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71" r:id="rId5"/>
    <p:sldId id="262" r:id="rId6"/>
    <p:sldId id="272" r:id="rId7"/>
    <p:sldId id="273" r:id="rId8"/>
    <p:sldId id="274" r:id="rId9"/>
    <p:sldId id="275" r:id="rId10"/>
    <p:sldId id="277" r:id="rId11"/>
    <p:sldId id="276" r:id="rId12"/>
    <p:sldId id="278" r:id="rId13"/>
    <p:sldId id="279" r:id="rId14"/>
    <p:sldId id="265" r:id="rId15"/>
    <p:sldId id="260" r:id="rId16"/>
    <p:sldId id="280" r:id="rId17"/>
    <p:sldId id="281" r:id="rId18"/>
    <p:sldId id="267" r:id="rId19"/>
    <p:sldId id="269" r:id="rId20"/>
    <p:sldId id="282" r:id="rId21"/>
    <p:sldId id="284" r:id="rId22"/>
    <p:sldId id="286" r:id="rId23"/>
    <p:sldId id="285" r:id="rId24"/>
    <p:sldId id="291" r:id="rId25"/>
    <p:sldId id="293" r:id="rId26"/>
    <p:sldId id="294" r:id="rId27"/>
    <p:sldId id="287" r:id="rId28"/>
    <p:sldId id="283" r:id="rId29"/>
    <p:sldId id="288" r:id="rId30"/>
    <p:sldId id="295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29FEB4-11CA-440E-A599-C990ED30CB59}">
          <p14:sldIdLst>
            <p14:sldId id="257"/>
            <p14:sldId id="258"/>
          </p14:sldIdLst>
        </p14:section>
        <p14:section name="Scheduler" id="{3A31E27F-40D7-413B-85E7-F986ED3F8B7E}">
          <p14:sldIdLst>
            <p14:sldId id="268"/>
            <p14:sldId id="271"/>
            <p14:sldId id="262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65"/>
          </p14:sldIdLst>
        </p14:section>
        <p14:section name="Memory Management" id="{E85E30D6-FC62-41E2-99B7-B1417D7690B0}">
          <p14:sldIdLst>
            <p14:sldId id="260"/>
            <p14:sldId id="280"/>
            <p14:sldId id="281"/>
            <p14:sldId id="267"/>
            <p14:sldId id="269"/>
            <p14:sldId id="282"/>
            <p14:sldId id="284"/>
            <p14:sldId id="286"/>
            <p14:sldId id="285"/>
            <p14:sldId id="291"/>
            <p14:sldId id="293"/>
            <p14:sldId id="294"/>
            <p14:sldId id="287"/>
            <p14:sldId id="283"/>
            <p14:sldId id="288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CE5"/>
    <a:srgbClr val="66FFFF"/>
    <a:srgbClr val="DE86D8"/>
    <a:srgbClr val="2733AE"/>
    <a:srgbClr val="EFAB99"/>
    <a:srgbClr val="CC00FF"/>
    <a:srgbClr val="DFF6FF"/>
    <a:srgbClr val="9AD7EA"/>
    <a:srgbClr val="2E32FA"/>
    <a:srgbClr val="5E8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AA2-EFD6-4C05-9C1E-52208FA42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9167D-6072-4E15-B8D2-E0BF7E1D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30E2-A7EF-4780-A407-314DEB29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F7A04-15D5-47C7-AE51-B33B4EBD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3BAC-8D76-4A58-9C57-FB6730CD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9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E061-4660-45D0-A045-DB0A849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2D696-D61F-423C-9F23-D5382A3BE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6CD-8609-47D6-9C1F-E4CA4DE0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4B4D-3C7F-4B32-9435-60D7D006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15CF-A10E-4641-8219-B1118782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6DD94-75B1-42DA-9FF0-FF614939F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7FF62-F063-46B6-B8C9-F3033BA92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6C4D-C731-4678-83BF-85AC7E03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71C1-AC5E-4CD2-8E9C-55DEC1BD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75ABF-D5CB-4316-ABAA-FDA00DD6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AB15-7090-4122-85FD-CE84F93D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9BB0-749F-4BEB-9864-4D02F96E9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D2E1-5C61-4E4C-981E-5DB1F581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C422-06DF-4346-BC9B-994D719B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AE3A-7EF8-4E88-9C60-FC192782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1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BF9-0CE0-45EC-AD09-A88F3494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C62AD-AB39-46D5-879D-9BF514FF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A705-390F-4915-87EF-43252226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9253-ABE6-4716-A5C7-27856F7E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66F1-EABF-48FA-94D8-86C3F6B5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F1E4-0B89-4F54-8125-2844A6E6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A448-FBD9-48A3-83CC-6E20C012A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28FA6-6E6F-4ABC-9518-7AF3D2ECF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060A-D33A-4A89-BDD4-CDB24E7C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D37A-8CA4-4C8C-9B4C-667AE83D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B9B9B-662A-4ABB-9016-7A8DD046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5BDB-38B2-4E83-9D9B-37683580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E74F1-D2C7-42FC-86D9-65AF68C5A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C0516-63EA-420A-8122-D9F94D71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4D40A-90E0-4407-930A-1F53DAA9E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66C3A-A7E9-41EA-9A65-0E3172A4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C37EB-8CD5-4CA8-9000-7A4177B4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34947-2A5E-4898-A5A0-6D83C6D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1E120-2755-49B8-B188-2ABCC396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1689-BE6E-4420-8A25-80DD02D0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2C2F5-213D-4948-B65B-C779C1B0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3029-18C9-43A2-AD32-947F5B2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6B0C9-5676-4267-925C-A0D92C9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5659F-C6CF-4F07-80D3-3C5B438C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EC7AD-CE69-44CB-97AC-3A2B6D33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BE316-93D6-4A51-B5B5-A3D6E9B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4EA9-F1A8-45A4-BE41-F6831CD8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DB01-51FE-4B46-ADFC-A734149A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6336-C891-4A2E-AE0C-AA175D61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106EE-8B23-4108-AFD3-7E5DB040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45A7-924A-4648-8259-56F87F7D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FBBC6-47EE-4266-8FAB-2CA42A3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5D71-773E-4230-9955-16EE2323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400C9-968B-495A-9561-1ED838DD2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989D-8C35-478A-9C61-11A4812A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7922-D61D-47B9-A9CE-A25A155F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05FD-F3CB-4D77-B94B-3EC7851C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7A8CC-92D1-4D30-BB34-190ADF0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6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16F9-034D-40F0-8BFF-90455357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5C8F-BEEC-44D8-AC85-20EDE6CE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E967-6AC4-4B8A-AB07-06DC13A3F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0A54-8F5A-42CC-A8E5-E0D1B36199D1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1041-0935-445C-8A98-DE4BFB3BA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1821-1A1B-45E8-966D-EB3F6591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4E84-420F-4CE7-9CE9-61466F2EAB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sv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image" Target="../media/image12.svg"/><Relationship Id="rId10" Type="http://schemas.openxmlformats.org/officeDocument/2006/relationships/image" Target="../media/image2.jpg"/><Relationship Id="rId4" Type="http://schemas.openxmlformats.org/officeDocument/2006/relationships/slide" Target="slide15.xml"/><Relationship Id="rId9" Type="http://schemas.openxmlformats.org/officeDocument/2006/relationships/image" Target="../media/image5.sv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433C5F-6B70-4F84-BA79-4D6576D56426}"/>
              </a:ext>
            </a:extLst>
          </p:cNvPr>
          <p:cNvSpPr/>
          <p:nvPr/>
        </p:nvSpPr>
        <p:spPr>
          <a:xfrm rot="20520887">
            <a:off x="1302944" y="-1335206"/>
            <a:ext cx="9910200" cy="9910200"/>
          </a:xfrm>
          <a:prstGeom prst="roundRect">
            <a:avLst>
              <a:gd name="adj" fmla="val 41284"/>
            </a:avLst>
          </a:prstGeom>
          <a:solidFill>
            <a:srgbClr val="5E8BF4"/>
          </a:solidFill>
          <a:ln>
            <a:noFill/>
          </a:ln>
          <a:effectLst>
            <a:glow rad="685800">
              <a:srgbClr val="2E32FA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857F07-1DF6-4C63-A54D-9DE68498E10D}"/>
              </a:ext>
            </a:extLst>
          </p:cNvPr>
          <p:cNvSpPr/>
          <p:nvPr/>
        </p:nvSpPr>
        <p:spPr>
          <a:xfrm rot="277662">
            <a:off x="1701107" y="-937044"/>
            <a:ext cx="9113876" cy="9113876"/>
          </a:xfrm>
          <a:prstGeom prst="roundRect">
            <a:avLst>
              <a:gd name="adj" fmla="val 34348"/>
            </a:avLst>
          </a:prstGeom>
          <a:solidFill>
            <a:srgbClr val="2E32FA"/>
          </a:solidFill>
          <a:ln>
            <a:noFill/>
          </a:ln>
          <a:effectLst>
            <a:glow rad="254000">
              <a:srgbClr val="DFF6FF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80C9CF-57C2-46BF-ACDB-0BFAF8F9E5DE}"/>
              </a:ext>
            </a:extLst>
          </p:cNvPr>
          <p:cNvSpPr/>
          <p:nvPr/>
        </p:nvSpPr>
        <p:spPr>
          <a:xfrm rot="4534081">
            <a:off x="1838089" y="-756653"/>
            <a:ext cx="8806974" cy="8508240"/>
          </a:xfrm>
          <a:prstGeom prst="roundRect">
            <a:avLst>
              <a:gd name="adj" fmla="val 39761"/>
            </a:avLst>
          </a:prstGeom>
          <a:solidFill>
            <a:srgbClr val="061468"/>
          </a:solidFill>
          <a:ln>
            <a:noFill/>
          </a:ln>
          <a:effectLst>
            <a:glow rad="9652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7853F-D1B3-4FAE-ACD7-7CECE62A86A3}"/>
              </a:ext>
            </a:extLst>
          </p:cNvPr>
          <p:cNvSpPr txBox="1"/>
          <p:nvPr/>
        </p:nvSpPr>
        <p:spPr>
          <a:xfrm>
            <a:off x="2496271" y="1865568"/>
            <a:ext cx="7523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TM Akashi" panose="02040603050506020204" pitchFamily="18" charset="0"/>
              </a:rPr>
              <a:t>OPERATING SYSTEM PRESENTATION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666F77-712F-4808-8FA5-390AD846A886}"/>
              </a:ext>
            </a:extLst>
          </p:cNvPr>
          <p:cNvSpPr/>
          <p:nvPr/>
        </p:nvSpPr>
        <p:spPr>
          <a:xfrm>
            <a:off x="2639028" y="3605337"/>
            <a:ext cx="7187878" cy="45719"/>
          </a:xfrm>
          <a:prstGeom prst="roundRect">
            <a:avLst/>
          </a:prstGeom>
          <a:solidFill>
            <a:srgbClr val="D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78D0D-C3E8-4E9D-96F0-5E6349A773B2}"/>
              </a:ext>
            </a:extLst>
          </p:cNvPr>
          <p:cNvSpPr txBox="1"/>
          <p:nvPr/>
        </p:nvSpPr>
        <p:spPr>
          <a:xfrm>
            <a:off x="2639028" y="4061410"/>
            <a:ext cx="30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nivers" panose="020B0503020202020204" pitchFamily="34" charset="0"/>
              </a:rPr>
              <a:t>Course:  HK212_CC05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1643C-B39B-4FF7-8397-14900152CEB0}"/>
              </a:ext>
            </a:extLst>
          </p:cNvPr>
          <p:cNvSpPr txBox="1"/>
          <p:nvPr/>
        </p:nvSpPr>
        <p:spPr>
          <a:xfrm>
            <a:off x="3574716" y="4528019"/>
            <a:ext cx="6964178" cy="1200329"/>
          </a:xfrm>
          <a:prstGeom prst="rect">
            <a:avLst/>
          </a:prstGeom>
          <a:noFill/>
        </p:spPr>
        <p:txBody>
          <a:bodyPr wrap="square" numCol="1" spcCol="18288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nivers" panose="020B0503020202020204" pitchFamily="34" charset="0"/>
              </a:rPr>
              <a:t>Member : </a:t>
            </a:r>
          </a:p>
          <a:p>
            <a:r>
              <a:rPr lang="en-US" dirty="0">
                <a:solidFill>
                  <a:schemeClr val="bg1"/>
                </a:solidFill>
                <a:latin typeface="Univers" panose="020B0503020202020204" pitchFamily="34" charset="0"/>
              </a:rPr>
              <a:t>	Lưu Quốc Vinh		2052319</a:t>
            </a:r>
          </a:p>
          <a:p>
            <a:r>
              <a:rPr lang="en-US" dirty="0">
                <a:solidFill>
                  <a:schemeClr val="bg1"/>
                </a:solidFill>
                <a:latin typeface="Univers" panose="020B0503020202020204" pitchFamily="34" charset="0"/>
              </a:rPr>
              <a:t> 	Phạm Châu Thanh	2052254</a:t>
            </a:r>
            <a:br>
              <a:rPr lang="en-US" dirty="0">
                <a:solidFill>
                  <a:schemeClr val="bg1"/>
                </a:solidFill>
                <a:latin typeface="Univers" panose="020B0503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Univers" panose="020B0503020202020204" pitchFamily="34" charset="0"/>
              </a:rPr>
              <a:t> 	Nguyễn Viết Hòa		2052486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FC9E6-C1C7-4C7D-99FA-F179A776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15" y="-669939"/>
            <a:ext cx="3146658" cy="32411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90E1AB-830D-47C3-98E5-EB7CB479E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61" y="5128184"/>
            <a:ext cx="1525616" cy="1571450"/>
          </a:xfrm>
          <a:prstGeom prst="rect">
            <a:avLst/>
          </a:prstGeom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334B03F5-21E2-4059-AFE9-54E015F309E6}"/>
              </a:ext>
            </a:extLst>
          </p:cNvPr>
          <p:cNvSpPr/>
          <p:nvPr/>
        </p:nvSpPr>
        <p:spPr>
          <a:xfrm rot="6309494">
            <a:off x="9872231" y="355"/>
            <a:ext cx="1942927" cy="2289660"/>
          </a:xfrm>
          <a:custGeom>
            <a:avLst/>
            <a:gdLst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3840656 w 3840656"/>
              <a:gd name="connsiteY3" fmla="*/ 2880492 h 3840656"/>
              <a:gd name="connsiteX4" fmla="*/ 2880492 w 3840656"/>
              <a:gd name="connsiteY4" fmla="*/ 3840656 h 3840656"/>
              <a:gd name="connsiteX5" fmla="*/ 0 w 3840656"/>
              <a:gd name="connsiteY5" fmla="*/ 3840656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21456 w 3840656"/>
              <a:gd name="connsiteY1" fmla="*/ 422030 h 3840656"/>
              <a:gd name="connsiteX2" fmla="*/ 3840656 w 3840656"/>
              <a:gd name="connsiteY2" fmla="*/ 0 h 3840656"/>
              <a:gd name="connsiteX3" fmla="*/ 3840656 w 3840656"/>
              <a:gd name="connsiteY3" fmla="*/ 2880492 h 3840656"/>
              <a:gd name="connsiteX4" fmla="*/ 2880492 w 3840656"/>
              <a:gd name="connsiteY4" fmla="*/ 3840656 h 3840656"/>
              <a:gd name="connsiteX5" fmla="*/ 0 w 3840656"/>
              <a:gd name="connsiteY5" fmla="*/ 3840656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21456 w 3840656"/>
              <a:gd name="connsiteY1" fmla="*/ 422030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0 w 3840656"/>
              <a:gd name="connsiteY5" fmla="*/ 3840656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0 w 3840656"/>
              <a:gd name="connsiteY5" fmla="*/ 3840656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1594338 w 3840656"/>
              <a:gd name="connsiteY5" fmla="*/ 2574563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2013460 w 3840656"/>
              <a:gd name="connsiteY1" fmla="*/ 474562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1594338 w 3840656"/>
              <a:gd name="connsiteY5" fmla="*/ 2574563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250347 w 3840656"/>
              <a:gd name="connsiteY2" fmla="*/ 2267033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2013460 w 3840656"/>
              <a:gd name="connsiteY1" fmla="*/ 474562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1594338 w 3840656"/>
              <a:gd name="connsiteY5" fmla="*/ 2574563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1597306 w 3840656"/>
              <a:gd name="connsiteY3" fmla="*/ 2567441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250347 w 3840656"/>
              <a:gd name="connsiteY2" fmla="*/ 2267033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2013460 w 3840656"/>
              <a:gd name="connsiteY1" fmla="*/ 474562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1594338 w 3840656"/>
              <a:gd name="connsiteY5" fmla="*/ 2574563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0656" h="3840656" stroke="0" extrusionOk="0">
                <a:moveTo>
                  <a:pt x="0" y="960164"/>
                </a:moveTo>
                <a:lnTo>
                  <a:pt x="2880492" y="960164"/>
                </a:lnTo>
                <a:lnTo>
                  <a:pt x="2880492" y="3840656"/>
                </a:lnTo>
                <a:lnTo>
                  <a:pt x="1597306" y="2567441"/>
                </a:lnTo>
                <a:lnTo>
                  <a:pt x="0" y="960164"/>
                </a:lnTo>
                <a:close/>
              </a:path>
              <a:path w="3840656" h="3840656" fill="darkenLess" stroke="0" extrusionOk="0">
                <a:moveTo>
                  <a:pt x="2880492" y="960164"/>
                </a:moveTo>
                <a:lnTo>
                  <a:pt x="3840656" y="0"/>
                </a:lnTo>
                <a:lnTo>
                  <a:pt x="3250347" y="2267033"/>
                </a:lnTo>
                <a:lnTo>
                  <a:pt x="2880492" y="3840656"/>
                </a:lnTo>
                <a:lnTo>
                  <a:pt x="2880492" y="960164"/>
                </a:lnTo>
                <a:close/>
              </a:path>
              <a:path w="3840656" h="3840656" fill="lightenLess" stroke="0" extrusionOk="0">
                <a:moveTo>
                  <a:pt x="0" y="960164"/>
                </a:moveTo>
                <a:lnTo>
                  <a:pt x="2013460" y="474562"/>
                </a:lnTo>
                <a:lnTo>
                  <a:pt x="3840656" y="0"/>
                </a:lnTo>
                <a:lnTo>
                  <a:pt x="2880492" y="960164"/>
                </a:lnTo>
                <a:lnTo>
                  <a:pt x="0" y="960164"/>
                </a:lnTo>
                <a:close/>
              </a:path>
              <a:path w="3840656" h="3840656" fill="none" extrusionOk="0">
                <a:moveTo>
                  <a:pt x="0" y="960164"/>
                </a:moveTo>
                <a:lnTo>
                  <a:pt x="1991795" y="468922"/>
                </a:lnTo>
                <a:lnTo>
                  <a:pt x="3840656" y="0"/>
                </a:lnTo>
                <a:lnTo>
                  <a:pt x="3254502" y="2224000"/>
                </a:lnTo>
                <a:lnTo>
                  <a:pt x="2880492" y="3840656"/>
                </a:lnTo>
                <a:lnTo>
                  <a:pt x="1594338" y="2574563"/>
                </a:lnTo>
                <a:lnTo>
                  <a:pt x="0" y="960164"/>
                </a:lnTo>
                <a:close/>
                <a:moveTo>
                  <a:pt x="0" y="960164"/>
                </a:moveTo>
                <a:lnTo>
                  <a:pt x="2880492" y="960164"/>
                </a:lnTo>
                <a:lnTo>
                  <a:pt x="3840656" y="0"/>
                </a:lnTo>
                <a:moveTo>
                  <a:pt x="2880492" y="960164"/>
                </a:moveTo>
                <a:lnTo>
                  <a:pt x="2880492" y="3840656"/>
                </a:lnTo>
              </a:path>
            </a:pathLst>
          </a:custGeom>
          <a:gradFill flip="none" rotWithShape="1">
            <a:gsLst>
              <a:gs pos="42000">
                <a:srgbClr val="00B2E9">
                  <a:lumMod val="94000"/>
                  <a:lumOff val="6000"/>
                </a:srgbClr>
              </a:gs>
              <a:gs pos="0">
                <a:srgbClr val="BBF3FC"/>
              </a:gs>
              <a:gs pos="85000">
                <a:srgbClr val="0046A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54E0B6-B8EB-45B7-A4D0-DA7B4BBE5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07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4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359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2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3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6" presetClass="entr" presetSubtype="37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1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4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9" dur="4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repeatCount="indefinite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repeatCount="indefinite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4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4" dur="3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5" dur="700" fill="hold">
                                              <p:stCondLst>
                                                <p:cond delay="7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6" dur="700" fill="hold">
                                              <p:stCondLst>
                                                <p:cond delay="14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7" dur="700" fill="hold">
                                              <p:stCondLst>
                                                <p:cond delay="21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8" dur="700" fill="hold">
                                              <p:stCondLst>
                                                <p:cond delay="28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repeatCount="indefinite" autoRev="1" fill="hold" grpId="2" nodeType="withEffect" p14:presetBounceEnd="17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17000">
                                          <p:cBhvr>
                                            <p:cTn id="70" dur="3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" grpId="1" animBg="1"/>
          <p:bldP spid="7" grpId="0" animBg="1"/>
          <p:bldP spid="7" grpId="1" animBg="1"/>
          <p:bldP spid="9" grpId="0" animBg="1"/>
          <p:bldP spid="9" grpId="1" animBg="1"/>
          <p:bldP spid="12" grpId="0"/>
          <p:bldP spid="13" grpId="0" animBg="1"/>
          <p:bldP spid="2" grpId="0"/>
          <p:bldP spid="10" grpId="0"/>
          <p:bldP spid="22" grpId="0" animBg="1"/>
          <p:bldP spid="22" grpId="1" animBg="1"/>
          <p:bldP spid="22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4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359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6" presetClass="entr" presetSubtype="37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1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repeatCount="indefinite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9" dur="4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repeatCount="indefinite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repeatCount="indefinite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2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4" dur="3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5" dur="700" fill="hold">
                                              <p:stCondLst>
                                                <p:cond delay="7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6" dur="700" fill="hold">
                                              <p:stCondLst>
                                                <p:cond delay="14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7" dur="700" fill="hold">
                                              <p:stCondLst>
                                                <p:cond delay="21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8" dur="700" fill="hold">
                                              <p:stCondLst>
                                                <p:cond delay="280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repeatCount="indefinite" autoRev="1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" grpId="1" animBg="1"/>
          <p:bldP spid="7" grpId="0" animBg="1"/>
          <p:bldP spid="7" grpId="1" animBg="1"/>
          <p:bldP spid="9" grpId="0" animBg="1"/>
          <p:bldP spid="9" grpId="1" animBg="1"/>
          <p:bldP spid="12" grpId="0"/>
          <p:bldP spid="13" grpId="0" animBg="1"/>
          <p:bldP spid="2" grpId="0"/>
          <p:bldP spid="10" grpId="0"/>
          <p:bldP spid="22" grpId="0" animBg="1"/>
          <p:bldP spid="22" grpId="1" animBg="1"/>
          <p:bldP spid="22" grpId="2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CBB97-77AB-4985-8F6E-45FCAA49AB4C}"/>
              </a:ext>
            </a:extLst>
          </p:cNvPr>
          <p:cNvSpPr/>
          <p:nvPr/>
        </p:nvSpPr>
        <p:spPr>
          <a:xfrm>
            <a:off x="2049238" y="2377231"/>
            <a:ext cx="2157787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2CCE6-CFBF-42ED-9E74-7E9DEA73BC29}"/>
              </a:ext>
            </a:extLst>
          </p:cNvPr>
          <p:cNvSpPr txBox="1"/>
          <p:nvPr/>
        </p:nvSpPr>
        <p:spPr>
          <a:xfrm>
            <a:off x="141403" y="2673026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ready_queue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1CD0F-0CD8-48D3-AB22-AA0BA069F8BC}"/>
              </a:ext>
            </a:extLst>
          </p:cNvPr>
          <p:cNvSpPr txBox="1"/>
          <p:nvPr/>
        </p:nvSpPr>
        <p:spPr>
          <a:xfrm>
            <a:off x="6732310" y="1727998"/>
            <a:ext cx="468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Case 2: </a:t>
            </a:r>
            <a:r>
              <a:rPr lang="en-US" sz="2400" b="1" i="1" dirty="0" err="1">
                <a:solidFill>
                  <a:srgbClr val="FF0000"/>
                </a:solidFill>
              </a:rPr>
              <a:t>ready_queue</a:t>
            </a:r>
            <a:r>
              <a:rPr lang="en-US" sz="2400" b="1" i="1" dirty="0">
                <a:solidFill>
                  <a:srgbClr val="FF0000"/>
                </a:solidFill>
              </a:rPr>
              <a:t> empty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7230866-4CCE-4FFF-BD7F-2A1848199AB3}"/>
              </a:ext>
            </a:extLst>
          </p:cNvPr>
          <p:cNvSpPr/>
          <p:nvPr/>
        </p:nvSpPr>
        <p:spPr>
          <a:xfrm>
            <a:off x="9511940" y="3310259"/>
            <a:ext cx="1989056" cy="207366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CPU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C7A47-B83B-4C32-A09D-C267048E56E4}"/>
              </a:ext>
            </a:extLst>
          </p:cNvPr>
          <p:cNvSpPr/>
          <p:nvPr/>
        </p:nvSpPr>
        <p:spPr>
          <a:xfrm>
            <a:off x="2020968" y="5416250"/>
            <a:ext cx="2157788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BE31C-C54E-47C8-9168-EAD45DE8F102}"/>
              </a:ext>
            </a:extLst>
          </p:cNvPr>
          <p:cNvSpPr txBox="1"/>
          <p:nvPr/>
        </p:nvSpPr>
        <p:spPr>
          <a:xfrm>
            <a:off x="113132" y="5712045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run_queue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3BED3-433F-43F7-91F5-F3004B0BC6ED}"/>
              </a:ext>
            </a:extLst>
          </p:cNvPr>
          <p:cNvSpPr txBox="1"/>
          <p:nvPr/>
        </p:nvSpPr>
        <p:spPr>
          <a:xfrm>
            <a:off x="2222860" y="5390525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	1	</a:t>
            </a:r>
            <a:r>
              <a:rPr lang="en-US" b="1" dirty="0">
                <a:solidFill>
                  <a:schemeClr val="bg1"/>
                </a:solidFill>
              </a:rPr>
              <a:t>2	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F71206-D321-43A3-96B9-FD0FAF62B430}"/>
              </a:ext>
            </a:extLst>
          </p:cNvPr>
          <p:cNvSpPr/>
          <p:nvPr/>
        </p:nvSpPr>
        <p:spPr>
          <a:xfrm>
            <a:off x="2233123" y="572848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D79882-241E-4C92-87DF-E2021D9D2E16}"/>
              </a:ext>
            </a:extLst>
          </p:cNvPr>
          <p:cNvSpPr/>
          <p:nvPr/>
        </p:nvSpPr>
        <p:spPr>
          <a:xfrm>
            <a:off x="2222860" y="2670667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C5DEE2-DDD7-498C-AFF2-32C70700F88C}"/>
              </a:ext>
            </a:extLst>
          </p:cNvPr>
          <p:cNvSpPr/>
          <p:nvPr/>
        </p:nvSpPr>
        <p:spPr>
          <a:xfrm>
            <a:off x="3101224" y="572848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4B247B-5D23-4FD2-A9FD-7B2BDF4F4CEA}"/>
              </a:ext>
            </a:extLst>
          </p:cNvPr>
          <p:cNvSpPr/>
          <p:nvPr/>
        </p:nvSpPr>
        <p:spPr>
          <a:xfrm>
            <a:off x="3090124" y="2670667"/>
            <a:ext cx="868101" cy="676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F4FC9152-29E4-4F67-B263-25B761342348}"/>
              </a:ext>
            </a:extLst>
          </p:cNvPr>
          <p:cNvSpPr/>
          <p:nvPr/>
        </p:nvSpPr>
        <p:spPr>
          <a:xfrm rot="15651064">
            <a:off x="7505926" y="4318773"/>
            <a:ext cx="870429" cy="3375411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urved Right 42">
            <a:extLst>
              <a:ext uri="{FF2B5EF4-FFF2-40B4-BE49-F238E27FC236}">
                <a16:creationId xmlns:a16="http://schemas.microsoft.com/office/drawing/2014/main" id="{CE1DE98B-B01D-4E0B-AB94-DFCEB3F50873}"/>
              </a:ext>
            </a:extLst>
          </p:cNvPr>
          <p:cNvSpPr/>
          <p:nvPr/>
        </p:nvSpPr>
        <p:spPr>
          <a:xfrm rot="16629240" flipH="1" flipV="1">
            <a:off x="7376228" y="1063056"/>
            <a:ext cx="870429" cy="3415863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BA88C-AF59-4E34-BA19-BB19F04F33C9}"/>
              </a:ext>
            </a:extLst>
          </p:cNvPr>
          <p:cNvSpPr txBox="1"/>
          <p:nvPr/>
        </p:nvSpPr>
        <p:spPr>
          <a:xfrm>
            <a:off x="2757413" y="3709192"/>
            <a:ext cx="6292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(empty(&amp;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0){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pcb_t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dequeue(&amp;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enqueue(&amp;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E2FE5-7AD1-4CB1-A67E-BD928E772D09}"/>
              </a:ext>
            </a:extLst>
          </p:cNvPr>
          <p:cNvSpPr txBox="1"/>
          <p:nvPr/>
        </p:nvSpPr>
        <p:spPr>
          <a:xfrm>
            <a:off x="1757047" y="2349111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	1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7BE45-5834-4AE1-97AE-5425808F21FF}"/>
              </a:ext>
            </a:extLst>
          </p:cNvPr>
          <p:cNvSpPr txBox="1"/>
          <p:nvPr/>
        </p:nvSpPr>
        <p:spPr>
          <a:xfrm>
            <a:off x="312514" y="1604888"/>
            <a:ext cx="450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sched.c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: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get_proc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()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0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CBB97-77AB-4985-8F6E-45FCAA49AB4C}"/>
              </a:ext>
            </a:extLst>
          </p:cNvPr>
          <p:cNvSpPr/>
          <p:nvPr/>
        </p:nvSpPr>
        <p:spPr>
          <a:xfrm>
            <a:off x="2049238" y="2377231"/>
            <a:ext cx="2975249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2CCE6-CFBF-42ED-9E74-7E9DEA73BC29}"/>
              </a:ext>
            </a:extLst>
          </p:cNvPr>
          <p:cNvSpPr txBox="1"/>
          <p:nvPr/>
        </p:nvSpPr>
        <p:spPr>
          <a:xfrm>
            <a:off x="141403" y="2673026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ready_queue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1CD0F-0CD8-48D3-AB22-AA0BA069F8BC}"/>
              </a:ext>
            </a:extLst>
          </p:cNvPr>
          <p:cNvSpPr txBox="1"/>
          <p:nvPr/>
        </p:nvSpPr>
        <p:spPr>
          <a:xfrm>
            <a:off x="6732310" y="1727998"/>
            <a:ext cx="468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Case 2: </a:t>
            </a:r>
            <a:r>
              <a:rPr lang="en-US" sz="2400" b="1" i="1" dirty="0" err="1">
                <a:solidFill>
                  <a:srgbClr val="FF0000"/>
                </a:solidFill>
              </a:rPr>
              <a:t>ready_queue</a:t>
            </a:r>
            <a:r>
              <a:rPr lang="en-US" sz="2400" b="1" i="1" dirty="0">
                <a:solidFill>
                  <a:srgbClr val="FF0000"/>
                </a:solidFill>
              </a:rPr>
              <a:t> empty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7230866-4CCE-4FFF-BD7F-2A1848199AB3}"/>
              </a:ext>
            </a:extLst>
          </p:cNvPr>
          <p:cNvSpPr/>
          <p:nvPr/>
        </p:nvSpPr>
        <p:spPr>
          <a:xfrm>
            <a:off x="9511940" y="3310259"/>
            <a:ext cx="1989056" cy="207366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CPU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C7A47-B83B-4C32-A09D-C267048E56E4}"/>
              </a:ext>
            </a:extLst>
          </p:cNvPr>
          <p:cNvSpPr/>
          <p:nvPr/>
        </p:nvSpPr>
        <p:spPr>
          <a:xfrm>
            <a:off x="2020967" y="5416250"/>
            <a:ext cx="1259561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BE31C-C54E-47C8-9168-EAD45DE8F102}"/>
              </a:ext>
            </a:extLst>
          </p:cNvPr>
          <p:cNvSpPr txBox="1"/>
          <p:nvPr/>
        </p:nvSpPr>
        <p:spPr>
          <a:xfrm>
            <a:off x="113132" y="5712045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run_queue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3BED3-433F-43F7-91F5-F3004B0BC6ED}"/>
              </a:ext>
            </a:extLst>
          </p:cNvPr>
          <p:cNvSpPr txBox="1"/>
          <p:nvPr/>
        </p:nvSpPr>
        <p:spPr>
          <a:xfrm>
            <a:off x="2295240" y="5383926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	</a:t>
            </a:r>
            <a:r>
              <a:rPr lang="en-US" b="1" dirty="0">
                <a:solidFill>
                  <a:schemeClr val="bg1"/>
                </a:solidFill>
              </a:rPr>
              <a:t>1	2	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F71206-D321-43A3-96B9-FD0FAF62B430}"/>
              </a:ext>
            </a:extLst>
          </p:cNvPr>
          <p:cNvSpPr/>
          <p:nvPr/>
        </p:nvSpPr>
        <p:spPr>
          <a:xfrm>
            <a:off x="3948896" y="2666378"/>
            <a:ext cx="868101" cy="688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D79882-241E-4C92-87DF-E2021D9D2E16}"/>
              </a:ext>
            </a:extLst>
          </p:cNvPr>
          <p:cNvSpPr/>
          <p:nvPr/>
        </p:nvSpPr>
        <p:spPr>
          <a:xfrm>
            <a:off x="2222860" y="2670667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C5DEE2-DDD7-498C-AFF2-32C70700F88C}"/>
              </a:ext>
            </a:extLst>
          </p:cNvPr>
          <p:cNvSpPr/>
          <p:nvPr/>
        </p:nvSpPr>
        <p:spPr>
          <a:xfrm>
            <a:off x="2222860" y="572848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4B247B-5D23-4FD2-A9FD-7B2BDF4F4CEA}"/>
              </a:ext>
            </a:extLst>
          </p:cNvPr>
          <p:cNvSpPr/>
          <p:nvPr/>
        </p:nvSpPr>
        <p:spPr>
          <a:xfrm>
            <a:off x="3080795" y="2670667"/>
            <a:ext cx="868101" cy="688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F4FC9152-29E4-4F67-B263-25B761342348}"/>
              </a:ext>
            </a:extLst>
          </p:cNvPr>
          <p:cNvSpPr/>
          <p:nvPr/>
        </p:nvSpPr>
        <p:spPr>
          <a:xfrm rot="15651064">
            <a:off x="7505926" y="4318773"/>
            <a:ext cx="870429" cy="3375411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urved Right 42">
            <a:extLst>
              <a:ext uri="{FF2B5EF4-FFF2-40B4-BE49-F238E27FC236}">
                <a16:creationId xmlns:a16="http://schemas.microsoft.com/office/drawing/2014/main" id="{CE1DE98B-B01D-4E0B-AB94-DFCEB3F50873}"/>
              </a:ext>
            </a:extLst>
          </p:cNvPr>
          <p:cNvSpPr/>
          <p:nvPr/>
        </p:nvSpPr>
        <p:spPr>
          <a:xfrm rot="16629240" flipH="1" flipV="1">
            <a:off x="7376228" y="1063056"/>
            <a:ext cx="870429" cy="3415863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BA88C-AF59-4E34-BA19-BB19F04F33C9}"/>
              </a:ext>
            </a:extLst>
          </p:cNvPr>
          <p:cNvSpPr txBox="1"/>
          <p:nvPr/>
        </p:nvSpPr>
        <p:spPr>
          <a:xfrm>
            <a:off x="2757413" y="3709192"/>
            <a:ext cx="6292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(empty(&amp;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0){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pcb_t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dequeue(&amp;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enqueue(&amp;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E2FE5-7AD1-4CB1-A67E-BD928E772D09}"/>
              </a:ext>
            </a:extLst>
          </p:cNvPr>
          <p:cNvSpPr txBox="1"/>
          <p:nvPr/>
        </p:nvSpPr>
        <p:spPr>
          <a:xfrm>
            <a:off x="2222860" y="2332655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	1	2	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C5D89-2B3B-4B96-9B61-D8C7E69C2CC5}"/>
              </a:ext>
            </a:extLst>
          </p:cNvPr>
          <p:cNvSpPr txBox="1"/>
          <p:nvPr/>
        </p:nvSpPr>
        <p:spPr>
          <a:xfrm>
            <a:off x="312514" y="1604888"/>
            <a:ext cx="450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sched.c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: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get_proc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()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CBB97-77AB-4985-8F6E-45FCAA49AB4C}"/>
              </a:ext>
            </a:extLst>
          </p:cNvPr>
          <p:cNvSpPr/>
          <p:nvPr/>
        </p:nvSpPr>
        <p:spPr>
          <a:xfrm>
            <a:off x="2049238" y="2377231"/>
            <a:ext cx="3927356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2CCE6-CFBF-42ED-9E74-7E9DEA73BC29}"/>
              </a:ext>
            </a:extLst>
          </p:cNvPr>
          <p:cNvSpPr txBox="1"/>
          <p:nvPr/>
        </p:nvSpPr>
        <p:spPr>
          <a:xfrm>
            <a:off x="141403" y="2673026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ready_queue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1CD0F-0CD8-48D3-AB22-AA0BA069F8BC}"/>
              </a:ext>
            </a:extLst>
          </p:cNvPr>
          <p:cNvSpPr txBox="1"/>
          <p:nvPr/>
        </p:nvSpPr>
        <p:spPr>
          <a:xfrm>
            <a:off x="6732310" y="1727998"/>
            <a:ext cx="468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Case 2: </a:t>
            </a:r>
            <a:r>
              <a:rPr lang="en-US" sz="2400" b="1" i="1" dirty="0" err="1">
                <a:solidFill>
                  <a:srgbClr val="FF0000"/>
                </a:solidFill>
              </a:rPr>
              <a:t>ready_queue</a:t>
            </a:r>
            <a:r>
              <a:rPr lang="en-US" sz="2400" b="1" i="1" dirty="0">
                <a:solidFill>
                  <a:srgbClr val="FF0000"/>
                </a:solidFill>
              </a:rPr>
              <a:t> empty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7230866-4CCE-4FFF-BD7F-2A1848199AB3}"/>
              </a:ext>
            </a:extLst>
          </p:cNvPr>
          <p:cNvSpPr/>
          <p:nvPr/>
        </p:nvSpPr>
        <p:spPr>
          <a:xfrm>
            <a:off x="9511940" y="3310259"/>
            <a:ext cx="1989056" cy="207366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CPU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C7A47-B83B-4C32-A09D-C267048E56E4}"/>
              </a:ext>
            </a:extLst>
          </p:cNvPr>
          <p:cNvSpPr/>
          <p:nvPr/>
        </p:nvSpPr>
        <p:spPr>
          <a:xfrm>
            <a:off x="2020968" y="5416250"/>
            <a:ext cx="354588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BE31C-C54E-47C8-9168-EAD45DE8F102}"/>
              </a:ext>
            </a:extLst>
          </p:cNvPr>
          <p:cNvSpPr txBox="1"/>
          <p:nvPr/>
        </p:nvSpPr>
        <p:spPr>
          <a:xfrm>
            <a:off x="113132" y="5712045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run_queue</a:t>
            </a:r>
            <a:endParaRPr lang="en-US" sz="2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F71206-D321-43A3-96B9-FD0FAF62B430}"/>
              </a:ext>
            </a:extLst>
          </p:cNvPr>
          <p:cNvSpPr/>
          <p:nvPr/>
        </p:nvSpPr>
        <p:spPr>
          <a:xfrm>
            <a:off x="3948896" y="2666378"/>
            <a:ext cx="868101" cy="688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D79882-241E-4C92-87DF-E2021D9D2E16}"/>
              </a:ext>
            </a:extLst>
          </p:cNvPr>
          <p:cNvSpPr/>
          <p:nvPr/>
        </p:nvSpPr>
        <p:spPr>
          <a:xfrm>
            <a:off x="2222860" y="2670667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C5DEE2-DDD7-498C-AFF2-32C70700F88C}"/>
              </a:ext>
            </a:extLst>
          </p:cNvPr>
          <p:cNvSpPr/>
          <p:nvPr/>
        </p:nvSpPr>
        <p:spPr>
          <a:xfrm>
            <a:off x="4813627" y="2670667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4B247B-5D23-4FD2-A9FD-7B2BDF4F4CEA}"/>
              </a:ext>
            </a:extLst>
          </p:cNvPr>
          <p:cNvSpPr/>
          <p:nvPr/>
        </p:nvSpPr>
        <p:spPr>
          <a:xfrm>
            <a:off x="3080795" y="2670667"/>
            <a:ext cx="868101" cy="688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F4FC9152-29E4-4F67-B263-25B761342348}"/>
              </a:ext>
            </a:extLst>
          </p:cNvPr>
          <p:cNvSpPr/>
          <p:nvPr/>
        </p:nvSpPr>
        <p:spPr>
          <a:xfrm rot="15651064">
            <a:off x="7505926" y="4318773"/>
            <a:ext cx="870429" cy="3375411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urved Right 42">
            <a:extLst>
              <a:ext uri="{FF2B5EF4-FFF2-40B4-BE49-F238E27FC236}">
                <a16:creationId xmlns:a16="http://schemas.microsoft.com/office/drawing/2014/main" id="{CE1DE98B-B01D-4E0B-AB94-DFCEB3F50873}"/>
              </a:ext>
            </a:extLst>
          </p:cNvPr>
          <p:cNvSpPr/>
          <p:nvPr/>
        </p:nvSpPr>
        <p:spPr>
          <a:xfrm rot="16629240" flipH="1" flipV="1">
            <a:off x="7376228" y="1063056"/>
            <a:ext cx="870429" cy="3415863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BA88C-AF59-4E34-BA19-BB19F04F33C9}"/>
              </a:ext>
            </a:extLst>
          </p:cNvPr>
          <p:cNvSpPr txBox="1"/>
          <p:nvPr/>
        </p:nvSpPr>
        <p:spPr>
          <a:xfrm>
            <a:off x="2757413" y="3709192"/>
            <a:ext cx="6292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(empty(&amp;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0){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pcb_t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dequeue(&amp;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enqueue(&amp;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E2FE5-7AD1-4CB1-A67E-BD928E772D09}"/>
              </a:ext>
            </a:extLst>
          </p:cNvPr>
          <p:cNvSpPr txBox="1"/>
          <p:nvPr/>
        </p:nvSpPr>
        <p:spPr>
          <a:xfrm>
            <a:off x="2222860" y="2332655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	1	2	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24845-EA46-49BE-BCAD-E48245612CB2}"/>
              </a:ext>
            </a:extLst>
          </p:cNvPr>
          <p:cNvSpPr txBox="1"/>
          <p:nvPr/>
        </p:nvSpPr>
        <p:spPr>
          <a:xfrm>
            <a:off x="312514" y="1604888"/>
            <a:ext cx="450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sched.c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: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get_proc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()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5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914C9-1381-4727-8A9E-C017882A0212}"/>
              </a:ext>
            </a:extLst>
          </p:cNvPr>
          <p:cNvSpPr txBox="1"/>
          <p:nvPr/>
        </p:nvSpPr>
        <p:spPr>
          <a:xfrm>
            <a:off x="312514" y="1604888"/>
            <a:ext cx="450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sched.c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: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get_proc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()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CBB97-77AB-4985-8F6E-45FCAA49AB4C}"/>
              </a:ext>
            </a:extLst>
          </p:cNvPr>
          <p:cNvSpPr/>
          <p:nvPr/>
        </p:nvSpPr>
        <p:spPr>
          <a:xfrm>
            <a:off x="2049238" y="2490355"/>
            <a:ext cx="3927356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2CCE6-CFBF-42ED-9E74-7E9DEA73BC29}"/>
              </a:ext>
            </a:extLst>
          </p:cNvPr>
          <p:cNvSpPr txBox="1"/>
          <p:nvPr/>
        </p:nvSpPr>
        <p:spPr>
          <a:xfrm>
            <a:off x="141403" y="2786150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ready_queue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1CD0F-0CD8-48D3-AB22-AA0BA069F8BC}"/>
              </a:ext>
            </a:extLst>
          </p:cNvPr>
          <p:cNvSpPr txBox="1"/>
          <p:nvPr/>
        </p:nvSpPr>
        <p:spPr>
          <a:xfrm>
            <a:off x="6732310" y="1727998"/>
            <a:ext cx="468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Case 2: </a:t>
            </a:r>
            <a:r>
              <a:rPr lang="en-US" sz="2400" b="1" i="1" dirty="0" err="1">
                <a:solidFill>
                  <a:srgbClr val="FF0000"/>
                </a:solidFill>
              </a:rPr>
              <a:t>ready_queue</a:t>
            </a:r>
            <a:r>
              <a:rPr lang="en-US" sz="2400" b="1" i="1" dirty="0">
                <a:solidFill>
                  <a:srgbClr val="FF0000"/>
                </a:solidFill>
              </a:rPr>
              <a:t> empty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7230866-4CCE-4FFF-BD7F-2A1848199AB3}"/>
              </a:ext>
            </a:extLst>
          </p:cNvPr>
          <p:cNvSpPr/>
          <p:nvPr/>
        </p:nvSpPr>
        <p:spPr>
          <a:xfrm>
            <a:off x="9511940" y="3310259"/>
            <a:ext cx="1989056" cy="207366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CPU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F71206-D321-43A3-96B9-FD0FAF62B430}"/>
              </a:ext>
            </a:extLst>
          </p:cNvPr>
          <p:cNvSpPr/>
          <p:nvPr/>
        </p:nvSpPr>
        <p:spPr>
          <a:xfrm>
            <a:off x="3948896" y="2779502"/>
            <a:ext cx="868101" cy="688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D79882-241E-4C92-87DF-E2021D9D2E16}"/>
              </a:ext>
            </a:extLst>
          </p:cNvPr>
          <p:cNvSpPr/>
          <p:nvPr/>
        </p:nvSpPr>
        <p:spPr>
          <a:xfrm>
            <a:off x="2222860" y="2783791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C5DEE2-DDD7-498C-AFF2-32C70700F88C}"/>
              </a:ext>
            </a:extLst>
          </p:cNvPr>
          <p:cNvSpPr/>
          <p:nvPr/>
        </p:nvSpPr>
        <p:spPr>
          <a:xfrm>
            <a:off x="4813627" y="2783791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4B247B-5D23-4FD2-A9FD-7B2BDF4F4CEA}"/>
              </a:ext>
            </a:extLst>
          </p:cNvPr>
          <p:cNvSpPr/>
          <p:nvPr/>
        </p:nvSpPr>
        <p:spPr>
          <a:xfrm>
            <a:off x="3080795" y="2783791"/>
            <a:ext cx="868101" cy="688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3" name="Arrow: Curved Right 42">
            <a:extLst>
              <a:ext uri="{FF2B5EF4-FFF2-40B4-BE49-F238E27FC236}">
                <a16:creationId xmlns:a16="http://schemas.microsoft.com/office/drawing/2014/main" id="{CE1DE98B-B01D-4E0B-AB94-DFCEB3F50873}"/>
              </a:ext>
            </a:extLst>
          </p:cNvPr>
          <p:cNvSpPr/>
          <p:nvPr/>
        </p:nvSpPr>
        <p:spPr>
          <a:xfrm rot="6256289" flipH="1" flipV="1">
            <a:off x="6885885" y="2942633"/>
            <a:ext cx="870429" cy="3415863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E2FE5-7AD1-4CB1-A67E-BD928E772D09}"/>
              </a:ext>
            </a:extLst>
          </p:cNvPr>
          <p:cNvSpPr txBox="1"/>
          <p:nvPr/>
        </p:nvSpPr>
        <p:spPr>
          <a:xfrm>
            <a:off x="2222860" y="2445779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	1	2	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A7ABB-532D-4F09-A56A-CAD6B3D4A3D7}"/>
              </a:ext>
            </a:extLst>
          </p:cNvPr>
          <p:cNvSpPr/>
          <p:nvPr/>
        </p:nvSpPr>
        <p:spPr>
          <a:xfrm>
            <a:off x="2049238" y="4931066"/>
            <a:ext cx="3927356" cy="8350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to </a:t>
            </a:r>
            <a:r>
              <a:rPr lang="en-US" dirty="0">
                <a:solidFill>
                  <a:srgbClr val="FF0000"/>
                </a:solidFill>
              </a:rPr>
              <a:t>case 1 </a:t>
            </a:r>
            <a:r>
              <a:rPr lang="en-US" dirty="0"/>
              <a:t>to get process to CPU</a:t>
            </a:r>
          </a:p>
        </p:txBody>
      </p:sp>
    </p:spTree>
    <p:extLst>
      <p:ext uri="{BB962C8B-B14F-4D97-AF65-F5344CB8AC3E}">
        <p14:creationId xmlns:p14="http://schemas.microsoft.com/office/powerpoint/2010/main" val="220147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74B67-C2EB-433A-90EC-E30861ABE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0" b="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46736C3-2044-4098-B070-45D603DAFB38}"/>
              </a:ext>
            </a:extLst>
          </p:cNvPr>
          <p:cNvSpPr/>
          <p:nvPr/>
        </p:nvSpPr>
        <p:spPr>
          <a:xfrm>
            <a:off x="6096000" y="185195"/>
            <a:ext cx="6661231" cy="96069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D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27316E"/>
                </a:solidFill>
                <a:latin typeface="UTM Nokia" panose="02040603050506020204" pitchFamily="18" charset="0"/>
              </a:rPr>
              <a:t>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F0FB1-8947-4FD4-A682-87D7ECF276F5}"/>
              </a:ext>
            </a:extLst>
          </p:cNvPr>
          <p:cNvSpPr txBox="1"/>
          <p:nvPr/>
        </p:nvSpPr>
        <p:spPr>
          <a:xfrm>
            <a:off x="377142" y="1494985"/>
            <a:ext cx="954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What is the advantage of using priority feedback queue in comparison with other scheduling algorithms you have learned?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0D3740-A937-4300-9F51-4D4B426C402C}"/>
              </a:ext>
            </a:extLst>
          </p:cNvPr>
          <p:cNvSpPr/>
          <p:nvPr/>
        </p:nvSpPr>
        <p:spPr>
          <a:xfrm>
            <a:off x="268147" y="1412111"/>
            <a:ext cx="83434" cy="913871"/>
          </a:xfrm>
          <a:prstGeom prst="roundRect">
            <a:avLst/>
          </a:prstGeom>
          <a:solidFill>
            <a:srgbClr val="28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3969B9-4894-494C-8B8F-BEF276CB4819}"/>
              </a:ext>
            </a:extLst>
          </p:cNvPr>
          <p:cNvSpPr/>
          <p:nvPr/>
        </p:nvSpPr>
        <p:spPr>
          <a:xfrm>
            <a:off x="268147" y="2213587"/>
            <a:ext cx="83434" cy="3689373"/>
          </a:xfrm>
          <a:prstGeom prst="roundRect">
            <a:avLst/>
          </a:prstGeom>
          <a:solidFill>
            <a:srgbClr val="283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A4AE9B9-5B5C-40AC-9B3A-06D625C77ABF}"/>
              </a:ext>
            </a:extLst>
          </p:cNvPr>
          <p:cNvSpPr/>
          <p:nvPr/>
        </p:nvSpPr>
        <p:spPr>
          <a:xfrm>
            <a:off x="143483" y="2910700"/>
            <a:ext cx="340468" cy="340468"/>
          </a:xfrm>
          <a:prstGeom prst="donut">
            <a:avLst/>
          </a:prstGeom>
          <a:solidFill>
            <a:srgbClr val="2E3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407F42-5B3A-4C36-9F16-7704737FD883}"/>
              </a:ext>
            </a:extLst>
          </p:cNvPr>
          <p:cNvSpPr/>
          <p:nvPr/>
        </p:nvSpPr>
        <p:spPr>
          <a:xfrm rot="5400000">
            <a:off x="891462" y="2632122"/>
            <a:ext cx="83434" cy="913871"/>
          </a:xfrm>
          <a:prstGeom prst="roundRect">
            <a:avLst/>
          </a:prstGeom>
          <a:solidFill>
            <a:srgbClr val="2E3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2876-365C-4D3F-85F1-8E68E0176D1E}"/>
              </a:ext>
            </a:extLst>
          </p:cNvPr>
          <p:cNvSpPr txBox="1"/>
          <p:nvPr/>
        </p:nvSpPr>
        <p:spPr>
          <a:xfrm>
            <a:off x="1625600" y="2897065"/>
            <a:ext cx="179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b="0" i="0" dirty="0">
                <a:solidFill>
                  <a:srgbClr val="2E32FA"/>
                </a:solidFill>
                <a:effectLst/>
                <a:latin typeface="Univers" panose="020B0503020202020204" pitchFamily="34" charset="0"/>
              </a:rPr>
              <a:t>No starvation</a:t>
            </a: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F9ADCEEB-71E1-4C05-A436-3C5E6ADFAA13}"/>
              </a:ext>
            </a:extLst>
          </p:cNvPr>
          <p:cNvSpPr/>
          <p:nvPr/>
        </p:nvSpPr>
        <p:spPr>
          <a:xfrm>
            <a:off x="143483" y="4007541"/>
            <a:ext cx="340468" cy="340468"/>
          </a:xfrm>
          <a:prstGeom prst="donut">
            <a:avLst/>
          </a:prstGeom>
          <a:solidFill>
            <a:srgbClr val="5E8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252E4D-C9A2-4A27-9923-80E902AADF1B}"/>
              </a:ext>
            </a:extLst>
          </p:cNvPr>
          <p:cNvSpPr/>
          <p:nvPr/>
        </p:nvSpPr>
        <p:spPr>
          <a:xfrm rot="5400000">
            <a:off x="1820926" y="2799499"/>
            <a:ext cx="83436" cy="2772801"/>
          </a:xfrm>
          <a:prstGeom prst="roundRect">
            <a:avLst/>
          </a:prstGeom>
          <a:solidFill>
            <a:srgbClr val="5E8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BC9DD-8132-42B9-A2CC-B2F996BCDB1A}"/>
              </a:ext>
            </a:extLst>
          </p:cNvPr>
          <p:cNvSpPr txBox="1"/>
          <p:nvPr/>
        </p:nvSpPr>
        <p:spPr>
          <a:xfrm>
            <a:off x="3510280" y="4022825"/>
            <a:ext cx="2979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b="0" i="0" dirty="0">
                <a:solidFill>
                  <a:srgbClr val="5E8BF4"/>
                </a:solidFill>
                <a:effectLst/>
                <a:latin typeface="Univers" panose="020B0503020202020204" pitchFamily="34" charset="0"/>
              </a:rPr>
              <a:t>Fast response time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AB03777-A6D4-45B2-8AD6-608453A5E8CC}"/>
              </a:ext>
            </a:extLst>
          </p:cNvPr>
          <p:cNvSpPr/>
          <p:nvPr/>
        </p:nvSpPr>
        <p:spPr>
          <a:xfrm>
            <a:off x="143483" y="5125063"/>
            <a:ext cx="340468" cy="340468"/>
          </a:xfrm>
          <a:prstGeom prst="donu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DAED61-7EBA-4198-A2F1-05863E2971AD}"/>
              </a:ext>
            </a:extLst>
          </p:cNvPr>
          <p:cNvSpPr/>
          <p:nvPr/>
        </p:nvSpPr>
        <p:spPr>
          <a:xfrm rot="5400000">
            <a:off x="3000564" y="2737383"/>
            <a:ext cx="83438" cy="5132079"/>
          </a:xfrm>
          <a:prstGeom prst="round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541DFF-96DC-4B9B-BC41-6E6F1315CFB9}"/>
              </a:ext>
            </a:extLst>
          </p:cNvPr>
          <p:cNvSpPr txBox="1"/>
          <p:nvPr/>
        </p:nvSpPr>
        <p:spPr>
          <a:xfrm>
            <a:off x="5897879" y="5110631"/>
            <a:ext cx="2515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b="0" i="0" dirty="0">
                <a:solidFill>
                  <a:srgbClr val="9AD7EA">
                    <a:alpha val="75000"/>
                  </a:srgbClr>
                </a:solidFill>
                <a:effectLst/>
                <a:latin typeface="Univers" panose="020B0503020202020204" pitchFamily="34" charset="0"/>
              </a:rPr>
              <a:t>Priority oriented</a:t>
            </a:r>
            <a:endParaRPr lang="en-US" dirty="0">
              <a:solidFill>
                <a:srgbClr val="9AD7EA">
                  <a:alpha val="75000"/>
                </a:srgbClr>
              </a:solidFill>
              <a:latin typeface="Univers" panose="020B0503020202020204" pitchFamily="34" charset="0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F7291CA8-2263-420B-971D-424DF39F9959}"/>
              </a:ext>
            </a:extLst>
          </p:cNvPr>
          <p:cNvSpPr/>
          <p:nvPr/>
        </p:nvSpPr>
        <p:spPr>
          <a:xfrm>
            <a:off x="11896136" y="6858000"/>
            <a:ext cx="3906442" cy="3906442"/>
          </a:xfrm>
          <a:prstGeom prst="donut">
            <a:avLst>
              <a:gd name="adj" fmla="val 1236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2E32FA"/>
              </a:gs>
              <a:gs pos="100000">
                <a:srgbClr val="2733A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F9776832-5C8E-4952-8EAD-583DBF60C3E3}"/>
              </a:ext>
            </a:extLst>
          </p:cNvPr>
          <p:cNvSpPr/>
          <p:nvPr/>
        </p:nvSpPr>
        <p:spPr>
          <a:xfrm rot="21035463">
            <a:off x="8847586" y="8027029"/>
            <a:ext cx="2143836" cy="2143836"/>
          </a:xfrm>
          <a:prstGeom prst="donut">
            <a:avLst>
              <a:gd name="adj" fmla="val 4682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76000">
                <a:srgbClr val="2E32FA"/>
              </a:gs>
              <a:gs pos="100000">
                <a:srgbClr val="2733A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5E9E20-1934-460C-8CA7-23D5B0338633}"/>
              </a:ext>
            </a:extLst>
          </p:cNvPr>
          <p:cNvSpPr/>
          <p:nvPr/>
        </p:nvSpPr>
        <p:spPr>
          <a:xfrm>
            <a:off x="12733825" y="-1090123"/>
            <a:ext cx="406276" cy="406276"/>
          </a:xfrm>
          <a:prstGeom prst="ellipse">
            <a:avLst/>
          </a:prstGeom>
          <a:solidFill>
            <a:srgbClr val="2E32FA">
              <a:alpha val="85000"/>
            </a:srgbClr>
          </a:solidFill>
          <a:ln>
            <a:noFill/>
          </a:ln>
          <a:effectLst>
            <a:glow rad="127000">
              <a:srgbClr val="00B2E9">
                <a:alpha val="7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 descr="Database">
            <a:hlinkClick r:id="rId3" action="ppaction://hlinksldjump"/>
            <a:extLst>
              <a:ext uri="{FF2B5EF4-FFF2-40B4-BE49-F238E27FC236}">
                <a16:creationId xmlns:a16="http://schemas.microsoft.com/office/drawing/2014/main" id="{DAC56717-4AE0-459E-A964-F0607A347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57231" y="-1066717"/>
            <a:ext cx="359462" cy="359462"/>
          </a:xfrm>
          <a:prstGeom prst="rect">
            <a:avLst/>
          </a:prstGeom>
          <a:effectLst>
            <a:glow rad="127000">
              <a:srgbClr val="00B2E9">
                <a:alpha val="76000"/>
              </a:srgbClr>
            </a:glo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AAD60D-AF2C-4EC7-883F-78FA99DCB892}"/>
              </a:ext>
            </a:extLst>
          </p:cNvPr>
          <p:cNvSpPr txBox="1"/>
          <p:nvPr/>
        </p:nvSpPr>
        <p:spPr>
          <a:xfrm>
            <a:off x="2907680" y="-1688484"/>
            <a:ext cx="664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D45F8"/>
                </a:solidFill>
                <a:latin typeface="UTM Helve" panose="02040603050506020204" pitchFamily="18" charset="0"/>
              </a:rPr>
              <a:t>MEMORY MANAGEMENT</a:t>
            </a:r>
          </a:p>
        </p:txBody>
      </p:sp>
      <p:sp>
        <p:nvSpPr>
          <p:cNvPr id="31" name="Rectangle: Rounded Corners 3">
            <a:extLst>
              <a:ext uri="{FF2B5EF4-FFF2-40B4-BE49-F238E27FC236}">
                <a16:creationId xmlns:a16="http://schemas.microsoft.com/office/drawing/2014/main" id="{6DC0E7F0-1E3D-4E7B-8FC3-4930B16E11BD}"/>
              </a:ext>
            </a:extLst>
          </p:cNvPr>
          <p:cNvSpPr/>
          <p:nvPr/>
        </p:nvSpPr>
        <p:spPr>
          <a:xfrm rot="18864515" flipV="1">
            <a:off x="-2802562" y="-3572979"/>
            <a:ext cx="6141417" cy="4085913"/>
          </a:xfrm>
          <a:custGeom>
            <a:avLst/>
            <a:gdLst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4226113"/>
              <a:gd name="connsiteX1" fmla="*/ 640679 w 6772449"/>
              <a:gd name="connsiteY1" fmla="*/ 26516 h 4226113"/>
              <a:gd name="connsiteX2" fmla="*/ 6088367 w 6772449"/>
              <a:gd name="connsiteY2" fmla="*/ 26516 h 4226113"/>
              <a:gd name="connsiteX3" fmla="*/ 6729046 w 6772449"/>
              <a:gd name="connsiteY3" fmla="*/ 667195 h 4226113"/>
              <a:gd name="connsiteX4" fmla="*/ 6729046 w 6772449"/>
              <a:gd name="connsiteY4" fmla="*/ 3229834 h 4226113"/>
              <a:gd name="connsiteX5" fmla="*/ 6088367 w 6772449"/>
              <a:gd name="connsiteY5" fmla="*/ 3870513 h 4226113"/>
              <a:gd name="connsiteX6" fmla="*/ 640679 w 6772449"/>
              <a:gd name="connsiteY6" fmla="*/ 3870513 h 4226113"/>
              <a:gd name="connsiteX7" fmla="*/ 0 w 6772449"/>
              <a:gd name="connsiteY7" fmla="*/ 3229834 h 4226113"/>
              <a:gd name="connsiteX8" fmla="*/ 0 w 6772449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324273"/>
              <a:gd name="connsiteX1" fmla="*/ 640679 w 6776025"/>
              <a:gd name="connsiteY1" fmla="*/ 26516 h 4324273"/>
              <a:gd name="connsiteX2" fmla="*/ 6088367 w 6776025"/>
              <a:gd name="connsiteY2" fmla="*/ 26516 h 4324273"/>
              <a:gd name="connsiteX3" fmla="*/ 6729046 w 6776025"/>
              <a:gd name="connsiteY3" fmla="*/ 667195 h 4324273"/>
              <a:gd name="connsiteX4" fmla="*/ 6729046 w 6776025"/>
              <a:gd name="connsiteY4" fmla="*/ 3229834 h 4324273"/>
              <a:gd name="connsiteX5" fmla="*/ 6088367 w 6776025"/>
              <a:gd name="connsiteY5" fmla="*/ 3870513 h 4324273"/>
              <a:gd name="connsiteX6" fmla="*/ 640679 w 6776025"/>
              <a:gd name="connsiteY6" fmla="*/ 3870513 h 4324273"/>
              <a:gd name="connsiteX7" fmla="*/ 0 w 6776025"/>
              <a:gd name="connsiteY7" fmla="*/ 3229834 h 4324273"/>
              <a:gd name="connsiteX8" fmla="*/ 0 w 6776025"/>
              <a:gd name="connsiteY8" fmla="*/ 667195 h 4324273"/>
              <a:gd name="connsiteX0" fmla="*/ 0 w 6776025"/>
              <a:gd name="connsiteY0" fmla="*/ 667195 h 4360894"/>
              <a:gd name="connsiteX1" fmla="*/ 640679 w 6776025"/>
              <a:gd name="connsiteY1" fmla="*/ 26516 h 4360894"/>
              <a:gd name="connsiteX2" fmla="*/ 6088367 w 6776025"/>
              <a:gd name="connsiteY2" fmla="*/ 26516 h 4360894"/>
              <a:gd name="connsiteX3" fmla="*/ 6729046 w 6776025"/>
              <a:gd name="connsiteY3" fmla="*/ 667195 h 4360894"/>
              <a:gd name="connsiteX4" fmla="*/ 6729046 w 6776025"/>
              <a:gd name="connsiteY4" fmla="*/ 3229834 h 4360894"/>
              <a:gd name="connsiteX5" fmla="*/ 6088367 w 6776025"/>
              <a:gd name="connsiteY5" fmla="*/ 3870513 h 4360894"/>
              <a:gd name="connsiteX6" fmla="*/ 602579 w 6776025"/>
              <a:gd name="connsiteY6" fmla="*/ 3961953 h 4360894"/>
              <a:gd name="connsiteX7" fmla="*/ 0 w 6776025"/>
              <a:gd name="connsiteY7" fmla="*/ 3229834 h 4360894"/>
              <a:gd name="connsiteX8" fmla="*/ 0 w 6776025"/>
              <a:gd name="connsiteY8" fmla="*/ 667195 h 4360894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1584960 w 6776025"/>
              <a:gd name="connsiteY7" fmla="*/ 2734534 h 4307810"/>
              <a:gd name="connsiteX8" fmla="*/ 0 w 6776025"/>
              <a:gd name="connsiteY8" fmla="*/ 667195 h 4307810"/>
              <a:gd name="connsiteX0" fmla="*/ 0 w 6776025"/>
              <a:gd name="connsiteY0" fmla="*/ 667195 h 4232322"/>
              <a:gd name="connsiteX1" fmla="*/ 640679 w 6776025"/>
              <a:gd name="connsiteY1" fmla="*/ 26516 h 4232322"/>
              <a:gd name="connsiteX2" fmla="*/ 6088367 w 6776025"/>
              <a:gd name="connsiteY2" fmla="*/ 26516 h 4232322"/>
              <a:gd name="connsiteX3" fmla="*/ 6729046 w 6776025"/>
              <a:gd name="connsiteY3" fmla="*/ 667195 h 4232322"/>
              <a:gd name="connsiteX4" fmla="*/ 6729046 w 6776025"/>
              <a:gd name="connsiteY4" fmla="*/ 3229834 h 4232322"/>
              <a:gd name="connsiteX5" fmla="*/ 6088367 w 6776025"/>
              <a:gd name="connsiteY5" fmla="*/ 3870513 h 4232322"/>
              <a:gd name="connsiteX6" fmla="*/ 1753199 w 6776025"/>
              <a:gd name="connsiteY6" fmla="*/ 3718113 h 4232322"/>
              <a:gd name="connsiteX7" fmla="*/ 1584960 w 6776025"/>
              <a:gd name="connsiteY7" fmla="*/ 2734534 h 4232322"/>
              <a:gd name="connsiteX8" fmla="*/ 0 w 6776025"/>
              <a:gd name="connsiteY8" fmla="*/ 667195 h 4232322"/>
              <a:gd name="connsiteX0" fmla="*/ 0 w 6729046"/>
              <a:gd name="connsiteY0" fmla="*/ 667195 h 4232322"/>
              <a:gd name="connsiteX1" fmla="*/ 640679 w 6729046"/>
              <a:gd name="connsiteY1" fmla="*/ 26516 h 4232322"/>
              <a:gd name="connsiteX2" fmla="*/ 6088367 w 6729046"/>
              <a:gd name="connsiteY2" fmla="*/ 26516 h 4232322"/>
              <a:gd name="connsiteX3" fmla="*/ 6729046 w 6729046"/>
              <a:gd name="connsiteY3" fmla="*/ 667195 h 4232322"/>
              <a:gd name="connsiteX4" fmla="*/ 5677486 w 6729046"/>
              <a:gd name="connsiteY4" fmla="*/ 3092674 h 4232322"/>
              <a:gd name="connsiteX5" fmla="*/ 6088367 w 6729046"/>
              <a:gd name="connsiteY5" fmla="*/ 3870513 h 4232322"/>
              <a:gd name="connsiteX6" fmla="*/ 1753199 w 6729046"/>
              <a:gd name="connsiteY6" fmla="*/ 3718113 h 4232322"/>
              <a:gd name="connsiteX7" fmla="*/ 1584960 w 6729046"/>
              <a:gd name="connsiteY7" fmla="*/ 2734534 h 4232322"/>
              <a:gd name="connsiteX8" fmla="*/ 0 w 6729046"/>
              <a:gd name="connsiteY8" fmla="*/ 667195 h 4232322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630325 w 6170651"/>
              <a:gd name="connsiteY0" fmla="*/ 1429195 h 4097498"/>
              <a:gd name="connsiteX1" fmla="*/ 82284 w 6170651"/>
              <a:gd name="connsiteY1" fmla="*/ 26516 h 4097498"/>
              <a:gd name="connsiteX2" fmla="*/ 5529972 w 6170651"/>
              <a:gd name="connsiteY2" fmla="*/ 26516 h 4097498"/>
              <a:gd name="connsiteX3" fmla="*/ 6170651 w 6170651"/>
              <a:gd name="connsiteY3" fmla="*/ 667195 h 4097498"/>
              <a:gd name="connsiteX4" fmla="*/ 5035271 w 6170651"/>
              <a:gd name="connsiteY4" fmla="*/ 3039334 h 4097498"/>
              <a:gd name="connsiteX5" fmla="*/ 4417452 w 6170651"/>
              <a:gd name="connsiteY5" fmla="*/ 3619053 h 4097498"/>
              <a:gd name="connsiteX6" fmla="*/ 1194804 w 6170651"/>
              <a:gd name="connsiteY6" fmla="*/ 3718113 h 4097498"/>
              <a:gd name="connsiteX7" fmla="*/ 1026565 w 6170651"/>
              <a:gd name="connsiteY7" fmla="*/ 2734534 h 4097498"/>
              <a:gd name="connsiteX8" fmla="*/ 630325 w 6170651"/>
              <a:gd name="connsiteY8" fmla="*/ 1429195 h 4097498"/>
              <a:gd name="connsiteX0" fmla="*/ 0 w 5540326"/>
              <a:gd name="connsiteY0" fmla="*/ 1419607 h 4087910"/>
              <a:gd name="connsiteX1" fmla="*/ 625439 w 5540326"/>
              <a:gd name="connsiteY1" fmla="*/ 885608 h 4087910"/>
              <a:gd name="connsiteX2" fmla="*/ 4899647 w 5540326"/>
              <a:gd name="connsiteY2" fmla="*/ 16928 h 4087910"/>
              <a:gd name="connsiteX3" fmla="*/ 5540326 w 5540326"/>
              <a:gd name="connsiteY3" fmla="*/ 657607 h 4087910"/>
              <a:gd name="connsiteX4" fmla="*/ 4404946 w 5540326"/>
              <a:gd name="connsiteY4" fmla="*/ 3029746 h 4087910"/>
              <a:gd name="connsiteX5" fmla="*/ 3787127 w 5540326"/>
              <a:gd name="connsiteY5" fmla="*/ 3609465 h 4087910"/>
              <a:gd name="connsiteX6" fmla="*/ 564479 w 5540326"/>
              <a:gd name="connsiteY6" fmla="*/ 3708525 h 4087910"/>
              <a:gd name="connsiteX7" fmla="*/ 396240 w 5540326"/>
              <a:gd name="connsiteY7" fmla="*/ 2724946 h 4087910"/>
              <a:gd name="connsiteX8" fmla="*/ 0 w 5540326"/>
              <a:gd name="connsiteY8" fmla="*/ 1419607 h 4087910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326" h="4085913">
                <a:moveTo>
                  <a:pt x="0" y="1417610"/>
                </a:moveTo>
                <a:cubicBezTo>
                  <a:pt x="0" y="1063773"/>
                  <a:pt x="317322" y="799791"/>
                  <a:pt x="701639" y="921711"/>
                </a:cubicBezTo>
                <a:cubicBezTo>
                  <a:pt x="3855724" y="2407025"/>
                  <a:pt x="3505782" y="-219530"/>
                  <a:pt x="4899647" y="14931"/>
                </a:cubicBezTo>
                <a:cubicBezTo>
                  <a:pt x="5253484" y="14931"/>
                  <a:pt x="5540326" y="301773"/>
                  <a:pt x="5540326" y="655610"/>
                </a:cubicBezTo>
                <a:cubicBezTo>
                  <a:pt x="5540326" y="1509823"/>
                  <a:pt x="4460044" y="2419720"/>
                  <a:pt x="4404946" y="3027749"/>
                </a:cubicBezTo>
                <a:cubicBezTo>
                  <a:pt x="4420186" y="3168226"/>
                  <a:pt x="4194304" y="3455068"/>
                  <a:pt x="3787127" y="3607468"/>
                </a:cubicBezTo>
                <a:cubicBezTo>
                  <a:pt x="1491171" y="4407568"/>
                  <a:pt x="620155" y="4034188"/>
                  <a:pt x="564479" y="3706528"/>
                </a:cubicBezTo>
                <a:cubicBezTo>
                  <a:pt x="637362" y="3096928"/>
                  <a:pt x="609600" y="3114886"/>
                  <a:pt x="495300" y="2692469"/>
                </a:cubicBezTo>
                <a:lnTo>
                  <a:pt x="0" y="1417610"/>
                </a:lnTo>
                <a:close/>
              </a:path>
            </a:pathLst>
          </a:cu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E8BB9B4-6E5A-47FA-95FD-B701DD0899A5}"/>
              </a:ext>
            </a:extLst>
          </p:cNvPr>
          <p:cNvSpPr/>
          <p:nvPr/>
        </p:nvSpPr>
        <p:spPr>
          <a:xfrm rot="8497370">
            <a:off x="-4567444" y="-1931907"/>
            <a:ext cx="5540326" cy="4085913"/>
          </a:xfrm>
          <a:custGeom>
            <a:avLst/>
            <a:gdLst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4226113"/>
              <a:gd name="connsiteX1" fmla="*/ 640679 w 6772449"/>
              <a:gd name="connsiteY1" fmla="*/ 26516 h 4226113"/>
              <a:gd name="connsiteX2" fmla="*/ 6088367 w 6772449"/>
              <a:gd name="connsiteY2" fmla="*/ 26516 h 4226113"/>
              <a:gd name="connsiteX3" fmla="*/ 6729046 w 6772449"/>
              <a:gd name="connsiteY3" fmla="*/ 667195 h 4226113"/>
              <a:gd name="connsiteX4" fmla="*/ 6729046 w 6772449"/>
              <a:gd name="connsiteY4" fmla="*/ 3229834 h 4226113"/>
              <a:gd name="connsiteX5" fmla="*/ 6088367 w 6772449"/>
              <a:gd name="connsiteY5" fmla="*/ 3870513 h 4226113"/>
              <a:gd name="connsiteX6" fmla="*/ 640679 w 6772449"/>
              <a:gd name="connsiteY6" fmla="*/ 3870513 h 4226113"/>
              <a:gd name="connsiteX7" fmla="*/ 0 w 6772449"/>
              <a:gd name="connsiteY7" fmla="*/ 3229834 h 4226113"/>
              <a:gd name="connsiteX8" fmla="*/ 0 w 6772449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324273"/>
              <a:gd name="connsiteX1" fmla="*/ 640679 w 6776025"/>
              <a:gd name="connsiteY1" fmla="*/ 26516 h 4324273"/>
              <a:gd name="connsiteX2" fmla="*/ 6088367 w 6776025"/>
              <a:gd name="connsiteY2" fmla="*/ 26516 h 4324273"/>
              <a:gd name="connsiteX3" fmla="*/ 6729046 w 6776025"/>
              <a:gd name="connsiteY3" fmla="*/ 667195 h 4324273"/>
              <a:gd name="connsiteX4" fmla="*/ 6729046 w 6776025"/>
              <a:gd name="connsiteY4" fmla="*/ 3229834 h 4324273"/>
              <a:gd name="connsiteX5" fmla="*/ 6088367 w 6776025"/>
              <a:gd name="connsiteY5" fmla="*/ 3870513 h 4324273"/>
              <a:gd name="connsiteX6" fmla="*/ 640679 w 6776025"/>
              <a:gd name="connsiteY6" fmla="*/ 3870513 h 4324273"/>
              <a:gd name="connsiteX7" fmla="*/ 0 w 6776025"/>
              <a:gd name="connsiteY7" fmla="*/ 3229834 h 4324273"/>
              <a:gd name="connsiteX8" fmla="*/ 0 w 6776025"/>
              <a:gd name="connsiteY8" fmla="*/ 667195 h 4324273"/>
              <a:gd name="connsiteX0" fmla="*/ 0 w 6776025"/>
              <a:gd name="connsiteY0" fmla="*/ 667195 h 4360894"/>
              <a:gd name="connsiteX1" fmla="*/ 640679 w 6776025"/>
              <a:gd name="connsiteY1" fmla="*/ 26516 h 4360894"/>
              <a:gd name="connsiteX2" fmla="*/ 6088367 w 6776025"/>
              <a:gd name="connsiteY2" fmla="*/ 26516 h 4360894"/>
              <a:gd name="connsiteX3" fmla="*/ 6729046 w 6776025"/>
              <a:gd name="connsiteY3" fmla="*/ 667195 h 4360894"/>
              <a:gd name="connsiteX4" fmla="*/ 6729046 w 6776025"/>
              <a:gd name="connsiteY4" fmla="*/ 3229834 h 4360894"/>
              <a:gd name="connsiteX5" fmla="*/ 6088367 w 6776025"/>
              <a:gd name="connsiteY5" fmla="*/ 3870513 h 4360894"/>
              <a:gd name="connsiteX6" fmla="*/ 602579 w 6776025"/>
              <a:gd name="connsiteY6" fmla="*/ 3961953 h 4360894"/>
              <a:gd name="connsiteX7" fmla="*/ 0 w 6776025"/>
              <a:gd name="connsiteY7" fmla="*/ 3229834 h 4360894"/>
              <a:gd name="connsiteX8" fmla="*/ 0 w 6776025"/>
              <a:gd name="connsiteY8" fmla="*/ 667195 h 4360894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1584960 w 6776025"/>
              <a:gd name="connsiteY7" fmla="*/ 2734534 h 4307810"/>
              <a:gd name="connsiteX8" fmla="*/ 0 w 6776025"/>
              <a:gd name="connsiteY8" fmla="*/ 667195 h 4307810"/>
              <a:gd name="connsiteX0" fmla="*/ 0 w 6776025"/>
              <a:gd name="connsiteY0" fmla="*/ 667195 h 4232322"/>
              <a:gd name="connsiteX1" fmla="*/ 640679 w 6776025"/>
              <a:gd name="connsiteY1" fmla="*/ 26516 h 4232322"/>
              <a:gd name="connsiteX2" fmla="*/ 6088367 w 6776025"/>
              <a:gd name="connsiteY2" fmla="*/ 26516 h 4232322"/>
              <a:gd name="connsiteX3" fmla="*/ 6729046 w 6776025"/>
              <a:gd name="connsiteY3" fmla="*/ 667195 h 4232322"/>
              <a:gd name="connsiteX4" fmla="*/ 6729046 w 6776025"/>
              <a:gd name="connsiteY4" fmla="*/ 3229834 h 4232322"/>
              <a:gd name="connsiteX5" fmla="*/ 6088367 w 6776025"/>
              <a:gd name="connsiteY5" fmla="*/ 3870513 h 4232322"/>
              <a:gd name="connsiteX6" fmla="*/ 1753199 w 6776025"/>
              <a:gd name="connsiteY6" fmla="*/ 3718113 h 4232322"/>
              <a:gd name="connsiteX7" fmla="*/ 1584960 w 6776025"/>
              <a:gd name="connsiteY7" fmla="*/ 2734534 h 4232322"/>
              <a:gd name="connsiteX8" fmla="*/ 0 w 6776025"/>
              <a:gd name="connsiteY8" fmla="*/ 667195 h 4232322"/>
              <a:gd name="connsiteX0" fmla="*/ 0 w 6729046"/>
              <a:gd name="connsiteY0" fmla="*/ 667195 h 4232322"/>
              <a:gd name="connsiteX1" fmla="*/ 640679 w 6729046"/>
              <a:gd name="connsiteY1" fmla="*/ 26516 h 4232322"/>
              <a:gd name="connsiteX2" fmla="*/ 6088367 w 6729046"/>
              <a:gd name="connsiteY2" fmla="*/ 26516 h 4232322"/>
              <a:gd name="connsiteX3" fmla="*/ 6729046 w 6729046"/>
              <a:gd name="connsiteY3" fmla="*/ 667195 h 4232322"/>
              <a:gd name="connsiteX4" fmla="*/ 5677486 w 6729046"/>
              <a:gd name="connsiteY4" fmla="*/ 3092674 h 4232322"/>
              <a:gd name="connsiteX5" fmla="*/ 6088367 w 6729046"/>
              <a:gd name="connsiteY5" fmla="*/ 3870513 h 4232322"/>
              <a:gd name="connsiteX6" fmla="*/ 1753199 w 6729046"/>
              <a:gd name="connsiteY6" fmla="*/ 3718113 h 4232322"/>
              <a:gd name="connsiteX7" fmla="*/ 1584960 w 6729046"/>
              <a:gd name="connsiteY7" fmla="*/ 2734534 h 4232322"/>
              <a:gd name="connsiteX8" fmla="*/ 0 w 6729046"/>
              <a:gd name="connsiteY8" fmla="*/ 667195 h 4232322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630325 w 6170651"/>
              <a:gd name="connsiteY0" fmla="*/ 1429195 h 4097498"/>
              <a:gd name="connsiteX1" fmla="*/ 82284 w 6170651"/>
              <a:gd name="connsiteY1" fmla="*/ 26516 h 4097498"/>
              <a:gd name="connsiteX2" fmla="*/ 5529972 w 6170651"/>
              <a:gd name="connsiteY2" fmla="*/ 26516 h 4097498"/>
              <a:gd name="connsiteX3" fmla="*/ 6170651 w 6170651"/>
              <a:gd name="connsiteY3" fmla="*/ 667195 h 4097498"/>
              <a:gd name="connsiteX4" fmla="*/ 5035271 w 6170651"/>
              <a:gd name="connsiteY4" fmla="*/ 3039334 h 4097498"/>
              <a:gd name="connsiteX5" fmla="*/ 4417452 w 6170651"/>
              <a:gd name="connsiteY5" fmla="*/ 3619053 h 4097498"/>
              <a:gd name="connsiteX6" fmla="*/ 1194804 w 6170651"/>
              <a:gd name="connsiteY6" fmla="*/ 3718113 h 4097498"/>
              <a:gd name="connsiteX7" fmla="*/ 1026565 w 6170651"/>
              <a:gd name="connsiteY7" fmla="*/ 2734534 h 4097498"/>
              <a:gd name="connsiteX8" fmla="*/ 630325 w 6170651"/>
              <a:gd name="connsiteY8" fmla="*/ 1429195 h 4097498"/>
              <a:gd name="connsiteX0" fmla="*/ 0 w 5540326"/>
              <a:gd name="connsiteY0" fmla="*/ 1419607 h 4087910"/>
              <a:gd name="connsiteX1" fmla="*/ 625439 w 5540326"/>
              <a:gd name="connsiteY1" fmla="*/ 885608 h 4087910"/>
              <a:gd name="connsiteX2" fmla="*/ 4899647 w 5540326"/>
              <a:gd name="connsiteY2" fmla="*/ 16928 h 4087910"/>
              <a:gd name="connsiteX3" fmla="*/ 5540326 w 5540326"/>
              <a:gd name="connsiteY3" fmla="*/ 657607 h 4087910"/>
              <a:gd name="connsiteX4" fmla="*/ 4404946 w 5540326"/>
              <a:gd name="connsiteY4" fmla="*/ 3029746 h 4087910"/>
              <a:gd name="connsiteX5" fmla="*/ 3787127 w 5540326"/>
              <a:gd name="connsiteY5" fmla="*/ 3609465 h 4087910"/>
              <a:gd name="connsiteX6" fmla="*/ 564479 w 5540326"/>
              <a:gd name="connsiteY6" fmla="*/ 3708525 h 4087910"/>
              <a:gd name="connsiteX7" fmla="*/ 396240 w 5540326"/>
              <a:gd name="connsiteY7" fmla="*/ 2724946 h 4087910"/>
              <a:gd name="connsiteX8" fmla="*/ 0 w 5540326"/>
              <a:gd name="connsiteY8" fmla="*/ 1419607 h 4087910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326" h="4085913">
                <a:moveTo>
                  <a:pt x="0" y="1417610"/>
                </a:moveTo>
                <a:cubicBezTo>
                  <a:pt x="0" y="1063773"/>
                  <a:pt x="317322" y="799791"/>
                  <a:pt x="701639" y="921711"/>
                </a:cubicBezTo>
                <a:cubicBezTo>
                  <a:pt x="3855724" y="2407025"/>
                  <a:pt x="3505782" y="-219530"/>
                  <a:pt x="4899647" y="14931"/>
                </a:cubicBezTo>
                <a:cubicBezTo>
                  <a:pt x="5253484" y="14931"/>
                  <a:pt x="5540326" y="301773"/>
                  <a:pt x="5540326" y="655610"/>
                </a:cubicBezTo>
                <a:cubicBezTo>
                  <a:pt x="5540326" y="1509823"/>
                  <a:pt x="4460044" y="2419720"/>
                  <a:pt x="4404946" y="3027749"/>
                </a:cubicBezTo>
                <a:cubicBezTo>
                  <a:pt x="4420186" y="3168226"/>
                  <a:pt x="4194304" y="3455068"/>
                  <a:pt x="3787127" y="3607468"/>
                </a:cubicBezTo>
                <a:cubicBezTo>
                  <a:pt x="1491171" y="4407568"/>
                  <a:pt x="620155" y="4034188"/>
                  <a:pt x="564479" y="3706528"/>
                </a:cubicBezTo>
                <a:cubicBezTo>
                  <a:pt x="637362" y="3096928"/>
                  <a:pt x="609600" y="3114886"/>
                  <a:pt x="495300" y="2692469"/>
                </a:cubicBezTo>
                <a:lnTo>
                  <a:pt x="0" y="1417610"/>
                </a:lnTo>
                <a:close/>
              </a:path>
            </a:pathLst>
          </a:custGeom>
          <a:solidFill>
            <a:srgbClr val="174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">
            <a:extLst>
              <a:ext uri="{FF2B5EF4-FFF2-40B4-BE49-F238E27FC236}">
                <a16:creationId xmlns:a16="http://schemas.microsoft.com/office/drawing/2014/main" id="{4B53B9B4-EC99-436F-99C6-AA9D2F42101A}"/>
              </a:ext>
            </a:extLst>
          </p:cNvPr>
          <p:cNvSpPr/>
          <p:nvPr/>
        </p:nvSpPr>
        <p:spPr>
          <a:xfrm rot="8135485" flipH="1" flipV="1">
            <a:off x="10888832" y="4391190"/>
            <a:ext cx="6141417" cy="4085913"/>
          </a:xfrm>
          <a:custGeom>
            <a:avLst/>
            <a:gdLst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4226113"/>
              <a:gd name="connsiteX1" fmla="*/ 640679 w 6772449"/>
              <a:gd name="connsiteY1" fmla="*/ 26516 h 4226113"/>
              <a:gd name="connsiteX2" fmla="*/ 6088367 w 6772449"/>
              <a:gd name="connsiteY2" fmla="*/ 26516 h 4226113"/>
              <a:gd name="connsiteX3" fmla="*/ 6729046 w 6772449"/>
              <a:gd name="connsiteY3" fmla="*/ 667195 h 4226113"/>
              <a:gd name="connsiteX4" fmla="*/ 6729046 w 6772449"/>
              <a:gd name="connsiteY4" fmla="*/ 3229834 h 4226113"/>
              <a:gd name="connsiteX5" fmla="*/ 6088367 w 6772449"/>
              <a:gd name="connsiteY5" fmla="*/ 3870513 h 4226113"/>
              <a:gd name="connsiteX6" fmla="*/ 640679 w 6772449"/>
              <a:gd name="connsiteY6" fmla="*/ 3870513 h 4226113"/>
              <a:gd name="connsiteX7" fmla="*/ 0 w 6772449"/>
              <a:gd name="connsiteY7" fmla="*/ 3229834 h 4226113"/>
              <a:gd name="connsiteX8" fmla="*/ 0 w 6772449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324273"/>
              <a:gd name="connsiteX1" fmla="*/ 640679 w 6776025"/>
              <a:gd name="connsiteY1" fmla="*/ 26516 h 4324273"/>
              <a:gd name="connsiteX2" fmla="*/ 6088367 w 6776025"/>
              <a:gd name="connsiteY2" fmla="*/ 26516 h 4324273"/>
              <a:gd name="connsiteX3" fmla="*/ 6729046 w 6776025"/>
              <a:gd name="connsiteY3" fmla="*/ 667195 h 4324273"/>
              <a:gd name="connsiteX4" fmla="*/ 6729046 w 6776025"/>
              <a:gd name="connsiteY4" fmla="*/ 3229834 h 4324273"/>
              <a:gd name="connsiteX5" fmla="*/ 6088367 w 6776025"/>
              <a:gd name="connsiteY5" fmla="*/ 3870513 h 4324273"/>
              <a:gd name="connsiteX6" fmla="*/ 640679 w 6776025"/>
              <a:gd name="connsiteY6" fmla="*/ 3870513 h 4324273"/>
              <a:gd name="connsiteX7" fmla="*/ 0 w 6776025"/>
              <a:gd name="connsiteY7" fmla="*/ 3229834 h 4324273"/>
              <a:gd name="connsiteX8" fmla="*/ 0 w 6776025"/>
              <a:gd name="connsiteY8" fmla="*/ 667195 h 4324273"/>
              <a:gd name="connsiteX0" fmla="*/ 0 w 6776025"/>
              <a:gd name="connsiteY0" fmla="*/ 667195 h 4360894"/>
              <a:gd name="connsiteX1" fmla="*/ 640679 w 6776025"/>
              <a:gd name="connsiteY1" fmla="*/ 26516 h 4360894"/>
              <a:gd name="connsiteX2" fmla="*/ 6088367 w 6776025"/>
              <a:gd name="connsiteY2" fmla="*/ 26516 h 4360894"/>
              <a:gd name="connsiteX3" fmla="*/ 6729046 w 6776025"/>
              <a:gd name="connsiteY3" fmla="*/ 667195 h 4360894"/>
              <a:gd name="connsiteX4" fmla="*/ 6729046 w 6776025"/>
              <a:gd name="connsiteY4" fmla="*/ 3229834 h 4360894"/>
              <a:gd name="connsiteX5" fmla="*/ 6088367 w 6776025"/>
              <a:gd name="connsiteY5" fmla="*/ 3870513 h 4360894"/>
              <a:gd name="connsiteX6" fmla="*/ 602579 w 6776025"/>
              <a:gd name="connsiteY6" fmla="*/ 3961953 h 4360894"/>
              <a:gd name="connsiteX7" fmla="*/ 0 w 6776025"/>
              <a:gd name="connsiteY7" fmla="*/ 3229834 h 4360894"/>
              <a:gd name="connsiteX8" fmla="*/ 0 w 6776025"/>
              <a:gd name="connsiteY8" fmla="*/ 667195 h 4360894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1584960 w 6776025"/>
              <a:gd name="connsiteY7" fmla="*/ 2734534 h 4307810"/>
              <a:gd name="connsiteX8" fmla="*/ 0 w 6776025"/>
              <a:gd name="connsiteY8" fmla="*/ 667195 h 4307810"/>
              <a:gd name="connsiteX0" fmla="*/ 0 w 6776025"/>
              <a:gd name="connsiteY0" fmla="*/ 667195 h 4232322"/>
              <a:gd name="connsiteX1" fmla="*/ 640679 w 6776025"/>
              <a:gd name="connsiteY1" fmla="*/ 26516 h 4232322"/>
              <a:gd name="connsiteX2" fmla="*/ 6088367 w 6776025"/>
              <a:gd name="connsiteY2" fmla="*/ 26516 h 4232322"/>
              <a:gd name="connsiteX3" fmla="*/ 6729046 w 6776025"/>
              <a:gd name="connsiteY3" fmla="*/ 667195 h 4232322"/>
              <a:gd name="connsiteX4" fmla="*/ 6729046 w 6776025"/>
              <a:gd name="connsiteY4" fmla="*/ 3229834 h 4232322"/>
              <a:gd name="connsiteX5" fmla="*/ 6088367 w 6776025"/>
              <a:gd name="connsiteY5" fmla="*/ 3870513 h 4232322"/>
              <a:gd name="connsiteX6" fmla="*/ 1753199 w 6776025"/>
              <a:gd name="connsiteY6" fmla="*/ 3718113 h 4232322"/>
              <a:gd name="connsiteX7" fmla="*/ 1584960 w 6776025"/>
              <a:gd name="connsiteY7" fmla="*/ 2734534 h 4232322"/>
              <a:gd name="connsiteX8" fmla="*/ 0 w 6776025"/>
              <a:gd name="connsiteY8" fmla="*/ 667195 h 4232322"/>
              <a:gd name="connsiteX0" fmla="*/ 0 w 6729046"/>
              <a:gd name="connsiteY0" fmla="*/ 667195 h 4232322"/>
              <a:gd name="connsiteX1" fmla="*/ 640679 w 6729046"/>
              <a:gd name="connsiteY1" fmla="*/ 26516 h 4232322"/>
              <a:gd name="connsiteX2" fmla="*/ 6088367 w 6729046"/>
              <a:gd name="connsiteY2" fmla="*/ 26516 h 4232322"/>
              <a:gd name="connsiteX3" fmla="*/ 6729046 w 6729046"/>
              <a:gd name="connsiteY3" fmla="*/ 667195 h 4232322"/>
              <a:gd name="connsiteX4" fmla="*/ 5677486 w 6729046"/>
              <a:gd name="connsiteY4" fmla="*/ 3092674 h 4232322"/>
              <a:gd name="connsiteX5" fmla="*/ 6088367 w 6729046"/>
              <a:gd name="connsiteY5" fmla="*/ 3870513 h 4232322"/>
              <a:gd name="connsiteX6" fmla="*/ 1753199 w 6729046"/>
              <a:gd name="connsiteY6" fmla="*/ 3718113 h 4232322"/>
              <a:gd name="connsiteX7" fmla="*/ 1584960 w 6729046"/>
              <a:gd name="connsiteY7" fmla="*/ 2734534 h 4232322"/>
              <a:gd name="connsiteX8" fmla="*/ 0 w 6729046"/>
              <a:gd name="connsiteY8" fmla="*/ 667195 h 4232322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630325 w 6170651"/>
              <a:gd name="connsiteY0" fmla="*/ 1429195 h 4097498"/>
              <a:gd name="connsiteX1" fmla="*/ 82284 w 6170651"/>
              <a:gd name="connsiteY1" fmla="*/ 26516 h 4097498"/>
              <a:gd name="connsiteX2" fmla="*/ 5529972 w 6170651"/>
              <a:gd name="connsiteY2" fmla="*/ 26516 h 4097498"/>
              <a:gd name="connsiteX3" fmla="*/ 6170651 w 6170651"/>
              <a:gd name="connsiteY3" fmla="*/ 667195 h 4097498"/>
              <a:gd name="connsiteX4" fmla="*/ 5035271 w 6170651"/>
              <a:gd name="connsiteY4" fmla="*/ 3039334 h 4097498"/>
              <a:gd name="connsiteX5" fmla="*/ 4417452 w 6170651"/>
              <a:gd name="connsiteY5" fmla="*/ 3619053 h 4097498"/>
              <a:gd name="connsiteX6" fmla="*/ 1194804 w 6170651"/>
              <a:gd name="connsiteY6" fmla="*/ 3718113 h 4097498"/>
              <a:gd name="connsiteX7" fmla="*/ 1026565 w 6170651"/>
              <a:gd name="connsiteY7" fmla="*/ 2734534 h 4097498"/>
              <a:gd name="connsiteX8" fmla="*/ 630325 w 6170651"/>
              <a:gd name="connsiteY8" fmla="*/ 1429195 h 4097498"/>
              <a:gd name="connsiteX0" fmla="*/ 0 w 5540326"/>
              <a:gd name="connsiteY0" fmla="*/ 1419607 h 4087910"/>
              <a:gd name="connsiteX1" fmla="*/ 625439 w 5540326"/>
              <a:gd name="connsiteY1" fmla="*/ 885608 h 4087910"/>
              <a:gd name="connsiteX2" fmla="*/ 4899647 w 5540326"/>
              <a:gd name="connsiteY2" fmla="*/ 16928 h 4087910"/>
              <a:gd name="connsiteX3" fmla="*/ 5540326 w 5540326"/>
              <a:gd name="connsiteY3" fmla="*/ 657607 h 4087910"/>
              <a:gd name="connsiteX4" fmla="*/ 4404946 w 5540326"/>
              <a:gd name="connsiteY4" fmla="*/ 3029746 h 4087910"/>
              <a:gd name="connsiteX5" fmla="*/ 3787127 w 5540326"/>
              <a:gd name="connsiteY5" fmla="*/ 3609465 h 4087910"/>
              <a:gd name="connsiteX6" fmla="*/ 564479 w 5540326"/>
              <a:gd name="connsiteY6" fmla="*/ 3708525 h 4087910"/>
              <a:gd name="connsiteX7" fmla="*/ 396240 w 5540326"/>
              <a:gd name="connsiteY7" fmla="*/ 2724946 h 4087910"/>
              <a:gd name="connsiteX8" fmla="*/ 0 w 5540326"/>
              <a:gd name="connsiteY8" fmla="*/ 1419607 h 4087910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326" h="4085913">
                <a:moveTo>
                  <a:pt x="0" y="1417610"/>
                </a:moveTo>
                <a:cubicBezTo>
                  <a:pt x="0" y="1063773"/>
                  <a:pt x="317322" y="799791"/>
                  <a:pt x="701639" y="921711"/>
                </a:cubicBezTo>
                <a:cubicBezTo>
                  <a:pt x="3855724" y="2407025"/>
                  <a:pt x="3505782" y="-219530"/>
                  <a:pt x="4899647" y="14931"/>
                </a:cubicBezTo>
                <a:cubicBezTo>
                  <a:pt x="5253484" y="14931"/>
                  <a:pt x="5540326" y="301773"/>
                  <a:pt x="5540326" y="655610"/>
                </a:cubicBezTo>
                <a:cubicBezTo>
                  <a:pt x="5540326" y="1509823"/>
                  <a:pt x="4460044" y="2419720"/>
                  <a:pt x="4404946" y="3027749"/>
                </a:cubicBezTo>
                <a:cubicBezTo>
                  <a:pt x="4420186" y="3168226"/>
                  <a:pt x="4194304" y="3455068"/>
                  <a:pt x="3787127" y="3607468"/>
                </a:cubicBezTo>
                <a:cubicBezTo>
                  <a:pt x="1491171" y="4407568"/>
                  <a:pt x="620155" y="4034188"/>
                  <a:pt x="564479" y="3706528"/>
                </a:cubicBezTo>
                <a:cubicBezTo>
                  <a:pt x="637362" y="3096928"/>
                  <a:pt x="609600" y="3114886"/>
                  <a:pt x="495300" y="2692469"/>
                </a:cubicBezTo>
                <a:lnTo>
                  <a:pt x="0" y="14176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53000">
                <a:srgbClr val="DFF6FF"/>
              </a:gs>
              <a:gs pos="100000">
                <a:srgbClr val="9AD7E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">
            <a:extLst>
              <a:ext uri="{FF2B5EF4-FFF2-40B4-BE49-F238E27FC236}">
                <a16:creationId xmlns:a16="http://schemas.microsoft.com/office/drawing/2014/main" id="{543214E1-0CC5-4006-9A07-D56CF18C7B63}"/>
              </a:ext>
            </a:extLst>
          </p:cNvPr>
          <p:cNvSpPr/>
          <p:nvPr/>
        </p:nvSpPr>
        <p:spPr>
          <a:xfrm rot="19009512" flipH="1">
            <a:off x="9061120" y="7055990"/>
            <a:ext cx="5540326" cy="4085913"/>
          </a:xfrm>
          <a:custGeom>
            <a:avLst/>
            <a:gdLst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4226113"/>
              <a:gd name="connsiteX1" fmla="*/ 640679 w 6772449"/>
              <a:gd name="connsiteY1" fmla="*/ 26516 h 4226113"/>
              <a:gd name="connsiteX2" fmla="*/ 6088367 w 6772449"/>
              <a:gd name="connsiteY2" fmla="*/ 26516 h 4226113"/>
              <a:gd name="connsiteX3" fmla="*/ 6729046 w 6772449"/>
              <a:gd name="connsiteY3" fmla="*/ 667195 h 4226113"/>
              <a:gd name="connsiteX4" fmla="*/ 6729046 w 6772449"/>
              <a:gd name="connsiteY4" fmla="*/ 3229834 h 4226113"/>
              <a:gd name="connsiteX5" fmla="*/ 6088367 w 6772449"/>
              <a:gd name="connsiteY5" fmla="*/ 3870513 h 4226113"/>
              <a:gd name="connsiteX6" fmla="*/ 640679 w 6772449"/>
              <a:gd name="connsiteY6" fmla="*/ 3870513 h 4226113"/>
              <a:gd name="connsiteX7" fmla="*/ 0 w 6772449"/>
              <a:gd name="connsiteY7" fmla="*/ 3229834 h 4226113"/>
              <a:gd name="connsiteX8" fmla="*/ 0 w 6772449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324273"/>
              <a:gd name="connsiteX1" fmla="*/ 640679 w 6776025"/>
              <a:gd name="connsiteY1" fmla="*/ 26516 h 4324273"/>
              <a:gd name="connsiteX2" fmla="*/ 6088367 w 6776025"/>
              <a:gd name="connsiteY2" fmla="*/ 26516 h 4324273"/>
              <a:gd name="connsiteX3" fmla="*/ 6729046 w 6776025"/>
              <a:gd name="connsiteY3" fmla="*/ 667195 h 4324273"/>
              <a:gd name="connsiteX4" fmla="*/ 6729046 w 6776025"/>
              <a:gd name="connsiteY4" fmla="*/ 3229834 h 4324273"/>
              <a:gd name="connsiteX5" fmla="*/ 6088367 w 6776025"/>
              <a:gd name="connsiteY5" fmla="*/ 3870513 h 4324273"/>
              <a:gd name="connsiteX6" fmla="*/ 640679 w 6776025"/>
              <a:gd name="connsiteY6" fmla="*/ 3870513 h 4324273"/>
              <a:gd name="connsiteX7" fmla="*/ 0 w 6776025"/>
              <a:gd name="connsiteY7" fmla="*/ 3229834 h 4324273"/>
              <a:gd name="connsiteX8" fmla="*/ 0 w 6776025"/>
              <a:gd name="connsiteY8" fmla="*/ 667195 h 4324273"/>
              <a:gd name="connsiteX0" fmla="*/ 0 w 6776025"/>
              <a:gd name="connsiteY0" fmla="*/ 667195 h 4360894"/>
              <a:gd name="connsiteX1" fmla="*/ 640679 w 6776025"/>
              <a:gd name="connsiteY1" fmla="*/ 26516 h 4360894"/>
              <a:gd name="connsiteX2" fmla="*/ 6088367 w 6776025"/>
              <a:gd name="connsiteY2" fmla="*/ 26516 h 4360894"/>
              <a:gd name="connsiteX3" fmla="*/ 6729046 w 6776025"/>
              <a:gd name="connsiteY3" fmla="*/ 667195 h 4360894"/>
              <a:gd name="connsiteX4" fmla="*/ 6729046 w 6776025"/>
              <a:gd name="connsiteY4" fmla="*/ 3229834 h 4360894"/>
              <a:gd name="connsiteX5" fmla="*/ 6088367 w 6776025"/>
              <a:gd name="connsiteY5" fmla="*/ 3870513 h 4360894"/>
              <a:gd name="connsiteX6" fmla="*/ 602579 w 6776025"/>
              <a:gd name="connsiteY6" fmla="*/ 3961953 h 4360894"/>
              <a:gd name="connsiteX7" fmla="*/ 0 w 6776025"/>
              <a:gd name="connsiteY7" fmla="*/ 3229834 h 4360894"/>
              <a:gd name="connsiteX8" fmla="*/ 0 w 6776025"/>
              <a:gd name="connsiteY8" fmla="*/ 667195 h 4360894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1584960 w 6776025"/>
              <a:gd name="connsiteY7" fmla="*/ 2734534 h 4307810"/>
              <a:gd name="connsiteX8" fmla="*/ 0 w 6776025"/>
              <a:gd name="connsiteY8" fmla="*/ 667195 h 4307810"/>
              <a:gd name="connsiteX0" fmla="*/ 0 w 6776025"/>
              <a:gd name="connsiteY0" fmla="*/ 667195 h 4232322"/>
              <a:gd name="connsiteX1" fmla="*/ 640679 w 6776025"/>
              <a:gd name="connsiteY1" fmla="*/ 26516 h 4232322"/>
              <a:gd name="connsiteX2" fmla="*/ 6088367 w 6776025"/>
              <a:gd name="connsiteY2" fmla="*/ 26516 h 4232322"/>
              <a:gd name="connsiteX3" fmla="*/ 6729046 w 6776025"/>
              <a:gd name="connsiteY3" fmla="*/ 667195 h 4232322"/>
              <a:gd name="connsiteX4" fmla="*/ 6729046 w 6776025"/>
              <a:gd name="connsiteY4" fmla="*/ 3229834 h 4232322"/>
              <a:gd name="connsiteX5" fmla="*/ 6088367 w 6776025"/>
              <a:gd name="connsiteY5" fmla="*/ 3870513 h 4232322"/>
              <a:gd name="connsiteX6" fmla="*/ 1753199 w 6776025"/>
              <a:gd name="connsiteY6" fmla="*/ 3718113 h 4232322"/>
              <a:gd name="connsiteX7" fmla="*/ 1584960 w 6776025"/>
              <a:gd name="connsiteY7" fmla="*/ 2734534 h 4232322"/>
              <a:gd name="connsiteX8" fmla="*/ 0 w 6776025"/>
              <a:gd name="connsiteY8" fmla="*/ 667195 h 4232322"/>
              <a:gd name="connsiteX0" fmla="*/ 0 w 6729046"/>
              <a:gd name="connsiteY0" fmla="*/ 667195 h 4232322"/>
              <a:gd name="connsiteX1" fmla="*/ 640679 w 6729046"/>
              <a:gd name="connsiteY1" fmla="*/ 26516 h 4232322"/>
              <a:gd name="connsiteX2" fmla="*/ 6088367 w 6729046"/>
              <a:gd name="connsiteY2" fmla="*/ 26516 h 4232322"/>
              <a:gd name="connsiteX3" fmla="*/ 6729046 w 6729046"/>
              <a:gd name="connsiteY3" fmla="*/ 667195 h 4232322"/>
              <a:gd name="connsiteX4" fmla="*/ 5677486 w 6729046"/>
              <a:gd name="connsiteY4" fmla="*/ 3092674 h 4232322"/>
              <a:gd name="connsiteX5" fmla="*/ 6088367 w 6729046"/>
              <a:gd name="connsiteY5" fmla="*/ 3870513 h 4232322"/>
              <a:gd name="connsiteX6" fmla="*/ 1753199 w 6729046"/>
              <a:gd name="connsiteY6" fmla="*/ 3718113 h 4232322"/>
              <a:gd name="connsiteX7" fmla="*/ 1584960 w 6729046"/>
              <a:gd name="connsiteY7" fmla="*/ 2734534 h 4232322"/>
              <a:gd name="connsiteX8" fmla="*/ 0 w 6729046"/>
              <a:gd name="connsiteY8" fmla="*/ 667195 h 4232322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630325 w 6170651"/>
              <a:gd name="connsiteY0" fmla="*/ 1429195 h 4097498"/>
              <a:gd name="connsiteX1" fmla="*/ 82284 w 6170651"/>
              <a:gd name="connsiteY1" fmla="*/ 26516 h 4097498"/>
              <a:gd name="connsiteX2" fmla="*/ 5529972 w 6170651"/>
              <a:gd name="connsiteY2" fmla="*/ 26516 h 4097498"/>
              <a:gd name="connsiteX3" fmla="*/ 6170651 w 6170651"/>
              <a:gd name="connsiteY3" fmla="*/ 667195 h 4097498"/>
              <a:gd name="connsiteX4" fmla="*/ 5035271 w 6170651"/>
              <a:gd name="connsiteY4" fmla="*/ 3039334 h 4097498"/>
              <a:gd name="connsiteX5" fmla="*/ 4417452 w 6170651"/>
              <a:gd name="connsiteY5" fmla="*/ 3619053 h 4097498"/>
              <a:gd name="connsiteX6" fmla="*/ 1194804 w 6170651"/>
              <a:gd name="connsiteY6" fmla="*/ 3718113 h 4097498"/>
              <a:gd name="connsiteX7" fmla="*/ 1026565 w 6170651"/>
              <a:gd name="connsiteY7" fmla="*/ 2734534 h 4097498"/>
              <a:gd name="connsiteX8" fmla="*/ 630325 w 6170651"/>
              <a:gd name="connsiteY8" fmla="*/ 1429195 h 4097498"/>
              <a:gd name="connsiteX0" fmla="*/ 0 w 5540326"/>
              <a:gd name="connsiteY0" fmla="*/ 1419607 h 4087910"/>
              <a:gd name="connsiteX1" fmla="*/ 625439 w 5540326"/>
              <a:gd name="connsiteY1" fmla="*/ 885608 h 4087910"/>
              <a:gd name="connsiteX2" fmla="*/ 4899647 w 5540326"/>
              <a:gd name="connsiteY2" fmla="*/ 16928 h 4087910"/>
              <a:gd name="connsiteX3" fmla="*/ 5540326 w 5540326"/>
              <a:gd name="connsiteY3" fmla="*/ 657607 h 4087910"/>
              <a:gd name="connsiteX4" fmla="*/ 4404946 w 5540326"/>
              <a:gd name="connsiteY4" fmla="*/ 3029746 h 4087910"/>
              <a:gd name="connsiteX5" fmla="*/ 3787127 w 5540326"/>
              <a:gd name="connsiteY5" fmla="*/ 3609465 h 4087910"/>
              <a:gd name="connsiteX6" fmla="*/ 564479 w 5540326"/>
              <a:gd name="connsiteY6" fmla="*/ 3708525 h 4087910"/>
              <a:gd name="connsiteX7" fmla="*/ 396240 w 5540326"/>
              <a:gd name="connsiteY7" fmla="*/ 2724946 h 4087910"/>
              <a:gd name="connsiteX8" fmla="*/ 0 w 5540326"/>
              <a:gd name="connsiteY8" fmla="*/ 1419607 h 4087910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326" h="4085913">
                <a:moveTo>
                  <a:pt x="0" y="1417610"/>
                </a:moveTo>
                <a:cubicBezTo>
                  <a:pt x="0" y="1063773"/>
                  <a:pt x="317322" y="799791"/>
                  <a:pt x="701639" y="921711"/>
                </a:cubicBezTo>
                <a:cubicBezTo>
                  <a:pt x="3855724" y="2407025"/>
                  <a:pt x="3505782" y="-219530"/>
                  <a:pt x="4899647" y="14931"/>
                </a:cubicBezTo>
                <a:cubicBezTo>
                  <a:pt x="5253484" y="14931"/>
                  <a:pt x="5540326" y="301773"/>
                  <a:pt x="5540326" y="655610"/>
                </a:cubicBezTo>
                <a:cubicBezTo>
                  <a:pt x="5540326" y="1509823"/>
                  <a:pt x="4460044" y="2419720"/>
                  <a:pt x="4404946" y="3027749"/>
                </a:cubicBezTo>
                <a:cubicBezTo>
                  <a:pt x="4420186" y="3168226"/>
                  <a:pt x="4194304" y="3455068"/>
                  <a:pt x="3787127" y="3607468"/>
                </a:cubicBezTo>
                <a:cubicBezTo>
                  <a:pt x="1491171" y="4407568"/>
                  <a:pt x="620155" y="4034188"/>
                  <a:pt x="564479" y="3706528"/>
                </a:cubicBezTo>
                <a:cubicBezTo>
                  <a:pt x="637362" y="3096928"/>
                  <a:pt x="609600" y="3114886"/>
                  <a:pt x="495300" y="2692469"/>
                </a:cubicBezTo>
                <a:lnTo>
                  <a:pt x="0" y="141761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54000">
                <a:srgbClr val="2E32FA"/>
              </a:gs>
              <a:gs pos="100000">
                <a:srgbClr val="2733A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-0.17578 -0.3125 " pathEditMode="relative" rAng="0" ptsTypes="AA" p14:bounceEnd="49000">
                                          <p:cBhvr>
                                            <p:cTn id="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156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7 L 0.00013 -0.3125 " pathEditMode="relative" rAng="0" ptsTypes="AA" p14:bounceEnd="49000">
                                          <p:cBhvr>
                                            <p:cTn id="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6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 animBg="1"/>
          <p:bldP spid="8" grpId="0" animBg="1"/>
          <p:bldP spid="9" grpId="0" animBg="1"/>
          <p:bldP spid="10" grpId="0" animBg="1"/>
          <p:bldP spid="12" grpId="0"/>
          <p:bldP spid="13" grpId="0" animBg="1"/>
          <p:bldP spid="14" grpId="0" animBg="1"/>
          <p:bldP spid="16" grpId="0"/>
          <p:bldP spid="17" grpId="0" animBg="1"/>
          <p:bldP spid="18" grpId="0" animBg="1"/>
          <p:bldP spid="20" grpId="0"/>
          <p:bldP spid="21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-0.17578 -0.3125 " pathEditMode="relative" rAng="0" ptsTypes="AA">
                                          <p:cBhvr>
                                            <p:cTn id="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89" y="-156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7 L 0.00013 -0.3125 " pathEditMode="relative" rAng="0" ptsTypes="AA">
                                          <p:cBhvr>
                                            <p:cTn id="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6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 animBg="1"/>
          <p:bldP spid="8" grpId="0" animBg="1"/>
          <p:bldP spid="9" grpId="0" animBg="1"/>
          <p:bldP spid="10" grpId="0" animBg="1"/>
          <p:bldP spid="12" grpId="0"/>
          <p:bldP spid="13" grpId="0" animBg="1"/>
          <p:bldP spid="14" grpId="0" animBg="1"/>
          <p:bldP spid="16" grpId="0"/>
          <p:bldP spid="17" grpId="0" animBg="1"/>
          <p:bldP spid="18" grpId="0" animBg="1"/>
          <p:bldP spid="20" grpId="0"/>
          <p:bldP spid="21" grpId="0" animBg="1"/>
          <p:bldP spid="22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08530-DF80-49C3-AFCA-90DC87A68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8" t="15589" r="39164" b="12700"/>
          <a:stretch/>
        </p:blipFill>
        <p:spPr>
          <a:xfrm>
            <a:off x="-1665266" y="2679322"/>
            <a:ext cx="904974" cy="3016580"/>
          </a:xfrm>
          <a:prstGeom prst="rect">
            <a:avLst/>
          </a:prstGeom>
        </p:spPr>
      </p:pic>
      <p:sp>
        <p:nvSpPr>
          <p:cNvPr id="44" name="Rectangle: Rounded Corners 3">
            <a:extLst>
              <a:ext uri="{FF2B5EF4-FFF2-40B4-BE49-F238E27FC236}">
                <a16:creationId xmlns:a16="http://schemas.microsoft.com/office/drawing/2014/main" id="{70AE5DB5-4028-4A0E-8FA2-955995769865}"/>
              </a:ext>
            </a:extLst>
          </p:cNvPr>
          <p:cNvSpPr/>
          <p:nvPr/>
        </p:nvSpPr>
        <p:spPr>
          <a:xfrm rot="8135485" flipH="1" flipV="1">
            <a:off x="8738830" y="4129743"/>
            <a:ext cx="6141417" cy="4085913"/>
          </a:xfrm>
          <a:custGeom>
            <a:avLst/>
            <a:gdLst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4226113"/>
              <a:gd name="connsiteX1" fmla="*/ 640679 w 6772449"/>
              <a:gd name="connsiteY1" fmla="*/ 26516 h 4226113"/>
              <a:gd name="connsiteX2" fmla="*/ 6088367 w 6772449"/>
              <a:gd name="connsiteY2" fmla="*/ 26516 h 4226113"/>
              <a:gd name="connsiteX3" fmla="*/ 6729046 w 6772449"/>
              <a:gd name="connsiteY3" fmla="*/ 667195 h 4226113"/>
              <a:gd name="connsiteX4" fmla="*/ 6729046 w 6772449"/>
              <a:gd name="connsiteY4" fmla="*/ 3229834 h 4226113"/>
              <a:gd name="connsiteX5" fmla="*/ 6088367 w 6772449"/>
              <a:gd name="connsiteY5" fmla="*/ 3870513 h 4226113"/>
              <a:gd name="connsiteX6" fmla="*/ 640679 w 6772449"/>
              <a:gd name="connsiteY6" fmla="*/ 3870513 h 4226113"/>
              <a:gd name="connsiteX7" fmla="*/ 0 w 6772449"/>
              <a:gd name="connsiteY7" fmla="*/ 3229834 h 4226113"/>
              <a:gd name="connsiteX8" fmla="*/ 0 w 6772449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324273"/>
              <a:gd name="connsiteX1" fmla="*/ 640679 w 6776025"/>
              <a:gd name="connsiteY1" fmla="*/ 26516 h 4324273"/>
              <a:gd name="connsiteX2" fmla="*/ 6088367 w 6776025"/>
              <a:gd name="connsiteY2" fmla="*/ 26516 h 4324273"/>
              <a:gd name="connsiteX3" fmla="*/ 6729046 w 6776025"/>
              <a:gd name="connsiteY3" fmla="*/ 667195 h 4324273"/>
              <a:gd name="connsiteX4" fmla="*/ 6729046 w 6776025"/>
              <a:gd name="connsiteY4" fmla="*/ 3229834 h 4324273"/>
              <a:gd name="connsiteX5" fmla="*/ 6088367 w 6776025"/>
              <a:gd name="connsiteY5" fmla="*/ 3870513 h 4324273"/>
              <a:gd name="connsiteX6" fmla="*/ 640679 w 6776025"/>
              <a:gd name="connsiteY6" fmla="*/ 3870513 h 4324273"/>
              <a:gd name="connsiteX7" fmla="*/ 0 w 6776025"/>
              <a:gd name="connsiteY7" fmla="*/ 3229834 h 4324273"/>
              <a:gd name="connsiteX8" fmla="*/ 0 w 6776025"/>
              <a:gd name="connsiteY8" fmla="*/ 667195 h 4324273"/>
              <a:gd name="connsiteX0" fmla="*/ 0 w 6776025"/>
              <a:gd name="connsiteY0" fmla="*/ 667195 h 4360894"/>
              <a:gd name="connsiteX1" fmla="*/ 640679 w 6776025"/>
              <a:gd name="connsiteY1" fmla="*/ 26516 h 4360894"/>
              <a:gd name="connsiteX2" fmla="*/ 6088367 w 6776025"/>
              <a:gd name="connsiteY2" fmla="*/ 26516 h 4360894"/>
              <a:gd name="connsiteX3" fmla="*/ 6729046 w 6776025"/>
              <a:gd name="connsiteY3" fmla="*/ 667195 h 4360894"/>
              <a:gd name="connsiteX4" fmla="*/ 6729046 w 6776025"/>
              <a:gd name="connsiteY4" fmla="*/ 3229834 h 4360894"/>
              <a:gd name="connsiteX5" fmla="*/ 6088367 w 6776025"/>
              <a:gd name="connsiteY5" fmla="*/ 3870513 h 4360894"/>
              <a:gd name="connsiteX6" fmla="*/ 602579 w 6776025"/>
              <a:gd name="connsiteY6" fmla="*/ 3961953 h 4360894"/>
              <a:gd name="connsiteX7" fmla="*/ 0 w 6776025"/>
              <a:gd name="connsiteY7" fmla="*/ 3229834 h 4360894"/>
              <a:gd name="connsiteX8" fmla="*/ 0 w 6776025"/>
              <a:gd name="connsiteY8" fmla="*/ 667195 h 4360894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1584960 w 6776025"/>
              <a:gd name="connsiteY7" fmla="*/ 2734534 h 4307810"/>
              <a:gd name="connsiteX8" fmla="*/ 0 w 6776025"/>
              <a:gd name="connsiteY8" fmla="*/ 667195 h 4307810"/>
              <a:gd name="connsiteX0" fmla="*/ 0 w 6776025"/>
              <a:gd name="connsiteY0" fmla="*/ 667195 h 4232322"/>
              <a:gd name="connsiteX1" fmla="*/ 640679 w 6776025"/>
              <a:gd name="connsiteY1" fmla="*/ 26516 h 4232322"/>
              <a:gd name="connsiteX2" fmla="*/ 6088367 w 6776025"/>
              <a:gd name="connsiteY2" fmla="*/ 26516 h 4232322"/>
              <a:gd name="connsiteX3" fmla="*/ 6729046 w 6776025"/>
              <a:gd name="connsiteY3" fmla="*/ 667195 h 4232322"/>
              <a:gd name="connsiteX4" fmla="*/ 6729046 w 6776025"/>
              <a:gd name="connsiteY4" fmla="*/ 3229834 h 4232322"/>
              <a:gd name="connsiteX5" fmla="*/ 6088367 w 6776025"/>
              <a:gd name="connsiteY5" fmla="*/ 3870513 h 4232322"/>
              <a:gd name="connsiteX6" fmla="*/ 1753199 w 6776025"/>
              <a:gd name="connsiteY6" fmla="*/ 3718113 h 4232322"/>
              <a:gd name="connsiteX7" fmla="*/ 1584960 w 6776025"/>
              <a:gd name="connsiteY7" fmla="*/ 2734534 h 4232322"/>
              <a:gd name="connsiteX8" fmla="*/ 0 w 6776025"/>
              <a:gd name="connsiteY8" fmla="*/ 667195 h 4232322"/>
              <a:gd name="connsiteX0" fmla="*/ 0 w 6729046"/>
              <a:gd name="connsiteY0" fmla="*/ 667195 h 4232322"/>
              <a:gd name="connsiteX1" fmla="*/ 640679 w 6729046"/>
              <a:gd name="connsiteY1" fmla="*/ 26516 h 4232322"/>
              <a:gd name="connsiteX2" fmla="*/ 6088367 w 6729046"/>
              <a:gd name="connsiteY2" fmla="*/ 26516 h 4232322"/>
              <a:gd name="connsiteX3" fmla="*/ 6729046 w 6729046"/>
              <a:gd name="connsiteY3" fmla="*/ 667195 h 4232322"/>
              <a:gd name="connsiteX4" fmla="*/ 5677486 w 6729046"/>
              <a:gd name="connsiteY4" fmla="*/ 3092674 h 4232322"/>
              <a:gd name="connsiteX5" fmla="*/ 6088367 w 6729046"/>
              <a:gd name="connsiteY5" fmla="*/ 3870513 h 4232322"/>
              <a:gd name="connsiteX6" fmla="*/ 1753199 w 6729046"/>
              <a:gd name="connsiteY6" fmla="*/ 3718113 h 4232322"/>
              <a:gd name="connsiteX7" fmla="*/ 1584960 w 6729046"/>
              <a:gd name="connsiteY7" fmla="*/ 2734534 h 4232322"/>
              <a:gd name="connsiteX8" fmla="*/ 0 w 6729046"/>
              <a:gd name="connsiteY8" fmla="*/ 667195 h 4232322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630325 w 6170651"/>
              <a:gd name="connsiteY0" fmla="*/ 1429195 h 4097498"/>
              <a:gd name="connsiteX1" fmla="*/ 82284 w 6170651"/>
              <a:gd name="connsiteY1" fmla="*/ 26516 h 4097498"/>
              <a:gd name="connsiteX2" fmla="*/ 5529972 w 6170651"/>
              <a:gd name="connsiteY2" fmla="*/ 26516 h 4097498"/>
              <a:gd name="connsiteX3" fmla="*/ 6170651 w 6170651"/>
              <a:gd name="connsiteY3" fmla="*/ 667195 h 4097498"/>
              <a:gd name="connsiteX4" fmla="*/ 5035271 w 6170651"/>
              <a:gd name="connsiteY4" fmla="*/ 3039334 h 4097498"/>
              <a:gd name="connsiteX5" fmla="*/ 4417452 w 6170651"/>
              <a:gd name="connsiteY5" fmla="*/ 3619053 h 4097498"/>
              <a:gd name="connsiteX6" fmla="*/ 1194804 w 6170651"/>
              <a:gd name="connsiteY6" fmla="*/ 3718113 h 4097498"/>
              <a:gd name="connsiteX7" fmla="*/ 1026565 w 6170651"/>
              <a:gd name="connsiteY7" fmla="*/ 2734534 h 4097498"/>
              <a:gd name="connsiteX8" fmla="*/ 630325 w 6170651"/>
              <a:gd name="connsiteY8" fmla="*/ 1429195 h 4097498"/>
              <a:gd name="connsiteX0" fmla="*/ 0 w 5540326"/>
              <a:gd name="connsiteY0" fmla="*/ 1419607 h 4087910"/>
              <a:gd name="connsiteX1" fmla="*/ 625439 w 5540326"/>
              <a:gd name="connsiteY1" fmla="*/ 885608 h 4087910"/>
              <a:gd name="connsiteX2" fmla="*/ 4899647 w 5540326"/>
              <a:gd name="connsiteY2" fmla="*/ 16928 h 4087910"/>
              <a:gd name="connsiteX3" fmla="*/ 5540326 w 5540326"/>
              <a:gd name="connsiteY3" fmla="*/ 657607 h 4087910"/>
              <a:gd name="connsiteX4" fmla="*/ 4404946 w 5540326"/>
              <a:gd name="connsiteY4" fmla="*/ 3029746 h 4087910"/>
              <a:gd name="connsiteX5" fmla="*/ 3787127 w 5540326"/>
              <a:gd name="connsiteY5" fmla="*/ 3609465 h 4087910"/>
              <a:gd name="connsiteX6" fmla="*/ 564479 w 5540326"/>
              <a:gd name="connsiteY6" fmla="*/ 3708525 h 4087910"/>
              <a:gd name="connsiteX7" fmla="*/ 396240 w 5540326"/>
              <a:gd name="connsiteY7" fmla="*/ 2724946 h 4087910"/>
              <a:gd name="connsiteX8" fmla="*/ 0 w 5540326"/>
              <a:gd name="connsiteY8" fmla="*/ 1419607 h 4087910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326" h="4085913">
                <a:moveTo>
                  <a:pt x="0" y="1417610"/>
                </a:moveTo>
                <a:cubicBezTo>
                  <a:pt x="0" y="1063773"/>
                  <a:pt x="317322" y="799791"/>
                  <a:pt x="701639" y="921711"/>
                </a:cubicBezTo>
                <a:cubicBezTo>
                  <a:pt x="3855724" y="2407025"/>
                  <a:pt x="3505782" y="-219530"/>
                  <a:pt x="4899647" y="14931"/>
                </a:cubicBezTo>
                <a:cubicBezTo>
                  <a:pt x="5253484" y="14931"/>
                  <a:pt x="5540326" y="301773"/>
                  <a:pt x="5540326" y="655610"/>
                </a:cubicBezTo>
                <a:cubicBezTo>
                  <a:pt x="5540326" y="1509823"/>
                  <a:pt x="4460044" y="2419720"/>
                  <a:pt x="4404946" y="3027749"/>
                </a:cubicBezTo>
                <a:cubicBezTo>
                  <a:pt x="4420186" y="3168226"/>
                  <a:pt x="4194304" y="3455068"/>
                  <a:pt x="3787127" y="3607468"/>
                </a:cubicBezTo>
                <a:cubicBezTo>
                  <a:pt x="1491171" y="4407568"/>
                  <a:pt x="620155" y="4034188"/>
                  <a:pt x="564479" y="3706528"/>
                </a:cubicBezTo>
                <a:cubicBezTo>
                  <a:pt x="637362" y="3096928"/>
                  <a:pt x="609600" y="3114886"/>
                  <a:pt x="495300" y="2692469"/>
                </a:cubicBezTo>
                <a:lnTo>
                  <a:pt x="0" y="14176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53000">
                <a:srgbClr val="DFF6FF"/>
              </a:gs>
              <a:gs pos="100000">
                <a:srgbClr val="9AD7E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F37896-F62E-4E6E-B161-74E7ABFE0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7" y="5856881"/>
            <a:ext cx="335713" cy="345799"/>
          </a:xfrm>
          <a:prstGeom prst="rect">
            <a:avLst/>
          </a:prstGeom>
        </p:spPr>
      </p:pic>
      <p:sp>
        <p:nvSpPr>
          <p:cNvPr id="24" name="Rectangle: Rounded Corners 3">
            <a:extLst>
              <a:ext uri="{FF2B5EF4-FFF2-40B4-BE49-F238E27FC236}">
                <a16:creationId xmlns:a16="http://schemas.microsoft.com/office/drawing/2014/main" id="{F74B3F4B-8F65-4579-829D-6E72F40140E2}"/>
              </a:ext>
            </a:extLst>
          </p:cNvPr>
          <p:cNvSpPr/>
          <p:nvPr/>
        </p:nvSpPr>
        <p:spPr>
          <a:xfrm rot="18864515" flipV="1">
            <a:off x="-1565696" y="-1372233"/>
            <a:ext cx="6141417" cy="4085913"/>
          </a:xfrm>
          <a:custGeom>
            <a:avLst/>
            <a:gdLst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4226113"/>
              <a:gd name="connsiteX1" fmla="*/ 640679 w 6772449"/>
              <a:gd name="connsiteY1" fmla="*/ 26516 h 4226113"/>
              <a:gd name="connsiteX2" fmla="*/ 6088367 w 6772449"/>
              <a:gd name="connsiteY2" fmla="*/ 26516 h 4226113"/>
              <a:gd name="connsiteX3" fmla="*/ 6729046 w 6772449"/>
              <a:gd name="connsiteY3" fmla="*/ 667195 h 4226113"/>
              <a:gd name="connsiteX4" fmla="*/ 6729046 w 6772449"/>
              <a:gd name="connsiteY4" fmla="*/ 3229834 h 4226113"/>
              <a:gd name="connsiteX5" fmla="*/ 6088367 w 6772449"/>
              <a:gd name="connsiteY5" fmla="*/ 3870513 h 4226113"/>
              <a:gd name="connsiteX6" fmla="*/ 640679 w 6772449"/>
              <a:gd name="connsiteY6" fmla="*/ 3870513 h 4226113"/>
              <a:gd name="connsiteX7" fmla="*/ 0 w 6772449"/>
              <a:gd name="connsiteY7" fmla="*/ 3229834 h 4226113"/>
              <a:gd name="connsiteX8" fmla="*/ 0 w 6772449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324273"/>
              <a:gd name="connsiteX1" fmla="*/ 640679 w 6776025"/>
              <a:gd name="connsiteY1" fmla="*/ 26516 h 4324273"/>
              <a:gd name="connsiteX2" fmla="*/ 6088367 w 6776025"/>
              <a:gd name="connsiteY2" fmla="*/ 26516 h 4324273"/>
              <a:gd name="connsiteX3" fmla="*/ 6729046 w 6776025"/>
              <a:gd name="connsiteY3" fmla="*/ 667195 h 4324273"/>
              <a:gd name="connsiteX4" fmla="*/ 6729046 w 6776025"/>
              <a:gd name="connsiteY4" fmla="*/ 3229834 h 4324273"/>
              <a:gd name="connsiteX5" fmla="*/ 6088367 w 6776025"/>
              <a:gd name="connsiteY5" fmla="*/ 3870513 h 4324273"/>
              <a:gd name="connsiteX6" fmla="*/ 640679 w 6776025"/>
              <a:gd name="connsiteY6" fmla="*/ 3870513 h 4324273"/>
              <a:gd name="connsiteX7" fmla="*/ 0 w 6776025"/>
              <a:gd name="connsiteY7" fmla="*/ 3229834 h 4324273"/>
              <a:gd name="connsiteX8" fmla="*/ 0 w 6776025"/>
              <a:gd name="connsiteY8" fmla="*/ 667195 h 4324273"/>
              <a:gd name="connsiteX0" fmla="*/ 0 w 6776025"/>
              <a:gd name="connsiteY0" fmla="*/ 667195 h 4360894"/>
              <a:gd name="connsiteX1" fmla="*/ 640679 w 6776025"/>
              <a:gd name="connsiteY1" fmla="*/ 26516 h 4360894"/>
              <a:gd name="connsiteX2" fmla="*/ 6088367 w 6776025"/>
              <a:gd name="connsiteY2" fmla="*/ 26516 h 4360894"/>
              <a:gd name="connsiteX3" fmla="*/ 6729046 w 6776025"/>
              <a:gd name="connsiteY3" fmla="*/ 667195 h 4360894"/>
              <a:gd name="connsiteX4" fmla="*/ 6729046 w 6776025"/>
              <a:gd name="connsiteY4" fmla="*/ 3229834 h 4360894"/>
              <a:gd name="connsiteX5" fmla="*/ 6088367 w 6776025"/>
              <a:gd name="connsiteY5" fmla="*/ 3870513 h 4360894"/>
              <a:gd name="connsiteX6" fmla="*/ 602579 w 6776025"/>
              <a:gd name="connsiteY6" fmla="*/ 3961953 h 4360894"/>
              <a:gd name="connsiteX7" fmla="*/ 0 w 6776025"/>
              <a:gd name="connsiteY7" fmla="*/ 3229834 h 4360894"/>
              <a:gd name="connsiteX8" fmla="*/ 0 w 6776025"/>
              <a:gd name="connsiteY8" fmla="*/ 667195 h 4360894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1584960 w 6776025"/>
              <a:gd name="connsiteY7" fmla="*/ 2734534 h 4307810"/>
              <a:gd name="connsiteX8" fmla="*/ 0 w 6776025"/>
              <a:gd name="connsiteY8" fmla="*/ 667195 h 4307810"/>
              <a:gd name="connsiteX0" fmla="*/ 0 w 6776025"/>
              <a:gd name="connsiteY0" fmla="*/ 667195 h 4232322"/>
              <a:gd name="connsiteX1" fmla="*/ 640679 w 6776025"/>
              <a:gd name="connsiteY1" fmla="*/ 26516 h 4232322"/>
              <a:gd name="connsiteX2" fmla="*/ 6088367 w 6776025"/>
              <a:gd name="connsiteY2" fmla="*/ 26516 h 4232322"/>
              <a:gd name="connsiteX3" fmla="*/ 6729046 w 6776025"/>
              <a:gd name="connsiteY3" fmla="*/ 667195 h 4232322"/>
              <a:gd name="connsiteX4" fmla="*/ 6729046 w 6776025"/>
              <a:gd name="connsiteY4" fmla="*/ 3229834 h 4232322"/>
              <a:gd name="connsiteX5" fmla="*/ 6088367 w 6776025"/>
              <a:gd name="connsiteY5" fmla="*/ 3870513 h 4232322"/>
              <a:gd name="connsiteX6" fmla="*/ 1753199 w 6776025"/>
              <a:gd name="connsiteY6" fmla="*/ 3718113 h 4232322"/>
              <a:gd name="connsiteX7" fmla="*/ 1584960 w 6776025"/>
              <a:gd name="connsiteY7" fmla="*/ 2734534 h 4232322"/>
              <a:gd name="connsiteX8" fmla="*/ 0 w 6776025"/>
              <a:gd name="connsiteY8" fmla="*/ 667195 h 4232322"/>
              <a:gd name="connsiteX0" fmla="*/ 0 w 6729046"/>
              <a:gd name="connsiteY0" fmla="*/ 667195 h 4232322"/>
              <a:gd name="connsiteX1" fmla="*/ 640679 w 6729046"/>
              <a:gd name="connsiteY1" fmla="*/ 26516 h 4232322"/>
              <a:gd name="connsiteX2" fmla="*/ 6088367 w 6729046"/>
              <a:gd name="connsiteY2" fmla="*/ 26516 h 4232322"/>
              <a:gd name="connsiteX3" fmla="*/ 6729046 w 6729046"/>
              <a:gd name="connsiteY3" fmla="*/ 667195 h 4232322"/>
              <a:gd name="connsiteX4" fmla="*/ 5677486 w 6729046"/>
              <a:gd name="connsiteY4" fmla="*/ 3092674 h 4232322"/>
              <a:gd name="connsiteX5" fmla="*/ 6088367 w 6729046"/>
              <a:gd name="connsiteY5" fmla="*/ 3870513 h 4232322"/>
              <a:gd name="connsiteX6" fmla="*/ 1753199 w 6729046"/>
              <a:gd name="connsiteY6" fmla="*/ 3718113 h 4232322"/>
              <a:gd name="connsiteX7" fmla="*/ 1584960 w 6729046"/>
              <a:gd name="connsiteY7" fmla="*/ 2734534 h 4232322"/>
              <a:gd name="connsiteX8" fmla="*/ 0 w 6729046"/>
              <a:gd name="connsiteY8" fmla="*/ 667195 h 4232322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630325 w 6170651"/>
              <a:gd name="connsiteY0" fmla="*/ 1429195 h 4097498"/>
              <a:gd name="connsiteX1" fmla="*/ 82284 w 6170651"/>
              <a:gd name="connsiteY1" fmla="*/ 26516 h 4097498"/>
              <a:gd name="connsiteX2" fmla="*/ 5529972 w 6170651"/>
              <a:gd name="connsiteY2" fmla="*/ 26516 h 4097498"/>
              <a:gd name="connsiteX3" fmla="*/ 6170651 w 6170651"/>
              <a:gd name="connsiteY3" fmla="*/ 667195 h 4097498"/>
              <a:gd name="connsiteX4" fmla="*/ 5035271 w 6170651"/>
              <a:gd name="connsiteY4" fmla="*/ 3039334 h 4097498"/>
              <a:gd name="connsiteX5" fmla="*/ 4417452 w 6170651"/>
              <a:gd name="connsiteY5" fmla="*/ 3619053 h 4097498"/>
              <a:gd name="connsiteX6" fmla="*/ 1194804 w 6170651"/>
              <a:gd name="connsiteY6" fmla="*/ 3718113 h 4097498"/>
              <a:gd name="connsiteX7" fmla="*/ 1026565 w 6170651"/>
              <a:gd name="connsiteY7" fmla="*/ 2734534 h 4097498"/>
              <a:gd name="connsiteX8" fmla="*/ 630325 w 6170651"/>
              <a:gd name="connsiteY8" fmla="*/ 1429195 h 4097498"/>
              <a:gd name="connsiteX0" fmla="*/ 0 w 5540326"/>
              <a:gd name="connsiteY0" fmla="*/ 1419607 h 4087910"/>
              <a:gd name="connsiteX1" fmla="*/ 625439 w 5540326"/>
              <a:gd name="connsiteY1" fmla="*/ 885608 h 4087910"/>
              <a:gd name="connsiteX2" fmla="*/ 4899647 w 5540326"/>
              <a:gd name="connsiteY2" fmla="*/ 16928 h 4087910"/>
              <a:gd name="connsiteX3" fmla="*/ 5540326 w 5540326"/>
              <a:gd name="connsiteY3" fmla="*/ 657607 h 4087910"/>
              <a:gd name="connsiteX4" fmla="*/ 4404946 w 5540326"/>
              <a:gd name="connsiteY4" fmla="*/ 3029746 h 4087910"/>
              <a:gd name="connsiteX5" fmla="*/ 3787127 w 5540326"/>
              <a:gd name="connsiteY5" fmla="*/ 3609465 h 4087910"/>
              <a:gd name="connsiteX6" fmla="*/ 564479 w 5540326"/>
              <a:gd name="connsiteY6" fmla="*/ 3708525 h 4087910"/>
              <a:gd name="connsiteX7" fmla="*/ 396240 w 5540326"/>
              <a:gd name="connsiteY7" fmla="*/ 2724946 h 4087910"/>
              <a:gd name="connsiteX8" fmla="*/ 0 w 5540326"/>
              <a:gd name="connsiteY8" fmla="*/ 1419607 h 4087910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326" h="4085913">
                <a:moveTo>
                  <a:pt x="0" y="1417610"/>
                </a:moveTo>
                <a:cubicBezTo>
                  <a:pt x="0" y="1063773"/>
                  <a:pt x="317322" y="799791"/>
                  <a:pt x="701639" y="921711"/>
                </a:cubicBezTo>
                <a:cubicBezTo>
                  <a:pt x="3855724" y="2407025"/>
                  <a:pt x="3505782" y="-219530"/>
                  <a:pt x="4899647" y="14931"/>
                </a:cubicBezTo>
                <a:cubicBezTo>
                  <a:pt x="5253484" y="14931"/>
                  <a:pt x="5540326" y="301773"/>
                  <a:pt x="5540326" y="655610"/>
                </a:cubicBezTo>
                <a:cubicBezTo>
                  <a:pt x="5540326" y="1509823"/>
                  <a:pt x="4460044" y="2419720"/>
                  <a:pt x="4404946" y="3027749"/>
                </a:cubicBezTo>
                <a:cubicBezTo>
                  <a:pt x="4420186" y="3168226"/>
                  <a:pt x="4194304" y="3455068"/>
                  <a:pt x="3787127" y="3607468"/>
                </a:cubicBezTo>
                <a:cubicBezTo>
                  <a:pt x="1491171" y="4407568"/>
                  <a:pt x="620155" y="4034188"/>
                  <a:pt x="564479" y="3706528"/>
                </a:cubicBezTo>
                <a:cubicBezTo>
                  <a:pt x="637362" y="3096928"/>
                  <a:pt x="609600" y="3114886"/>
                  <a:pt x="495300" y="2692469"/>
                </a:cubicBezTo>
                <a:lnTo>
                  <a:pt x="0" y="14176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53000">
                <a:srgbClr val="DFF6FF"/>
              </a:gs>
              <a:gs pos="100000">
                <a:srgbClr val="9AD7E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ADD4A8-80E1-48AF-A1F3-EC1A46151807}"/>
              </a:ext>
            </a:extLst>
          </p:cNvPr>
          <p:cNvSpPr/>
          <p:nvPr/>
        </p:nvSpPr>
        <p:spPr>
          <a:xfrm>
            <a:off x="382462" y="655320"/>
            <a:ext cx="11427076" cy="5791200"/>
          </a:xfrm>
          <a:prstGeom prst="rect">
            <a:avLst/>
          </a:prstGeom>
          <a:solidFill>
            <a:srgbClr val="343EEB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885EAC-4E29-43B4-B08D-79253D6457DD}"/>
              </a:ext>
            </a:extLst>
          </p:cNvPr>
          <p:cNvSpPr/>
          <p:nvPr/>
        </p:nvSpPr>
        <p:spPr>
          <a:xfrm>
            <a:off x="10119740" y="99456"/>
            <a:ext cx="1953802" cy="1953802"/>
          </a:xfrm>
          <a:prstGeom prst="ellipse">
            <a:avLst/>
          </a:prstGeom>
          <a:solidFill>
            <a:srgbClr val="2E32FA">
              <a:alpha val="85000"/>
            </a:srgbClr>
          </a:solidFill>
          <a:ln>
            <a:noFill/>
          </a:ln>
          <a:effectLst>
            <a:glow rad="127000">
              <a:srgbClr val="00B2E9">
                <a:alpha val="7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Database">
            <a:hlinkClick r:id="rId4" action="ppaction://hlinksldjump"/>
            <a:extLst>
              <a:ext uri="{FF2B5EF4-FFF2-40B4-BE49-F238E27FC236}">
                <a16:creationId xmlns:a16="http://schemas.microsoft.com/office/drawing/2014/main" id="{9A95E7F2-EA15-439E-BED1-64FC18B5E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2305" y="212021"/>
            <a:ext cx="1728670" cy="1728670"/>
          </a:xfrm>
          <a:prstGeom prst="rect">
            <a:avLst/>
          </a:prstGeom>
          <a:effectLst>
            <a:glow rad="127000">
              <a:srgbClr val="00B2E9">
                <a:alpha val="76000"/>
              </a:srgb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C74B62-A653-4D4A-9A98-DE8AE482D0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00B2E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2636">
            <a:off x="2342563" y="2073398"/>
            <a:ext cx="1842950" cy="18429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8FD421-CD6E-43A8-8112-0417BBA2422C}"/>
              </a:ext>
            </a:extLst>
          </p:cNvPr>
          <p:cNvSpPr txBox="1"/>
          <p:nvPr/>
        </p:nvSpPr>
        <p:spPr>
          <a:xfrm>
            <a:off x="2907680" y="821620"/>
            <a:ext cx="664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D45F8"/>
                </a:solidFill>
                <a:latin typeface="UTM Helve" panose="02040603050506020204" pitchFamily="18" charset="0"/>
              </a:rPr>
              <a:t>MEMORY MANAGEMENT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F231D24-2C4E-48FF-813D-DF8B287FB309}"/>
              </a:ext>
            </a:extLst>
          </p:cNvPr>
          <p:cNvSpPr/>
          <p:nvPr/>
        </p:nvSpPr>
        <p:spPr>
          <a:xfrm flipV="1">
            <a:off x="3044142" y="1577399"/>
            <a:ext cx="6355653" cy="45719"/>
          </a:xfrm>
          <a:prstGeom prst="roundRect">
            <a:avLst/>
          </a:prstGeom>
          <a:solidFill>
            <a:srgbClr val="2E3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0647DE-6AED-48D8-B66A-652A8A0D22DD}"/>
              </a:ext>
            </a:extLst>
          </p:cNvPr>
          <p:cNvSpPr/>
          <p:nvPr/>
        </p:nvSpPr>
        <p:spPr>
          <a:xfrm rot="8769020">
            <a:off x="-1805759" y="-1525677"/>
            <a:ext cx="5540326" cy="4085913"/>
          </a:xfrm>
          <a:custGeom>
            <a:avLst/>
            <a:gdLst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4226113"/>
              <a:gd name="connsiteX1" fmla="*/ 640679 w 6772449"/>
              <a:gd name="connsiteY1" fmla="*/ 26516 h 4226113"/>
              <a:gd name="connsiteX2" fmla="*/ 6088367 w 6772449"/>
              <a:gd name="connsiteY2" fmla="*/ 26516 h 4226113"/>
              <a:gd name="connsiteX3" fmla="*/ 6729046 w 6772449"/>
              <a:gd name="connsiteY3" fmla="*/ 667195 h 4226113"/>
              <a:gd name="connsiteX4" fmla="*/ 6729046 w 6772449"/>
              <a:gd name="connsiteY4" fmla="*/ 3229834 h 4226113"/>
              <a:gd name="connsiteX5" fmla="*/ 6088367 w 6772449"/>
              <a:gd name="connsiteY5" fmla="*/ 3870513 h 4226113"/>
              <a:gd name="connsiteX6" fmla="*/ 640679 w 6772449"/>
              <a:gd name="connsiteY6" fmla="*/ 3870513 h 4226113"/>
              <a:gd name="connsiteX7" fmla="*/ 0 w 6772449"/>
              <a:gd name="connsiteY7" fmla="*/ 3229834 h 4226113"/>
              <a:gd name="connsiteX8" fmla="*/ 0 w 6772449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324273"/>
              <a:gd name="connsiteX1" fmla="*/ 640679 w 6776025"/>
              <a:gd name="connsiteY1" fmla="*/ 26516 h 4324273"/>
              <a:gd name="connsiteX2" fmla="*/ 6088367 w 6776025"/>
              <a:gd name="connsiteY2" fmla="*/ 26516 h 4324273"/>
              <a:gd name="connsiteX3" fmla="*/ 6729046 w 6776025"/>
              <a:gd name="connsiteY3" fmla="*/ 667195 h 4324273"/>
              <a:gd name="connsiteX4" fmla="*/ 6729046 w 6776025"/>
              <a:gd name="connsiteY4" fmla="*/ 3229834 h 4324273"/>
              <a:gd name="connsiteX5" fmla="*/ 6088367 w 6776025"/>
              <a:gd name="connsiteY5" fmla="*/ 3870513 h 4324273"/>
              <a:gd name="connsiteX6" fmla="*/ 640679 w 6776025"/>
              <a:gd name="connsiteY6" fmla="*/ 3870513 h 4324273"/>
              <a:gd name="connsiteX7" fmla="*/ 0 w 6776025"/>
              <a:gd name="connsiteY7" fmla="*/ 3229834 h 4324273"/>
              <a:gd name="connsiteX8" fmla="*/ 0 w 6776025"/>
              <a:gd name="connsiteY8" fmla="*/ 667195 h 4324273"/>
              <a:gd name="connsiteX0" fmla="*/ 0 w 6776025"/>
              <a:gd name="connsiteY0" fmla="*/ 667195 h 4360894"/>
              <a:gd name="connsiteX1" fmla="*/ 640679 w 6776025"/>
              <a:gd name="connsiteY1" fmla="*/ 26516 h 4360894"/>
              <a:gd name="connsiteX2" fmla="*/ 6088367 w 6776025"/>
              <a:gd name="connsiteY2" fmla="*/ 26516 h 4360894"/>
              <a:gd name="connsiteX3" fmla="*/ 6729046 w 6776025"/>
              <a:gd name="connsiteY3" fmla="*/ 667195 h 4360894"/>
              <a:gd name="connsiteX4" fmla="*/ 6729046 w 6776025"/>
              <a:gd name="connsiteY4" fmla="*/ 3229834 h 4360894"/>
              <a:gd name="connsiteX5" fmla="*/ 6088367 w 6776025"/>
              <a:gd name="connsiteY5" fmla="*/ 3870513 h 4360894"/>
              <a:gd name="connsiteX6" fmla="*/ 602579 w 6776025"/>
              <a:gd name="connsiteY6" fmla="*/ 3961953 h 4360894"/>
              <a:gd name="connsiteX7" fmla="*/ 0 w 6776025"/>
              <a:gd name="connsiteY7" fmla="*/ 3229834 h 4360894"/>
              <a:gd name="connsiteX8" fmla="*/ 0 w 6776025"/>
              <a:gd name="connsiteY8" fmla="*/ 667195 h 4360894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1584960 w 6776025"/>
              <a:gd name="connsiteY7" fmla="*/ 2734534 h 4307810"/>
              <a:gd name="connsiteX8" fmla="*/ 0 w 6776025"/>
              <a:gd name="connsiteY8" fmla="*/ 667195 h 4307810"/>
              <a:gd name="connsiteX0" fmla="*/ 0 w 6776025"/>
              <a:gd name="connsiteY0" fmla="*/ 667195 h 4232322"/>
              <a:gd name="connsiteX1" fmla="*/ 640679 w 6776025"/>
              <a:gd name="connsiteY1" fmla="*/ 26516 h 4232322"/>
              <a:gd name="connsiteX2" fmla="*/ 6088367 w 6776025"/>
              <a:gd name="connsiteY2" fmla="*/ 26516 h 4232322"/>
              <a:gd name="connsiteX3" fmla="*/ 6729046 w 6776025"/>
              <a:gd name="connsiteY3" fmla="*/ 667195 h 4232322"/>
              <a:gd name="connsiteX4" fmla="*/ 6729046 w 6776025"/>
              <a:gd name="connsiteY4" fmla="*/ 3229834 h 4232322"/>
              <a:gd name="connsiteX5" fmla="*/ 6088367 w 6776025"/>
              <a:gd name="connsiteY5" fmla="*/ 3870513 h 4232322"/>
              <a:gd name="connsiteX6" fmla="*/ 1753199 w 6776025"/>
              <a:gd name="connsiteY6" fmla="*/ 3718113 h 4232322"/>
              <a:gd name="connsiteX7" fmla="*/ 1584960 w 6776025"/>
              <a:gd name="connsiteY7" fmla="*/ 2734534 h 4232322"/>
              <a:gd name="connsiteX8" fmla="*/ 0 w 6776025"/>
              <a:gd name="connsiteY8" fmla="*/ 667195 h 4232322"/>
              <a:gd name="connsiteX0" fmla="*/ 0 w 6729046"/>
              <a:gd name="connsiteY0" fmla="*/ 667195 h 4232322"/>
              <a:gd name="connsiteX1" fmla="*/ 640679 w 6729046"/>
              <a:gd name="connsiteY1" fmla="*/ 26516 h 4232322"/>
              <a:gd name="connsiteX2" fmla="*/ 6088367 w 6729046"/>
              <a:gd name="connsiteY2" fmla="*/ 26516 h 4232322"/>
              <a:gd name="connsiteX3" fmla="*/ 6729046 w 6729046"/>
              <a:gd name="connsiteY3" fmla="*/ 667195 h 4232322"/>
              <a:gd name="connsiteX4" fmla="*/ 5677486 w 6729046"/>
              <a:gd name="connsiteY4" fmla="*/ 3092674 h 4232322"/>
              <a:gd name="connsiteX5" fmla="*/ 6088367 w 6729046"/>
              <a:gd name="connsiteY5" fmla="*/ 3870513 h 4232322"/>
              <a:gd name="connsiteX6" fmla="*/ 1753199 w 6729046"/>
              <a:gd name="connsiteY6" fmla="*/ 3718113 h 4232322"/>
              <a:gd name="connsiteX7" fmla="*/ 1584960 w 6729046"/>
              <a:gd name="connsiteY7" fmla="*/ 2734534 h 4232322"/>
              <a:gd name="connsiteX8" fmla="*/ 0 w 6729046"/>
              <a:gd name="connsiteY8" fmla="*/ 667195 h 4232322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630325 w 6170651"/>
              <a:gd name="connsiteY0" fmla="*/ 1429195 h 4097498"/>
              <a:gd name="connsiteX1" fmla="*/ 82284 w 6170651"/>
              <a:gd name="connsiteY1" fmla="*/ 26516 h 4097498"/>
              <a:gd name="connsiteX2" fmla="*/ 5529972 w 6170651"/>
              <a:gd name="connsiteY2" fmla="*/ 26516 h 4097498"/>
              <a:gd name="connsiteX3" fmla="*/ 6170651 w 6170651"/>
              <a:gd name="connsiteY3" fmla="*/ 667195 h 4097498"/>
              <a:gd name="connsiteX4" fmla="*/ 5035271 w 6170651"/>
              <a:gd name="connsiteY4" fmla="*/ 3039334 h 4097498"/>
              <a:gd name="connsiteX5" fmla="*/ 4417452 w 6170651"/>
              <a:gd name="connsiteY5" fmla="*/ 3619053 h 4097498"/>
              <a:gd name="connsiteX6" fmla="*/ 1194804 w 6170651"/>
              <a:gd name="connsiteY6" fmla="*/ 3718113 h 4097498"/>
              <a:gd name="connsiteX7" fmla="*/ 1026565 w 6170651"/>
              <a:gd name="connsiteY7" fmla="*/ 2734534 h 4097498"/>
              <a:gd name="connsiteX8" fmla="*/ 630325 w 6170651"/>
              <a:gd name="connsiteY8" fmla="*/ 1429195 h 4097498"/>
              <a:gd name="connsiteX0" fmla="*/ 0 w 5540326"/>
              <a:gd name="connsiteY0" fmla="*/ 1419607 h 4087910"/>
              <a:gd name="connsiteX1" fmla="*/ 625439 w 5540326"/>
              <a:gd name="connsiteY1" fmla="*/ 885608 h 4087910"/>
              <a:gd name="connsiteX2" fmla="*/ 4899647 w 5540326"/>
              <a:gd name="connsiteY2" fmla="*/ 16928 h 4087910"/>
              <a:gd name="connsiteX3" fmla="*/ 5540326 w 5540326"/>
              <a:gd name="connsiteY3" fmla="*/ 657607 h 4087910"/>
              <a:gd name="connsiteX4" fmla="*/ 4404946 w 5540326"/>
              <a:gd name="connsiteY4" fmla="*/ 3029746 h 4087910"/>
              <a:gd name="connsiteX5" fmla="*/ 3787127 w 5540326"/>
              <a:gd name="connsiteY5" fmla="*/ 3609465 h 4087910"/>
              <a:gd name="connsiteX6" fmla="*/ 564479 w 5540326"/>
              <a:gd name="connsiteY6" fmla="*/ 3708525 h 4087910"/>
              <a:gd name="connsiteX7" fmla="*/ 396240 w 5540326"/>
              <a:gd name="connsiteY7" fmla="*/ 2724946 h 4087910"/>
              <a:gd name="connsiteX8" fmla="*/ 0 w 5540326"/>
              <a:gd name="connsiteY8" fmla="*/ 1419607 h 4087910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326" h="4085913">
                <a:moveTo>
                  <a:pt x="0" y="1417610"/>
                </a:moveTo>
                <a:cubicBezTo>
                  <a:pt x="0" y="1063773"/>
                  <a:pt x="317322" y="799791"/>
                  <a:pt x="701639" y="921711"/>
                </a:cubicBezTo>
                <a:cubicBezTo>
                  <a:pt x="3855724" y="2407025"/>
                  <a:pt x="3505782" y="-219530"/>
                  <a:pt x="4899647" y="14931"/>
                </a:cubicBezTo>
                <a:cubicBezTo>
                  <a:pt x="5253484" y="14931"/>
                  <a:pt x="5540326" y="301773"/>
                  <a:pt x="5540326" y="655610"/>
                </a:cubicBezTo>
                <a:cubicBezTo>
                  <a:pt x="5540326" y="1509823"/>
                  <a:pt x="4460044" y="2419720"/>
                  <a:pt x="4404946" y="3027749"/>
                </a:cubicBezTo>
                <a:cubicBezTo>
                  <a:pt x="4420186" y="3168226"/>
                  <a:pt x="4194304" y="3455068"/>
                  <a:pt x="3787127" y="3607468"/>
                </a:cubicBezTo>
                <a:cubicBezTo>
                  <a:pt x="1491171" y="4407568"/>
                  <a:pt x="620155" y="4034188"/>
                  <a:pt x="564479" y="3706528"/>
                </a:cubicBezTo>
                <a:cubicBezTo>
                  <a:pt x="637362" y="3096928"/>
                  <a:pt x="609600" y="3114886"/>
                  <a:pt x="495300" y="2692469"/>
                </a:cubicBezTo>
                <a:lnTo>
                  <a:pt x="0" y="141761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57000">
                <a:srgbClr val="2E32FA"/>
              </a:gs>
              <a:gs pos="100000">
                <a:srgbClr val="2733A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07752A-76E4-42BA-8F7E-14155D8CCD3C}"/>
              </a:ext>
            </a:extLst>
          </p:cNvPr>
          <p:cNvSpPr/>
          <p:nvPr/>
        </p:nvSpPr>
        <p:spPr>
          <a:xfrm>
            <a:off x="5733829" y="2289894"/>
            <a:ext cx="3435178" cy="558166"/>
          </a:xfrm>
          <a:prstGeom prst="roundRect">
            <a:avLst/>
          </a:prstGeom>
          <a:solidFill>
            <a:srgbClr val="273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UTM Akashi" panose="02040603050506020204" pitchFamily="18" charset="0"/>
              </a:rPr>
              <a:t>IMPLEMENTATION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054C22-114F-4181-9296-35D0BF56CCBE}"/>
              </a:ext>
            </a:extLst>
          </p:cNvPr>
          <p:cNvSpPr/>
          <p:nvPr/>
        </p:nvSpPr>
        <p:spPr>
          <a:xfrm>
            <a:off x="2793295" y="4391910"/>
            <a:ext cx="3435178" cy="558166"/>
          </a:xfrm>
          <a:prstGeom prst="roundRect">
            <a:avLst/>
          </a:prstGeom>
          <a:solidFill>
            <a:srgbClr val="273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UTM Akashi" panose="02040603050506020204" pitchFamily="18" charset="0"/>
              </a:rPr>
              <a:t>Question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1AFCF8-BAA9-4FB2-AA7E-D06FD4B6AB7B}"/>
              </a:ext>
            </a:extLst>
          </p:cNvPr>
          <p:cNvSpPr/>
          <p:nvPr/>
        </p:nvSpPr>
        <p:spPr>
          <a:xfrm>
            <a:off x="5043258" y="3198817"/>
            <a:ext cx="3435178" cy="558166"/>
          </a:xfrm>
          <a:prstGeom prst="roundRect">
            <a:avLst/>
          </a:prstGeom>
          <a:solidFill>
            <a:srgbClr val="CC00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UTM Akashi" panose="02040603050506020204" pitchFamily="18" charset="0"/>
              </a:rPr>
              <a:t>Mem.c</a:t>
            </a:r>
            <a:endParaRPr lang="en-US" sz="2400" dirty="0">
              <a:latin typeface="UTM Akashi" panose="02040603050506020204" pitchFamily="18" charset="0"/>
            </a:endParaRPr>
          </a:p>
        </p:txBody>
      </p:sp>
      <p:pic>
        <p:nvPicPr>
          <p:cNvPr id="34" name="Graphic 33" descr="Lightbulb">
            <a:extLst>
              <a:ext uri="{FF2B5EF4-FFF2-40B4-BE49-F238E27FC236}">
                <a16:creationId xmlns:a16="http://schemas.microsoft.com/office/drawing/2014/main" id="{B7999F91-A21C-412C-A30D-7E9D5987D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38062" y="4179889"/>
            <a:ext cx="914400" cy="914400"/>
          </a:xfrm>
          <a:prstGeom prst="rect">
            <a:avLst/>
          </a:prstGeom>
          <a:effectLst>
            <a:glow rad="127000">
              <a:srgbClr val="7030A0">
                <a:alpha val="54000"/>
              </a:srgbClr>
            </a:glow>
          </a:effectLst>
        </p:spPr>
      </p:pic>
      <p:pic>
        <p:nvPicPr>
          <p:cNvPr id="35" name="Graphic 34" descr="Single gear">
            <a:extLst>
              <a:ext uri="{FF2B5EF4-FFF2-40B4-BE49-F238E27FC236}">
                <a16:creationId xmlns:a16="http://schemas.microsoft.com/office/drawing/2014/main" id="{7BFFA69A-9FD3-4DDA-90DF-42F70ADB09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26659" y="2107286"/>
            <a:ext cx="914400" cy="914400"/>
          </a:xfrm>
          <a:prstGeom prst="rect">
            <a:avLst/>
          </a:prstGeom>
          <a:effectLst>
            <a:glow rad="127000">
              <a:srgbClr val="7030A0">
                <a:alpha val="54000"/>
              </a:srgbClr>
            </a:glow>
          </a:effectLst>
        </p:spPr>
      </p:pic>
      <p:sp>
        <p:nvSpPr>
          <p:cNvPr id="45" name="Rectangle: Rounded Corners 3">
            <a:extLst>
              <a:ext uri="{FF2B5EF4-FFF2-40B4-BE49-F238E27FC236}">
                <a16:creationId xmlns:a16="http://schemas.microsoft.com/office/drawing/2014/main" id="{ED2EF3BC-5EED-4E6B-B63B-CE41360B34BF}"/>
              </a:ext>
            </a:extLst>
          </p:cNvPr>
          <p:cNvSpPr/>
          <p:nvPr/>
        </p:nvSpPr>
        <p:spPr>
          <a:xfrm rot="19009512" flipH="1">
            <a:off x="8781368" y="4287376"/>
            <a:ext cx="5540326" cy="4085913"/>
          </a:xfrm>
          <a:custGeom>
            <a:avLst/>
            <a:gdLst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40679 h 3843997"/>
              <a:gd name="connsiteX1" fmla="*/ 640679 w 6729046"/>
              <a:gd name="connsiteY1" fmla="*/ 0 h 3843997"/>
              <a:gd name="connsiteX2" fmla="*/ 6088367 w 6729046"/>
              <a:gd name="connsiteY2" fmla="*/ 0 h 3843997"/>
              <a:gd name="connsiteX3" fmla="*/ 6729046 w 6729046"/>
              <a:gd name="connsiteY3" fmla="*/ 640679 h 3843997"/>
              <a:gd name="connsiteX4" fmla="*/ 6729046 w 6729046"/>
              <a:gd name="connsiteY4" fmla="*/ 3203318 h 3843997"/>
              <a:gd name="connsiteX5" fmla="*/ 6088367 w 6729046"/>
              <a:gd name="connsiteY5" fmla="*/ 3843997 h 3843997"/>
              <a:gd name="connsiteX6" fmla="*/ 640679 w 6729046"/>
              <a:gd name="connsiteY6" fmla="*/ 3843997 h 3843997"/>
              <a:gd name="connsiteX7" fmla="*/ 0 w 6729046"/>
              <a:gd name="connsiteY7" fmla="*/ 3203318 h 3843997"/>
              <a:gd name="connsiteX8" fmla="*/ 0 w 6729046"/>
              <a:gd name="connsiteY8" fmla="*/ 640679 h 3843997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29046"/>
              <a:gd name="connsiteY0" fmla="*/ 667195 h 3870513"/>
              <a:gd name="connsiteX1" fmla="*/ 640679 w 6729046"/>
              <a:gd name="connsiteY1" fmla="*/ 26516 h 3870513"/>
              <a:gd name="connsiteX2" fmla="*/ 6088367 w 6729046"/>
              <a:gd name="connsiteY2" fmla="*/ 26516 h 3870513"/>
              <a:gd name="connsiteX3" fmla="*/ 6729046 w 6729046"/>
              <a:gd name="connsiteY3" fmla="*/ 667195 h 3870513"/>
              <a:gd name="connsiteX4" fmla="*/ 6729046 w 6729046"/>
              <a:gd name="connsiteY4" fmla="*/ 3229834 h 3870513"/>
              <a:gd name="connsiteX5" fmla="*/ 6088367 w 6729046"/>
              <a:gd name="connsiteY5" fmla="*/ 3870513 h 3870513"/>
              <a:gd name="connsiteX6" fmla="*/ 640679 w 6729046"/>
              <a:gd name="connsiteY6" fmla="*/ 3870513 h 3870513"/>
              <a:gd name="connsiteX7" fmla="*/ 0 w 6729046"/>
              <a:gd name="connsiteY7" fmla="*/ 3229834 h 3870513"/>
              <a:gd name="connsiteX8" fmla="*/ 0 w 6729046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3870513"/>
              <a:gd name="connsiteX1" fmla="*/ 640679 w 6772449"/>
              <a:gd name="connsiteY1" fmla="*/ 26516 h 3870513"/>
              <a:gd name="connsiteX2" fmla="*/ 6088367 w 6772449"/>
              <a:gd name="connsiteY2" fmla="*/ 26516 h 3870513"/>
              <a:gd name="connsiteX3" fmla="*/ 6729046 w 6772449"/>
              <a:gd name="connsiteY3" fmla="*/ 667195 h 3870513"/>
              <a:gd name="connsiteX4" fmla="*/ 6729046 w 6772449"/>
              <a:gd name="connsiteY4" fmla="*/ 3229834 h 3870513"/>
              <a:gd name="connsiteX5" fmla="*/ 6088367 w 6772449"/>
              <a:gd name="connsiteY5" fmla="*/ 3870513 h 3870513"/>
              <a:gd name="connsiteX6" fmla="*/ 640679 w 6772449"/>
              <a:gd name="connsiteY6" fmla="*/ 3870513 h 3870513"/>
              <a:gd name="connsiteX7" fmla="*/ 0 w 6772449"/>
              <a:gd name="connsiteY7" fmla="*/ 3229834 h 3870513"/>
              <a:gd name="connsiteX8" fmla="*/ 0 w 6772449"/>
              <a:gd name="connsiteY8" fmla="*/ 667195 h 3870513"/>
              <a:gd name="connsiteX0" fmla="*/ 0 w 6772449"/>
              <a:gd name="connsiteY0" fmla="*/ 667195 h 4226113"/>
              <a:gd name="connsiteX1" fmla="*/ 640679 w 6772449"/>
              <a:gd name="connsiteY1" fmla="*/ 26516 h 4226113"/>
              <a:gd name="connsiteX2" fmla="*/ 6088367 w 6772449"/>
              <a:gd name="connsiteY2" fmla="*/ 26516 h 4226113"/>
              <a:gd name="connsiteX3" fmla="*/ 6729046 w 6772449"/>
              <a:gd name="connsiteY3" fmla="*/ 667195 h 4226113"/>
              <a:gd name="connsiteX4" fmla="*/ 6729046 w 6772449"/>
              <a:gd name="connsiteY4" fmla="*/ 3229834 h 4226113"/>
              <a:gd name="connsiteX5" fmla="*/ 6088367 w 6772449"/>
              <a:gd name="connsiteY5" fmla="*/ 3870513 h 4226113"/>
              <a:gd name="connsiteX6" fmla="*/ 640679 w 6772449"/>
              <a:gd name="connsiteY6" fmla="*/ 3870513 h 4226113"/>
              <a:gd name="connsiteX7" fmla="*/ 0 w 6772449"/>
              <a:gd name="connsiteY7" fmla="*/ 3229834 h 4226113"/>
              <a:gd name="connsiteX8" fmla="*/ 0 w 6772449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226113"/>
              <a:gd name="connsiteX1" fmla="*/ 640679 w 6776025"/>
              <a:gd name="connsiteY1" fmla="*/ 26516 h 4226113"/>
              <a:gd name="connsiteX2" fmla="*/ 6088367 w 6776025"/>
              <a:gd name="connsiteY2" fmla="*/ 26516 h 4226113"/>
              <a:gd name="connsiteX3" fmla="*/ 6729046 w 6776025"/>
              <a:gd name="connsiteY3" fmla="*/ 667195 h 4226113"/>
              <a:gd name="connsiteX4" fmla="*/ 6729046 w 6776025"/>
              <a:gd name="connsiteY4" fmla="*/ 3229834 h 4226113"/>
              <a:gd name="connsiteX5" fmla="*/ 6088367 w 6776025"/>
              <a:gd name="connsiteY5" fmla="*/ 3870513 h 4226113"/>
              <a:gd name="connsiteX6" fmla="*/ 640679 w 6776025"/>
              <a:gd name="connsiteY6" fmla="*/ 3870513 h 4226113"/>
              <a:gd name="connsiteX7" fmla="*/ 0 w 6776025"/>
              <a:gd name="connsiteY7" fmla="*/ 3229834 h 4226113"/>
              <a:gd name="connsiteX8" fmla="*/ 0 w 6776025"/>
              <a:gd name="connsiteY8" fmla="*/ 667195 h 4226113"/>
              <a:gd name="connsiteX0" fmla="*/ 0 w 6776025"/>
              <a:gd name="connsiteY0" fmla="*/ 667195 h 4324273"/>
              <a:gd name="connsiteX1" fmla="*/ 640679 w 6776025"/>
              <a:gd name="connsiteY1" fmla="*/ 26516 h 4324273"/>
              <a:gd name="connsiteX2" fmla="*/ 6088367 w 6776025"/>
              <a:gd name="connsiteY2" fmla="*/ 26516 h 4324273"/>
              <a:gd name="connsiteX3" fmla="*/ 6729046 w 6776025"/>
              <a:gd name="connsiteY3" fmla="*/ 667195 h 4324273"/>
              <a:gd name="connsiteX4" fmla="*/ 6729046 w 6776025"/>
              <a:gd name="connsiteY4" fmla="*/ 3229834 h 4324273"/>
              <a:gd name="connsiteX5" fmla="*/ 6088367 w 6776025"/>
              <a:gd name="connsiteY5" fmla="*/ 3870513 h 4324273"/>
              <a:gd name="connsiteX6" fmla="*/ 640679 w 6776025"/>
              <a:gd name="connsiteY6" fmla="*/ 3870513 h 4324273"/>
              <a:gd name="connsiteX7" fmla="*/ 0 w 6776025"/>
              <a:gd name="connsiteY7" fmla="*/ 3229834 h 4324273"/>
              <a:gd name="connsiteX8" fmla="*/ 0 w 6776025"/>
              <a:gd name="connsiteY8" fmla="*/ 667195 h 4324273"/>
              <a:gd name="connsiteX0" fmla="*/ 0 w 6776025"/>
              <a:gd name="connsiteY0" fmla="*/ 667195 h 4360894"/>
              <a:gd name="connsiteX1" fmla="*/ 640679 w 6776025"/>
              <a:gd name="connsiteY1" fmla="*/ 26516 h 4360894"/>
              <a:gd name="connsiteX2" fmla="*/ 6088367 w 6776025"/>
              <a:gd name="connsiteY2" fmla="*/ 26516 h 4360894"/>
              <a:gd name="connsiteX3" fmla="*/ 6729046 w 6776025"/>
              <a:gd name="connsiteY3" fmla="*/ 667195 h 4360894"/>
              <a:gd name="connsiteX4" fmla="*/ 6729046 w 6776025"/>
              <a:gd name="connsiteY4" fmla="*/ 3229834 h 4360894"/>
              <a:gd name="connsiteX5" fmla="*/ 6088367 w 6776025"/>
              <a:gd name="connsiteY5" fmla="*/ 3870513 h 4360894"/>
              <a:gd name="connsiteX6" fmla="*/ 602579 w 6776025"/>
              <a:gd name="connsiteY6" fmla="*/ 3961953 h 4360894"/>
              <a:gd name="connsiteX7" fmla="*/ 0 w 6776025"/>
              <a:gd name="connsiteY7" fmla="*/ 3229834 h 4360894"/>
              <a:gd name="connsiteX8" fmla="*/ 0 w 6776025"/>
              <a:gd name="connsiteY8" fmla="*/ 667195 h 4360894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0 w 6776025"/>
              <a:gd name="connsiteY7" fmla="*/ 3229834 h 4307810"/>
              <a:gd name="connsiteX8" fmla="*/ 0 w 6776025"/>
              <a:gd name="connsiteY8" fmla="*/ 667195 h 4307810"/>
              <a:gd name="connsiteX0" fmla="*/ 0 w 6776025"/>
              <a:gd name="connsiteY0" fmla="*/ 667195 h 4307810"/>
              <a:gd name="connsiteX1" fmla="*/ 640679 w 6776025"/>
              <a:gd name="connsiteY1" fmla="*/ 26516 h 4307810"/>
              <a:gd name="connsiteX2" fmla="*/ 6088367 w 6776025"/>
              <a:gd name="connsiteY2" fmla="*/ 26516 h 4307810"/>
              <a:gd name="connsiteX3" fmla="*/ 6729046 w 6776025"/>
              <a:gd name="connsiteY3" fmla="*/ 667195 h 4307810"/>
              <a:gd name="connsiteX4" fmla="*/ 6729046 w 6776025"/>
              <a:gd name="connsiteY4" fmla="*/ 3229834 h 4307810"/>
              <a:gd name="connsiteX5" fmla="*/ 6088367 w 6776025"/>
              <a:gd name="connsiteY5" fmla="*/ 3870513 h 4307810"/>
              <a:gd name="connsiteX6" fmla="*/ 602579 w 6776025"/>
              <a:gd name="connsiteY6" fmla="*/ 3961953 h 4307810"/>
              <a:gd name="connsiteX7" fmla="*/ 1584960 w 6776025"/>
              <a:gd name="connsiteY7" fmla="*/ 2734534 h 4307810"/>
              <a:gd name="connsiteX8" fmla="*/ 0 w 6776025"/>
              <a:gd name="connsiteY8" fmla="*/ 667195 h 4307810"/>
              <a:gd name="connsiteX0" fmla="*/ 0 w 6776025"/>
              <a:gd name="connsiteY0" fmla="*/ 667195 h 4232322"/>
              <a:gd name="connsiteX1" fmla="*/ 640679 w 6776025"/>
              <a:gd name="connsiteY1" fmla="*/ 26516 h 4232322"/>
              <a:gd name="connsiteX2" fmla="*/ 6088367 w 6776025"/>
              <a:gd name="connsiteY2" fmla="*/ 26516 h 4232322"/>
              <a:gd name="connsiteX3" fmla="*/ 6729046 w 6776025"/>
              <a:gd name="connsiteY3" fmla="*/ 667195 h 4232322"/>
              <a:gd name="connsiteX4" fmla="*/ 6729046 w 6776025"/>
              <a:gd name="connsiteY4" fmla="*/ 3229834 h 4232322"/>
              <a:gd name="connsiteX5" fmla="*/ 6088367 w 6776025"/>
              <a:gd name="connsiteY5" fmla="*/ 3870513 h 4232322"/>
              <a:gd name="connsiteX6" fmla="*/ 1753199 w 6776025"/>
              <a:gd name="connsiteY6" fmla="*/ 3718113 h 4232322"/>
              <a:gd name="connsiteX7" fmla="*/ 1584960 w 6776025"/>
              <a:gd name="connsiteY7" fmla="*/ 2734534 h 4232322"/>
              <a:gd name="connsiteX8" fmla="*/ 0 w 6776025"/>
              <a:gd name="connsiteY8" fmla="*/ 667195 h 4232322"/>
              <a:gd name="connsiteX0" fmla="*/ 0 w 6729046"/>
              <a:gd name="connsiteY0" fmla="*/ 667195 h 4232322"/>
              <a:gd name="connsiteX1" fmla="*/ 640679 w 6729046"/>
              <a:gd name="connsiteY1" fmla="*/ 26516 h 4232322"/>
              <a:gd name="connsiteX2" fmla="*/ 6088367 w 6729046"/>
              <a:gd name="connsiteY2" fmla="*/ 26516 h 4232322"/>
              <a:gd name="connsiteX3" fmla="*/ 6729046 w 6729046"/>
              <a:gd name="connsiteY3" fmla="*/ 667195 h 4232322"/>
              <a:gd name="connsiteX4" fmla="*/ 5677486 w 6729046"/>
              <a:gd name="connsiteY4" fmla="*/ 3092674 h 4232322"/>
              <a:gd name="connsiteX5" fmla="*/ 6088367 w 6729046"/>
              <a:gd name="connsiteY5" fmla="*/ 3870513 h 4232322"/>
              <a:gd name="connsiteX6" fmla="*/ 1753199 w 6729046"/>
              <a:gd name="connsiteY6" fmla="*/ 3718113 h 4232322"/>
              <a:gd name="connsiteX7" fmla="*/ 1584960 w 6729046"/>
              <a:gd name="connsiteY7" fmla="*/ 2734534 h 4232322"/>
              <a:gd name="connsiteX8" fmla="*/ 0 w 6729046"/>
              <a:gd name="connsiteY8" fmla="*/ 667195 h 4232322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677486 w 6729046"/>
              <a:gd name="connsiteY4" fmla="*/ 309267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59164"/>
              <a:gd name="connsiteX1" fmla="*/ 640679 w 6729046"/>
              <a:gd name="connsiteY1" fmla="*/ 26516 h 4059164"/>
              <a:gd name="connsiteX2" fmla="*/ 6088367 w 6729046"/>
              <a:gd name="connsiteY2" fmla="*/ 26516 h 4059164"/>
              <a:gd name="connsiteX3" fmla="*/ 6729046 w 6729046"/>
              <a:gd name="connsiteY3" fmla="*/ 667195 h 4059164"/>
              <a:gd name="connsiteX4" fmla="*/ 5593666 w 6729046"/>
              <a:gd name="connsiteY4" fmla="*/ 3039334 h 4059164"/>
              <a:gd name="connsiteX5" fmla="*/ 4975847 w 6729046"/>
              <a:gd name="connsiteY5" fmla="*/ 3619053 h 4059164"/>
              <a:gd name="connsiteX6" fmla="*/ 1753199 w 6729046"/>
              <a:gd name="connsiteY6" fmla="*/ 3718113 h 4059164"/>
              <a:gd name="connsiteX7" fmla="*/ 1584960 w 6729046"/>
              <a:gd name="connsiteY7" fmla="*/ 2734534 h 4059164"/>
              <a:gd name="connsiteX8" fmla="*/ 0 w 6729046"/>
              <a:gd name="connsiteY8" fmla="*/ 667195 h 4059164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0 w 6729046"/>
              <a:gd name="connsiteY0" fmla="*/ 667195 h 4097498"/>
              <a:gd name="connsiteX1" fmla="*/ 640679 w 6729046"/>
              <a:gd name="connsiteY1" fmla="*/ 26516 h 4097498"/>
              <a:gd name="connsiteX2" fmla="*/ 6088367 w 6729046"/>
              <a:gd name="connsiteY2" fmla="*/ 26516 h 4097498"/>
              <a:gd name="connsiteX3" fmla="*/ 6729046 w 6729046"/>
              <a:gd name="connsiteY3" fmla="*/ 667195 h 4097498"/>
              <a:gd name="connsiteX4" fmla="*/ 5593666 w 6729046"/>
              <a:gd name="connsiteY4" fmla="*/ 3039334 h 4097498"/>
              <a:gd name="connsiteX5" fmla="*/ 4975847 w 6729046"/>
              <a:gd name="connsiteY5" fmla="*/ 3619053 h 4097498"/>
              <a:gd name="connsiteX6" fmla="*/ 1753199 w 6729046"/>
              <a:gd name="connsiteY6" fmla="*/ 3718113 h 4097498"/>
              <a:gd name="connsiteX7" fmla="*/ 1584960 w 6729046"/>
              <a:gd name="connsiteY7" fmla="*/ 2734534 h 4097498"/>
              <a:gd name="connsiteX8" fmla="*/ 0 w 6729046"/>
              <a:gd name="connsiteY8" fmla="*/ 667195 h 4097498"/>
              <a:gd name="connsiteX0" fmla="*/ 630325 w 6170651"/>
              <a:gd name="connsiteY0" fmla="*/ 1429195 h 4097498"/>
              <a:gd name="connsiteX1" fmla="*/ 82284 w 6170651"/>
              <a:gd name="connsiteY1" fmla="*/ 26516 h 4097498"/>
              <a:gd name="connsiteX2" fmla="*/ 5529972 w 6170651"/>
              <a:gd name="connsiteY2" fmla="*/ 26516 h 4097498"/>
              <a:gd name="connsiteX3" fmla="*/ 6170651 w 6170651"/>
              <a:gd name="connsiteY3" fmla="*/ 667195 h 4097498"/>
              <a:gd name="connsiteX4" fmla="*/ 5035271 w 6170651"/>
              <a:gd name="connsiteY4" fmla="*/ 3039334 h 4097498"/>
              <a:gd name="connsiteX5" fmla="*/ 4417452 w 6170651"/>
              <a:gd name="connsiteY5" fmla="*/ 3619053 h 4097498"/>
              <a:gd name="connsiteX6" fmla="*/ 1194804 w 6170651"/>
              <a:gd name="connsiteY6" fmla="*/ 3718113 h 4097498"/>
              <a:gd name="connsiteX7" fmla="*/ 1026565 w 6170651"/>
              <a:gd name="connsiteY7" fmla="*/ 2734534 h 4097498"/>
              <a:gd name="connsiteX8" fmla="*/ 630325 w 6170651"/>
              <a:gd name="connsiteY8" fmla="*/ 1429195 h 4097498"/>
              <a:gd name="connsiteX0" fmla="*/ 0 w 5540326"/>
              <a:gd name="connsiteY0" fmla="*/ 1419607 h 4087910"/>
              <a:gd name="connsiteX1" fmla="*/ 625439 w 5540326"/>
              <a:gd name="connsiteY1" fmla="*/ 885608 h 4087910"/>
              <a:gd name="connsiteX2" fmla="*/ 4899647 w 5540326"/>
              <a:gd name="connsiteY2" fmla="*/ 16928 h 4087910"/>
              <a:gd name="connsiteX3" fmla="*/ 5540326 w 5540326"/>
              <a:gd name="connsiteY3" fmla="*/ 657607 h 4087910"/>
              <a:gd name="connsiteX4" fmla="*/ 4404946 w 5540326"/>
              <a:gd name="connsiteY4" fmla="*/ 3029746 h 4087910"/>
              <a:gd name="connsiteX5" fmla="*/ 3787127 w 5540326"/>
              <a:gd name="connsiteY5" fmla="*/ 3609465 h 4087910"/>
              <a:gd name="connsiteX6" fmla="*/ 564479 w 5540326"/>
              <a:gd name="connsiteY6" fmla="*/ 3708525 h 4087910"/>
              <a:gd name="connsiteX7" fmla="*/ 396240 w 5540326"/>
              <a:gd name="connsiteY7" fmla="*/ 2724946 h 4087910"/>
              <a:gd name="connsiteX8" fmla="*/ 0 w 5540326"/>
              <a:gd name="connsiteY8" fmla="*/ 1419607 h 4087910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396240 w 5540326"/>
              <a:gd name="connsiteY7" fmla="*/ 272315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820 h 4086123"/>
              <a:gd name="connsiteX1" fmla="*/ 625439 w 5540326"/>
              <a:gd name="connsiteY1" fmla="*/ 883821 h 4086123"/>
              <a:gd name="connsiteX2" fmla="*/ 4899647 w 5540326"/>
              <a:gd name="connsiteY2" fmla="*/ 15141 h 4086123"/>
              <a:gd name="connsiteX3" fmla="*/ 5540326 w 5540326"/>
              <a:gd name="connsiteY3" fmla="*/ 655820 h 4086123"/>
              <a:gd name="connsiteX4" fmla="*/ 4404946 w 5540326"/>
              <a:gd name="connsiteY4" fmla="*/ 3027959 h 4086123"/>
              <a:gd name="connsiteX5" fmla="*/ 3787127 w 5540326"/>
              <a:gd name="connsiteY5" fmla="*/ 3607678 h 4086123"/>
              <a:gd name="connsiteX6" fmla="*/ 564479 w 5540326"/>
              <a:gd name="connsiteY6" fmla="*/ 3706738 h 4086123"/>
              <a:gd name="connsiteX7" fmla="*/ 495300 w 5540326"/>
              <a:gd name="connsiteY7" fmla="*/ 2692679 h 4086123"/>
              <a:gd name="connsiteX8" fmla="*/ 0 w 5540326"/>
              <a:gd name="connsiteY8" fmla="*/ 1417820 h 408612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  <a:gd name="connsiteX0" fmla="*/ 0 w 5540326"/>
              <a:gd name="connsiteY0" fmla="*/ 1417610 h 4085913"/>
              <a:gd name="connsiteX1" fmla="*/ 701639 w 5540326"/>
              <a:gd name="connsiteY1" fmla="*/ 921711 h 4085913"/>
              <a:gd name="connsiteX2" fmla="*/ 4899647 w 5540326"/>
              <a:gd name="connsiteY2" fmla="*/ 14931 h 4085913"/>
              <a:gd name="connsiteX3" fmla="*/ 5540326 w 5540326"/>
              <a:gd name="connsiteY3" fmla="*/ 655610 h 4085913"/>
              <a:gd name="connsiteX4" fmla="*/ 4404946 w 5540326"/>
              <a:gd name="connsiteY4" fmla="*/ 3027749 h 4085913"/>
              <a:gd name="connsiteX5" fmla="*/ 3787127 w 5540326"/>
              <a:gd name="connsiteY5" fmla="*/ 3607468 h 4085913"/>
              <a:gd name="connsiteX6" fmla="*/ 564479 w 5540326"/>
              <a:gd name="connsiteY6" fmla="*/ 3706528 h 4085913"/>
              <a:gd name="connsiteX7" fmla="*/ 495300 w 5540326"/>
              <a:gd name="connsiteY7" fmla="*/ 2692469 h 4085913"/>
              <a:gd name="connsiteX8" fmla="*/ 0 w 5540326"/>
              <a:gd name="connsiteY8" fmla="*/ 1417610 h 4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326" h="4085913">
                <a:moveTo>
                  <a:pt x="0" y="1417610"/>
                </a:moveTo>
                <a:cubicBezTo>
                  <a:pt x="0" y="1063773"/>
                  <a:pt x="317322" y="799791"/>
                  <a:pt x="701639" y="921711"/>
                </a:cubicBezTo>
                <a:cubicBezTo>
                  <a:pt x="3855724" y="2407025"/>
                  <a:pt x="3505782" y="-219530"/>
                  <a:pt x="4899647" y="14931"/>
                </a:cubicBezTo>
                <a:cubicBezTo>
                  <a:pt x="5253484" y="14931"/>
                  <a:pt x="5540326" y="301773"/>
                  <a:pt x="5540326" y="655610"/>
                </a:cubicBezTo>
                <a:cubicBezTo>
                  <a:pt x="5540326" y="1509823"/>
                  <a:pt x="4460044" y="2419720"/>
                  <a:pt x="4404946" y="3027749"/>
                </a:cubicBezTo>
                <a:cubicBezTo>
                  <a:pt x="4420186" y="3168226"/>
                  <a:pt x="4194304" y="3455068"/>
                  <a:pt x="3787127" y="3607468"/>
                </a:cubicBezTo>
                <a:cubicBezTo>
                  <a:pt x="1491171" y="4407568"/>
                  <a:pt x="620155" y="4034188"/>
                  <a:pt x="564479" y="3706528"/>
                </a:cubicBezTo>
                <a:cubicBezTo>
                  <a:pt x="637362" y="3096928"/>
                  <a:pt x="609600" y="3114886"/>
                  <a:pt x="495300" y="2692469"/>
                </a:cubicBezTo>
                <a:lnTo>
                  <a:pt x="0" y="141761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54000">
                <a:srgbClr val="2E32FA"/>
              </a:gs>
              <a:gs pos="100000">
                <a:srgbClr val="2733A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9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8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652B1-060D-4C6B-9E83-73327140E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8" t="15589" r="39164" b="12700"/>
          <a:stretch/>
        </p:blipFill>
        <p:spPr>
          <a:xfrm>
            <a:off x="-1162346" y="1033402"/>
            <a:ext cx="904974" cy="3016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A2BBB-B5C4-45EF-8AE9-EA5EACD19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2E2A9BD1-72D1-4750-9C66-43D1EC14A860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3DE1E-DEBB-4369-918F-58F56C247C3D}"/>
              </a:ext>
            </a:extLst>
          </p:cNvPr>
          <p:cNvSpPr txBox="1"/>
          <p:nvPr/>
        </p:nvSpPr>
        <p:spPr>
          <a:xfrm>
            <a:off x="243068" y="1389435"/>
            <a:ext cx="242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2269"/>
                </a:solidFill>
                <a:latin typeface="UTM Helve" panose="02040603050506020204" pitchFamily="18" charset="0"/>
              </a:rPr>
              <a:t>o 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Concept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C6837-B580-4DA1-B77E-6CD8087EB5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412" t="7083"/>
          <a:stretch>
            <a:fillRect/>
          </a:stretch>
        </p:blipFill>
        <p:spPr>
          <a:xfrm>
            <a:off x="2377440" y="1423622"/>
            <a:ext cx="6136640" cy="5366335"/>
          </a:xfrm>
          <a:custGeom>
            <a:avLst/>
            <a:gdLst>
              <a:gd name="connsiteX0" fmla="*/ 4114160 w 5921070"/>
              <a:gd name="connsiteY0" fmla="*/ 0 h 5177825"/>
              <a:gd name="connsiteX1" fmla="*/ 5921070 w 5921070"/>
              <a:gd name="connsiteY1" fmla="*/ 0 h 5177825"/>
              <a:gd name="connsiteX2" fmla="*/ 5921070 w 5921070"/>
              <a:gd name="connsiteY2" fmla="*/ 5177825 h 5177825"/>
              <a:gd name="connsiteX3" fmla="*/ 3770703 w 5921070"/>
              <a:gd name="connsiteY3" fmla="*/ 5177825 h 5177825"/>
              <a:gd name="connsiteX4" fmla="*/ 3770703 w 5921070"/>
              <a:gd name="connsiteY4" fmla="*/ 4513016 h 5177825"/>
              <a:gd name="connsiteX5" fmla="*/ 2336365 w 5921070"/>
              <a:gd name="connsiteY5" fmla="*/ 4513016 h 5177825"/>
              <a:gd name="connsiteX6" fmla="*/ 2336365 w 5921070"/>
              <a:gd name="connsiteY6" fmla="*/ 3469686 h 5177825"/>
              <a:gd name="connsiteX7" fmla="*/ 0 w 5921070"/>
              <a:gd name="connsiteY7" fmla="*/ 3469686 h 5177825"/>
              <a:gd name="connsiteX8" fmla="*/ 0 w 5921070"/>
              <a:gd name="connsiteY8" fmla="*/ 1967731 h 5177825"/>
              <a:gd name="connsiteX9" fmla="*/ 4114160 w 5921070"/>
              <a:gd name="connsiteY9" fmla="*/ 1967731 h 5177825"/>
              <a:gd name="connsiteX10" fmla="*/ 4114160 w 5921070"/>
              <a:gd name="connsiteY10" fmla="*/ 985947 h 5177825"/>
              <a:gd name="connsiteX11" fmla="*/ 4452963 w 5921070"/>
              <a:gd name="connsiteY11" fmla="*/ 985947 h 5177825"/>
              <a:gd name="connsiteX12" fmla="*/ 4452963 w 5921070"/>
              <a:gd name="connsiteY12" fmla="*/ 196498 h 5177825"/>
              <a:gd name="connsiteX13" fmla="*/ 4114160 w 5921070"/>
              <a:gd name="connsiteY13" fmla="*/ 196498 h 51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21070" h="5177825">
                <a:moveTo>
                  <a:pt x="4114160" y="0"/>
                </a:moveTo>
                <a:lnTo>
                  <a:pt x="5921070" y="0"/>
                </a:lnTo>
                <a:lnTo>
                  <a:pt x="5921070" y="5177825"/>
                </a:lnTo>
                <a:lnTo>
                  <a:pt x="3770703" y="5177825"/>
                </a:lnTo>
                <a:lnTo>
                  <a:pt x="3770703" y="4513016"/>
                </a:lnTo>
                <a:lnTo>
                  <a:pt x="2336365" y="4513016"/>
                </a:lnTo>
                <a:lnTo>
                  <a:pt x="2336365" y="3469686"/>
                </a:lnTo>
                <a:lnTo>
                  <a:pt x="0" y="3469686"/>
                </a:lnTo>
                <a:lnTo>
                  <a:pt x="0" y="1967731"/>
                </a:lnTo>
                <a:lnTo>
                  <a:pt x="4114160" y="1967731"/>
                </a:lnTo>
                <a:lnTo>
                  <a:pt x="4114160" y="985947"/>
                </a:lnTo>
                <a:lnTo>
                  <a:pt x="4452963" y="985947"/>
                </a:lnTo>
                <a:lnTo>
                  <a:pt x="4452963" y="196498"/>
                </a:lnTo>
                <a:lnTo>
                  <a:pt x="4114160" y="1964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11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8A2BBB-B5C4-45EF-8AE9-EA5EACD19D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2E2A9BD1-72D1-4750-9C66-43D1EC14A860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3DE1E-DEBB-4369-918F-58F56C247C3D}"/>
              </a:ext>
            </a:extLst>
          </p:cNvPr>
          <p:cNvSpPr txBox="1"/>
          <p:nvPr/>
        </p:nvSpPr>
        <p:spPr>
          <a:xfrm>
            <a:off x="273548" y="1321771"/>
            <a:ext cx="242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2269"/>
                </a:solidFill>
                <a:latin typeface="UTM Helve" panose="02040603050506020204" pitchFamily="18" charset="0"/>
              </a:rPr>
              <a:t>o 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Concept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E94B9C-AF23-46CE-89F3-2E5C24F266BE}"/>
              </a:ext>
            </a:extLst>
          </p:cNvPr>
          <p:cNvSpPr/>
          <p:nvPr/>
        </p:nvSpPr>
        <p:spPr>
          <a:xfrm>
            <a:off x="956011" y="3122579"/>
            <a:ext cx="2119010" cy="3579778"/>
          </a:xfrm>
          <a:prstGeom prst="roundRect">
            <a:avLst>
              <a:gd name="adj" fmla="val 1253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CD21E8-54D2-477F-AAEE-5DADCC2A7C50}"/>
              </a:ext>
            </a:extLst>
          </p:cNvPr>
          <p:cNvSpPr/>
          <p:nvPr/>
        </p:nvSpPr>
        <p:spPr>
          <a:xfrm>
            <a:off x="956011" y="2081721"/>
            <a:ext cx="982494" cy="379379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10029-865E-47F9-8E72-2F7634E6836B}"/>
              </a:ext>
            </a:extLst>
          </p:cNvPr>
          <p:cNvSpPr/>
          <p:nvPr/>
        </p:nvSpPr>
        <p:spPr>
          <a:xfrm>
            <a:off x="1938506" y="2081720"/>
            <a:ext cx="982494" cy="379379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B546B-E904-4CE2-813F-E5151432BFFB}"/>
              </a:ext>
            </a:extLst>
          </p:cNvPr>
          <p:cNvSpPr/>
          <p:nvPr/>
        </p:nvSpPr>
        <p:spPr>
          <a:xfrm>
            <a:off x="2921000" y="2081719"/>
            <a:ext cx="982494" cy="379379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E784D-CBED-4B7B-AD6E-888DCFD66C1C}"/>
              </a:ext>
            </a:extLst>
          </p:cNvPr>
          <p:cNvSpPr/>
          <p:nvPr/>
        </p:nvSpPr>
        <p:spPr>
          <a:xfrm>
            <a:off x="1126996" y="3626326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16BE3-E494-43D9-97CE-E301D137D4DC}"/>
              </a:ext>
            </a:extLst>
          </p:cNvPr>
          <p:cNvSpPr/>
          <p:nvPr/>
        </p:nvSpPr>
        <p:spPr>
          <a:xfrm>
            <a:off x="1545286" y="3626326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3732B-91E6-4E45-B8BD-928D54E64732}"/>
              </a:ext>
            </a:extLst>
          </p:cNvPr>
          <p:cNvSpPr/>
          <p:nvPr/>
        </p:nvSpPr>
        <p:spPr>
          <a:xfrm>
            <a:off x="1126996" y="4049982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9CD5EC-7B77-4DE3-8B65-88FCDB8A8C19}"/>
              </a:ext>
            </a:extLst>
          </p:cNvPr>
          <p:cNvSpPr/>
          <p:nvPr/>
        </p:nvSpPr>
        <p:spPr>
          <a:xfrm>
            <a:off x="1545286" y="4049982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263D6-A8DF-4B82-9EF1-4C5917C57E10}"/>
              </a:ext>
            </a:extLst>
          </p:cNvPr>
          <p:cNvSpPr/>
          <p:nvPr/>
        </p:nvSpPr>
        <p:spPr>
          <a:xfrm>
            <a:off x="1126996" y="4473638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FB007D-C3E2-4B7D-A8A5-A495C17D7E72}"/>
              </a:ext>
            </a:extLst>
          </p:cNvPr>
          <p:cNvSpPr/>
          <p:nvPr/>
        </p:nvSpPr>
        <p:spPr>
          <a:xfrm>
            <a:off x="1545286" y="4473638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DC8C7-469D-4EED-8438-BA8B005C85F9}"/>
              </a:ext>
            </a:extLst>
          </p:cNvPr>
          <p:cNvSpPr/>
          <p:nvPr/>
        </p:nvSpPr>
        <p:spPr>
          <a:xfrm>
            <a:off x="1126996" y="4897294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BE7809-79C6-4A68-8991-D61EEDFCFDA8}"/>
              </a:ext>
            </a:extLst>
          </p:cNvPr>
          <p:cNvSpPr/>
          <p:nvPr/>
        </p:nvSpPr>
        <p:spPr>
          <a:xfrm>
            <a:off x="1545286" y="4897294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C8B97B-AE04-45D7-9F11-69D399FD863E}"/>
              </a:ext>
            </a:extLst>
          </p:cNvPr>
          <p:cNvSpPr/>
          <p:nvPr/>
        </p:nvSpPr>
        <p:spPr>
          <a:xfrm>
            <a:off x="1126996" y="5320950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01F310-CBF9-40EF-82F9-3C399DAAEFB0}"/>
              </a:ext>
            </a:extLst>
          </p:cNvPr>
          <p:cNvSpPr/>
          <p:nvPr/>
        </p:nvSpPr>
        <p:spPr>
          <a:xfrm>
            <a:off x="1545286" y="5320950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A96-1236-49CC-9E75-4C12A9040D3B}"/>
              </a:ext>
            </a:extLst>
          </p:cNvPr>
          <p:cNvSpPr/>
          <p:nvPr/>
        </p:nvSpPr>
        <p:spPr>
          <a:xfrm>
            <a:off x="1126996" y="5744606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BFFC15-E2D1-4F3C-837A-EB5141997D55}"/>
              </a:ext>
            </a:extLst>
          </p:cNvPr>
          <p:cNvSpPr/>
          <p:nvPr/>
        </p:nvSpPr>
        <p:spPr>
          <a:xfrm>
            <a:off x="1545286" y="5744606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070B0-9FAF-4195-86CF-9B18A74EED75}"/>
              </a:ext>
            </a:extLst>
          </p:cNvPr>
          <p:cNvSpPr/>
          <p:nvPr/>
        </p:nvSpPr>
        <p:spPr>
          <a:xfrm>
            <a:off x="1126996" y="6168262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742D7B-A45E-4F43-A630-26C4AEEAEA10}"/>
              </a:ext>
            </a:extLst>
          </p:cNvPr>
          <p:cNvSpPr/>
          <p:nvPr/>
        </p:nvSpPr>
        <p:spPr>
          <a:xfrm>
            <a:off x="1545286" y="6168262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DD11E-0662-4556-8BB8-73DAD68FB6B2}"/>
              </a:ext>
            </a:extLst>
          </p:cNvPr>
          <p:cNvSpPr txBox="1"/>
          <p:nvPr/>
        </p:nvSpPr>
        <p:spPr>
          <a:xfrm>
            <a:off x="1126996" y="3226433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Idx</a:t>
            </a:r>
            <a:r>
              <a:rPr lang="en-US" dirty="0"/>
              <a:t>        pages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3C2CC5A-FC10-43C3-8495-3C6D6B01583B}"/>
              </a:ext>
            </a:extLst>
          </p:cNvPr>
          <p:cNvCxnSpPr>
            <a:stCxn id="2" idx="1"/>
            <a:endCxn id="18" idx="1"/>
          </p:cNvCxnSpPr>
          <p:nvPr/>
        </p:nvCxnSpPr>
        <p:spPr>
          <a:xfrm rot="10800000" flipH="1" flipV="1">
            <a:off x="956010" y="2271410"/>
            <a:ext cx="170985" cy="3239229"/>
          </a:xfrm>
          <a:prstGeom prst="bentConnector3">
            <a:avLst>
              <a:gd name="adj1" fmla="val -133696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0EEC80-A9F6-4226-ADE6-751947B74E78}"/>
              </a:ext>
            </a:extLst>
          </p:cNvPr>
          <p:cNvSpPr/>
          <p:nvPr/>
        </p:nvSpPr>
        <p:spPr>
          <a:xfrm>
            <a:off x="4420347" y="4073744"/>
            <a:ext cx="1973095" cy="2518173"/>
          </a:xfrm>
          <a:prstGeom prst="roundRect">
            <a:avLst>
              <a:gd name="adj" fmla="val 1253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A1CB54-9974-46A1-B6C2-CD1C9B87CEA4}"/>
              </a:ext>
            </a:extLst>
          </p:cNvPr>
          <p:cNvSpPr txBox="1"/>
          <p:nvPr/>
        </p:nvSpPr>
        <p:spPr>
          <a:xfrm>
            <a:off x="1188666" y="2743518"/>
            <a:ext cx="16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Segment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383C4E-B368-4B49-873C-B964ED319C20}"/>
              </a:ext>
            </a:extLst>
          </p:cNvPr>
          <p:cNvSpPr/>
          <p:nvPr/>
        </p:nvSpPr>
        <p:spPr>
          <a:xfrm>
            <a:off x="4532967" y="4562191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3B4CCB-FEB3-4872-A4F2-D57DE6D693A0}"/>
              </a:ext>
            </a:extLst>
          </p:cNvPr>
          <p:cNvSpPr/>
          <p:nvPr/>
        </p:nvSpPr>
        <p:spPr>
          <a:xfrm>
            <a:off x="4951257" y="4562191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350C18-0B3B-41E5-A1D1-A525471F9286}"/>
              </a:ext>
            </a:extLst>
          </p:cNvPr>
          <p:cNvSpPr/>
          <p:nvPr/>
        </p:nvSpPr>
        <p:spPr>
          <a:xfrm>
            <a:off x="4532967" y="4941570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8B9FE5-EB62-42E7-AA6D-1A80897A21CF}"/>
              </a:ext>
            </a:extLst>
          </p:cNvPr>
          <p:cNvSpPr/>
          <p:nvPr/>
        </p:nvSpPr>
        <p:spPr>
          <a:xfrm>
            <a:off x="4951257" y="4941570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ACE213-8D01-40C4-9D63-7D846A9854E1}"/>
              </a:ext>
            </a:extLst>
          </p:cNvPr>
          <p:cNvSpPr/>
          <p:nvPr/>
        </p:nvSpPr>
        <p:spPr>
          <a:xfrm>
            <a:off x="4532967" y="5320949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BB460D-684A-441A-9CC5-8B8A0AAB370D}"/>
              </a:ext>
            </a:extLst>
          </p:cNvPr>
          <p:cNvSpPr/>
          <p:nvPr/>
        </p:nvSpPr>
        <p:spPr>
          <a:xfrm>
            <a:off x="4951257" y="5320949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E0FBAD-87DE-4BD0-B025-6F14A1C9F33C}"/>
              </a:ext>
            </a:extLst>
          </p:cNvPr>
          <p:cNvSpPr/>
          <p:nvPr/>
        </p:nvSpPr>
        <p:spPr>
          <a:xfrm>
            <a:off x="4532967" y="5700328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A8192F-CE2A-4821-B32E-66A53F1867A5}"/>
              </a:ext>
            </a:extLst>
          </p:cNvPr>
          <p:cNvSpPr/>
          <p:nvPr/>
        </p:nvSpPr>
        <p:spPr>
          <a:xfrm>
            <a:off x="4951257" y="5700328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77DA27-2DFE-4041-977D-FC2C20865C1B}"/>
              </a:ext>
            </a:extLst>
          </p:cNvPr>
          <p:cNvSpPr/>
          <p:nvPr/>
        </p:nvSpPr>
        <p:spPr>
          <a:xfrm>
            <a:off x="4532967" y="6079707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B9EE5A-DAC7-473B-9D2D-459EBF8DD77B}"/>
              </a:ext>
            </a:extLst>
          </p:cNvPr>
          <p:cNvSpPr/>
          <p:nvPr/>
        </p:nvSpPr>
        <p:spPr>
          <a:xfrm>
            <a:off x="4951257" y="6079707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1939819-6E45-4559-9043-32C4D233B24E}"/>
              </a:ext>
            </a:extLst>
          </p:cNvPr>
          <p:cNvCxnSpPr>
            <a:stCxn id="20" idx="3"/>
          </p:cNvCxnSpPr>
          <p:nvPr/>
        </p:nvCxnSpPr>
        <p:spPr>
          <a:xfrm>
            <a:off x="2868247" y="5510640"/>
            <a:ext cx="1508658" cy="613345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9F71359-4AD0-4AFB-8178-3F3997C82776}"/>
              </a:ext>
            </a:extLst>
          </p:cNvPr>
          <p:cNvSpPr txBox="1"/>
          <p:nvPr/>
        </p:nvSpPr>
        <p:spPr>
          <a:xfrm>
            <a:off x="4531284" y="4133802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Idx</a:t>
            </a:r>
            <a:r>
              <a:rPr lang="en-US" dirty="0"/>
              <a:t>      </a:t>
            </a:r>
            <a:r>
              <a:rPr lang="en-US" dirty="0" err="1"/>
              <a:t>p_index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BC4EDF-2555-4279-B0BA-0A30B7FA02B2}"/>
              </a:ext>
            </a:extLst>
          </p:cNvPr>
          <p:cNvSpPr txBox="1"/>
          <p:nvPr/>
        </p:nvSpPr>
        <p:spPr>
          <a:xfrm>
            <a:off x="4531284" y="3629866"/>
            <a:ext cx="16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Page table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17FE23-D93D-4643-88C2-8F6235C9890B}"/>
              </a:ext>
            </a:extLst>
          </p:cNvPr>
          <p:cNvGrpSpPr/>
          <p:nvPr/>
        </p:nvGrpSpPr>
        <p:grpSpPr>
          <a:xfrm>
            <a:off x="2429752" y="2359499"/>
            <a:ext cx="2103216" cy="2771760"/>
            <a:chOff x="2429752" y="2461099"/>
            <a:chExt cx="2103216" cy="2771760"/>
          </a:xfrm>
        </p:grpSpPr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1A4A818-F5EA-4F2C-B848-A49FECCFC6A9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16200000" flipH="1">
              <a:off x="2833572" y="3533464"/>
              <a:ext cx="2493863" cy="90492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20C5C621-EBC8-4128-84D0-7841B6349A9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2893822" y="1997029"/>
              <a:ext cx="292088" cy="1220227"/>
            </a:xfrm>
            <a:prstGeom prst="bentConnector2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B400CF4-05D8-4ED2-982A-8261C6AD6635}"/>
              </a:ext>
            </a:extLst>
          </p:cNvPr>
          <p:cNvSpPr/>
          <p:nvPr/>
        </p:nvSpPr>
        <p:spPr>
          <a:xfrm>
            <a:off x="8453714" y="3184642"/>
            <a:ext cx="2744375" cy="3544732"/>
          </a:xfrm>
          <a:prstGeom prst="roundRect">
            <a:avLst>
              <a:gd name="adj" fmla="val 12535"/>
            </a:avLst>
          </a:prstGeom>
          <a:solidFill>
            <a:srgbClr val="EFA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009E36-559E-4DA5-8798-67C0D703E6C2}"/>
              </a:ext>
            </a:extLst>
          </p:cNvPr>
          <p:cNvSpPr/>
          <p:nvPr/>
        </p:nvSpPr>
        <p:spPr>
          <a:xfrm>
            <a:off x="8566334" y="3673089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91EFF1-155F-42CC-8FE0-7451913441EB}"/>
              </a:ext>
            </a:extLst>
          </p:cNvPr>
          <p:cNvSpPr/>
          <p:nvPr/>
        </p:nvSpPr>
        <p:spPr>
          <a:xfrm>
            <a:off x="8566334" y="4052468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B407DC-5C17-40EC-A71A-71CE54101501}"/>
              </a:ext>
            </a:extLst>
          </p:cNvPr>
          <p:cNvSpPr/>
          <p:nvPr/>
        </p:nvSpPr>
        <p:spPr>
          <a:xfrm>
            <a:off x="8566334" y="4431847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3AE63-6184-4902-8748-8049C4E9944C}"/>
              </a:ext>
            </a:extLst>
          </p:cNvPr>
          <p:cNvSpPr/>
          <p:nvPr/>
        </p:nvSpPr>
        <p:spPr>
          <a:xfrm>
            <a:off x="8566334" y="4811226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F05619F-1134-4CDF-925A-0B9DE879F842}"/>
              </a:ext>
            </a:extLst>
          </p:cNvPr>
          <p:cNvSpPr/>
          <p:nvPr/>
        </p:nvSpPr>
        <p:spPr>
          <a:xfrm>
            <a:off x="8566334" y="5190605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483FDD-9E15-4D96-BA8A-151522ACD166}"/>
              </a:ext>
            </a:extLst>
          </p:cNvPr>
          <p:cNvSpPr txBox="1"/>
          <p:nvPr/>
        </p:nvSpPr>
        <p:spPr>
          <a:xfrm>
            <a:off x="8453715" y="3295514"/>
            <a:ext cx="261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P_index</a:t>
            </a:r>
            <a:r>
              <a:rPr lang="en-US" dirty="0"/>
              <a:t>	         process 	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7AC23A-E913-4983-B4AA-25D322432A8A}"/>
              </a:ext>
            </a:extLst>
          </p:cNvPr>
          <p:cNvSpPr txBox="1"/>
          <p:nvPr/>
        </p:nvSpPr>
        <p:spPr>
          <a:xfrm>
            <a:off x="8285584" y="2745116"/>
            <a:ext cx="303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Frame table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 _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mem_stat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32828F5-51B9-4ACA-9CBF-576003F65BD2}"/>
              </a:ext>
            </a:extLst>
          </p:cNvPr>
          <p:cNvSpPr/>
          <p:nvPr/>
        </p:nvSpPr>
        <p:spPr>
          <a:xfrm>
            <a:off x="8566333" y="5569984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A1B049-9B49-4906-93EB-AD4537AEC991}"/>
              </a:ext>
            </a:extLst>
          </p:cNvPr>
          <p:cNvSpPr txBox="1"/>
          <p:nvPr/>
        </p:nvSpPr>
        <p:spPr>
          <a:xfrm>
            <a:off x="9383030" y="6031737"/>
            <a:ext cx="811935" cy="56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6655F1D-029A-4CB9-B719-A4B16028CFFA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 flipV="1">
            <a:off x="6274218" y="4621537"/>
            <a:ext cx="2292116" cy="509723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84FCDE7-72CA-4BD4-A111-60041106AFA8}"/>
              </a:ext>
            </a:extLst>
          </p:cNvPr>
          <p:cNvSpPr/>
          <p:nvPr/>
        </p:nvSpPr>
        <p:spPr>
          <a:xfrm>
            <a:off x="6931826" y="2086727"/>
            <a:ext cx="1109170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P_index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E6C8B21-2B1D-414A-A6C7-A2F0809AA2A0}"/>
              </a:ext>
            </a:extLst>
          </p:cNvPr>
          <p:cNvSpPr/>
          <p:nvPr/>
        </p:nvSpPr>
        <p:spPr>
          <a:xfrm>
            <a:off x="8046222" y="2086727"/>
            <a:ext cx="1109170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offset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1C4E816-24C6-45DC-A74B-69B74B9A5115}"/>
              </a:ext>
            </a:extLst>
          </p:cNvPr>
          <p:cNvCxnSpPr>
            <a:cxnSpLocks/>
            <a:stCxn id="10" idx="0"/>
            <a:endCxn id="90" idx="0"/>
          </p:cNvCxnSpPr>
          <p:nvPr/>
        </p:nvCxnSpPr>
        <p:spPr>
          <a:xfrm rot="16200000" flipH="1">
            <a:off x="6004023" y="-510057"/>
            <a:ext cx="5008" cy="5188560"/>
          </a:xfrm>
          <a:prstGeom prst="bentConnector3">
            <a:avLst>
              <a:gd name="adj1" fmla="val -4564696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3235A4F-8BB2-4B0F-95B7-F7043F551905}"/>
              </a:ext>
            </a:extLst>
          </p:cNvPr>
          <p:cNvSpPr/>
          <p:nvPr/>
        </p:nvSpPr>
        <p:spPr>
          <a:xfrm>
            <a:off x="9466311" y="3673089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180117-EAB6-4D69-A0CA-B0C2A504ADD3}"/>
              </a:ext>
            </a:extLst>
          </p:cNvPr>
          <p:cNvSpPr/>
          <p:nvPr/>
        </p:nvSpPr>
        <p:spPr>
          <a:xfrm>
            <a:off x="9466311" y="4052468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DCEA38E-0362-49C2-B3E8-AABE0DCC172C}"/>
              </a:ext>
            </a:extLst>
          </p:cNvPr>
          <p:cNvSpPr/>
          <p:nvPr/>
        </p:nvSpPr>
        <p:spPr>
          <a:xfrm>
            <a:off x="9466311" y="4431847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7125C04-3584-44CF-BF62-E02AA2B590EC}"/>
              </a:ext>
            </a:extLst>
          </p:cNvPr>
          <p:cNvSpPr/>
          <p:nvPr/>
        </p:nvSpPr>
        <p:spPr>
          <a:xfrm>
            <a:off x="9466311" y="4811226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7FC1CE2-02F3-4DAC-AED5-6E2E88CBA434}"/>
              </a:ext>
            </a:extLst>
          </p:cNvPr>
          <p:cNvSpPr/>
          <p:nvPr/>
        </p:nvSpPr>
        <p:spPr>
          <a:xfrm>
            <a:off x="9466311" y="5190605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FB189D-A7DA-415C-81DA-D88134FFFB40}"/>
              </a:ext>
            </a:extLst>
          </p:cNvPr>
          <p:cNvSpPr/>
          <p:nvPr/>
        </p:nvSpPr>
        <p:spPr>
          <a:xfrm>
            <a:off x="9466310" y="5569984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9D9078E-E2CB-4F09-B818-08665307DB0C}"/>
              </a:ext>
            </a:extLst>
          </p:cNvPr>
          <p:cNvSpPr txBox="1"/>
          <p:nvPr/>
        </p:nvSpPr>
        <p:spPr>
          <a:xfrm>
            <a:off x="9288198" y="2099491"/>
            <a:ext cx="1813534" cy="36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174CE5"/>
                </a:solidFill>
              </a:rPr>
              <a:t>Physical address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CFCA8A-6172-4C0E-B37A-B7403C9B62E1}"/>
              </a:ext>
            </a:extLst>
          </p:cNvPr>
          <p:cNvSpPr txBox="1"/>
          <p:nvPr/>
        </p:nvSpPr>
        <p:spPr>
          <a:xfrm>
            <a:off x="4059338" y="2124713"/>
            <a:ext cx="1982933" cy="36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174CE5"/>
                </a:solidFill>
              </a:rPr>
              <a:t>Logical address</a:t>
            </a:r>
          </a:p>
        </p:txBody>
      </p:sp>
    </p:spTree>
    <p:extLst>
      <p:ext uri="{BB962C8B-B14F-4D97-AF65-F5344CB8AC3E}">
        <p14:creationId xmlns:p14="http://schemas.microsoft.com/office/powerpoint/2010/main" val="269652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652B1-060D-4C6B-9E83-73327140E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8" t="15589" r="39164" b="12700"/>
          <a:stretch/>
        </p:blipFill>
        <p:spPr>
          <a:xfrm>
            <a:off x="-1162346" y="1033402"/>
            <a:ext cx="904974" cy="3016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A2BBB-B5C4-45EF-8AE9-EA5EACD19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2E2A9BD1-72D1-4750-9C66-43D1EC14A860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3DE1E-DEBB-4369-918F-58F56C247C3D}"/>
              </a:ext>
            </a:extLst>
          </p:cNvPr>
          <p:cNvSpPr txBox="1"/>
          <p:nvPr/>
        </p:nvSpPr>
        <p:spPr>
          <a:xfrm>
            <a:off x="243068" y="1389435"/>
            <a:ext cx="559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2269"/>
                </a:solidFill>
                <a:latin typeface="UTM Helve" panose="02040603050506020204" pitchFamily="18" charset="0"/>
              </a:rPr>
              <a:t>o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get_page_table()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7C589C-E536-4890-8183-B6C897DB6775}"/>
              </a:ext>
            </a:extLst>
          </p:cNvPr>
          <p:cNvSpPr/>
          <p:nvPr/>
        </p:nvSpPr>
        <p:spPr>
          <a:xfrm>
            <a:off x="1839866" y="2440568"/>
            <a:ext cx="3127906" cy="3918301"/>
          </a:xfrm>
          <a:prstGeom prst="roundRect">
            <a:avLst>
              <a:gd name="adj" fmla="val 1253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DEB3B9-86CB-4A9A-98C4-9D68F41F62B0}"/>
              </a:ext>
            </a:extLst>
          </p:cNvPr>
          <p:cNvSpPr/>
          <p:nvPr/>
        </p:nvSpPr>
        <p:spPr>
          <a:xfrm>
            <a:off x="7641291" y="1787081"/>
            <a:ext cx="982494" cy="379379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81653C-1035-4DD9-A856-451E07CC79E0}"/>
              </a:ext>
            </a:extLst>
          </p:cNvPr>
          <p:cNvSpPr/>
          <p:nvPr/>
        </p:nvSpPr>
        <p:spPr>
          <a:xfrm>
            <a:off x="8623786" y="1787080"/>
            <a:ext cx="982494" cy="379379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C65644-081A-4B0D-AEA2-758B315FE1CB}"/>
              </a:ext>
            </a:extLst>
          </p:cNvPr>
          <p:cNvSpPr/>
          <p:nvPr/>
        </p:nvSpPr>
        <p:spPr>
          <a:xfrm>
            <a:off x="2132020" y="3000990"/>
            <a:ext cx="2044214" cy="657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7BBCE1-7B5A-475C-BFCE-E18E0A6D8133}"/>
              </a:ext>
            </a:extLst>
          </p:cNvPr>
          <p:cNvSpPr/>
          <p:nvPr/>
        </p:nvSpPr>
        <p:spPr>
          <a:xfrm>
            <a:off x="9606280" y="1787079"/>
            <a:ext cx="982494" cy="379379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30D62-21C8-4ADA-BC9C-12A3296B865E}"/>
              </a:ext>
            </a:extLst>
          </p:cNvPr>
          <p:cNvSpPr/>
          <p:nvPr/>
        </p:nvSpPr>
        <p:spPr>
          <a:xfrm>
            <a:off x="2270903" y="3137356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D83059-4D79-4753-A89F-C3022ACDE862}"/>
              </a:ext>
            </a:extLst>
          </p:cNvPr>
          <p:cNvSpPr/>
          <p:nvPr/>
        </p:nvSpPr>
        <p:spPr>
          <a:xfrm>
            <a:off x="2689193" y="3137356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E304F7-2576-483B-BB95-166C04D3DCFE}"/>
              </a:ext>
            </a:extLst>
          </p:cNvPr>
          <p:cNvSpPr txBox="1"/>
          <p:nvPr/>
        </p:nvSpPr>
        <p:spPr>
          <a:xfrm>
            <a:off x="2270903" y="2544423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Idx</a:t>
            </a:r>
            <a:r>
              <a:rPr lang="en-US" dirty="0"/>
              <a:t>        pages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688E3-9C19-487F-B625-2F67573AB85A}"/>
              </a:ext>
            </a:extLst>
          </p:cNvPr>
          <p:cNvSpPr txBox="1"/>
          <p:nvPr/>
        </p:nvSpPr>
        <p:spPr>
          <a:xfrm>
            <a:off x="2332573" y="2061508"/>
            <a:ext cx="16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Segment table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72E687-E750-47A1-A0B5-3E11AFB6AECB}"/>
              </a:ext>
            </a:extLst>
          </p:cNvPr>
          <p:cNvSpPr/>
          <p:nvPr/>
        </p:nvSpPr>
        <p:spPr>
          <a:xfrm>
            <a:off x="2132020" y="3745536"/>
            <a:ext cx="2044214" cy="657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345F0AB-8620-475E-B176-FEA68EB30EF4}"/>
              </a:ext>
            </a:extLst>
          </p:cNvPr>
          <p:cNvSpPr/>
          <p:nvPr/>
        </p:nvSpPr>
        <p:spPr>
          <a:xfrm rot="11061984">
            <a:off x="5931579" y="1697710"/>
            <a:ext cx="1120318" cy="4267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594D28-37E7-43C3-AFA8-5975B2316CEF}"/>
              </a:ext>
            </a:extLst>
          </p:cNvPr>
          <p:cNvSpPr/>
          <p:nvPr/>
        </p:nvSpPr>
        <p:spPr>
          <a:xfrm>
            <a:off x="7401019" y="1468312"/>
            <a:ext cx="1463040" cy="9838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FA3321-5943-4F80-88EB-CFE5ECB7AC95}"/>
              </a:ext>
            </a:extLst>
          </p:cNvPr>
          <p:cNvSpPr/>
          <p:nvPr/>
        </p:nvSpPr>
        <p:spPr>
          <a:xfrm>
            <a:off x="2132020" y="4555301"/>
            <a:ext cx="2044214" cy="657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4D3DE2-DFE2-4A36-A264-636694A77F8D}"/>
              </a:ext>
            </a:extLst>
          </p:cNvPr>
          <p:cNvSpPr/>
          <p:nvPr/>
        </p:nvSpPr>
        <p:spPr>
          <a:xfrm>
            <a:off x="2270903" y="3915929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C4C923-04DF-4E51-AC8A-A478A5262D64}"/>
              </a:ext>
            </a:extLst>
          </p:cNvPr>
          <p:cNvSpPr/>
          <p:nvPr/>
        </p:nvSpPr>
        <p:spPr>
          <a:xfrm>
            <a:off x="2689193" y="3915929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DED8CA-275B-401C-A54E-C913D066FA0F}"/>
              </a:ext>
            </a:extLst>
          </p:cNvPr>
          <p:cNvSpPr/>
          <p:nvPr/>
        </p:nvSpPr>
        <p:spPr>
          <a:xfrm>
            <a:off x="2145798" y="5333874"/>
            <a:ext cx="2044214" cy="657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03F6A5-834A-4D91-8CAB-B848EA93C6A9}"/>
              </a:ext>
            </a:extLst>
          </p:cNvPr>
          <p:cNvSpPr/>
          <p:nvPr/>
        </p:nvSpPr>
        <p:spPr>
          <a:xfrm>
            <a:off x="2270903" y="4694502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C058D4-4CA6-4A1C-952E-D743DCCA5D05}"/>
              </a:ext>
            </a:extLst>
          </p:cNvPr>
          <p:cNvSpPr/>
          <p:nvPr/>
        </p:nvSpPr>
        <p:spPr>
          <a:xfrm>
            <a:off x="2689193" y="4694502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2ED05D-9118-4540-B7B6-73E7C51E6334}"/>
              </a:ext>
            </a:extLst>
          </p:cNvPr>
          <p:cNvSpPr/>
          <p:nvPr/>
        </p:nvSpPr>
        <p:spPr>
          <a:xfrm>
            <a:off x="2270903" y="5473075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DB5DDF-4276-48A7-8AED-9BBC698238AA}"/>
              </a:ext>
            </a:extLst>
          </p:cNvPr>
          <p:cNvSpPr/>
          <p:nvPr/>
        </p:nvSpPr>
        <p:spPr>
          <a:xfrm>
            <a:off x="2689193" y="5473075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041AAD-05F0-437D-BFAE-251795D2A551}"/>
              </a:ext>
            </a:extLst>
          </p:cNvPr>
          <p:cNvSpPr txBox="1"/>
          <p:nvPr/>
        </p:nvSpPr>
        <p:spPr>
          <a:xfrm>
            <a:off x="4221275" y="3150068"/>
            <a:ext cx="74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B02AAC-332F-4A65-90AB-264503D80B82}"/>
              </a:ext>
            </a:extLst>
          </p:cNvPr>
          <p:cNvSpPr txBox="1"/>
          <p:nvPr/>
        </p:nvSpPr>
        <p:spPr>
          <a:xfrm>
            <a:off x="5960338" y="3197105"/>
            <a:ext cx="5091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seg_table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-&gt;size;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p1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table[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].pages;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0FC6BEA-958A-43A2-B8E3-1980DC477BFC}"/>
              </a:ext>
            </a:extLst>
          </p:cNvPr>
          <p:cNvSpPr/>
          <p:nvPr/>
        </p:nvSpPr>
        <p:spPr>
          <a:xfrm rot="5400000">
            <a:off x="507996" y="3742060"/>
            <a:ext cx="1908859" cy="4267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D1DF76-6631-47DA-8242-8C1872D4690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12154" y="4884192"/>
            <a:ext cx="1779046" cy="1896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3185B95-BDC2-4680-986C-CBC00CC1A49B}"/>
              </a:ext>
            </a:extLst>
          </p:cNvPr>
          <p:cNvSpPr txBox="1"/>
          <p:nvPr/>
        </p:nvSpPr>
        <p:spPr>
          <a:xfrm>
            <a:off x="5861852" y="4904894"/>
            <a:ext cx="142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Return</a:t>
            </a:r>
          </a:p>
        </p:txBody>
      </p:sp>
      <p:pic>
        <p:nvPicPr>
          <p:cNvPr id="55" name="Graphic 54" descr="Checkmark">
            <a:extLst>
              <a:ext uri="{FF2B5EF4-FFF2-40B4-BE49-F238E27FC236}">
                <a16:creationId xmlns:a16="http://schemas.microsoft.com/office/drawing/2014/main" id="{D8064AD7-B036-4389-BB09-B40106453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3236" y="4465701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72961" y="1257657"/>
            <a:ext cx="559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2269"/>
                </a:solidFill>
                <a:latin typeface="UTM Helve" panose="02040603050506020204" pitchFamily="18" charset="0"/>
              </a:rPr>
              <a:t>o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translate()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891F01-EBBF-4E62-8AA9-E479E653D562}"/>
              </a:ext>
            </a:extLst>
          </p:cNvPr>
          <p:cNvSpPr/>
          <p:nvPr/>
        </p:nvSpPr>
        <p:spPr>
          <a:xfrm>
            <a:off x="956011" y="3427379"/>
            <a:ext cx="2119010" cy="3182971"/>
          </a:xfrm>
          <a:prstGeom prst="roundRect">
            <a:avLst>
              <a:gd name="adj" fmla="val 1253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7747C-7E94-49C4-9684-633D8D755562}"/>
              </a:ext>
            </a:extLst>
          </p:cNvPr>
          <p:cNvSpPr/>
          <p:nvPr/>
        </p:nvSpPr>
        <p:spPr>
          <a:xfrm>
            <a:off x="5422043" y="1995040"/>
            <a:ext cx="982494" cy="379379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D893A5-D9D8-41E8-879A-7DC94C5BB49C}"/>
              </a:ext>
            </a:extLst>
          </p:cNvPr>
          <p:cNvSpPr/>
          <p:nvPr/>
        </p:nvSpPr>
        <p:spPr>
          <a:xfrm>
            <a:off x="5433662" y="2576210"/>
            <a:ext cx="982494" cy="379379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93F875-FFBF-46EC-843C-2EFB8BF2A802}"/>
              </a:ext>
            </a:extLst>
          </p:cNvPr>
          <p:cNvSpPr/>
          <p:nvPr/>
        </p:nvSpPr>
        <p:spPr>
          <a:xfrm>
            <a:off x="7089869" y="3701789"/>
            <a:ext cx="982494" cy="379379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B11C70-D8E1-4676-A900-AA51B3C0F42A}"/>
              </a:ext>
            </a:extLst>
          </p:cNvPr>
          <p:cNvSpPr/>
          <p:nvPr/>
        </p:nvSpPr>
        <p:spPr>
          <a:xfrm>
            <a:off x="1126996" y="3931126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15FDF9-EC04-4C56-BDBF-38249A28097D}"/>
              </a:ext>
            </a:extLst>
          </p:cNvPr>
          <p:cNvSpPr/>
          <p:nvPr/>
        </p:nvSpPr>
        <p:spPr>
          <a:xfrm>
            <a:off x="1545286" y="3931126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95502-8501-429E-A3C6-A1B7F5CE886F}"/>
              </a:ext>
            </a:extLst>
          </p:cNvPr>
          <p:cNvSpPr/>
          <p:nvPr/>
        </p:nvSpPr>
        <p:spPr>
          <a:xfrm>
            <a:off x="1126996" y="4354782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7B5340-C1CC-4E33-833B-B4278DB11B8A}"/>
              </a:ext>
            </a:extLst>
          </p:cNvPr>
          <p:cNvSpPr/>
          <p:nvPr/>
        </p:nvSpPr>
        <p:spPr>
          <a:xfrm>
            <a:off x="1545286" y="4354782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DE1A5A-AF6E-46B0-8B37-6FE9E335E2BF}"/>
              </a:ext>
            </a:extLst>
          </p:cNvPr>
          <p:cNvSpPr/>
          <p:nvPr/>
        </p:nvSpPr>
        <p:spPr>
          <a:xfrm>
            <a:off x="1126996" y="4778438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7E21EF-77F1-42E1-9A05-05C2C2C3232B}"/>
              </a:ext>
            </a:extLst>
          </p:cNvPr>
          <p:cNvSpPr/>
          <p:nvPr/>
        </p:nvSpPr>
        <p:spPr>
          <a:xfrm>
            <a:off x="1545286" y="4778438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D526F2-2492-4E16-819D-E94B652AB32B}"/>
              </a:ext>
            </a:extLst>
          </p:cNvPr>
          <p:cNvSpPr/>
          <p:nvPr/>
        </p:nvSpPr>
        <p:spPr>
          <a:xfrm>
            <a:off x="1126996" y="5202094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134EC4-46F6-41D8-904F-53A50E02520B}"/>
              </a:ext>
            </a:extLst>
          </p:cNvPr>
          <p:cNvSpPr/>
          <p:nvPr/>
        </p:nvSpPr>
        <p:spPr>
          <a:xfrm>
            <a:off x="1545286" y="5202094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81B8A1-3CB3-4B02-8B7A-5EEEAE95731F}"/>
              </a:ext>
            </a:extLst>
          </p:cNvPr>
          <p:cNvSpPr/>
          <p:nvPr/>
        </p:nvSpPr>
        <p:spPr>
          <a:xfrm>
            <a:off x="1126996" y="5625750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414140-ED3F-4DAD-8A55-3A0D37FFD496}"/>
              </a:ext>
            </a:extLst>
          </p:cNvPr>
          <p:cNvSpPr/>
          <p:nvPr/>
        </p:nvSpPr>
        <p:spPr>
          <a:xfrm>
            <a:off x="1545286" y="5625750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36AB2E-A915-4101-B72E-793B7E72B2E5}"/>
              </a:ext>
            </a:extLst>
          </p:cNvPr>
          <p:cNvSpPr/>
          <p:nvPr/>
        </p:nvSpPr>
        <p:spPr>
          <a:xfrm>
            <a:off x="1126996" y="6049406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21E800-D26A-4337-AF76-AE4C883AECC2}"/>
              </a:ext>
            </a:extLst>
          </p:cNvPr>
          <p:cNvSpPr/>
          <p:nvPr/>
        </p:nvSpPr>
        <p:spPr>
          <a:xfrm>
            <a:off x="1545286" y="6049406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66D338-6A24-4BED-B9B6-55A86FFF24AA}"/>
              </a:ext>
            </a:extLst>
          </p:cNvPr>
          <p:cNvSpPr txBox="1"/>
          <p:nvPr/>
        </p:nvSpPr>
        <p:spPr>
          <a:xfrm>
            <a:off x="1126996" y="3531233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Idx</a:t>
            </a:r>
            <a:r>
              <a:rPr lang="en-US" dirty="0"/>
              <a:t>        pages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4C2F0AA-DDE0-46E6-9175-3FB6289EA9E7}"/>
              </a:ext>
            </a:extLst>
          </p:cNvPr>
          <p:cNvCxnSpPr>
            <a:cxnSpLocks/>
            <a:stCxn id="18" idx="1"/>
            <a:endCxn id="33" idx="1"/>
          </p:cNvCxnSpPr>
          <p:nvPr/>
        </p:nvCxnSpPr>
        <p:spPr>
          <a:xfrm rot="10800000" flipV="1">
            <a:off x="1126997" y="2184730"/>
            <a:ext cx="4295047" cy="3630710"/>
          </a:xfrm>
          <a:prstGeom prst="bentConnector3">
            <a:avLst>
              <a:gd name="adj1" fmla="val 105322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CFA35B0-2FDA-4636-97C2-04A94A0C4B33}"/>
              </a:ext>
            </a:extLst>
          </p:cNvPr>
          <p:cNvSpPr/>
          <p:nvPr/>
        </p:nvSpPr>
        <p:spPr>
          <a:xfrm>
            <a:off x="4420347" y="4124544"/>
            <a:ext cx="1973095" cy="2518173"/>
          </a:xfrm>
          <a:prstGeom prst="roundRect">
            <a:avLst>
              <a:gd name="adj" fmla="val 1253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0BD6D-06D0-441D-B4F6-C31C56645460}"/>
              </a:ext>
            </a:extLst>
          </p:cNvPr>
          <p:cNvSpPr txBox="1"/>
          <p:nvPr/>
        </p:nvSpPr>
        <p:spPr>
          <a:xfrm>
            <a:off x="1188666" y="3048318"/>
            <a:ext cx="16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Segment table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FC16AE-CF83-462A-AA4B-003CB1D9842B}"/>
              </a:ext>
            </a:extLst>
          </p:cNvPr>
          <p:cNvSpPr/>
          <p:nvPr/>
        </p:nvSpPr>
        <p:spPr>
          <a:xfrm>
            <a:off x="4532967" y="4612991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8ACE45-C0E0-41F5-BA62-931F84CDF62B}"/>
              </a:ext>
            </a:extLst>
          </p:cNvPr>
          <p:cNvSpPr/>
          <p:nvPr/>
        </p:nvSpPr>
        <p:spPr>
          <a:xfrm>
            <a:off x="4951257" y="4612991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56C047-CC1B-48FA-B133-93525397F5C0}"/>
              </a:ext>
            </a:extLst>
          </p:cNvPr>
          <p:cNvSpPr/>
          <p:nvPr/>
        </p:nvSpPr>
        <p:spPr>
          <a:xfrm>
            <a:off x="4532967" y="4992370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60EAB-5552-4615-A436-CC1F05E74BF8}"/>
              </a:ext>
            </a:extLst>
          </p:cNvPr>
          <p:cNvSpPr/>
          <p:nvPr/>
        </p:nvSpPr>
        <p:spPr>
          <a:xfrm>
            <a:off x="4951257" y="4992370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845E66-9506-4B22-84CF-904EEF96F775}"/>
              </a:ext>
            </a:extLst>
          </p:cNvPr>
          <p:cNvSpPr/>
          <p:nvPr/>
        </p:nvSpPr>
        <p:spPr>
          <a:xfrm>
            <a:off x="4532967" y="5371749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2E7234-7BD9-466C-9001-23058F0F1314}"/>
              </a:ext>
            </a:extLst>
          </p:cNvPr>
          <p:cNvSpPr/>
          <p:nvPr/>
        </p:nvSpPr>
        <p:spPr>
          <a:xfrm>
            <a:off x="4951257" y="5371749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1B0503-A8DC-4298-BBA5-745954BF48C5}"/>
              </a:ext>
            </a:extLst>
          </p:cNvPr>
          <p:cNvSpPr/>
          <p:nvPr/>
        </p:nvSpPr>
        <p:spPr>
          <a:xfrm>
            <a:off x="4532967" y="5751128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372D92-E535-4103-AB9D-7CA9E2BB68A3}"/>
              </a:ext>
            </a:extLst>
          </p:cNvPr>
          <p:cNvSpPr/>
          <p:nvPr/>
        </p:nvSpPr>
        <p:spPr>
          <a:xfrm>
            <a:off x="4951257" y="5751128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E8A09D-397D-4794-A2C0-B015C16E151B}"/>
              </a:ext>
            </a:extLst>
          </p:cNvPr>
          <p:cNvSpPr/>
          <p:nvPr/>
        </p:nvSpPr>
        <p:spPr>
          <a:xfrm>
            <a:off x="4532967" y="6130507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3BB400-AA62-48AE-94E6-30C7EBAA843F}"/>
              </a:ext>
            </a:extLst>
          </p:cNvPr>
          <p:cNvSpPr/>
          <p:nvPr/>
        </p:nvSpPr>
        <p:spPr>
          <a:xfrm>
            <a:off x="4951257" y="6130507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4FB7980-AFC2-4E50-85B0-563C35A7056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868247" y="5815440"/>
            <a:ext cx="1548163" cy="97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BDA1E5-7215-4668-A5A8-0A913B61AF64}"/>
              </a:ext>
            </a:extLst>
          </p:cNvPr>
          <p:cNvSpPr txBox="1"/>
          <p:nvPr/>
        </p:nvSpPr>
        <p:spPr>
          <a:xfrm>
            <a:off x="4531284" y="4184602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Idx</a:t>
            </a:r>
            <a:r>
              <a:rPr lang="en-US" dirty="0"/>
              <a:t>      </a:t>
            </a:r>
            <a:r>
              <a:rPr lang="en-US" dirty="0" err="1"/>
              <a:t>p_index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59C65B-CD89-4548-9290-FF20E348C97D}"/>
              </a:ext>
            </a:extLst>
          </p:cNvPr>
          <p:cNvSpPr txBox="1"/>
          <p:nvPr/>
        </p:nvSpPr>
        <p:spPr>
          <a:xfrm>
            <a:off x="4531284" y="3680666"/>
            <a:ext cx="16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Page table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0FDB1E-0969-4A41-8C6B-D0328E4E2944}"/>
              </a:ext>
            </a:extLst>
          </p:cNvPr>
          <p:cNvCxnSpPr>
            <a:cxnSpLocks/>
            <a:stCxn id="46" idx="3"/>
            <a:endCxn id="70" idx="1"/>
          </p:cNvCxnSpPr>
          <p:nvPr/>
        </p:nvCxnSpPr>
        <p:spPr>
          <a:xfrm flipV="1">
            <a:off x="6274218" y="4882322"/>
            <a:ext cx="1516980" cy="2997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50ACC50-9756-4455-A42B-AE0271CACCED}"/>
              </a:ext>
            </a:extLst>
          </p:cNvPr>
          <p:cNvSpPr/>
          <p:nvPr/>
        </p:nvSpPr>
        <p:spPr>
          <a:xfrm>
            <a:off x="7791198" y="4692632"/>
            <a:ext cx="1109170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P_index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50DD43-6EC0-47C3-BF3E-9DD64CD82E45}"/>
              </a:ext>
            </a:extLst>
          </p:cNvPr>
          <p:cNvSpPr/>
          <p:nvPr/>
        </p:nvSpPr>
        <p:spPr>
          <a:xfrm>
            <a:off x="8905594" y="4692632"/>
            <a:ext cx="1109170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ECD44A-F69D-48A6-A1AA-E9033FA0CB14}"/>
              </a:ext>
            </a:extLst>
          </p:cNvPr>
          <p:cNvSpPr txBox="1"/>
          <p:nvPr/>
        </p:nvSpPr>
        <p:spPr>
          <a:xfrm>
            <a:off x="10147570" y="4705396"/>
            <a:ext cx="1813534" cy="36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174CE5"/>
                </a:solidFill>
              </a:rPr>
              <a:t>Physical address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72A37E-B82F-4419-9BD2-6763144115F2}"/>
              </a:ext>
            </a:extLst>
          </p:cNvPr>
          <p:cNvSpPr txBox="1"/>
          <p:nvPr/>
        </p:nvSpPr>
        <p:spPr>
          <a:xfrm>
            <a:off x="9564788" y="2664298"/>
            <a:ext cx="1982933" cy="3677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174CE5"/>
                </a:solidFill>
              </a:rPr>
              <a:t>Logical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8DB87-B65C-424A-B208-198E0FD5E349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8542022" y="2305004"/>
            <a:ext cx="1022766" cy="5431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C35B53-A259-49BE-82B6-73C78E9EEED9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8610600" y="2810342"/>
            <a:ext cx="954188" cy="378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868B62-E94D-4349-91E8-B5655992BA78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8686800" y="2848170"/>
            <a:ext cx="877988" cy="5053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639EA2-0518-48C5-AA70-A26292A09A02}"/>
              </a:ext>
            </a:extLst>
          </p:cNvPr>
          <p:cNvSpPr txBox="1"/>
          <p:nvPr/>
        </p:nvSpPr>
        <p:spPr>
          <a:xfrm>
            <a:off x="6670380" y="2043507"/>
            <a:ext cx="18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get_first_lv</a:t>
            </a:r>
            <a:r>
              <a:rPr lang="en-US" dirty="0"/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A33C47-6015-4847-BEFA-AB90CC9A1FD5}"/>
              </a:ext>
            </a:extLst>
          </p:cNvPr>
          <p:cNvSpPr txBox="1"/>
          <p:nvPr/>
        </p:nvSpPr>
        <p:spPr>
          <a:xfrm>
            <a:off x="6404537" y="2548984"/>
            <a:ext cx="209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get_second_lv</a:t>
            </a:r>
            <a:r>
              <a:rPr lang="en-US" dirty="0"/>
              <a:t>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ACF6BE-5311-4FAB-8291-8B102C022C6F}"/>
              </a:ext>
            </a:extLst>
          </p:cNvPr>
          <p:cNvSpPr txBox="1"/>
          <p:nvPr/>
        </p:nvSpPr>
        <p:spPr>
          <a:xfrm>
            <a:off x="6670380" y="3130786"/>
            <a:ext cx="18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get_offset</a:t>
            </a:r>
            <a:r>
              <a:rPr lang="en-US" dirty="0"/>
              <a:t>()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6FC9694-314F-436A-BE85-5E02CEFDEBDF}"/>
              </a:ext>
            </a:extLst>
          </p:cNvPr>
          <p:cNvCxnSpPr>
            <a:stCxn id="23" idx="1"/>
            <a:endCxn id="45" idx="1"/>
          </p:cNvCxnSpPr>
          <p:nvPr/>
        </p:nvCxnSpPr>
        <p:spPr>
          <a:xfrm rot="10800000" flipV="1">
            <a:off x="4532968" y="2765900"/>
            <a:ext cx="900695" cy="2416160"/>
          </a:xfrm>
          <a:prstGeom prst="bentConnector3">
            <a:avLst>
              <a:gd name="adj1" fmla="val 12538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1036C71-076A-49BE-A354-C8A7DBAFE650}"/>
              </a:ext>
            </a:extLst>
          </p:cNvPr>
          <p:cNvCxnSpPr>
            <a:stCxn id="24" idx="3"/>
            <a:endCxn id="71" idx="0"/>
          </p:cNvCxnSpPr>
          <p:nvPr/>
        </p:nvCxnSpPr>
        <p:spPr>
          <a:xfrm>
            <a:off x="8072363" y="3891479"/>
            <a:ext cx="1387816" cy="8011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5C37F71E-23FC-491E-B9E7-A4A59DCB2716}"/>
              </a:ext>
            </a:extLst>
          </p:cNvPr>
          <p:cNvSpPr/>
          <p:nvPr/>
        </p:nvSpPr>
        <p:spPr>
          <a:xfrm rot="5400000">
            <a:off x="3651722" y="4955909"/>
            <a:ext cx="957861" cy="2141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Graphic 101" descr="Checkmark">
            <a:extLst>
              <a:ext uri="{FF2B5EF4-FFF2-40B4-BE49-F238E27FC236}">
                <a16:creationId xmlns:a16="http://schemas.microsoft.com/office/drawing/2014/main" id="{07537862-E4F3-48DE-8E4D-FAE3DDDD0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930" y="4940306"/>
            <a:ext cx="405948" cy="40594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3DCD1A8-CA04-4D2F-986D-9689060FE4F1}"/>
              </a:ext>
            </a:extLst>
          </p:cNvPr>
          <p:cNvSpPr txBox="1"/>
          <p:nvPr/>
        </p:nvSpPr>
        <p:spPr>
          <a:xfrm>
            <a:off x="7234710" y="5543056"/>
            <a:ext cx="34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P_index</a:t>
            </a:r>
            <a:r>
              <a:rPr lang="en-US" dirty="0"/>
              <a:t> &lt;&lt; OFFSET_LEN + offset</a:t>
            </a:r>
          </a:p>
        </p:txBody>
      </p:sp>
    </p:spTree>
    <p:extLst>
      <p:ext uri="{BB962C8B-B14F-4D97-AF65-F5344CB8AC3E}">
        <p14:creationId xmlns:p14="http://schemas.microsoft.com/office/powerpoint/2010/main" val="320182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CA7790A-421E-4EC5-AEEC-D6D1BBEF7325}"/>
              </a:ext>
            </a:extLst>
          </p:cNvPr>
          <p:cNvSpPr/>
          <p:nvPr/>
        </p:nvSpPr>
        <p:spPr>
          <a:xfrm rot="20520887">
            <a:off x="-1629852" y="3955478"/>
            <a:ext cx="4627568" cy="4627568"/>
          </a:xfrm>
          <a:prstGeom prst="roundRect">
            <a:avLst>
              <a:gd name="adj" fmla="val 41284"/>
            </a:avLst>
          </a:prstGeom>
          <a:solidFill>
            <a:srgbClr val="5E8BF4"/>
          </a:solidFill>
          <a:ln>
            <a:noFill/>
          </a:ln>
          <a:effectLst>
            <a:glow rad="685800">
              <a:srgbClr val="2E32FA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B0A2C7-29D2-4AAF-836D-BB6E49EE83D7}"/>
              </a:ext>
            </a:extLst>
          </p:cNvPr>
          <p:cNvSpPr/>
          <p:nvPr/>
        </p:nvSpPr>
        <p:spPr>
          <a:xfrm rot="277662">
            <a:off x="-1443930" y="4141400"/>
            <a:ext cx="4255724" cy="4255724"/>
          </a:xfrm>
          <a:prstGeom prst="roundRect">
            <a:avLst>
              <a:gd name="adj" fmla="val 34348"/>
            </a:avLst>
          </a:prstGeom>
          <a:solidFill>
            <a:srgbClr val="2E32FA"/>
          </a:solidFill>
          <a:ln>
            <a:noFill/>
          </a:ln>
          <a:effectLst>
            <a:glow rad="254000">
              <a:srgbClr val="DFF6FF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AEBA7ED-B0A9-43DA-9D58-2C36E7EE8A21}"/>
              </a:ext>
            </a:extLst>
          </p:cNvPr>
          <p:cNvSpPr/>
          <p:nvPr/>
        </p:nvSpPr>
        <p:spPr>
          <a:xfrm rot="4534081">
            <a:off x="-1372278" y="4160373"/>
            <a:ext cx="4112416" cy="3972922"/>
          </a:xfrm>
          <a:prstGeom prst="roundRect">
            <a:avLst>
              <a:gd name="adj" fmla="val 39761"/>
            </a:avLst>
          </a:prstGeom>
          <a:solidFill>
            <a:srgbClr val="061468"/>
          </a:solidFill>
          <a:ln>
            <a:noFill/>
          </a:ln>
          <a:effectLst>
            <a:glow rad="9652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6AB0D-7B7B-418F-88A5-B2CD8B476050}"/>
              </a:ext>
            </a:extLst>
          </p:cNvPr>
          <p:cNvSpPr/>
          <p:nvPr/>
        </p:nvSpPr>
        <p:spPr>
          <a:xfrm>
            <a:off x="4392315" y="1237686"/>
            <a:ext cx="1874520" cy="6092873"/>
          </a:xfrm>
          <a:prstGeom prst="roundRect">
            <a:avLst/>
          </a:prstGeom>
          <a:solidFill>
            <a:srgbClr val="D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1A3236-C159-43F0-8624-40E29FFE1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23"/>
          <a:stretch/>
        </p:blipFill>
        <p:spPr>
          <a:xfrm>
            <a:off x="8195283" y="0"/>
            <a:ext cx="676374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C74B62-A653-4D4A-9A98-DE8AE482D0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2E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2636">
            <a:off x="-793007" y="4669896"/>
            <a:ext cx="2953878" cy="2953878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CE7A9A5-EAF6-4469-BA76-70AE72DB777D}"/>
              </a:ext>
            </a:extLst>
          </p:cNvPr>
          <p:cNvSpPr/>
          <p:nvPr/>
        </p:nvSpPr>
        <p:spPr>
          <a:xfrm>
            <a:off x="1432002" y="812407"/>
            <a:ext cx="4848952" cy="918774"/>
          </a:xfrm>
          <a:custGeom>
            <a:avLst/>
            <a:gdLst>
              <a:gd name="connsiteX0" fmla="*/ 618110 w 4848952"/>
              <a:gd name="connsiteY0" fmla="*/ 0 h 918774"/>
              <a:gd name="connsiteX1" fmla="*/ 4848952 w 4848952"/>
              <a:gd name="connsiteY1" fmla="*/ 0 h 918774"/>
              <a:gd name="connsiteX2" fmla="*/ 4848952 w 4848952"/>
              <a:gd name="connsiteY2" fmla="*/ 918774 h 918774"/>
              <a:gd name="connsiteX3" fmla="*/ 0 w 4848952"/>
              <a:gd name="connsiteY3" fmla="*/ 918774 h 918774"/>
              <a:gd name="connsiteX4" fmla="*/ 0 w 4848952"/>
              <a:gd name="connsiteY4" fmla="*/ 552812 h 918774"/>
              <a:gd name="connsiteX5" fmla="*/ 28988 w 4848952"/>
              <a:gd name="connsiteY5" fmla="*/ 561810 h 918774"/>
              <a:gd name="connsiteX6" fmla="*/ 129075 w 4848952"/>
              <a:gd name="connsiteY6" fmla="*/ 571900 h 918774"/>
              <a:gd name="connsiteX7" fmla="*/ 625698 w 4848952"/>
              <a:gd name="connsiteY7" fmla="*/ 75277 h 91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8952" h="918774">
                <a:moveTo>
                  <a:pt x="618110" y="0"/>
                </a:moveTo>
                <a:lnTo>
                  <a:pt x="4848952" y="0"/>
                </a:lnTo>
                <a:lnTo>
                  <a:pt x="4848952" y="918774"/>
                </a:lnTo>
                <a:lnTo>
                  <a:pt x="0" y="918774"/>
                </a:lnTo>
                <a:lnTo>
                  <a:pt x="0" y="552812"/>
                </a:lnTo>
                <a:lnTo>
                  <a:pt x="28988" y="561810"/>
                </a:lnTo>
                <a:cubicBezTo>
                  <a:pt x="61317" y="568426"/>
                  <a:pt x="94791" y="571900"/>
                  <a:pt x="129075" y="571900"/>
                </a:cubicBezTo>
                <a:cubicBezTo>
                  <a:pt x="403352" y="571900"/>
                  <a:pt x="625698" y="349554"/>
                  <a:pt x="625698" y="75277"/>
                </a:cubicBezTo>
                <a:close/>
              </a:path>
            </a:pathLst>
          </a:custGeom>
          <a:solidFill>
            <a:srgbClr val="33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latin typeface="UTM Akashi" panose="0204060305050602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CE7457-E9DC-47A3-912F-590C3111B136}"/>
              </a:ext>
            </a:extLst>
          </p:cNvPr>
          <p:cNvSpPr txBox="1"/>
          <p:nvPr/>
        </p:nvSpPr>
        <p:spPr>
          <a:xfrm>
            <a:off x="1741047" y="914521"/>
            <a:ext cx="475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UTM Akashi" panose="02040603050506020204" pitchFamily="18" charset="0"/>
              </a:rPr>
              <a:t>SCHEDULER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73E43-7158-4D2B-ACC5-3D82CC453C11}"/>
              </a:ext>
            </a:extLst>
          </p:cNvPr>
          <p:cNvSpPr/>
          <p:nvPr/>
        </p:nvSpPr>
        <p:spPr>
          <a:xfrm>
            <a:off x="1122089" y="451031"/>
            <a:ext cx="877976" cy="877976"/>
          </a:xfrm>
          <a:prstGeom prst="ellipse">
            <a:avLst/>
          </a:prstGeom>
          <a:solidFill>
            <a:srgbClr val="06146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TM Akashi" panose="02040603050506020204" pitchFamily="18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C36358-27D6-4C3B-A99E-5A6A7EB69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1295" y="550237"/>
            <a:ext cx="679564" cy="679564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B6885EAC-4E29-43B4-B08D-79253D6457DD}"/>
              </a:ext>
            </a:extLst>
          </p:cNvPr>
          <p:cNvSpPr/>
          <p:nvPr/>
        </p:nvSpPr>
        <p:spPr>
          <a:xfrm>
            <a:off x="10598606" y="1662966"/>
            <a:ext cx="1000384" cy="1000384"/>
          </a:xfrm>
          <a:prstGeom prst="ellipse">
            <a:avLst/>
          </a:prstGeom>
          <a:solidFill>
            <a:srgbClr val="2E32F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A95E7F2-EA15-439E-BED1-64FC18B5EB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6241" y="1720601"/>
            <a:ext cx="885112" cy="885112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97F214-C3E3-4714-B446-9BF0807581AC}"/>
              </a:ext>
            </a:extLst>
          </p:cNvPr>
          <p:cNvSpPr/>
          <p:nvPr/>
        </p:nvSpPr>
        <p:spPr>
          <a:xfrm>
            <a:off x="4384385" y="2163157"/>
            <a:ext cx="6763743" cy="968342"/>
          </a:xfrm>
          <a:custGeom>
            <a:avLst/>
            <a:gdLst>
              <a:gd name="connsiteX0" fmla="*/ 0 w 6763743"/>
              <a:gd name="connsiteY0" fmla="*/ 0 h 968342"/>
              <a:gd name="connsiteX1" fmla="*/ 6131011 w 6763743"/>
              <a:gd name="connsiteY1" fmla="*/ 0 h 968342"/>
              <a:gd name="connsiteX2" fmla="*/ 6131011 w 6763743"/>
              <a:gd name="connsiteY2" fmla="*/ 1 h 968342"/>
              <a:gd name="connsiteX3" fmla="*/ 6714413 w 6763743"/>
              <a:gd name="connsiteY3" fmla="*/ 583403 h 968342"/>
              <a:gd name="connsiteX4" fmla="*/ 6763743 w 6763743"/>
              <a:gd name="connsiteY4" fmla="*/ 578430 h 968342"/>
              <a:gd name="connsiteX5" fmla="*/ 6763743 w 6763743"/>
              <a:gd name="connsiteY5" fmla="*/ 968342 h 968342"/>
              <a:gd name="connsiteX6" fmla="*/ 0 w 6763743"/>
              <a:gd name="connsiteY6" fmla="*/ 968342 h 96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743" h="968342">
                <a:moveTo>
                  <a:pt x="0" y="0"/>
                </a:moveTo>
                <a:lnTo>
                  <a:pt x="6131011" y="0"/>
                </a:lnTo>
                <a:lnTo>
                  <a:pt x="6131011" y="1"/>
                </a:lnTo>
                <a:cubicBezTo>
                  <a:pt x="6131011" y="322205"/>
                  <a:pt x="6392209" y="583403"/>
                  <a:pt x="6714413" y="583403"/>
                </a:cubicBezTo>
                <a:lnTo>
                  <a:pt x="6763743" y="578430"/>
                </a:lnTo>
                <a:lnTo>
                  <a:pt x="6763743" y="968342"/>
                </a:lnTo>
                <a:lnTo>
                  <a:pt x="0" y="968342"/>
                </a:lnTo>
                <a:close/>
              </a:path>
            </a:pathLst>
          </a:custGeom>
          <a:solidFill>
            <a:srgbClr val="343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UTM Akashi" panose="0204060305050602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FD421-CD6E-43A8-8112-0417BBA2422C}"/>
              </a:ext>
            </a:extLst>
          </p:cNvPr>
          <p:cNvSpPr txBox="1"/>
          <p:nvPr/>
        </p:nvSpPr>
        <p:spPr>
          <a:xfrm>
            <a:off x="4450194" y="2293221"/>
            <a:ext cx="606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UTM Akashi" panose="02040603050506020204" pitchFamily="18" charset="0"/>
              </a:rPr>
              <a:t>MEMORY MANAGEMENT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D90ACC-344E-4E6B-B63F-D3DE73EF7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383" y="3660425"/>
            <a:ext cx="1684074" cy="17346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65DF12-AD0C-437F-90EB-29A0E6BEA3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733" y="475821"/>
            <a:ext cx="1358665" cy="139948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F03ECB9-073C-494C-AACA-098ECC4FA5BF}"/>
              </a:ext>
            </a:extLst>
          </p:cNvPr>
          <p:cNvSpPr/>
          <p:nvPr/>
        </p:nvSpPr>
        <p:spPr>
          <a:xfrm>
            <a:off x="5183164" y="3454664"/>
            <a:ext cx="5448363" cy="1468532"/>
          </a:xfrm>
          <a:prstGeom prst="rightArrow">
            <a:avLst>
              <a:gd name="adj1" fmla="val 50000"/>
              <a:gd name="adj2" fmla="val 199439"/>
            </a:avLst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glow rad="203200">
              <a:srgbClr val="2E32FA">
                <a:alpha val="1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E32FA"/>
                </a:solidFill>
                <a:latin typeface="UTM Akashi" panose="02040603050506020204" pitchFamily="18" charset="0"/>
              </a:rPr>
              <a:t>IMPLEMENTATION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563A48E-14C8-4B78-BA5B-51186AEF785D}"/>
              </a:ext>
            </a:extLst>
          </p:cNvPr>
          <p:cNvSpPr/>
          <p:nvPr/>
        </p:nvSpPr>
        <p:spPr>
          <a:xfrm>
            <a:off x="5183165" y="5055771"/>
            <a:ext cx="5448363" cy="1468532"/>
          </a:xfrm>
          <a:prstGeom prst="rightArrow">
            <a:avLst>
              <a:gd name="adj1" fmla="val 50000"/>
              <a:gd name="adj2" fmla="val 198401"/>
            </a:avLst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glow rad="203200">
              <a:srgbClr val="2E32FA">
                <a:alpha val="1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E32FA"/>
                </a:solidFill>
                <a:latin typeface="UTM Akashi" panose="02040603050506020204" pitchFamily="18" charset="0"/>
              </a:rPr>
              <a:t>ANSWER THE QUESTION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58187BD0-F51B-4B30-B12F-D1FB2EDBEB18}"/>
              </a:ext>
            </a:extLst>
          </p:cNvPr>
          <p:cNvSpPr/>
          <p:nvPr/>
        </p:nvSpPr>
        <p:spPr>
          <a:xfrm flipH="1">
            <a:off x="-23061" y="7684064"/>
            <a:ext cx="5168805" cy="2362541"/>
          </a:xfrm>
          <a:custGeom>
            <a:avLst/>
            <a:gdLst>
              <a:gd name="connsiteX0" fmla="*/ 0 w 12192000"/>
              <a:gd name="connsiteY0" fmla="*/ 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0 w 12192000"/>
              <a:gd name="connsiteY4" fmla="*/ 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635535 h 2791400"/>
              <a:gd name="connsiteX1" fmla="*/ 12192000 w 12192000"/>
              <a:gd name="connsiteY1" fmla="*/ 187735 h 2791400"/>
              <a:gd name="connsiteX2" fmla="*/ 12192000 w 12192000"/>
              <a:gd name="connsiteY2" fmla="*/ 2791400 h 2791400"/>
              <a:gd name="connsiteX3" fmla="*/ 0 w 12192000"/>
              <a:gd name="connsiteY3" fmla="*/ 2791400 h 2791400"/>
              <a:gd name="connsiteX4" fmla="*/ 15240 w 12192000"/>
              <a:gd name="connsiteY4" fmla="*/ 1635535 h 2791400"/>
              <a:gd name="connsiteX0" fmla="*/ 15240 w 12517120"/>
              <a:gd name="connsiteY0" fmla="*/ 1635535 h 2791400"/>
              <a:gd name="connsiteX1" fmla="*/ 12192000 w 12517120"/>
              <a:gd name="connsiteY1" fmla="*/ 187735 h 2791400"/>
              <a:gd name="connsiteX2" fmla="*/ 12192000 w 12517120"/>
              <a:gd name="connsiteY2" fmla="*/ 2791400 h 2791400"/>
              <a:gd name="connsiteX3" fmla="*/ 0 w 12517120"/>
              <a:gd name="connsiteY3" fmla="*/ 2791400 h 2791400"/>
              <a:gd name="connsiteX4" fmla="*/ 15240 w 12517120"/>
              <a:gd name="connsiteY4" fmla="*/ 1635535 h 2791400"/>
              <a:gd name="connsiteX0" fmla="*/ 15240 w 12517120"/>
              <a:gd name="connsiteY0" fmla="*/ 1635535 h 2791400"/>
              <a:gd name="connsiteX1" fmla="*/ 12192000 w 12517120"/>
              <a:gd name="connsiteY1" fmla="*/ 187735 h 2791400"/>
              <a:gd name="connsiteX2" fmla="*/ 12192000 w 12517120"/>
              <a:gd name="connsiteY2" fmla="*/ 2791400 h 2791400"/>
              <a:gd name="connsiteX3" fmla="*/ 0 w 12517120"/>
              <a:gd name="connsiteY3" fmla="*/ 2791400 h 2791400"/>
              <a:gd name="connsiteX4" fmla="*/ 15240 w 12517120"/>
              <a:gd name="connsiteY4" fmla="*/ 1635535 h 2791400"/>
              <a:gd name="connsiteX0" fmla="*/ 15240 w 12517120"/>
              <a:gd name="connsiteY0" fmla="*/ 1564007 h 2719872"/>
              <a:gd name="connsiteX1" fmla="*/ 12192000 w 12517120"/>
              <a:gd name="connsiteY1" fmla="*/ 116207 h 2719872"/>
              <a:gd name="connsiteX2" fmla="*/ 12192000 w 12517120"/>
              <a:gd name="connsiteY2" fmla="*/ 2719872 h 2719872"/>
              <a:gd name="connsiteX3" fmla="*/ 0 w 12517120"/>
              <a:gd name="connsiteY3" fmla="*/ 2719872 h 2719872"/>
              <a:gd name="connsiteX4" fmla="*/ 15240 w 12517120"/>
              <a:gd name="connsiteY4" fmla="*/ 1564007 h 2719872"/>
              <a:gd name="connsiteX0" fmla="*/ 15240 w 12517120"/>
              <a:gd name="connsiteY0" fmla="*/ 1564007 h 2719872"/>
              <a:gd name="connsiteX1" fmla="*/ 12192000 w 12517120"/>
              <a:gd name="connsiteY1" fmla="*/ 116207 h 2719872"/>
              <a:gd name="connsiteX2" fmla="*/ 12192000 w 12517120"/>
              <a:gd name="connsiteY2" fmla="*/ 2719872 h 2719872"/>
              <a:gd name="connsiteX3" fmla="*/ 0 w 12517120"/>
              <a:gd name="connsiteY3" fmla="*/ 2719872 h 2719872"/>
              <a:gd name="connsiteX4" fmla="*/ 15240 w 12517120"/>
              <a:gd name="connsiteY4" fmla="*/ 1564007 h 2719872"/>
              <a:gd name="connsiteX0" fmla="*/ 15240 w 12517120"/>
              <a:gd name="connsiteY0" fmla="*/ 1567942 h 2723807"/>
              <a:gd name="connsiteX1" fmla="*/ 12192000 w 12517120"/>
              <a:gd name="connsiteY1" fmla="*/ 120142 h 2723807"/>
              <a:gd name="connsiteX2" fmla="*/ 12192000 w 12517120"/>
              <a:gd name="connsiteY2" fmla="*/ 2723807 h 2723807"/>
              <a:gd name="connsiteX3" fmla="*/ 0 w 12517120"/>
              <a:gd name="connsiteY3" fmla="*/ 2723807 h 2723807"/>
              <a:gd name="connsiteX4" fmla="*/ 15240 w 12517120"/>
              <a:gd name="connsiteY4" fmla="*/ 1567942 h 2723807"/>
              <a:gd name="connsiteX0" fmla="*/ 15240 w 12517120"/>
              <a:gd name="connsiteY0" fmla="*/ 1772130 h 2927995"/>
              <a:gd name="connsiteX1" fmla="*/ 12192000 w 12517120"/>
              <a:gd name="connsiteY1" fmla="*/ 324330 h 2927995"/>
              <a:gd name="connsiteX2" fmla="*/ 12192000 w 12517120"/>
              <a:gd name="connsiteY2" fmla="*/ 2927995 h 2927995"/>
              <a:gd name="connsiteX3" fmla="*/ 0 w 12517120"/>
              <a:gd name="connsiteY3" fmla="*/ 2927995 h 2927995"/>
              <a:gd name="connsiteX4" fmla="*/ 15240 w 12517120"/>
              <a:gd name="connsiteY4" fmla="*/ 1772130 h 2927995"/>
              <a:gd name="connsiteX0" fmla="*/ 15240 w 12517120"/>
              <a:gd name="connsiteY0" fmla="*/ 1772130 h 2927995"/>
              <a:gd name="connsiteX1" fmla="*/ 12192000 w 12517120"/>
              <a:gd name="connsiteY1" fmla="*/ 324330 h 2927995"/>
              <a:gd name="connsiteX2" fmla="*/ 12192000 w 12517120"/>
              <a:gd name="connsiteY2" fmla="*/ 2927995 h 2927995"/>
              <a:gd name="connsiteX3" fmla="*/ 0 w 12517120"/>
              <a:gd name="connsiteY3" fmla="*/ 2927995 h 2927995"/>
              <a:gd name="connsiteX4" fmla="*/ 15240 w 12517120"/>
              <a:gd name="connsiteY4" fmla="*/ 1772130 h 2927995"/>
              <a:gd name="connsiteX0" fmla="*/ 15240 w 12198773"/>
              <a:gd name="connsiteY0" fmla="*/ 1772130 h 2927995"/>
              <a:gd name="connsiteX1" fmla="*/ 12192000 w 12198773"/>
              <a:gd name="connsiteY1" fmla="*/ 324330 h 2927995"/>
              <a:gd name="connsiteX2" fmla="*/ 12192000 w 12198773"/>
              <a:gd name="connsiteY2" fmla="*/ 2927995 h 2927995"/>
              <a:gd name="connsiteX3" fmla="*/ 0 w 12198773"/>
              <a:gd name="connsiteY3" fmla="*/ 2927995 h 2927995"/>
              <a:gd name="connsiteX4" fmla="*/ 15240 w 12198773"/>
              <a:gd name="connsiteY4" fmla="*/ 1772130 h 2927995"/>
              <a:gd name="connsiteX0" fmla="*/ 6370320 w 12198773"/>
              <a:gd name="connsiteY0" fmla="*/ 1294003 h 2968028"/>
              <a:gd name="connsiteX1" fmla="*/ 12192000 w 12198773"/>
              <a:gd name="connsiteY1" fmla="*/ 364363 h 2968028"/>
              <a:gd name="connsiteX2" fmla="*/ 12192000 w 12198773"/>
              <a:gd name="connsiteY2" fmla="*/ 2968028 h 2968028"/>
              <a:gd name="connsiteX3" fmla="*/ 0 w 12198773"/>
              <a:gd name="connsiteY3" fmla="*/ 2968028 h 2968028"/>
              <a:gd name="connsiteX4" fmla="*/ 6370320 w 12198773"/>
              <a:gd name="connsiteY4" fmla="*/ 1294003 h 2968028"/>
              <a:gd name="connsiteX0" fmla="*/ 7071360 w 12198773"/>
              <a:gd name="connsiteY0" fmla="*/ 1391640 h 2958985"/>
              <a:gd name="connsiteX1" fmla="*/ 12192000 w 12198773"/>
              <a:gd name="connsiteY1" fmla="*/ 355320 h 2958985"/>
              <a:gd name="connsiteX2" fmla="*/ 12192000 w 12198773"/>
              <a:gd name="connsiteY2" fmla="*/ 2958985 h 2958985"/>
              <a:gd name="connsiteX3" fmla="*/ 0 w 12198773"/>
              <a:gd name="connsiteY3" fmla="*/ 2958985 h 2958985"/>
              <a:gd name="connsiteX4" fmla="*/ 7071360 w 12198773"/>
              <a:gd name="connsiteY4" fmla="*/ 1391640 h 2958985"/>
              <a:gd name="connsiteX0" fmla="*/ 0 w 5127413"/>
              <a:gd name="connsiteY0" fmla="*/ 1391640 h 2958985"/>
              <a:gd name="connsiteX1" fmla="*/ 5120640 w 5127413"/>
              <a:gd name="connsiteY1" fmla="*/ 355320 h 2958985"/>
              <a:gd name="connsiteX2" fmla="*/ 5120640 w 5127413"/>
              <a:gd name="connsiteY2" fmla="*/ 2958985 h 2958985"/>
              <a:gd name="connsiteX3" fmla="*/ 0 w 5127413"/>
              <a:gd name="connsiteY3" fmla="*/ 2943745 h 2958985"/>
              <a:gd name="connsiteX4" fmla="*/ 0 w 5127413"/>
              <a:gd name="connsiteY4" fmla="*/ 1391640 h 2958985"/>
              <a:gd name="connsiteX0" fmla="*/ 0 w 5120640"/>
              <a:gd name="connsiteY0" fmla="*/ 587062 h 2154407"/>
              <a:gd name="connsiteX1" fmla="*/ 5105400 w 5120640"/>
              <a:gd name="connsiteY1" fmla="*/ 449902 h 2154407"/>
              <a:gd name="connsiteX2" fmla="*/ 5120640 w 5120640"/>
              <a:gd name="connsiteY2" fmla="*/ 2154407 h 2154407"/>
              <a:gd name="connsiteX3" fmla="*/ 0 w 5120640"/>
              <a:gd name="connsiteY3" fmla="*/ 2139167 h 2154407"/>
              <a:gd name="connsiteX4" fmla="*/ 0 w 5120640"/>
              <a:gd name="connsiteY4" fmla="*/ 587062 h 2154407"/>
              <a:gd name="connsiteX0" fmla="*/ 0 w 5168805"/>
              <a:gd name="connsiteY0" fmla="*/ 613490 h 2180835"/>
              <a:gd name="connsiteX1" fmla="*/ 5166360 w 5168805"/>
              <a:gd name="connsiteY1" fmla="*/ 445850 h 2180835"/>
              <a:gd name="connsiteX2" fmla="*/ 5120640 w 5168805"/>
              <a:gd name="connsiteY2" fmla="*/ 2180835 h 2180835"/>
              <a:gd name="connsiteX3" fmla="*/ 0 w 5168805"/>
              <a:gd name="connsiteY3" fmla="*/ 2165595 h 2180835"/>
              <a:gd name="connsiteX4" fmla="*/ 0 w 5168805"/>
              <a:gd name="connsiteY4" fmla="*/ 613490 h 2180835"/>
              <a:gd name="connsiteX0" fmla="*/ 0 w 5168805"/>
              <a:gd name="connsiteY0" fmla="*/ 663418 h 2230763"/>
              <a:gd name="connsiteX1" fmla="*/ 5166360 w 5168805"/>
              <a:gd name="connsiteY1" fmla="*/ 495778 h 2230763"/>
              <a:gd name="connsiteX2" fmla="*/ 5120640 w 5168805"/>
              <a:gd name="connsiteY2" fmla="*/ 2230763 h 2230763"/>
              <a:gd name="connsiteX3" fmla="*/ 0 w 5168805"/>
              <a:gd name="connsiteY3" fmla="*/ 2215523 h 2230763"/>
              <a:gd name="connsiteX4" fmla="*/ 0 w 5168805"/>
              <a:gd name="connsiteY4" fmla="*/ 663418 h 2230763"/>
              <a:gd name="connsiteX0" fmla="*/ 0 w 5168805"/>
              <a:gd name="connsiteY0" fmla="*/ 663418 h 2230763"/>
              <a:gd name="connsiteX1" fmla="*/ 5166360 w 5168805"/>
              <a:gd name="connsiteY1" fmla="*/ 495778 h 2230763"/>
              <a:gd name="connsiteX2" fmla="*/ 5120640 w 5168805"/>
              <a:gd name="connsiteY2" fmla="*/ 2230763 h 2230763"/>
              <a:gd name="connsiteX3" fmla="*/ 0 w 5168805"/>
              <a:gd name="connsiteY3" fmla="*/ 2215523 h 2230763"/>
              <a:gd name="connsiteX4" fmla="*/ 0 w 5168805"/>
              <a:gd name="connsiteY4" fmla="*/ 663418 h 2230763"/>
              <a:gd name="connsiteX0" fmla="*/ 0 w 5168805"/>
              <a:gd name="connsiteY0" fmla="*/ 795196 h 2362541"/>
              <a:gd name="connsiteX1" fmla="*/ 5166360 w 5168805"/>
              <a:gd name="connsiteY1" fmla="*/ 627556 h 2362541"/>
              <a:gd name="connsiteX2" fmla="*/ 5120640 w 5168805"/>
              <a:gd name="connsiteY2" fmla="*/ 2362541 h 2362541"/>
              <a:gd name="connsiteX3" fmla="*/ 0 w 5168805"/>
              <a:gd name="connsiteY3" fmla="*/ 2347301 h 2362541"/>
              <a:gd name="connsiteX4" fmla="*/ 0 w 5168805"/>
              <a:gd name="connsiteY4" fmla="*/ 795196 h 236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8805" h="2362541">
                <a:moveTo>
                  <a:pt x="0" y="795196"/>
                </a:moveTo>
                <a:cubicBezTo>
                  <a:pt x="1864360" y="922196"/>
                  <a:pt x="3362960" y="-932004"/>
                  <a:pt x="5166360" y="627556"/>
                </a:cubicBezTo>
                <a:cubicBezTo>
                  <a:pt x="5181600" y="1586884"/>
                  <a:pt x="5120640" y="1494653"/>
                  <a:pt x="5120640" y="2362541"/>
                </a:cubicBezTo>
                <a:lnTo>
                  <a:pt x="0" y="2347301"/>
                </a:lnTo>
                <a:lnTo>
                  <a:pt x="0" y="795196"/>
                </a:lnTo>
                <a:close/>
              </a:path>
            </a:pathLst>
          </a:custGeom>
          <a:gradFill>
            <a:gsLst>
              <a:gs pos="12000">
                <a:srgbClr val="DFF6FF"/>
              </a:gs>
              <a:gs pos="79000">
                <a:srgbClr val="2E32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0E4269C5-231D-4938-8C27-EE77A05D95F9}"/>
              </a:ext>
            </a:extLst>
          </p:cNvPr>
          <p:cNvSpPr/>
          <p:nvPr/>
        </p:nvSpPr>
        <p:spPr>
          <a:xfrm>
            <a:off x="-143277" y="7160963"/>
            <a:ext cx="12342049" cy="2927995"/>
          </a:xfrm>
          <a:custGeom>
            <a:avLst/>
            <a:gdLst>
              <a:gd name="connsiteX0" fmla="*/ 0 w 12192000"/>
              <a:gd name="connsiteY0" fmla="*/ 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0 w 12192000"/>
              <a:gd name="connsiteY4" fmla="*/ 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635535 h 2791400"/>
              <a:gd name="connsiteX1" fmla="*/ 12192000 w 12192000"/>
              <a:gd name="connsiteY1" fmla="*/ 187735 h 2791400"/>
              <a:gd name="connsiteX2" fmla="*/ 12192000 w 12192000"/>
              <a:gd name="connsiteY2" fmla="*/ 2791400 h 2791400"/>
              <a:gd name="connsiteX3" fmla="*/ 0 w 12192000"/>
              <a:gd name="connsiteY3" fmla="*/ 2791400 h 2791400"/>
              <a:gd name="connsiteX4" fmla="*/ 15240 w 12192000"/>
              <a:gd name="connsiteY4" fmla="*/ 1635535 h 2791400"/>
              <a:gd name="connsiteX0" fmla="*/ 15240 w 12517120"/>
              <a:gd name="connsiteY0" fmla="*/ 1635535 h 2791400"/>
              <a:gd name="connsiteX1" fmla="*/ 12192000 w 12517120"/>
              <a:gd name="connsiteY1" fmla="*/ 187735 h 2791400"/>
              <a:gd name="connsiteX2" fmla="*/ 12192000 w 12517120"/>
              <a:gd name="connsiteY2" fmla="*/ 2791400 h 2791400"/>
              <a:gd name="connsiteX3" fmla="*/ 0 w 12517120"/>
              <a:gd name="connsiteY3" fmla="*/ 2791400 h 2791400"/>
              <a:gd name="connsiteX4" fmla="*/ 15240 w 12517120"/>
              <a:gd name="connsiteY4" fmla="*/ 1635535 h 2791400"/>
              <a:gd name="connsiteX0" fmla="*/ 15240 w 12517120"/>
              <a:gd name="connsiteY0" fmla="*/ 1635535 h 2791400"/>
              <a:gd name="connsiteX1" fmla="*/ 12192000 w 12517120"/>
              <a:gd name="connsiteY1" fmla="*/ 187735 h 2791400"/>
              <a:gd name="connsiteX2" fmla="*/ 12192000 w 12517120"/>
              <a:gd name="connsiteY2" fmla="*/ 2791400 h 2791400"/>
              <a:gd name="connsiteX3" fmla="*/ 0 w 12517120"/>
              <a:gd name="connsiteY3" fmla="*/ 2791400 h 2791400"/>
              <a:gd name="connsiteX4" fmla="*/ 15240 w 12517120"/>
              <a:gd name="connsiteY4" fmla="*/ 1635535 h 2791400"/>
              <a:gd name="connsiteX0" fmla="*/ 15240 w 12517120"/>
              <a:gd name="connsiteY0" fmla="*/ 1564007 h 2719872"/>
              <a:gd name="connsiteX1" fmla="*/ 12192000 w 12517120"/>
              <a:gd name="connsiteY1" fmla="*/ 116207 h 2719872"/>
              <a:gd name="connsiteX2" fmla="*/ 12192000 w 12517120"/>
              <a:gd name="connsiteY2" fmla="*/ 2719872 h 2719872"/>
              <a:gd name="connsiteX3" fmla="*/ 0 w 12517120"/>
              <a:gd name="connsiteY3" fmla="*/ 2719872 h 2719872"/>
              <a:gd name="connsiteX4" fmla="*/ 15240 w 12517120"/>
              <a:gd name="connsiteY4" fmla="*/ 1564007 h 2719872"/>
              <a:gd name="connsiteX0" fmla="*/ 15240 w 12517120"/>
              <a:gd name="connsiteY0" fmla="*/ 1564007 h 2719872"/>
              <a:gd name="connsiteX1" fmla="*/ 12192000 w 12517120"/>
              <a:gd name="connsiteY1" fmla="*/ 116207 h 2719872"/>
              <a:gd name="connsiteX2" fmla="*/ 12192000 w 12517120"/>
              <a:gd name="connsiteY2" fmla="*/ 2719872 h 2719872"/>
              <a:gd name="connsiteX3" fmla="*/ 0 w 12517120"/>
              <a:gd name="connsiteY3" fmla="*/ 2719872 h 2719872"/>
              <a:gd name="connsiteX4" fmla="*/ 15240 w 12517120"/>
              <a:gd name="connsiteY4" fmla="*/ 1564007 h 2719872"/>
              <a:gd name="connsiteX0" fmla="*/ 15240 w 12517120"/>
              <a:gd name="connsiteY0" fmla="*/ 1567942 h 2723807"/>
              <a:gd name="connsiteX1" fmla="*/ 12192000 w 12517120"/>
              <a:gd name="connsiteY1" fmla="*/ 120142 h 2723807"/>
              <a:gd name="connsiteX2" fmla="*/ 12192000 w 12517120"/>
              <a:gd name="connsiteY2" fmla="*/ 2723807 h 2723807"/>
              <a:gd name="connsiteX3" fmla="*/ 0 w 12517120"/>
              <a:gd name="connsiteY3" fmla="*/ 2723807 h 2723807"/>
              <a:gd name="connsiteX4" fmla="*/ 15240 w 12517120"/>
              <a:gd name="connsiteY4" fmla="*/ 1567942 h 2723807"/>
              <a:gd name="connsiteX0" fmla="*/ 15240 w 12517120"/>
              <a:gd name="connsiteY0" fmla="*/ 1772130 h 2927995"/>
              <a:gd name="connsiteX1" fmla="*/ 12192000 w 12517120"/>
              <a:gd name="connsiteY1" fmla="*/ 324330 h 2927995"/>
              <a:gd name="connsiteX2" fmla="*/ 12192000 w 12517120"/>
              <a:gd name="connsiteY2" fmla="*/ 2927995 h 2927995"/>
              <a:gd name="connsiteX3" fmla="*/ 0 w 12517120"/>
              <a:gd name="connsiteY3" fmla="*/ 2927995 h 2927995"/>
              <a:gd name="connsiteX4" fmla="*/ 15240 w 12517120"/>
              <a:gd name="connsiteY4" fmla="*/ 1772130 h 2927995"/>
              <a:gd name="connsiteX0" fmla="*/ 15240 w 12517120"/>
              <a:gd name="connsiteY0" fmla="*/ 1772130 h 2927995"/>
              <a:gd name="connsiteX1" fmla="*/ 12192000 w 12517120"/>
              <a:gd name="connsiteY1" fmla="*/ 324330 h 2927995"/>
              <a:gd name="connsiteX2" fmla="*/ 12192000 w 12517120"/>
              <a:gd name="connsiteY2" fmla="*/ 2927995 h 2927995"/>
              <a:gd name="connsiteX3" fmla="*/ 0 w 12517120"/>
              <a:gd name="connsiteY3" fmla="*/ 2927995 h 2927995"/>
              <a:gd name="connsiteX4" fmla="*/ 15240 w 12517120"/>
              <a:gd name="connsiteY4" fmla="*/ 1772130 h 2927995"/>
              <a:gd name="connsiteX0" fmla="*/ 15240 w 12198773"/>
              <a:gd name="connsiteY0" fmla="*/ 1772130 h 2927995"/>
              <a:gd name="connsiteX1" fmla="*/ 12192000 w 12198773"/>
              <a:gd name="connsiteY1" fmla="*/ 324330 h 2927995"/>
              <a:gd name="connsiteX2" fmla="*/ 12192000 w 12198773"/>
              <a:gd name="connsiteY2" fmla="*/ 2927995 h 2927995"/>
              <a:gd name="connsiteX3" fmla="*/ 0 w 12198773"/>
              <a:gd name="connsiteY3" fmla="*/ 2927995 h 2927995"/>
              <a:gd name="connsiteX4" fmla="*/ 15240 w 12198773"/>
              <a:gd name="connsiteY4" fmla="*/ 1772130 h 292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773" h="2927995">
                <a:moveTo>
                  <a:pt x="15240" y="1772130"/>
                </a:moveTo>
                <a:cubicBezTo>
                  <a:pt x="4348480" y="2752570"/>
                  <a:pt x="10205720" y="-1113310"/>
                  <a:pt x="12192000" y="324330"/>
                </a:cubicBezTo>
                <a:cubicBezTo>
                  <a:pt x="12207240" y="1283658"/>
                  <a:pt x="12192000" y="2060107"/>
                  <a:pt x="12192000" y="2927995"/>
                </a:cubicBezTo>
                <a:lnTo>
                  <a:pt x="0" y="2927995"/>
                </a:lnTo>
                <a:lnTo>
                  <a:pt x="15240" y="1772130"/>
                </a:lnTo>
                <a:close/>
              </a:path>
            </a:pathLst>
          </a:custGeom>
          <a:gradFill>
            <a:gsLst>
              <a:gs pos="0">
                <a:srgbClr val="DFF6FF"/>
              </a:gs>
              <a:gs pos="79000">
                <a:srgbClr val="2E32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1">
            <a:extLst>
              <a:ext uri="{FF2B5EF4-FFF2-40B4-BE49-F238E27FC236}">
                <a16:creationId xmlns:a16="http://schemas.microsoft.com/office/drawing/2014/main" id="{EF4DCD3D-72EF-4316-A0C4-73EFF2B70376}"/>
              </a:ext>
            </a:extLst>
          </p:cNvPr>
          <p:cNvSpPr/>
          <p:nvPr/>
        </p:nvSpPr>
        <p:spPr>
          <a:xfrm rot="6309494">
            <a:off x="11369708" y="-1557227"/>
            <a:ext cx="1074114" cy="1265799"/>
          </a:xfrm>
          <a:custGeom>
            <a:avLst/>
            <a:gdLst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3840656 w 3840656"/>
              <a:gd name="connsiteY3" fmla="*/ 2880492 h 3840656"/>
              <a:gd name="connsiteX4" fmla="*/ 2880492 w 3840656"/>
              <a:gd name="connsiteY4" fmla="*/ 3840656 h 3840656"/>
              <a:gd name="connsiteX5" fmla="*/ 0 w 3840656"/>
              <a:gd name="connsiteY5" fmla="*/ 3840656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21456 w 3840656"/>
              <a:gd name="connsiteY1" fmla="*/ 422030 h 3840656"/>
              <a:gd name="connsiteX2" fmla="*/ 3840656 w 3840656"/>
              <a:gd name="connsiteY2" fmla="*/ 0 h 3840656"/>
              <a:gd name="connsiteX3" fmla="*/ 3840656 w 3840656"/>
              <a:gd name="connsiteY3" fmla="*/ 2880492 h 3840656"/>
              <a:gd name="connsiteX4" fmla="*/ 2880492 w 3840656"/>
              <a:gd name="connsiteY4" fmla="*/ 3840656 h 3840656"/>
              <a:gd name="connsiteX5" fmla="*/ 0 w 3840656"/>
              <a:gd name="connsiteY5" fmla="*/ 3840656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21456 w 3840656"/>
              <a:gd name="connsiteY1" fmla="*/ 422030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0 w 3840656"/>
              <a:gd name="connsiteY5" fmla="*/ 3840656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0 w 3840656"/>
              <a:gd name="connsiteY5" fmla="*/ 3840656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960164 w 3840656"/>
              <a:gd name="connsiteY1" fmla="*/ 0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1594338 w 3840656"/>
              <a:gd name="connsiteY5" fmla="*/ 2574563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840656 w 3840656"/>
              <a:gd name="connsiteY2" fmla="*/ 2880492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2013460 w 3840656"/>
              <a:gd name="connsiteY1" fmla="*/ 474562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1594338 w 3840656"/>
              <a:gd name="connsiteY5" fmla="*/ 2574563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0 w 3840656"/>
              <a:gd name="connsiteY3" fmla="*/ 3840656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250347 w 3840656"/>
              <a:gd name="connsiteY2" fmla="*/ 2267033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2013460 w 3840656"/>
              <a:gd name="connsiteY1" fmla="*/ 474562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1594338 w 3840656"/>
              <a:gd name="connsiteY5" fmla="*/ 2574563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  <a:gd name="connsiteX0" fmla="*/ 0 w 3840656"/>
              <a:gd name="connsiteY0" fmla="*/ 960164 h 3840656"/>
              <a:gd name="connsiteX1" fmla="*/ 2880492 w 3840656"/>
              <a:gd name="connsiteY1" fmla="*/ 960164 h 3840656"/>
              <a:gd name="connsiteX2" fmla="*/ 2880492 w 3840656"/>
              <a:gd name="connsiteY2" fmla="*/ 3840656 h 3840656"/>
              <a:gd name="connsiteX3" fmla="*/ 1597306 w 3840656"/>
              <a:gd name="connsiteY3" fmla="*/ 2567441 h 3840656"/>
              <a:gd name="connsiteX4" fmla="*/ 0 w 3840656"/>
              <a:gd name="connsiteY4" fmla="*/ 960164 h 3840656"/>
              <a:gd name="connsiteX0" fmla="*/ 2880492 w 3840656"/>
              <a:gd name="connsiteY0" fmla="*/ 960164 h 3840656"/>
              <a:gd name="connsiteX1" fmla="*/ 3840656 w 3840656"/>
              <a:gd name="connsiteY1" fmla="*/ 0 h 3840656"/>
              <a:gd name="connsiteX2" fmla="*/ 3250347 w 3840656"/>
              <a:gd name="connsiteY2" fmla="*/ 2267033 h 3840656"/>
              <a:gd name="connsiteX3" fmla="*/ 2880492 w 3840656"/>
              <a:gd name="connsiteY3" fmla="*/ 3840656 h 3840656"/>
              <a:gd name="connsiteX4" fmla="*/ 2880492 w 3840656"/>
              <a:gd name="connsiteY4" fmla="*/ 960164 h 3840656"/>
              <a:gd name="connsiteX0" fmla="*/ 0 w 3840656"/>
              <a:gd name="connsiteY0" fmla="*/ 960164 h 3840656"/>
              <a:gd name="connsiteX1" fmla="*/ 2013460 w 3840656"/>
              <a:gd name="connsiteY1" fmla="*/ 474562 h 3840656"/>
              <a:gd name="connsiteX2" fmla="*/ 3840656 w 3840656"/>
              <a:gd name="connsiteY2" fmla="*/ 0 h 3840656"/>
              <a:gd name="connsiteX3" fmla="*/ 2880492 w 3840656"/>
              <a:gd name="connsiteY3" fmla="*/ 960164 h 3840656"/>
              <a:gd name="connsiteX4" fmla="*/ 0 w 3840656"/>
              <a:gd name="connsiteY4" fmla="*/ 960164 h 3840656"/>
              <a:gd name="connsiteX0" fmla="*/ 0 w 3840656"/>
              <a:gd name="connsiteY0" fmla="*/ 960164 h 3840656"/>
              <a:gd name="connsiteX1" fmla="*/ 1991795 w 3840656"/>
              <a:gd name="connsiteY1" fmla="*/ 468922 h 3840656"/>
              <a:gd name="connsiteX2" fmla="*/ 3840656 w 3840656"/>
              <a:gd name="connsiteY2" fmla="*/ 0 h 3840656"/>
              <a:gd name="connsiteX3" fmla="*/ 3254502 w 3840656"/>
              <a:gd name="connsiteY3" fmla="*/ 2224000 h 3840656"/>
              <a:gd name="connsiteX4" fmla="*/ 2880492 w 3840656"/>
              <a:gd name="connsiteY4" fmla="*/ 3840656 h 3840656"/>
              <a:gd name="connsiteX5" fmla="*/ 1594338 w 3840656"/>
              <a:gd name="connsiteY5" fmla="*/ 2574563 h 3840656"/>
              <a:gd name="connsiteX6" fmla="*/ 0 w 3840656"/>
              <a:gd name="connsiteY6" fmla="*/ 960164 h 3840656"/>
              <a:gd name="connsiteX7" fmla="*/ 0 w 3840656"/>
              <a:gd name="connsiteY7" fmla="*/ 960164 h 3840656"/>
              <a:gd name="connsiteX8" fmla="*/ 2880492 w 3840656"/>
              <a:gd name="connsiteY8" fmla="*/ 960164 h 3840656"/>
              <a:gd name="connsiteX9" fmla="*/ 3840656 w 3840656"/>
              <a:gd name="connsiteY9" fmla="*/ 0 h 3840656"/>
              <a:gd name="connsiteX10" fmla="*/ 2880492 w 3840656"/>
              <a:gd name="connsiteY10" fmla="*/ 960164 h 3840656"/>
              <a:gd name="connsiteX11" fmla="*/ 2880492 w 3840656"/>
              <a:gd name="connsiteY11" fmla="*/ 3840656 h 384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0656" h="3840656" stroke="0" extrusionOk="0">
                <a:moveTo>
                  <a:pt x="0" y="960164"/>
                </a:moveTo>
                <a:lnTo>
                  <a:pt x="2880492" y="960164"/>
                </a:lnTo>
                <a:lnTo>
                  <a:pt x="2880492" y="3840656"/>
                </a:lnTo>
                <a:lnTo>
                  <a:pt x="1597306" y="2567441"/>
                </a:lnTo>
                <a:lnTo>
                  <a:pt x="0" y="960164"/>
                </a:lnTo>
                <a:close/>
              </a:path>
              <a:path w="3840656" h="3840656" fill="darkenLess" stroke="0" extrusionOk="0">
                <a:moveTo>
                  <a:pt x="2880492" y="960164"/>
                </a:moveTo>
                <a:lnTo>
                  <a:pt x="3840656" y="0"/>
                </a:lnTo>
                <a:lnTo>
                  <a:pt x="3250347" y="2267033"/>
                </a:lnTo>
                <a:lnTo>
                  <a:pt x="2880492" y="3840656"/>
                </a:lnTo>
                <a:lnTo>
                  <a:pt x="2880492" y="960164"/>
                </a:lnTo>
                <a:close/>
              </a:path>
              <a:path w="3840656" h="3840656" fill="lightenLess" stroke="0" extrusionOk="0">
                <a:moveTo>
                  <a:pt x="0" y="960164"/>
                </a:moveTo>
                <a:lnTo>
                  <a:pt x="2013460" y="474562"/>
                </a:lnTo>
                <a:lnTo>
                  <a:pt x="3840656" y="0"/>
                </a:lnTo>
                <a:lnTo>
                  <a:pt x="2880492" y="960164"/>
                </a:lnTo>
                <a:lnTo>
                  <a:pt x="0" y="960164"/>
                </a:lnTo>
                <a:close/>
              </a:path>
              <a:path w="3840656" h="3840656" fill="none" extrusionOk="0">
                <a:moveTo>
                  <a:pt x="0" y="960164"/>
                </a:moveTo>
                <a:lnTo>
                  <a:pt x="1991795" y="468922"/>
                </a:lnTo>
                <a:lnTo>
                  <a:pt x="3840656" y="0"/>
                </a:lnTo>
                <a:lnTo>
                  <a:pt x="3254502" y="2224000"/>
                </a:lnTo>
                <a:lnTo>
                  <a:pt x="2880492" y="3840656"/>
                </a:lnTo>
                <a:lnTo>
                  <a:pt x="1594338" y="2574563"/>
                </a:lnTo>
                <a:lnTo>
                  <a:pt x="0" y="960164"/>
                </a:lnTo>
                <a:close/>
                <a:moveTo>
                  <a:pt x="0" y="960164"/>
                </a:moveTo>
                <a:lnTo>
                  <a:pt x="2880492" y="960164"/>
                </a:lnTo>
                <a:lnTo>
                  <a:pt x="3840656" y="0"/>
                </a:lnTo>
                <a:moveTo>
                  <a:pt x="2880492" y="960164"/>
                </a:moveTo>
                <a:lnTo>
                  <a:pt x="2880492" y="3840656"/>
                </a:lnTo>
              </a:path>
            </a:pathLst>
          </a:custGeom>
          <a:gradFill flip="none" rotWithShape="1">
            <a:gsLst>
              <a:gs pos="42000">
                <a:srgbClr val="00B2E9">
                  <a:lumMod val="94000"/>
                  <a:lumOff val="6000"/>
                </a:srgbClr>
              </a:gs>
              <a:gs pos="0">
                <a:srgbClr val="BBF3FC"/>
              </a:gs>
              <a:gs pos="85000">
                <a:srgbClr val="0046AD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EC92AEDB-A335-4A59-8692-331FEE458B06}"/>
              </a:ext>
            </a:extLst>
          </p:cNvPr>
          <p:cNvSpPr/>
          <p:nvPr/>
        </p:nvSpPr>
        <p:spPr>
          <a:xfrm>
            <a:off x="12983610" y="-2236846"/>
            <a:ext cx="2788920" cy="2788920"/>
          </a:xfrm>
          <a:prstGeom prst="donut">
            <a:avLst>
              <a:gd name="adj" fmla="val 1236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2E32FA"/>
              </a:gs>
              <a:gs pos="100000">
                <a:srgbClr val="2733A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3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3" dur="4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5" dur="4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7" dur="4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9" dur="4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5" grpId="1" animBg="1"/>
      <p:bldP spid="36" grpId="1" animBg="1"/>
      <p:bldP spid="2" grpId="0" animBg="1"/>
      <p:bldP spid="39" grpId="0" animBg="1"/>
      <p:bldP spid="21" grpId="0"/>
      <p:bldP spid="19" grpId="0" animBg="1"/>
      <p:bldP spid="20" grpId="0" animBg="1"/>
      <p:bldP spid="41" grpId="0" animBg="1"/>
      <p:bldP spid="22" grpId="0"/>
      <p:bldP spid="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2552188" y="2401478"/>
            <a:ext cx="70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alloc_mem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 size, process)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5E7A7-8D26-4494-968B-041C79A74028}"/>
              </a:ext>
            </a:extLst>
          </p:cNvPr>
          <p:cNvSpPr txBox="1"/>
          <p:nvPr/>
        </p:nvSpPr>
        <p:spPr>
          <a:xfrm>
            <a:off x="3048786" y="322059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Allocate [size] byte in the memory for the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process and save the address of the 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byte in the allocated memory region to [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ret_mem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].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0A4CCC8-9943-4789-A21F-56AB4DB7BA49}"/>
              </a:ext>
            </a:extLst>
          </p:cNvPr>
          <p:cNvSpPr/>
          <p:nvPr/>
        </p:nvSpPr>
        <p:spPr>
          <a:xfrm rot="2400173">
            <a:off x="4250122" y="4250630"/>
            <a:ext cx="584461" cy="73111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B9EEB94-221D-4F69-BBF5-4801769A9AD3}"/>
              </a:ext>
            </a:extLst>
          </p:cNvPr>
          <p:cNvSpPr/>
          <p:nvPr/>
        </p:nvSpPr>
        <p:spPr>
          <a:xfrm rot="18600173">
            <a:off x="6608396" y="4237207"/>
            <a:ext cx="584461" cy="73111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B4492B-6A83-4E75-BBC5-99CCB5469B1B}"/>
              </a:ext>
            </a:extLst>
          </p:cNvPr>
          <p:cNvSpPr/>
          <p:nvPr/>
        </p:nvSpPr>
        <p:spPr>
          <a:xfrm>
            <a:off x="962042" y="5061603"/>
            <a:ext cx="3121470" cy="13563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the free resources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9FE10D-41E6-4EE8-9995-DFC06B96C972}"/>
              </a:ext>
            </a:extLst>
          </p:cNvPr>
          <p:cNvSpPr/>
          <p:nvPr/>
        </p:nvSpPr>
        <p:spPr>
          <a:xfrm>
            <a:off x="7368500" y="5084058"/>
            <a:ext cx="3121470" cy="13563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Allocate memory region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56716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69F62E-3653-4F5A-A0AC-60379E65C3E7}"/>
              </a:ext>
            </a:extLst>
          </p:cNvPr>
          <p:cNvSpPr/>
          <p:nvPr/>
        </p:nvSpPr>
        <p:spPr>
          <a:xfrm>
            <a:off x="7829012" y="3744044"/>
            <a:ext cx="1611975" cy="1714803"/>
          </a:xfrm>
          <a:custGeom>
            <a:avLst/>
            <a:gdLst>
              <a:gd name="connsiteX0" fmla="*/ 0 w 1555864"/>
              <a:gd name="connsiteY0" fmla="*/ 0 h 1714803"/>
              <a:gd name="connsiteX1" fmla="*/ 1270058 w 1555864"/>
              <a:gd name="connsiteY1" fmla="*/ 0 h 1714803"/>
              <a:gd name="connsiteX2" fmla="*/ 1555864 w 1555864"/>
              <a:gd name="connsiteY2" fmla="*/ 285806 h 1714803"/>
              <a:gd name="connsiteX3" fmla="*/ 1555864 w 1555864"/>
              <a:gd name="connsiteY3" fmla="*/ 1428997 h 1714803"/>
              <a:gd name="connsiteX4" fmla="*/ 1270058 w 1555864"/>
              <a:gd name="connsiteY4" fmla="*/ 1714803 h 1714803"/>
              <a:gd name="connsiteX5" fmla="*/ 0 w 1555864"/>
              <a:gd name="connsiteY5" fmla="*/ 1714803 h 171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5864" h="1714803">
                <a:moveTo>
                  <a:pt x="0" y="0"/>
                </a:moveTo>
                <a:lnTo>
                  <a:pt x="1270058" y="0"/>
                </a:lnTo>
                <a:cubicBezTo>
                  <a:pt x="1427904" y="0"/>
                  <a:pt x="1555864" y="127960"/>
                  <a:pt x="1555864" y="285806"/>
                </a:cubicBezTo>
                <a:lnTo>
                  <a:pt x="1555864" y="1428997"/>
                </a:lnTo>
                <a:cubicBezTo>
                  <a:pt x="1555864" y="1586843"/>
                  <a:pt x="1427904" y="1714803"/>
                  <a:pt x="1270058" y="1714803"/>
                </a:cubicBezTo>
                <a:lnTo>
                  <a:pt x="0" y="171480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73FA54-60F3-4CB1-B49F-7BC960CC5706}"/>
              </a:ext>
            </a:extLst>
          </p:cNvPr>
          <p:cNvSpPr/>
          <p:nvPr/>
        </p:nvSpPr>
        <p:spPr>
          <a:xfrm>
            <a:off x="740054" y="3744045"/>
            <a:ext cx="7494309" cy="17148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38926" y="1389435"/>
            <a:ext cx="70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alloc_mem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ECA0A6-9043-4704-8B20-9C16ED4C1871}"/>
              </a:ext>
            </a:extLst>
          </p:cNvPr>
          <p:cNvSpPr txBox="1"/>
          <p:nvPr/>
        </p:nvSpPr>
        <p:spPr>
          <a:xfrm>
            <a:off x="4415005" y="1574100"/>
            <a:ext cx="37768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*Check the free 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B837B-EFEB-4E81-8FA6-95C1629DAB78}"/>
              </a:ext>
            </a:extLst>
          </p:cNvPr>
          <p:cNvSpPr txBox="1"/>
          <p:nvPr/>
        </p:nvSpPr>
        <p:spPr>
          <a:xfrm>
            <a:off x="459556" y="2158875"/>
            <a:ext cx="5309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1/free memory in virtual address space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B8C13-1F29-4CF0-A695-584125A221AE}"/>
              </a:ext>
            </a:extLst>
          </p:cNvPr>
          <p:cNvSpPr txBox="1"/>
          <p:nvPr/>
        </p:nvSpPr>
        <p:spPr>
          <a:xfrm>
            <a:off x="855482" y="2712872"/>
            <a:ext cx="10107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num_pages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PAGE_SIZE == 0) ?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PAGE_SIZE :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PAGE_SIZE + 1;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9463A0-1F5A-4B4D-A8D8-0A573730351E}"/>
              </a:ext>
            </a:extLst>
          </p:cNvPr>
          <p:cNvSpPr/>
          <p:nvPr/>
        </p:nvSpPr>
        <p:spPr>
          <a:xfrm>
            <a:off x="1069995" y="4016546"/>
            <a:ext cx="3877677" cy="527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A0D7E-DADF-449F-A5B9-7905ED28D9C1}"/>
              </a:ext>
            </a:extLst>
          </p:cNvPr>
          <p:cNvCxnSpPr>
            <a:cxnSpLocks/>
          </p:cNvCxnSpPr>
          <p:nvPr/>
        </p:nvCxnSpPr>
        <p:spPr>
          <a:xfrm flipV="1">
            <a:off x="4947672" y="4666995"/>
            <a:ext cx="0" cy="5279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F8BD2F-043C-4714-8339-F7060E210ADC}"/>
              </a:ext>
            </a:extLst>
          </p:cNvPr>
          <p:cNvSpPr txBox="1"/>
          <p:nvPr/>
        </p:nvSpPr>
        <p:spPr>
          <a:xfrm>
            <a:off x="3539818" y="4888043"/>
            <a:ext cx="14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Process-&gt;bp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435D9-1EA9-4D0A-9CA4-97CF2118EA37}"/>
              </a:ext>
            </a:extLst>
          </p:cNvPr>
          <p:cNvSpPr/>
          <p:nvPr/>
        </p:nvSpPr>
        <p:spPr>
          <a:xfrm>
            <a:off x="4947672" y="4019505"/>
            <a:ext cx="3877677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num_pages</a:t>
            </a:r>
            <a:r>
              <a:rPr lang="en-US" dirty="0"/>
              <a:t> * PAGE_SIZE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5E214-DFEA-4F95-9B0A-6EC205973111}"/>
              </a:ext>
            </a:extLst>
          </p:cNvPr>
          <p:cNvSpPr txBox="1"/>
          <p:nvPr/>
        </p:nvSpPr>
        <p:spPr>
          <a:xfrm>
            <a:off x="8023832" y="3280899"/>
            <a:ext cx="85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RAM</a:t>
            </a:r>
          </a:p>
        </p:txBody>
      </p:sp>
      <p:pic>
        <p:nvPicPr>
          <p:cNvPr id="32" name="Graphic 31" descr="Question mark">
            <a:extLst>
              <a:ext uri="{FF2B5EF4-FFF2-40B4-BE49-F238E27FC236}">
                <a16:creationId xmlns:a16="http://schemas.microsoft.com/office/drawing/2014/main" id="{D93A96FA-CFDD-4414-BB79-6F7E86F19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7764" y="4087247"/>
            <a:ext cx="914400" cy="914400"/>
          </a:xfrm>
          <a:prstGeom prst="rect">
            <a:avLst/>
          </a:prstGeom>
        </p:spPr>
      </p:pic>
      <p:sp>
        <p:nvSpPr>
          <p:cNvPr id="33" name="Arrow: Bent 32">
            <a:extLst>
              <a:ext uri="{FF2B5EF4-FFF2-40B4-BE49-F238E27FC236}">
                <a16:creationId xmlns:a16="http://schemas.microsoft.com/office/drawing/2014/main" id="{E131A0E0-CB9C-4336-B882-DBBB43EDC844}"/>
              </a:ext>
            </a:extLst>
          </p:cNvPr>
          <p:cNvSpPr/>
          <p:nvPr/>
        </p:nvSpPr>
        <p:spPr>
          <a:xfrm flipH="1" flipV="1">
            <a:off x="4418655" y="5598012"/>
            <a:ext cx="2406806" cy="733530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E0E57-3E1F-4B56-AAFA-5252F223821A}"/>
              </a:ext>
            </a:extLst>
          </p:cNvPr>
          <p:cNvSpPr txBox="1"/>
          <p:nvPr/>
        </p:nvSpPr>
        <p:spPr>
          <a:xfrm>
            <a:off x="4284533" y="5598012"/>
            <a:ext cx="2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(</a:t>
            </a:r>
            <a:r>
              <a:rPr lang="en-US" dirty="0" err="1"/>
              <a:t>ret_mem</a:t>
            </a:r>
            <a:r>
              <a:rPr lang="en-US" dirty="0"/>
              <a:t> = 0);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A4744DCA-2151-44B2-91EA-A9F273BC38E5}"/>
              </a:ext>
            </a:extLst>
          </p:cNvPr>
          <p:cNvSpPr/>
          <p:nvPr/>
        </p:nvSpPr>
        <p:spPr>
          <a:xfrm flipV="1">
            <a:off x="8674361" y="5609138"/>
            <a:ext cx="2406806" cy="733530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B7353B-51D3-49FC-85C8-C496F1ED2A21}"/>
              </a:ext>
            </a:extLst>
          </p:cNvPr>
          <p:cNvSpPr txBox="1"/>
          <p:nvPr/>
        </p:nvSpPr>
        <p:spPr>
          <a:xfrm flipH="1">
            <a:off x="9022589" y="5609138"/>
            <a:ext cx="2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the physical one</a:t>
            </a:r>
          </a:p>
        </p:txBody>
      </p:sp>
    </p:spTree>
    <p:extLst>
      <p:ext uri="{BB962C8B-B14F-4D97-AF65-F5344CB8AC3E}">
        <p14:creationId xmlns:p14="http://schemas.microsoft.com/office/powerpoint/2010/main" val="40281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38926" y="1389435"/>
            <a:ext cx="70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alloc_mem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ECA0A6-9043-4704-8B20-9C16ED4C1871}"/>
              </a:ext>
            </a:extLst>
          </p:cNvPr>
          <p:cNvSpPr txBox="1"/>
          <p:nvPr/>
        </p:nvSpPr>
        <p:spPr>
          <a:xfrm>
            <a:off x="4415005" y="1574100"/>
            <a:ext cx="37768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*Check the free 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B837B-EFEB-4E81-8FA6-95C1629DAB78}"/>
              </a:ext>
            </a:extLst>
          </p:cNvPr>
          <p:cNvSpPr txBox="1"/>
          <p:nvPr/>
        </p:nvSpPr>
        <p:spPr>
          <a:xfrm>
            <a:off x="459556" y="2158875"/>
            <a:ext cx="5309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/free memory in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physical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address space</a:t>
            </a:r>
            <a:endParaRPr lang="en-US" b="1" dirty="0"/>
          </a:p>
        </p:txBody>
      </p:sp>
      <p:pic>
        <p:nvPicPr>
          <p:cNvPr id="32" name="Graphic 31" descr="Question mark">
            <a:extLst>
              <a:ext uri="{FF2B5EF4-FFF2-40B4-BE49-F238E27FC236}">
                <a16:creationId xmlns:a16="http://schemas.microsoft.com/office/drawing/2014/main" id="{D93A96FA-CFDD-4414-BB79-6F7E86F19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876" y="4087247"/>
            <a:ext cx="914400" cy="914400"/>
          </a:xfrm>
          <a:prstGeom prst="rect">
            <a:avLst/>
          </a:prstGeom>
        </p:spPr>
      </p:pic>
      <p:sp>
        <p:nvSpPr>
          <p:cNvPr id="33" name="Arrow: Bent 32">
            <a:extLst>
              <a:ext uri="{FF2B5EF4-FFF2-40B4-BE49-F238E27FC236}">
                <a16:creationId xmlns:a16="http://schemas.microsoft.com/office/drawing/2014/main" id="{E131A0E0-CB9C-4336-B882-DBBB43EDC844}"/>
              </a:ext>
            </a:extLst>
          </p:cNvPr>
          <p:cNvSpPr/>
          <p:nvPr/>
        </p:nvSpPr>
        <p:spPr>
          <a:xfrm flipH="1" flipV="1">
            <a:off x="4418655" y="5326708"/>
            <a:ext cx="2406806" cy="733530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E0E57-3E1F-4B56-AAFA-5252F223821A}"/>
              </a:ext>
            </a:extLst>
          </p:cNvPr>
          <p:cNvSpPr txBox="1"/>
          <p:nvPr/>
        </p:nvSpPr>
        <p:spPr>
          <a:xfrm>
            <a:off x="4284533" y="5326708"/>
            <a:ext cx="2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(</a:t>
            </a:r>
            <a:r>
              <a:rPr lang="en-US" dirty="0" err="1"/>
              <a:t>ret_mem</a:t>
            </a:r>
            <a:r>
              <a:rPr lang="en-US" dirty="0"/>
              <a:t> = 0);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A4744DCA-2151-44B2-91EA-A9F273BC38E5}"/>
              </a:ext>
            </a:extLst>
          </p:cNvPr>
          <p:cNvSpPr/>
          <p:nvPr/>
        </p:nvSpPr>
        <p:spPr>
          <a:xfrm flipV="1">
            <a:off x="8312622" y="5337836"/>
            <a:ext cx="2406806" cy="733530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B7353B-51D3-49FC-85C8-C496F1ED2A21}"/>
              </a:ext>
            </a:extLst>
          </p:cNvPr>
          <p:cNvSpPr txBox="1"/>
          <p:nvPr/>
        </p:nvSpPr>
        <p:spPr>
          <a:xfrm flipH="1">
            <a:off x="8660850" y="5337836"/>
            <a:ext cx="23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allocation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30173C-A79A-4EDC-A2E7-E95362BAE807}"/>
              </a:ext>
            </a:extLst>
          </p:cNvPr>
          <p:cNvSpPr/>
          <p:nvPr/>
        </p:nvSpPr>
        <p:spPr>
          <a:xfrm>
            <a:off x="828820" y="2995684"/>
            <a:ext cx="2744375" cy="3544732"/>
          </a:xfrm>
          <a:prstGeom prst="roundRect">
            <a:avLst>
              <a:gd name="adj" fmla="val 12535"/>
            </a:avLst>
          </a:prstGeom>
          <a:solidFill>
            <a:srgbClr val="EFA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C3AD81-5746-453C-8896-2A6AF05D2292}"/>
              </a:ext>
            </a:extLst>
          </p:cNvPr>
          <p:cNvSpPr/>
          <p:nvPr/>
        </p:nvSpPr>
        <p:spPr>
          <a:xfrm>
            <a:off x="941440" y="3484131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7EB139-F33B-47E1-9A2C-85399F98038D}"/>
              </a:ext>
            </a:extLst>
          </p:cNvPr>
          <p:cNvSpPr/>
          <p:nvPr/>
        </p:nvSpPr>
        <p:spPr>
          <a:xfrm>
            <a:off x="941440" y="3863510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81B289-498A-4B78-8257-174D3643E3C5}"/>
              </a:ext>
            </a:extLst>
          </p:cNvPr>
          <p:cNvSpPr/>
          <p:nvPr/>
        </p:nvSpPr>
        <p:spPr>
          <a:xfrm>
            <a:off x="941440" y="4242889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D773BC-FBE3-487A-B443-4D4D79455DED}"/>
              </a:ext>
            </a:extLst>
          </p:cNvPr>
          <p:cNvSpPr/>
          <p:nvPr/>
        </p:nvSpPr>
        <p:spPr>
          <a:xfrm>
            <a:off x="941440" y="4622268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667873-7C6C-4D30-AEC4-758DBC72D72A}"/>
              </a:ext>
            </a:extLst>
          </p:cNvPr>
          <p:cNvSpPr/>
          <p:nvPr/>
        </p:nvSpPr>
        <p:spPr>
          <a:xfrm>
            <a:off x="941440" y="5001647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F1F403-DD26-4514-8F8A-0ACB12516D25}"/>
              </a:ext>
            </a:extLst>
          </p:cNvPr>
          <p:cNvSpPr txBox="1"/>
          <p:nvPr/>
        </p:nvSpPr>
        <p:spPr>
          <a:xfrm>
            <a:off x="828821" y="3106556"/>
            <a:ext cx="261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P_index</a:t>
            </a:r>
            <a:r>
              <a:rPr lang="en-US" dirty="0"/>
              <a:t>	         process 	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16F4B6-ED3A-4DA0-A670-8F3876961735}"/>
              </a:ext>
            </a:extLst>
          </p:cNvPr>
          <p:cNvSpPr txBox="1"/>
          <p:nvPr/>
        </p:nvSpPr>
        <p:spPr>
          <a:xfrm>
            <a:off x="660690" y="2556158"/>
            <a:ext cx="303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Frame table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 _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mem_stat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90A93B-3D04-49A5-8DA2-1EE13296F69D}"/>
              </a:ext>
            </a:extLst>
          </p:cNvPr>
          <p:cNvSpPr/>
          <p:nvPr/>
        </p:nvSpPr>
        <p:spPr>
          <a:xfrm>
            <a:off x="941439" y="5381026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12A9C3-9B39-42FF-BF63-4F4270A7469E}"/>
              </a:ext>
            </a:extLst>
          </p:cNvPr>
          <p:cNvSpPr txBox="1"/>
          <p:nvPr/>
        </p:nvSpPr>
        <p:spPr>
          <a:xfrm>
            <a:off x="1758136" y="5842779"/>
            <a:ext cx="811935" cy="56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FBF6DE-66BA-422C-B667-7436B452EC07}"/>
              </a:ext>
            </a:extLst>
          </p:cNvPr>
          <p:cNvSpPr/>
          <p:nvPr/>
        </p:nvSpPr>
        <p:spPr>
          <a:xfrm>
            <a:off x="1841417" y="3484131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1BDF3C-592A-49CE-95EC-2E77783CFC3D}"/>
              </a:ext>
            </a:extLst>
          </p:cNvPr>
          <p:cNvSpPr/>
          <p:nvPr/>
        </p:nvSpPr>
        <p:spPr>
          <a:xfrm>
            <a:off x="1841417" y="3863510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273FA4-4152-4FC0-B439-92BDA3D0BD07}"/>
              </a:ext>
            </a:extLst>
          </p:cNvPr>
          <p:cNvSpPr/>
          <p:nvPr/>
        </p:nvSpPr>
        <p:spPr>
          <a:xfrm>
            <a:off x="1841417" y="4242889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D4F868-37CF-4E4E-8940-2BFB6176ADBC}"/>
              </a:ext>
            </a:extLst>
          </p:cNvPr>
          <p:cNvSpPr/>
          <p:nvPr/>
        </p:nvSpPr>
        <p:spPr>
          <a:xfrm>
            <a:off x="1841417" y="4622268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E551BA-C022-4395-ABD8-211E3001FDA1}"/>
              </a:ext>
            </a:extLst>
          </p:cNvPr>
          <p:cNvSpPr/>
          <p:nvPr/>
        </p:nvSpPr>
        <p:spPr>
          <a:xfrm>
            <a:off x="1841417" y="5001647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1A4D28-EB73-415D-80BD-0A9C99D31B56}"/>
              </a:ext>
            </a:extLst>
          </p:cNvPr>
          <p:cNvSpPr/>
          <p:nvPr/>
        </p:nvSpPr>
        <p:spPr>
          <a:xfrm>
            <a:off x="1841416" y="5381026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1A0BF6C-9B64-45A0-AD76-4490987F35D1}"/>
              </a:ext>
            </a:extLst>
          </p:cNvPr>
          <p:cNvSpPr/>
          <p:nvPr/>
        </p:nvSpPr>
        <p:spPr>
          <a:xfrm rot="5400000">
            <a:off x="3302867" y="3855998"/>
            <a:ext cx="957861" cy="2141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B7A6536-53B5-4EFD-B36B-60000BFF2F89}"/>
              </a:ext>
            </a:extLst>
          </p:cNvPr>
          <p:cNvSpPr/>
          <p:nvPr/>
        </p:nvSpPr>
        <p:spPr>
          <a:xfrm>
            <a:off x="5622058" y="4392386"/>
            <a:ext cx="4064553" cy="85132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1662AC-A74D-4AC7-8C59-B9C675F61FDB}"/>
              </a:ext>
            </a:extLst>
          </p:cNvPr>
          <p:cNvSpPr/>
          <p:nvPr/>
        </p:nvSpPr>
        <p:spPr>
          <a:xfrm>
            <a:off x="6183513" y="2985290"/>
            <a:ext cx="970911" cy="379379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BACF73-5C04-475F-BEFB-D09AFD9E1457}"/>
              </a:ext>
            </a:extLst>
          </p:cNvPr>
          <p:cNvSpPr/>
          <p:nvPr/>
        </p:nvSpPr>
        <p:spPr>
          <a:xfrm>
            <a:off x="7162449" y="2986905"/>
            <a:ext cx="970911" cy="379379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79F86A-4A68-4BC0-ADEC-4DC9612B6782}"/>
              </a:ext>
            </a:extLst>
          </p:cNvPr>
          <p:cNvSpPr/>
          <p:nvPr/>
        </p:nvSpPr>
        <p:spPr>
          <a:xfrm>
            <a:off x="8141385" y="2985289"/>
            <a:ext cx="970911" cy="379379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18ACF-E786-458B-91CC-DAC04BDBC1D6}"/>
              </a:ext>
            </a:extLst>
          </p:cNvPr>
          <p:cNvSpPr txBox="1"/>
          <p:nvPr/>
        </p:nvSpPr>
        <p:spPr>
          <a:xfrm>
            <a:off x="4415004" y="3673820"/>
            <a:ext cx="683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</a:t>
            </a:r>
            <a:r>
              <a:rPr lang="en-US" dirty="0" err="1"/>
              <a:t>num_page_free</a:t>
            </a:r>
            <a:r>
              <a:rPr lang="en-US" dirty="0"/>
              <a:t> (pages having _</a:t>
            </a:r>
            <a:r>
              <a:rPr lang="en-US" dirty="0" err="1"/>
              <a:t>mem_stat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].proc == 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4CE5C0-0122-497C-9C7A-F50673C740EF}"/>
              </a:ext>
            </a:extLst>
          </p:cNvPr>
          <p:cNvSpPr txBox="1"/>
          <p:nvPr/>
        </p:nvSpPr>
        <p:spPr>
          <a:xfrm>
            <a:off x="5879396" y="4583384"/>
            <a:ext cx="36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733AE"/>
                </a:solidFill>
              </a:rPr>
              <a:t>num_page_free</a:t>
            </a:r>
            <a:r>
              <a:rPr lang="en-US" dirty="0">
                <a:solidFill>
                  <a:srgbClr val="2733AE"/>
                </a:solidFill>
              </a:rPr>
              <a:t> &lt; </a:t>
            </a:r>
            <a:r>
              <a:rPr lang="en-US" dirty="0" err="1">
                <a:solidFill>
                  <a:srgbClr val="2733AE"/>
                </a:solidFill>
              </a:rPr>
              <a:t>num_pages</a:t>
            </a:r>
            <a:r>
              <a:rPr lang="en-US" dirty="0">
                <a:solidFill>
                  <a:srgbClr val="2733A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27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38926" y="1389435"/>
            <a:ext cx="70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alloc_mem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BE70C-3733-4A93-B7DB-BCE0DF6FA8E7}"/>
              </a:ext>
            </a:extLst>
          </p:cNvPr>
          <p:cNvSpPr txBox="1"/>
          <p:nvPr/>
        </p:nvSpPr>
        <p:spPr>
          <a:xfrm>
            <a:off x="4499146" y="1568777"/>
            <a:ext cx="5669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i="1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*Allocate memory region to the 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D98777-7170-4323-AD3B-113D767C6C4D}"/>
              </a:ext>
            </a:extLst>
          </p:cNvPr>
          <p:cNvSpPr/>
          <p:nvPr/>
        </p:nvSpPr>
        <p:spPr>
          <a:xfrm>
            <a:off x="457036" y="2563604"/>
            <a:ext cx="2744375" cy="3544732"/>
          </a:xfrm>
          <a:prstGeom prst="roundRect">
            <a:avLst>
              <a:gd name="adj" fmla="val 12535"/>
            </a:avLst>
          </a:prstGeom>
          <a:solidFill>
            <a:srgbClr val="EFA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60D40E-78AB-49A1-A6C8-A069FDAE8414}"/>
              </a:ext>
            </a:extLst>
          </p:cNvPr>
          <p:cNvSpPr/>
          <p:nvPr/>
        </p:nvSpPr>
        <p:spPr>
          <a:xfrm>
            <a:off x="569656" y="3052051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256776-476A-4FD8-B294-9FBC23720E71}"/>
              </a:ext>
            </a:extLst>
          </p:cNvPr>
          <p:cNvSpPr/>
          <p:nvPr/>
        </p:nvSpPr>
        <p:spPr>
          <a:xfrm>
            <a:off x="569656" y="3431430"/>
            <a:ext cx="899976" cy="379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2BC81A-4E93-403A-A666-B2E2A44FEEC2}"/>
              </a:ext>
            </a:extLst>
          </p:cNvPr>
          <p:cNvSpPr/>
          <p:nvPr/>
        </p:nvSpPr>
        <p:spPr>
          <a:xfrm>
            <a:off x="569656" y="3810809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8552A4-3E0F-4CF8-A25A-7457730AE23B}"/>
              </a:ext>
            </a:extLst>
          </p:cNvPr>
          <p:cNvSpPr/>
          <p:nvPr/>
        </p:nvSpPr>
        <p:spPr>
          <a:xfrm>
            <a:off x="569656" y="4190188"/>
            <a:ext cx="899976" cy="379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52EF1-A121-4F40-BD9A-A71CF00BB00D}"/>
              </a:ext>
            </a:extLst>
          </p:cNvPr>
          <p:cNvSpPr/>
          <p:nvPr/>
        </p:nvSpPr>
        <p:spPr>
          <a:xfrm>
            <a:off x="569656" y="4569567"/>
            <a:ext cx="899976" cy="379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26FF3-F946-436B-B29F-C32C1A1E3142}"/>
              </a:ext>
            </a:extLst>
          </p:cNvPr>
          <p:cNvSpPr txBox="1"/>
          <p:nvPr/>
        </p:nvSpPr>
        <p:spPr>
          <a:xfrm>
            <a:off x="457037" y="2674476"/>
            <a:ext cx="261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P_index</a:t>
            </a:r>
            <a:r>
              <a:rPr lang="en-US" dirty="0"/>
              <a:t>	         process 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CB84F-7D06-4E3F-B380-E0DBD5E2E84E}"/>
              </a:ext>
            </a:extLst>
          </p:cNvPr>
          <p:cNvSpPr txBox="1"/>
          <p:nvPr/>
        </p:nvSpPr>
        <p:spPr>
          <a:xfrm>
            <a:off x="288906" y="2124078"/>
            <a:ext cx="303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Frame table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 _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mem_stat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07C45E-73F6-448A-8F8C-8AD3390B1A83}"/>
              </a:ext>
            </a:extLst>
          </p:cNvPr>
          <p:cNvSpPr/>
          <p:nvPr/>
        </p:nvSpPr>
        <p:spPr>
          <a:xfrm>
            <a:off x="569655" y="4948946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5AF3E-2AD5-4FA7-B38A-C03E98780E16}"/>
              </a:ext>
            </a:extLst>
          </p:cNvPr>
          <p:cNvSpPr txBox="1"/>
          <p:nvPr/>
        </p:nvSpPr>
        <p:spPr>
          <a:xfrm>
            <a:off x="1386352" y="5410699"/>
            <a:ext cx="811935" cy="56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A5B68F-6B0B-40E0-B34D-F8F12C8DB97C}"/>
              </a:ext>
            </a:extLst>
          </p:cNvPr>
          <p:cNvSpPr/>
          <p:nvPr/>
        </p:nvSpPr>
        <p:spPr>
          <a:xfrm>
            <a:off x="1469633" y="3052051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969E8-61C2-4ECB-9A05-44B125730A33}"/>
              </a:ext>
            </a:extLst>
          </p:cNvPr>
          <p:cNvSpPr/>
          <p:nvPr/>
        </p:nvSpPr>
        <p:spPr>
          <a:xfrm>
            <a:off x="1469633" y="3431430"/>
            <a:ext cx="1599698" cy="379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 =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E0B706-DA2D-403A-9FA4-B45B00C83394}"/>
              </a:ext>
            </a:extLst>
          </p:cNvPr>
          <p:cNvSpPr/>
          <p:nvPr/>
        </p:nvSpPr>
        <p:spPr>
          <a:xfrm>
            <a:off x="1469633" y="3810809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410899-C9CF-4A3A-A45A-02A607B03F58}"/>
              </a:ext>
            </a:extLst>
          </p:cNvPr>
          <p:cNvSpPr/>
          <p:nvPr/>
        </p:nvSpPr>
        <p:spPr>
          <a:xfrm>
            <a:off x="1469633" y="4190188"/>
            <a:ext cx="1599698" cy="379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 =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95E926-3555-4431-852E-88543E702030}"/>
              </a:ext>
            </a:extLst>
          </p:cNvPr>
          <p:cNvSpPr/>
          <p:nvPr/>
        </p:nvSpPr>
        <p:spPr>
          <a:xfrm>
            <a:off x="1469633" y="4569567"/>
            <a:ext cx="1599698" cy="379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 =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D7AC19-FC2F-4C8E-8FA3-10A4E709F725}"/>
              </a:ext>
            </a:extLst>
          </p:cNvPr>
          <p:cNvSpPr/>
          <p:nvPr/>
        </p:nvSpPr>
        <p:spPr>
          <a:xfrm>
            <a:off x="1469632" y="4948946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DB1A240-97B4-42AF-BA92-5982D78A29A9}"/>
              </a:ext>
            </a:extLst>
          </p:cNvPr>
          <p:cNvSpPr/>
          <p:nvPr/>
        </p:nvSpPr>
        <p:spPr>
          <a:xfrm rot="5400000">
            <a:off x="2931083" y="3423918"/>
            <a:ext cx="957861" cy="2141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98B0C9-91DE-4E2E-BCD9-2E63AE625D3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69331" y="3261318"/>
            <a:ext cx="4157219" cy="359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60F22B1-506F-490A-A66E-A878E53BC5EA}"/>
              </a:ext>
            </a:extLst>
          </p:cNvPr>
          <p:cNvSpPr/>
          <p:nvPr/>
        </p:nvSpPr>
        <p:spPr>
          <a:xfrm>
            <a:off x="7294891" y="2252323"/>
            <a:ext cx="4396929" cy="1176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 Proc = process-&gt;</a:t>
            </a:r>
            <a:r>
              <a:rPr lang="en-US" dirty="0" err="1">
                <a:solidFill>
                  <a:schemeClr val="tx1"/>
                </a:solidFill>
              </a:rPr>
              <a:t>pid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Update index of the process’s frame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Update next (</a:t>
            </a:r>
            <a:r>
              <a:rPr lang="en-US" dirty="0" err="1">
                <a:solidFill>
                  <a:schemeClr val="tx1"/>
                </a:solidFill>
              </a:rPr>
              <a:t>p_index</a:t>
            </a:r>
            <a:r>
              <a:rPr lang="en-US" dirty="0">
                <a:solidFill>
                  <a:schemeClr val="tx1"/>
                </a:solidFill>
              </a:rPr>
              <a:t> of the next frame)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E3D79C-3F02-429E-9297-2F392BBBD2A4}"/>
              </a:ext>
            </a:extLst>
          </p:cNvPr>
          <p:cNvSpPr/>
          <p:nvPr/>
        </p:nvSpPr>
        <p:spPr>
          <a:xfrm>
            <a:off x="7294892" y="3490709"/>
            <a:ext cx="2924280" cy="699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 Allocate virtual part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47C707-7CF7-4C5C-9D66-8F75BA9293CC}"/>
              </a:ext>
            </a:extLst>
          </p:cNvPr>
          <p:cNvSpPr/>
          <p:nvPr/>
        </p:nvSpPr>
        <p:spPr>
          <a:xfrm>
            <a:off x="4249105" y="4373499"/>
            <a:ext cx="6338550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memory allocate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CC0C7-D706-4949-AEC0-CBB2D87C64A8}"/>
              </a:ext>
            </a:extLst>
          </p:cNvPr>
          <p:cNvSpPr/>
          <p:nvPr/>
        </p:nvSpPr>
        <p:spPr>
          <a:xfrm>
            <a:off x="4249105" y="515706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73DE60-B9AB-4A73-BE05-A465D5701631}"/>
              </a:ext>
            </a:extLst>
          </p:cNvPr>
          <p:cNvSpPr/>
          <p:nvPr/>
        </p:nvSpPr>
        <p:spPr>
          <a:xfrm>
            <a:off x="5305530" y="515706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0728D9-5E51-4FAD-A0E6-756F6D51CC1A}"/>
              </a:ext>
            </a:extLst>
          </p:cNvPr>
          <p:cNvSpPr/>
          <p:nvPr/>
        </p:nvSpPr>
        <p:spPr>
          <a:xfrm>
            <a:off x="6361955" y="515706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7ACB5B-8482-4510-9814-90BEB06F8FD8}"/>
              </a:ext>
            </a:extLst>
          </p:cNvPr>
          <p:cNvSpPr/>
          <p:nvPr/>
        </p:nvSpPr>
        <p:spPr>
          <a:xfrm>
            <a:off x="7418380" y="515706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8F674C-4D47-4B9A-B087-8DA494344896}"/>
              </a:ext>
            </a:extLst>
          </p:cNvPr>
          <p:cNvSpPr/>
          <p:nvPr/>
        </p:nvSpPr>
        <p:spPr>
          <a:xfrm>
            <a:off x="8474805" y="515706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EFE917-B3B8-4432-8541-166C08B39E24}"/>
              </a:ext>
            </a:extLst>
          </p:cNvPr>
          <p:cNvSpPr/>
          <p:nvPr/>
        </p:nvSpPr>
        <p:spPr>
          <a:xfrm>
            <a:off x="9531230" y="515706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0D8DB4A-7CFC-4387-9DA3-AF0A0CDCAEEC}"/>
              </a:ext>
            </a:extLst>
          </p:cNvPr>
          <p:cNvSpPr/>
          <p:nvPr/>
        </p:nvSpPr>
        <p:spPr>
          <a:xfrm rot="5400000">
            <a:off x="4603046" y="5461708"/>
            <a:ext cx="360393" cy="9578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93624A-3CD7-4EBB-8E60-6BC0E99C98B7}"/>
              </a:ext>
            </a:extLst>
          </p:cNvPr>
          <p:cNvSpPr txBox="1"/>
          <p:nvPr/>
        </p:nvSpPr>
        <p:spPr>
          <a:xfrm>
            <a:off x="4189488" y="619630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PAGE_SIZE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0E39E7-78DB-4125-B371-F5A266DC20D7}"/>
              </a:ext>
            </a:extLst>
          </p:cNvPr>
          <p:cNvSpPr txBox="1"/>
          <p:nvPr/>
        </p:nvSpPr>
        <p:spPr>
          <a:xfrm>
            <a:off x="3454331" y="2323558"/>
            <a:ext cx="347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174CE5"/>
                </a:solidFill>
              </a:rPr>
              <a:t>For_loop_condition</a:t>
            </a:r>
            <a:r>
              <a:rPr lang="en-US" dirty="0">
                <a:solidFill>
                  <a:srgbClr val="174CE5"/>
                </a:solidFill>
              </a:rPr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&lt; NUM_PAGES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num_page_free</a:t>
            </a:r>
            <a:r>
              <a:rPr lang="en-US" dirty="0"/>
              <a:t> &gt; 0</a:t>
            </a:r>
          </a:p>
        </p:txBody>
      </p:sp>
    </p:spTree>
    <p:extLst>
      <p:ext uri="{BB962C8B-B14F-4D97-AF65-F5344CB8AC3E}">
        <p14:creationId xmlns:p14="http://schemas.microsoft.com/office/powerpoint/2010/main" val="200779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38926" y="1389435"/>
            <a:ext cx="70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alloc_mem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BE70C-3733-4A93-B7DB-BCE0DF6FA8E7}"/>
              </a:ext>
            </a:extLst>
          </p:cNvPr>
          <p:cNvSpPr txBox="1"/>
          <p:nvPr/>
        </p:nvSpPr>
        <p:spPr>
          <a:xfrm>
            <a:off x="4499146" y="1568777"/>
            <a:ext cx="5669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i="1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*Allocate memory region to the process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CC0C7-D706-4949-AEC0-CBB2D87C64A8}"/>
              </a:ext>
            </a:extLst>
          </p:cNvPr>
          <p:cNvSpPr/>
          <p:nvPr/>
        </p:nvSpPr>
        <p:spPr>
          <a:xfrm>
            <a:off x="1584347" y="2956485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73DE60-B9AB-4A73-BE05-A465D5701631}"/>
              </a:ext>
            </a:extLst>
          </p:cNvPr>
          <p:cNvSpPr/>
          <p:nvPr/>
        </p:nvSpPr>
        <p:spPr>
          <a:xfrm>
            <a:off x="2640772" y="2956485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0728D9-5E51-4FAD-A0E6-756F6D51CC1A}"/>
              </a:ext>
            </a:extLst>
          </p:cNvPr>
          <p:cNvSpPr/>
          <p:nvPr/>
        </p:nvSpPr>
        <p:spPr>
          <a:xfrm>
            <a:off x="3697197" y="2956485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7ACB5B-8482-4510-9814-90BEB06F8FD8}"/>
              </a:ext>
            </a:extLst>
          </p:cNvPr>
          <p:cNvSpPr/>
          <p:nvPr/>
        </p:nvSpPr>
        <p:spPr>
          <a:xfrm>
            <a:off x="4728138" y="2956485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8F674C-4D47-4B9A-B087-8DA494344896}"/>
              </a:ext>
            </a:extLst>
          </p:cNvPr>
          <p:cNvSpPr/>
          <p:nvPr/>
        </p:nvSpPr>
        <p:spPr>
          <a:xfrm>
            <a:off x="5784563" y="2956485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EFE917-B3B8-4432-8541-166C08B39E24}"/>
              </a:ext>
            </a:extLst>
          </p:cNvPr>
          <p:cNvSpPr/>
          <p:nvPr/>
        </p:nvSpPr>
        <p:spPr>
          <a:xfrm>
            <a:off x="1872118" y="4249505"/>
            <a:ext cx="2237768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address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295284-C9FE-48A3-843A-7308DF89549D}"/>
              </a:ext>
            </a:extLst>
          </p:cNvPr>
          <p:cNvCxnSpPr>
            <a:cxnSpLocks/>
          </p:cNvCxnSpPr>
          <p:nvPr/>
        </p:nvCxnSpPr>
        <p:spPr>
          <a:xfrm flipV="1">
            <a:off x="1584347" y="3608958"/>
            <a:ext cx="0" cy="5279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E749AF-BC90-4210-8238-FC2C77A0C6E0}"/>
              </a:ext>
            </a:extLst>
          </p:cNvPr>
          <p:cNvSpPr txBox="1"/>
          <p:nvPr/>
        </p:nvSpPr>
        <p:spPr>
          <a:xfrm>
            <a:off x="1324198" y="3790790"/>
            <a:ext cx="14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25041C-A397-4A4B-924B-4243CBFC7158}"/>
              </a:ext>
            </a:extLst>
          </p:cNvPr>
          <p:cNvCxnSpPr>
            <a:cxnSpLocks/>
          </p:cNvCxnSpPr>
          <p:nvPr/>
        </p:nvCxnSpPr>
        <p:spPr>
          <a:xfrm flipV="1">
            <a:off x="4076577" y="4039186"/>
            <a:ext cx="1022766" cy="5431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C23494-B8EB-47EE-8A85-0872FFAFDB8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109886" y="4513456"/>
            <a:ext cx="989457" cy="310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85AFCC-5FF1-4158-9A0E-E3AF0984C174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109886" y="4513456"/>
            <a:ext cx="989457" cy="5742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EC10A2-2AD8-4386-ADF8-40BF53BB9640}"/>
              </a:ext>
            </a:extLst>
          </p:cNvPr>
          <p:cNvSpPr txBox="1"/>
          <p:nvPr/>
        </p:nvSpPr>
        <p:spPr>
          <a:xfrm>
            <a:off x="4977350" y="3880173"/>
            <a:ext cx="18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get_first_lv</a:t>
            </a:r>
            <a:r>
              <a:rPr lang="en-US" dirty="0"/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7ADE7E-F6B8-4F86-B27D-847F335F3680}"/>
              </a:ext>
            </a:extLst>
          </p:cNvPr>
          <p:cNvSpPr txBox="1"/>
          <p:nvPr/>
        </p:nvSpPr>
        <p:spPr>
          <a:xfrm>
            <a:off x="5132652" y="4359858"/>
            <a:ext cx="18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get_page_table</a:t>
            </a:r>
            <a:r>
              <a:rPr lang="en-US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97210A-37E0-42A2-A345-F0924ABF9682}"/>
              </a:ext>
            </a:extLst>
          </p:cNvPr>
          <p:cNvSpPr txBox="1"/>
          <p:nvPr/>
        </p:nvSpPr>
        <p:spPr>
          <a:xfrm>
            <a:off x="5099343" y="4871956"/>
            <a:ext cx="18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get_second_lv</a:t>
            </a:r>
            <a:r>
              <a:rPr lang="en-US" dirty="0"/>
              <a:t>()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A6A1048-B618-4C82-A494-B00B07D0C8C3}"/>
              </a:ext>
            </a:extLst>
          </p:cNvPr>
          <p:cNvSpPr/>
          <p:nvPr/>
        </p:nvSpPr>
        <p:spPr>
          <a:xfrm>
            <a:off x="8345535" y="3303951"/>
            <a:ext cx="1973095" cy="2518173"/>
          </a:xfrm>
          <a:prstGeom prst="roundRect">
            <a:avLst>
              <a:gd name="adj" fmla="val 1253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8510AB-7820-46FF-A6F3-0A57944B2C0E}"/>
              </a:ext>
            </a:extLst>
          </p:cNvPr>
          <p:cNvSpPr/>
          <p:nvPr/>
        </p:nvSpPr>
        <p:spPr>
          <a:xfrm>
            <a:off x="8458155" y="3792398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C9B53A-931C-433C-A9DA-63D9C880FD5B}"/>
              </a:ext>
            </a:extLst>
          </p:cNvPr>
          <p:cNvSpPr/>
          <p:nvPr/>
        </p:nvSpPr>
        <p:spPr>
          <a:xfrm>
            <a:off x="8876445" y="3792398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925139-AD52-441A-AD63-4A19614D78C8}"/>
              </a:ext>
            </a:extLst>
          </p:cNvPr>
          <p:cNvSpPr/>
          <p:nvPr/>
        </p:nvSpPr>
        <p:spPr>
          <a:xfrm>
            <a:off x="8458155" y="4171777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2DB6B4-D62B-47B0-8B04-E59D6F966087}"/>
              </a:ext>
            </a:extLst>
          </p:cNvPr>
          <p:cNvSpPr/>
          <p:nvPr/>
        </p:nvSpPr>
        <p:spPr>
          <a:xfrm>
            <a:off x="8876445" y="4171777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832A41-188C-4A29-804A-5485D35E3A75}"/>
              </a:ext>
            </a:extLst>
          </p:cNvPr>
          <p:cNvSpPr/>
          <p:nvPr/>
        </p:nvSpPr>
        <p:spPr>
          <a:xfrm>
            <a:off x="8458155" y="4551156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8725C3-D317-445F-B474-F5C4D5544B82}"/>
              </a:ext>
            </a:extLst>
          </p:cNvPr>
          <p:cNvSpPr/>
          <p:nvPr/>
        </p:nvSpPr>
        <p:spPr>
          <a:xfrm>
            <a:off x="8876445" y="4551156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1A9CAB-A9EF-4175-ADD2-656BD4825468}"/>
              </a:ext>
            </a:extLst>
          </p:cNvPr>
          <p:cNvSpPr/>
          <p:nvPr/>
        </p:nvSpPr>
        <p:spPr>
          <a:xfrm>
            <a:off x="8458155" y="4930535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5DA683-C77A-42C3-9604-1339C9BE7DC2}"/>
              </a:ext>
            </a:extLst>
          </p:cNvPr>
          <p:cNvSpPr/>
          <p:nvPr/>
        </p:nvSpPr>
        <p:spPr>
          <a:xfrm>
            <a:off x="8876445" y="4930535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7B45E1-4276-49B9-9858-C13A119B0C73}"/>
              </a:ext>
            </a:extLst>
          </p:cNvPr>
          <p:cNvSpPr/>
          <p:nvPr/>
        </p:nvSpPr>
        <p:spPr>
          <a:xfrm>
            <a:off x="8458155" y="5309914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E851E4-541F-42FC-A2D3-89051EB3803A}"/>
              </a:ext>
            </a:extLst>
          </p:cNvPr>
          <p:cNvSpPr/>
          <p:nvPr/>
        </p:nvSpPr>
        <p:spPr>
          <a:xfrm>
            <a:off x="8876445" y="5309914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B8B3ED-41A0-4559-AD00-406921A18447}"/>
              </a:ext>
            </a:extLst>
          </p:cNvPr>
          <p:cNvSpPr txBox="1"/>
          <p:nvPr/>
        </p:nvSpPr>
        <p:spPr>
          <a:xfrm>
            <a:off x="8456472" y="3364009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Idx</a:t>
            </a:r>
            <a:r>
              <a:rPr lang="en-US" dirty="0"/>
              <a:t>      </a:t>
            </a:r>
            <a:r>
              <a:rPr lang="en-US" dirty="0" err="1"/>
              <a:t>p_index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85E0-EA33-48BF-8601-F018299B2CA5}"/>
              </a:ext>
            </a:extLst>
          </p:cNvPr>
          <p:cNvSpPr txBox="1"/>
          <p:nvPr/>
        </p:nvSpPr>
        <p:spPr>
          <a:xfrm>
            <a:off x="8456472" y="2860073"/>
            <a:ext cx="16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Page table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CA1D0-968E-46E4-852E-329E273F0C77}"/>
              </a:ext>
            </a:extLst>
          </p:cNvPr>
          <p:cNvCxnSpPr>
            <a:cxnSpLocks/>
          </p:cNvCxnSpPr>
          <p:nvPr/>
        </p:nvCxnSpPr>
        <p:spPr>
          <a:xfrm>
            <a:off x="7224932" y="4582352"/>
            <a:ext cx="74340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3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38926" y="1389435"/>
            <a:ext cx="70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alloc_mem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BE70C-3733-4A93-B7DB-BCE0DF6FA8E7}"/>
              </a:ext>
            </a:extLst>
          </p:cNvPr>
          <p:cNvSpPr txBox="1"/>
          <p:nvPr/>
        </p:nvSpPr>
        <p:spPr>
          <a:xfrm>
            <a:off x="4499146" y="1568777"/>
            <a:ext cx="5669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i="1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*Allocate memory region to the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6A2F92-FC9A-4747-9155-CB5A3432D66A}"/>
              </a:ext>
            </a:extLst>
          </p:cNvPr>
          <p:cNvSpPr txBox="1"/>
          <p:nvPr/>
        </p:nvSpPr>
        <p:spPr>
          <a:xfrm>
            <a:off x="4679186" y="2244668"/>
            <a:ext cx="2833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Page table == NULL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4AD36E0-0994-47D7-93FB-85EFEDDC8F9A}"/>
              </a:ext>
            </a:extLst>
          </p:cNvPr>
          <p:cNvSpPr/>
          <p:nvPr/>
        </p:nvSpPr>
        <p:spPr>
          <a:xfrm>
            <a:off x="2624038" y="3114271"/>
            <a:ext cx="2119010" cy="3182971"/>
          </a:xfrm>
          <a:prstGeom prst="roundRect">
            <a:avLst>
              <a:gd name="adj" fmla="val 1253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0AED2D-E219-4E41-A293-025B736E8F46}"/>
              </a:ext>
            </a:extLst>
          </p:cNvPr>
          <p:cNvSpPr/>
          <p:nvPr/>
        </p:nvSpPr>
        <p:spPr>
          <a:xfrm>
            <a:off x="2795023" y="3618018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092F19-6AB8-4CB4-8F8C-8A8DCD231861}"/>
              </a:ext>
            </a:extLst>
          </p:cNvPr>
          <p:cNvSpPr/>
          <p:nvPr/>
        </p:nvSpPr>
        <p:spPr>
          <a:xfrm>
            <a:off x="3213313" y="3618018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38B4CB-6D08-4050-9D1A-3FD77AC4EE26}"/>
              </a:ext>
            </a:extLst>
          </p:cNvPr>
          <p:cNvSpPr/>
          <p:nvPr/>
        </p:nvSpPr>
        <p:spPr>
          <a:xfrm>
            <a:off x="2795023" y="4041674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17AD48-2FA5-43DC-8173-5CC638ED5B98}"/>
              </a:ext>
            </a:extLst>
          </p:cNvPr>
          <p:cNvSpPr/>
          <p:nvPr/>
        </p:nvSpPr>
        <p:spPr>
          <a:xfrm>
            <a:off x="3213313" y="4041674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68A088-9564-416E-9838-9AE93C2C8BBF}"/>
              </a:ext>
            </a:extLst>
          </p:cNvPr>
          <p:cNvSpPr/>
          <p:nvPr/>
        </p:nvSpPr>
        <p:spPr>
          <a:xfrm>
            <a:off x="2795023" y="4465330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72F03A-93C5-4234-9F75-DEF1B8D28B18}"/>
              </a:ext>
            </a:extLst>
          </p:cNvPr>
          <p:cNvSpPr/>
          <p:nvPr/>
        </p:nvSpPr>
        <p:spPr>
          <a:xfrm>
            <a:off x="3213313" y="4465330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7FBCC7-9827-4722-88B1-9BA856DF8E7C}"/>
              </a:ext>
            </a:extLst>
          </p:cNvPr>
          <p:cNvSpPr/>
          <p:nvPr/>
        </p:nvSpPr>
        <p:spPr>
          <a:xfrm>
            <a:off x="2795023" y="4888986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567C10-9221-458F-85FD-B9132AE87254}"/>
              </a:ext>
            </a:extLst>
          </p:cNvPr>
          <p:cNvSpPr/>
          <p:nvPr/>
        </p:nvSpPr>
        <p:spPr>
          <a:xfrm>
            <a:off x="3213313" y="4888986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76F1CD-24CF-4569-94E5-871C561393A7}"/>
              </a:ext>
            </a:extLst>
          </p:cNvPr>
          <p:cNvSpPr/>
          <p:nvPr/>
        </p:nvSpPr>
        <p:spPr>
          <a:xfrm>
            <a:off x="2795023" y="5312642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B86A9D-7008-4A83-82E3-44266F3BD011}"/>
              </a:ext>
            </a:extLst>
          </p:cNvPr>
          <p:cNvSpPr/>
          <p:nvPr/>
        </p:nvSpPr>
        <p:spPr>
          <a:xfrm>
            <a:off x="3213313" y="5312642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DD9892-80A5-4080-8350-1F9C43975C4E}"/>
              </a:ext>
            </a:extLst>
          </p:cNvPr>
          <p:cNvSpPr/>
          <p:nvPr/>
        </p:nvSpPr>
        <p:spPr>
          <a:xfrm>
            <a:off x="2795023" y="5736298"/>
            <a:ext cx="418290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2DDF97-EA2E-47D6-9951-994D4E8738A9}"/>
              </a:ext>
            </a:extLst>
          </p:cNvPr>
          <p:cNvSpPr/>
          <p:nvPr/>
        </p:nvSpPr>
        <p:spPr>
          <a:xfrm>
            <a:off x="3213313" y="5736298"/>
            <a:ext cx="1322961" cy="379379"/>
          </a:xfrm>
          <a:prstGeom prst="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2C29C2-DD6B-4BD9-AFC2-3E01B1FCF65F}"/>
              </a:ext>
            </a:extLst>
          </p:cNvPr>
          <p:cNvSpPr txBox="1"/>
          <p:nvPr/>
        </p:nvSpPr>
        <p:spPr>
          <a:xfrm>
            <a:off x="2795023" y="3218125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Idx</a:t>
            </a:r>
            <a:r>
              <a:rPr lang="en-US" dirty="0"/>
              <a:t>        pages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AFD00D-C064-4606-B849-594DE497AFD8}"/>
              </a:ext>
            </a:extLst>
          </p:cNvPr>
          <p:cNvSpPr txBox="1"/>
          <p:nvPr/>
        </p:nvSpPr>
        <p:spPr>
          <a:xfrm>
            <a:off x="2856693" y="2735210"/>
            <a:ext cx="16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Segment table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F288AA-4750-4334-8FEE-C39117D4DAD6}"/>
              </a:ext>
            </a:extLst>
          </p:cNvPr>
          <p:cNvCxnSpPr>
            <a:cxnSpLocks/>
          </p:cNvCxnSpPr>
          <p:nvPr/>
        </p:nvCxnSpPr>
        <p:spPr>
          <a:xfrm>
            <a:off x="1917485" y="5969022"/>
            <a:ext cx="74340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2799510-F13E-4A4F-9E19-7304D85320E9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4536274" y="4027958"/>
            <a:ext cx="1912236" cy="189803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F55002D-D8AA-46F4-A3A2-92AEFB897BD0}"/>
              </a:ext>
            </a:extLst>
          </p:cNvPr>
          <p:cNvSpPr/>
          <p:nvPr/>
        </p:nvSpPr>
        <p:spPr>
          <a:xfrm>
            <a:off x="6655284" y="3218125"/>
            <a:ext cx="1973095" cy="1247205"/>
          </a:xfrm>
          <a:prstGeom prst="roundRect">
            <a:avLst>
              <a:gd name="adj" fmla="val 1253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89C6322-4723-4EB6-B573-552A0B461175}"/>
              </a:ext>
            </a:extLst>
          </p:cNvPr>
          <p:cNvSpPr/>
          <p:nvPr/>
        </p:nvSpPr>
        <p:spPr>
          <a:xfrm>
            <a:off x="6767904" y="3706572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462A77-A7E2-42E9-8B51-7006C39F3C9A}"/>
              </a:ext>
            </a:extLst>
          </p:cNvPr>
          <p:cNvSpPr/>
          <p:nvPr/>
        </p:nvSpPr>
        <p:spPr>
          <a:xfrm>
            <a:off x="7186194" y="3706572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4A6BE0-905E-422B-BE02-A7FD852E4AE5}"/>
              </a:ext>
            </a:extLst>
          </p:cNvPr>
          <p:cNvSpPr txBox="1"/>
          <p:nvPr/>
        </p:nvSpPr>
        <p:spPr>
          <a:xfrm>
            <a:off x="6766221" y="3278183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Idx</a:t>
            </a:r>
            <a:r>
              <a:rPr lang="en-US" dirty="0"/>
              <a:t>      </a:t>
            </a:r>
            <a:r>
              <a:rPr lang="en-US" dirty="0" err="1"/>
              <a:t>p_index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0219CF-E82B-4D54-BA90-06001A60B01C}"/>
              </a:ext>
            </a:extLst>
          </p:cNvPr>
          <p:cNvSpPr txBox="1"/>
          <p:nvPr/>
        </p:nvSpPr>
        <p:spPr>
          <a:xfrm>
            <a:off x="6766221" y="2774247"/>
            <a:ext cx="16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Page table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33E87C-8953-4C6F-B8E7-48C91876A312}"/>
              </a:ext>
            </a:extLst>
          </p:cNvPr>
          <p:cNvSpPr txBox="1"/>
          <p:nvPr/>
        </p:nvSpPr>
        <p:spPr>
          <a:xfrm>
            <a:off x="6567211" y="5179179"/>
            <a:ext cx="4122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process-&gt;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seg_table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-&gt;size++;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968A47-CF6A-405D-ACEF-A199B8CCAD16}"/>
              </a:ext>
            </a:extLst>
          </p:cNvPr>
          <p:cNvSpPr txBox="1"/>
          <p:nvPr/>
        </p:nvSpPr>
        <p:spPr>
          <a:xfrm rot="18937917">
            <a:off x="4849100" y="4418385"/>
            <a:ext cx="1270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alloc()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7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38926" y="1389435"/>
            <a:ext cx="70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alloc_mem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BE70C-3733-4A93-B7DB-BCE0DF6FA8E7}"/>
              </a:ext>
            </a:extLst>
          </p:cNvPr>
          <p:cNvSpPr txBox="1"/>
          <p:nvPr/>
        </p:nvSpPr>
        <p:spPr>
          <a:xfrm>
            <a:off x="4499146" y="1568777"/>
            <a:ext cx="5669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i="1"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*Allocate memory region to the process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A6A1048-B618-4C82-A494-B00B07D0C8C3}"/>
              </a:ext>
            </a:extLst>
          </p:cNvPr>
          <p:cNvSpPr/>
          <p:nvPr/>
        </p:nvSpPr>
        <p:spPr>
          <a:xfrm>
            <a:off x="704898" y="2400507"/>
            <a:ext cx="1973095" cy="1116419"/>
          </a:xfrm>
          <a:prstGeom prst="roundRect">
            <a:avLst>
              <a:gd name="adj" fmla="val 1253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8510AB-7820-46FF-A6F3-0A57944B2C0E}"/>
              </a:ext>
            </a:extLst>
          </p:cNvPr>
          <p:cNvSpPr/>
          <p:nvPr/>
        </p:nvSpPr>
        <p:spPr>
          <a:xfrm>
            <a:off x="817518" y="2888954"/>
            <a:ext cx="418290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C9B53A-931C-433C-A9DA-63D9C880FD5B}"/>
              </a:ext>
            </a:extLst>
          </p:cNvPr>
          <p:cNvSpPr/>
          <p:nvPr/>
        </p:nvSpPr>
        <p:spPr>
          <a:xfrm>
            <a:off x="1235808" y="2888954"/>
            <a:ext cx="1322961" cy="3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B8B3ED-41A0-4559-AD00-406921A18447}"/>
              </a:ext>
            </a:extLst>
          </p:cNvPr>
          <p:cNvSpPr txBox="1"/>
          <p:nvPr/>
        </p:nvSpPr>
        <p:spPr>
          <a:xfrm>
            <a:off x="815835" y="2460565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Idx</a:t>
            </a:r>
            <a:r>
              <a:rPr lang="en-US" dirty="0"/>
              <a:t>      </a:t>
            </a:r>
            <a:r>
              <a:rPr lang="en-US" dirty="0" err="1"/>
              <a:t>p_index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85E0-EA33-48BF-8601-F018299B2CA5}"/>
              </a:ext>
            </a:extLst>
          </p:cNvPr>
          <p:cNvSpPr txBox="1"/>
          <p:nvPr/>
        </p:nvSpPr>
        <p:spPr>
          <a:xfrm>
            <a:off x="815835" y="1956629"/>
            <a:ext cx="16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Page table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9359A0-CB3C-48DB-957F-99C596969B02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677993" y="2888954"/>
            <a:ext cx="2116220" cy="69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942E2F-8849-493A-B200-D3ABF5A5936B}"/>
              </a:ext>
            </a:extLst>
          </p:cNvPr>
          <p:cNvSpPr/>
          <p:nvPr/>
        </p:nvSpPr>
        <p:spPr>
          <a:xfrm>
            <a:off x="4913437" y="2252323"/>
            <a:ext cx="2853939" cy="1176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 Update the index = p2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Update </a:t>
            </a:r>
            <a:r>
              <a:rPr lang="en-US" dirty="0" err="1">
                <a:solidFill>
                  <a:schemeClr val="tx1"/>
                </a:solidFill>
              </a:rPr>
              <a:t>p_index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ADE24-6802-45B2-AC1B-888CADCF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69" y="3831724"/>
            <a:ext cx="5976015" cy="2914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095FA2-0149-47C7-BCFC-E36A53587A07}"/>
              </a:ext>
            </a:extLst>
          </p:cNvPr>
          <p:cNvCxnSpPr>
            <a:cxnSpLocks/>
          </p:cNvCxnSpPr>
          <p:nvPr/>
        </p:nvCxnSpPr>
        <p:spPr>
          <a:xfrm flipV="1">
            <a:off x="361928" y="5011170"/>
            <a:ext cx="453907" cy="496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9B2F7F-5C2C-419B-ACB3-D3ECE800D7E5}"/>
              </a:ext>
            </a:extLst>
          </p:cNvPr>
          <p:cNvSpPr txBox="1"/>
          <p:nvPr/>
        </p:nvSpPr>
        <p:spPr>
          <a:xfrm>
            <a:off x="6665406" y="4565948"/>
            <a:ext cx="5392616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CE5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num_page_free</a:t>
            </a:r>
            <a:r>
              <a:rPr lang="en-US" dirty="0"/>
              <a:t> == 0)</a:t>
            </a:r>
            <a:br>
              <a:rPr lang="en-US" dirty="0"/>
            </a:br>
            <a:r>
              <a:rPr lang="en-US" dirty="0"/>
              <a:t>	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_mem_stat[prev_p_index].next = -1;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28F46A-2C4B-4408-862D-0CE4EC9C1FE1}"/>
              </a:ext>
            </a:extLst>
          </p:cNvPr>
          <p:cNvCxnSpPr>
            <a:cxnSpLocks/>
          </p:cNvCxnSpPr>
          <p:nvPr/>
        </p:nvCxnSpPr>
        <p:spPr>
          <a:xfrm>
            <a:off x="8547999" y="2651483"/>
            <a:ext cx="1661327" cy="17252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175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2044430" y="2110079"/>
            <a:ext cx="810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free_mem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 address, process)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182B58-B05B-4E9D-BE85-E883EAAEB676}"/>
              </a:ext>
            </a:extLst>
          </p:cNvPr>
          <p:cNvSpPr/>
          <p:nvPr/>
        </p:nvSpPr>
        <p:spPr>
          <a:xfrm>
            <a:off x="2218323" y="3371648"/>
            <a:ext cx="3877677" cy="527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18013C-098E-4D05-B151-082B8965CD41}"/>
              </a:ext>
            </a:extLst>
          </p:cNvPr>
          <p:cNvCxnSpPr>
            <a:cxnSpLocks/>
          </p:cNvCxnSpPr>
          <p:nvPr/>
        </p:nvCxnSpPr>
        <p:spPr>
          <a:xfrm flipV="1">
            <a:off x="6096000" y="4022097"/>
            <a:ext cx="0" cy="5279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DC0E9E-8BF2-480C-B657-2D3880344DAE}"/>
              </a:ext>
            </a:extLst>
          </p:cNvPr>
          <p:cNvSpPr txBox="1"/>
          <p:nvPr/>
        </p:nvSpPr>
        <p:spPr>
          <a:xfrm>
            <a:off x="4808726" y="4245497"/>
            <a:ext cx="14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D599FE-9D7D-4D23-8FB4-5565E780965D}"/>
              </a:ext>
            </a:extLst>
          </p:cNvPr>
          <p:cNvSpPr/>
          <p:nvPr/>
        </p:nvSpPr>
        <p:spPr>
          <a:xfrm>
            <a:off x="6096000" y="3374607"/>
            <a:ext cx="3877677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Released part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B2F00-F46D-4484-89C8-CEB3199E851B}"/>
              </a:ext>
            </a:extLst>
          </p:cNvPr>
          <p:cNvSpPr txBox="1"/>
          <p:nvPr/>
        </p:nvSpPr>
        <p:spPr>
          <a:xfrm>
            <a:off x="3048838" y="301518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Current virtual address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E393A7-BEAE-4556-8976-39F5FED95EBE}"/>
              </a:ext>
            </a:extLst>
          </p:cNvPr>
          <p:cNvSpPr/>
          <p:nvPr/>
        </p:nvSpPr>
        <p:spPr>
          <a:xfrm>
            <a:off x="3983150" y="5013563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273B79-32F8-41E2-B38F-8F094CB80040}"/>
              </a:ext>
            </a:extLst>
          </p:cNvPr>
          <p:cNvSpPr/>
          <p:nvPr/>
        </p:nvSpPr>
        <p:spPr>
          <a:xfrm>
            <a:off x="5039575" y="5013563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8F1F04-73E6-41E1-8DEF-5E4C2A23F823}"/>
              </a:ext>
            </a:extLst>
          </p:cNvPr>
          <p:cNvSpPr/>
          <p:nvPr/>
        </p:nvSpPr>
        <p:spPr>
          <a:xfrm>
            <a:off x="6096000" y="5013563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BC55C9-CF6D-485A-BF22-7BC64AA4A305}"/>
              </a:ext>
            </a:extLst>
          </p:cNvPr>
          <p:cNvSpPr/>
          <p:nvPr/>
        </p:nvSpPr>
        <p:spPr>
          <a:xfrm>
            <a:off x="7126941" y="5013563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2FF748-9C45-46FD-A853-0C1482201CEF}"/>
              </a:ext>
            </a:extLst>
          </p:cNvPr>
          <p:cNvCxnSpPr>
            <a:cxnSpLocks/>
          </p:cNvCxnSpPr>
          <p:nvPr/>
        </p:nvCxnSpPr>
        <p:spPr>
          <a:xfrm flipV="1">
            <a:off x="4003246" y="5720614"/>
            <a:ext cx="0" cy="5279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DF4070-C244-4FBE-BD14-50291C1D0BFA}"/>
              </a:ext>
            </a:extLst>
          </p:cNvPr>
          <p:cNvSpPr txBox="1"/>
          <p:nvPr/>
        </p:nvSpPr>
        <p:spPr>
          <a:xfrm>
            <a:off x="3743097" y="5902446"/>
            <a:ext cx="27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virtual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A7BC8-3E66-46DF-943C-54028A8C867F}"/>
              </a:ext>
            </a:extLst>
          </p:cNvPr>
          <p:cNvSpPr txBox="1"/>
          <p:nvPr/>
        </p:nvSpPr>
        <p:spPr>
          <a:xfrm>
            <a:off x="3241592" y="4892792"/>
            <a:ext cx="452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1619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83492" y="1348089"/>
            <a:ext cx="559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2269"/>
                </a:solidFill>
                <a:latin typeface="UTM Helve" panose="02040603050506020204" pitchFamily="18" charset="0"/>
              </a:rPr>
              <a:t>o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free_mem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E0C91F-109F-439D-8464-86862E5A3025}"/>
              </a:ext>
            </a:extLst>
          </p:cNvPr>
          <p:cNvSpPr txBox="1"/>
          <p:nvPr/>
        </p:nvSpPr>
        <p:spPr>
          <a:xfrm>
            <a:off x="459556" y="2158875"/>
            <a:ext cx="631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1/check whether the physical address is exist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93ECEB-B118-4FE9-A235-13A04C4CC54E}"/>
              </a:ext>
            </a:extLst>
          </p:cNvPr>
          <p:cNvSpPr txBox="1"/>
          <p:nvPr/>
        </p:nvSpPr>
        <p:spPr>
          <a:xfrm>
            <a:off x="6995950" y="3046137"/>
            <a:ext cx="3675398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Physical address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333929-BB91-4114-BE33-C01397E7582B}"/>
              </a:ext>
            </a:extLst>
          </p:cNvPr>
          <p:cNvSpPr txBox="1"/>
          <p:nvPr/>
        </p:nvSpPr>
        <p:spPr>
          <a:xfrm>
            <a:off x="1083977" y="3046137"/>
            <a:ext cx="3990438" cy="3677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Virtual address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DB7C8BC-5D0E-4CA7-8F31-0A5685BD6621}"/>
              </a:ext>
            </a:extLst>
          </p:cNvPr>
          <p:cNvSpPr/>
          <p:nvPr/>
        </p:nvSpPr>
        <p:spPr>
          <a:xfrm>
            <a:off x="5556252" y="3122945"/>
            <a:ext cx="957861" cy="214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9616B615-E06F-4D13-80C3-0D233E506744}"/>
              </a:ext>
            </a:extLst>
          </p:cNvPr>
          <p:cNvSpPr/>
          <p:nvPr/>
        </p:nvSpPr>
        <p:spPr>
          <a:xfrm>
            <a:off x="5640193" y="2678618"/>
            <a:ext cx="789978" cy="1102779"/>
          </a:xfrm>
          <a:prstGeom prst="mathMultiply">
            <a:avLst>
              <a:gd name="adj1" fmla="val 8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ECAE93BA-18FB-4ABE-9744-413C46D5AC4D}"/>
              </a:ext>
            </a:extLst>
          </p:cNvPr>
          <p:cNvSpPr/>
          <p:nvPr/>
        </p:nvSpPr>
        <p:spPr>
          <a:xfrm>
            <a:off x="7062409" y="3499863"/>
            <a:ext cx="2008579" cy="885674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B5488B-DF6D-4CC8-B266-CF2F0E912A1D}"/>
              </a:ext>
            </a:extLst>
          </p:cNvPr>
          <p:cNvSpPr txBox="1"/>
          <p:nvPr/>
        </p:nvSpPr>
        <p:spPr>
          <a:xfrm>
            <a:off x="7062409" y="4708458"/>
            <a:ext cx="3675398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Physical address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4D6445-765A-4176-9B6C-63033D47993E}"/>
              </a:ext>
            </a:extLst>
          </p:cNvPr>
          <p:cNvSpPr txBox="1"/>
          <p:nvPr/>
        </p:nvSpPr>
        <p:spPr>
          <a:xfrm>
            <a:off x="1150436" y="4708458"/>
            <a:ext cx="3990438" cy="3677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Virtual address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AEE283E-DE9C-4415-9722-F753F6845A9D}"/>
              </a:ext>
            </a:extLst>
          </p:cNvPr>
          <p:cNvSpPr/>
          <p:nvPr/>
        </p:nvSpPr>
        <p:spPr>
          <a:xfrm>
            <a:off x="5622711" y="4785266"/>
            <a:ext cx="957861" cy="214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Striped Right 67">
            <a:extLst>
              <a:ext uri="{FF2B5EF4-FFF2-40B4-BE49-F238E27FC236}">
                <a16:creationId xmlns:a16="http://schemas.microsoft.com/office/drawing/2014/main" id="{02C28149-9A7E-4E0F-B8ED-77DBF3147C17}"/>
              </a:ext>
            </a:extLst>
          </p:cNvPr>
          <p:cNvSpPr/>
          <p:nvPr/>
        </p:nvSpPr>
        <p:spPr>
          <a:xfrm>
            <a:off x="7099173" y="5358668"/>
            <a:ext cx="2188249" cy="964899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pic>
        <p:nvPicPr>
          <p:cNvPr id="72" name="Graphic 71" descr="Checkmark">
            <a:extLst>
              <a:ext uri="{FF2B5EF4-FFF2-40B4-BE49-F238E27FC236}">
                <a16:creationId xmlns:a16="http://schemas.microsoft.com/office/drawing/2014/main" id="{9E7DE034-5653-4A6C-87C0-8E1F271C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4064" y="4468993"/>
            <a:ext cx="807352" cy="8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48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83492" y="1348089"/>
            <a:ext cx="559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2269"/>
                </a:solidFill>
                <a:latin typeface="UTM Helve" panose="02040603050506020204" pitchFamily="18" charset="0"/>
              </a:rPr>
              <a:t>o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free_mem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E0C91F-109F-439D-8464-86862E5A3025}"/>
              </a:ext>
            </a:extLst>
          </p:cNvPr>
          <p:cNvSpPr txBox="1"/>
          <p:nvPr/>
        </p:nvSpPr>
        <p:spPr>
          <a:xfrm>
            <a:off x="247664" y="1980065"/>
            <a:ext cx="380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/Release memory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E1380C-4343-44DB-B9F3-62FC9F2B93A5}"/>
              </a:ext>
            </a:extLst>
          </p:cNvPr>
          <p:cNvSpPr/>
          <p:nvPr/>
        </p:nvSpPr>
        <p:spPr>
          <a:xfrm>
            <a:off x="8807212" y="2071239"/>
            <a:ext cx="2744375" cy="3544732"/>
          </a:xfrm>
          <a:prstGeom prst="roundRect">
            <a:avLst>
              <a:gd name="adj" fmla="val 12535"/>
            </a:avLst>
          </a:prstGeom>
          <a:solidFill>
            <a:srgbClr val="EFA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7A2530-5A49-4524-8010-C92B5E335098}"/>
              </a:ext>
            </a:extLst>
          </p:cNvPr>
          <p:cNvSpPr/>
          <p:nvPr/>
        </p:nvSpPr>
        <p:spPr>
          <a:xfrm>
            <a:off x="8919832" y="2559686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31B67-EAEF-4656-9447-B85CD137122E}"/>
              </a:ext>
            </a:extLst>
          </p:cNvPr>
          <p:cNvSpPr/>
          <p:nvPr/>
        </p:nvSpPr>
        <p:spPr>
          <a:xfrm>
            <a:off x="8919832" y="2939065"/>
            <a:ext cx="899976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82E234-A5E9-48FA-82CC-40EC2D3D020D}"/>
              </a:ext>
            </a:extLst>
          </p:cNvPr>
          <p:cNvSpPr/>
          <p:nvPr/>
        </p:nvSpPr>
        <p:spPr>
          <a:xfrm>
            <a:off x="8919832" y="3318444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F8013-8D97-49FE-980B-A5F5901FEFED}"/>
              </a:ext>
            </a:extLst>
          </p:cNvPr>
          <p:cNvSpPr/>
          <p:nvPr/>
        </p:nvSpPr>
        <p:spPr>
          <a:xfrm>
            <a:off x="8919832" y="3697823"/>
            <a:ext cx="899976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EA6246-F8E6-4692-8368-492C5A8C7D7E}"/>
              </a:ext>
            </a:extLst>
          </p:cNvPr>
          <p:cNvSpPr/>
          <p:nvPr/>
        </p:nvSpPr>
        <p:spPr>
          <a:xfrm>
            <a:off x="8919832" y="4077202"/>
            <a:ext cx="899976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B83A8-5E91-4662-998A-BB255888CFCF}"/>
              </a:ext>
            </a:extLst>
          </p:cNvPr>
          <p:cNvSpPr txBox="1"/>
          <p:nvPr/>
        </p:nvSpPr>
        <p:spPr>
          <a:xfrm>
            <a:off x="8807213" y="2182111"/>
            <a:ext cx="261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P_index</a:t>
            </a:r>
            <a:r>
              <a:rPr lang="en-US" dirty="0"/>
              <a:t>	         process 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E7687-AFC3-4161-8C6E-3A9F6033FC3E}"/>
              </a:ext>
            </a:extLst>
          </p:cNvPr>
          <p:cNvSpPr txBox="1"/>
          <p:nvPr/>
        </p:nvSpPr>
        <p:spPr>
          <a:xfrm>
            <a:off x="8639082" y="1631713"/>
            <a:ext cx="303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Frame table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 _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mem_stat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DF58D3-8056-47F4-BF3C-DA513DDBC865}"/>
              </a:ext>
            </a:extLst>
          </p:cNvPr>
          <p:cNvSpPr/>
          <p:nvPr/>
        </p:nvSpPr>
        <p:spPr>
          <a:xfrm>
            <a:off x="8919831" y="4456581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9831FB-A45F-4908-90A9-423D83D31ABB}"/>
              </a:ext>
            </a:extLst>
          </p:cNvPr>
          <p:cNvSpPr txBox="1"/>
          <p:nvPr/>
        </p:nvSpPr>
        <p:spPr>
          <a:xfrm>
            <a:off x="9736528" y="4918334"/>
            <a:ext cx="811935" cy="56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04CD38-F5A3-40A4-B1A4-2B33E5EFCBC7}"/>
              </a:ext>
            </a:extLst>
          </p:cNvPr>
          <p:cNvSpPr/>
          <p:nvPr/>
        </p:nvSpPr>
        <p:spPr>
          <a:xfrm>
            <a:off x="9819809" y="2559686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F5C3F9-CECD-4C9E-8EB3-DAAE9113A235}"/>
              </a:ext>
            </a:extLst>
          </p:cNvPr>
          <p:cNvSpPr/>
          <p:nvPr/>
        </p:nvSpPr>
        <p:spPr>
          <a:xfrm>
            <a:off x="9819809" y="2939065"/>
            <a:ext cx="1599698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0583E-3398-46D4-8D3D-BE8C253BBEC3}"/>
              </a:ext>
            </a:extLst>
          </p:cNvPr>
          <p:cNvSpPr txBox="1"/>
          <p:nvPr/>
        </p:nvSpPr>
        <p:spPr>
          <a:xfrm>
            <a:off x="2737215" y="3694989"/>
            <a:ext cx="5268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(				!= -1)	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/* releasing code */</a:t>
            </a:r>
          </a:p>
          <a:p>
            <a:r>
              <a:rPr lang="en-US" dirty="0"/>
              <a:t>}	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34E03-426F-41CC-902B-97A0AF682B3A}"/>
              </a:ext>
            </a:extLst>
          </p:cNvPr>
          <p:cNvSpPr/>
          <p:nvPr/>
        </p:nvSpPr>
        <p:spPr>
          <a:xfrm>
            <a:off x="9819809" y="3318444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A935A7-CEF0-4356-ABED-7355DCF703B4}"/>
              </a:ext>
            </a:extLst>
          </p:cNvPr>
          <p:cNvSpPr/>
          <p:nvPr/>
        </p:nvSpPr>
        <p:spPr>
          <a:xfrm>
            <a:off x="9819809" y="3697823"/>
            <a:ext cx="1599698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BDBF26-393A-4BA5-B62C-8EECD67AF410}"/>
              </a:ext>
            </a:extLst>
          </p:cNvPr>
          <p:cNvSpPr/>
          <p:nvPr/>
        </p:nvSpPr>
        <p:spPr>
          <a:xfrm>
            <a:off x="9819809" y="4077202"/>
            <a:ext cx="1599698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594BCE-672A-402B-8F2B-72E40190A885}"/>
              </a:ext>
            </a:extLst>
          </p:cNvPr>
          <p:cNvSpPr/>
          <p:nvPr/>
        </p:nvSpPr>
        <p:spPr>
          <a:xfrm>
            <a:off x="9819808" y="4456581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625EB5-87A4-4674-A70D-334FAB7A5263}"/>
              </a:ext>
            </a:extLst>
          </p:cNvPr>
          <p:cNvSpPr txBox="1"/>
          <p:nvPr/>
        </p:nvSpPr>
        <p:spPr>
          <a:xfrm>
            <a:off x="1243328" y="2579277"/>
            <a:ext cx="3675398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Physical address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BD742-B0E7-48A4-8F70-45738E0EEA1B}"/>
              </a:ext>
            </a:extLst>
          </p:cNvPr>
          <p:cNvSpPr txBox="1"/>
          <p:nvPr/>
        </p:nvSpPr>
        <p:spPr>
          <a:xfrm>
            <a:off x="4048609" y="3694988"/>
            <a:ext cx="2028758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</a:rPr>
              <a:t>P_index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6DC35005-982E-40B7-AA15-2F1DD72F2E5F}"/>
              </a:ext>
            </a:extLst>
          </p:cNvPr>
          <p:cNvSpPr/>
          <p:nvPr/>
        </p:nvSpPr>
        <p:spPr>
          <a:xfrm flipV="1">
            <a:off x="1758462" y="3104745"/>
            <a:ext cx="778338" cy="946441"/>
          </a:xfrm>
          <a:prstGeom prst="bentArrow">
            <a:avLst>
              <a:gd name="adj1" fmla="val 11698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F71F69-6E80-413F-BBD0-5C093A81408D}"/>
              </a:ext>
            </a:extLst>
          </p:cNvPr>
          <p:cNvSpPr txBox="1"/>
          <p:nvPr/>
        </p:nvSpPr>
        <p:spPr>
          <a:xfrm>
            <a:off x="1404089" y="3214407"/>
            <a:ext cx="2539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&gt;&gt; OFFSET_LEN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1A577-95E2-41EB-A5F5-23BF78317EAC}"/>
              </a:ext>
            </a:extLst>
          </p:cNvPr>
          <p:cNvSpPr/>
          <p:nvPr/>
        </p:nvSpPr>
        <p:spPr>
          <a:xfrm>
            <a:off x="459556" y="5076195"/>
            <a:ext cx="2324824" cy="527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E2E18F-AFB3-4AE2-8A79-8540D709F7EF}"/>
              </a:ext>
            </a:extLst>
          </p:cNvPr>
          <p:cNvSpPr txBox="1"/>
          <p:nvPr/>
        </p:nvSpPr>
        <p:spPr>
          <a:xfrm>
            <a:off x="3627457" y="5899538"/>
            <a:ext cx="14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Process-&gt;bp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964C0D-D77C-4171-A18D-CEF78B734776}"/>
              </a:ext>
            </a:extLst>
          </p:cNvPr>
          <p:cNvSpPr/>
          <p:nvPr/>
        </p:nvSpPr>
        <p:spPr>
          <a:xfrm>
            <a:off x="2784380" y="5076194"/>
            <a:ext cx="2324824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Released part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58432A-829A-4D05-A8AD-291D273BC99D}"/>
              </a:ext>
            </a:extLst>
          </p:cNvPr>
          <p:cNvCxnSpPr>
            <a:cxnSpLocks/>
          </p:cNvCxnSpPr>
          <p:nvPr/>
        </p:nvCxnSpPr>
        <p:spPr>
          <a:xfrm flipV="1">
            <a:off x="5109204" y="5635587"/>
            <a:ext cx="0" cy="5279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2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>
            <a:extLst>
              <a:ext uri="{FF2B5EF4-FFF2-40B4-BE49-F238E27FC236}">
                <a16:creationId xmlns:a16="http://schemas.microsoft.com/office/drawing/2014/main" id="{E0EEAF32-A58F-4F9D-A052-BABFF9B09B4E}"/>
              </a:ext>
            </a:extLst>
          </p:cNvPr>
          <p:cNvSpPr/>
          <p:nvPr/>
        </p:nvSpPr>
        <p:spPr>
          <a:xfrm flipH="1">
            <a:off x="-23061" y="4546628"/>
            <a:ext cx="5168805" cy="2362541"/>
          </a:xfrm>
          <a:custGeom>
            <a:avLst/>
            <a:gdLst>
              <a:gd name="connsiteX0" fmla="*/ 0 w 12192000"/>
              <a:gd name="connsiteY0" fmla="*/ 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0 w 12192000"/>
              <a:gd name="connsiteY4" fmla="*/ 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635535 h 2791400"/>
              <a:gd name="connsiteX1" fmla="*/ 12192000 w 12192000"/>
              <a:gd name="connsiteY1" fmla="*/ 187735 h 2791400"/>
              <a:gd name="connsiteX2" fmla="*/ 12192000 w 12192000"/>
              <a:gd name="connsiteY2" fmla="*/ 2791400 h 2791400"/>
              <a:gd name="connsiteX3" fmla="*/ 0 w 12192000"/>
              <a:gd name="connsiteY3" fmla="*/ 2791400 h 2791400"/>
              <a:gd name="connsiteX4" fmla="*/ 15240 w 12192000"/>
              <a:gd name="connsiteY4" fmla="*/ 1635535 h 2791400"/>
              <a:gd name="connsiteX0" fmla="*/ 15240 w 12517120"/>
              <a:gd name="connsiteY0" fmla="*/ 1635535 h 2791400"/>
              <a:gd name="connsiteX1" fmla="*/ 12192000 w 12517120"/>
              <a:gd name="connsiteY1" fmla="*/ 187735 h 2791400"/>
              <a:gd name="connsiteX2" fmla="*/ 12192000 w 12517120"/>
              <a:gd name="connsiteY2" fmla="*/ 2791400 h 2791400"/>
              <a:gd name="connsiteX3" fmla="*/ 0 w 12517120"/>
              <a:gd name="connsiteY3" fmla="*/ 2791400 h 2791400"/>
              <a:gd name="connsiteX4" fmla="*/ 15240 w 12517120"/>
              <a:gd name="connsiteY4" fmla="*/ 1635535 h 2791400"/>
              <a:gd name="connsiteX0" fmla="*/ 15240 w 12517120"/>
              <a:gd name="connsiteY0" fmla="*/ 1635535 h 2791400"/>
              <a:gd name="connsiteX1" fmla="*/ 12192000 w 12517120"/>
              <a:gd name="connsiteY1" fmla="*/ 187735 h 2791400"/>
              <a:gd name="connsiteX2" fmla="*/ 12192000 w 12517120"/>
              <a:gd name="connsiteY2" fmla="*/ 2791400 h 2791400"/>
              <a:gd name="connsiteX3" fmla="*/ 0 w 12517120"/>
              <a:gd name="connsiteY3" fmla="*/ 2791400 h 2791400"/>
              <a:gd name="connsiteX4" fmla="*/ 15240 w 12517120"/>
              <a:gd name="connsiteY4" fmla="*/ 1635535 h 2791400"/>
              <a:gd name="connsiteX0" fmla="*/ 15240 w 12517120"/>
              <a:gd name="connsiteY0" fmla="*/ 1564007 h 2719872"/>
              <a:gd name="connsiteX1" fmla="*/ 12192000 w 12517120"/>
              <a:gd name="connsiteY1" fmla="*/ 116207 h 2719872"/>
              <a:gd name="connsiteX2" fmla="*/ 12192000 w 12517120"/>
              <a:gd name="connsiteY2" fmla="*/ 2719872 h 2719872"/>
              <a:gd name="connsiteX3" fmla="*/ 0 w 12517120"/>
              <a:gd name="connsiteY3" fmla="*/ 2719872 h 2719872"/>
              <a:gd name="connsiteX4" fmla="*/ 15240 w 12517120"/>
              <a:gd name="connsiteY4" fmla="*/ 1564007 h 2719872"/>
              <a:gd name="connsiteX0" fmla="*/ 15240 w 12517120"/>
              <a:gd name="connsiteY0" fmla="*/ 1564007 h 2719872"/>
              <a:gd name="connsiteX1" fmla="*/ 12192000 w 12517120"/>
              <a:gd name="connsiteY1" fmla="*/ 116207 h 2719872"/>
              <a:gd name="connsiteX2" fmla="*/ 12192000 w 12517120"/>
              <a:gd name="connsiteY2" fmla="*/ 2719872 h 2719872"/>
              <a:gd name="connsiteX3" fmla="*/ 0 w 12517120"/>
              <a:gd name="connsiteY3" fmla="*/ 2719872 h 2719872"/>
              <a:gd name="connsiteX4" fmla="*/ 15240 w 12517120"/>
              <a:gd name="connsiteY4" fmla="*/ 1564007 h 2719872"/>
              <a:gd name="connsiteX0" fmla="*/ 15240 w 12517120"/>
              <a:gd name="connsiteY0" fmla="*/ 1567942 h 2723807"/>
              <a:gd name="connsiteX1" fmla="*/ 12192000 w 12517120"/>
              <a:gd name="connsiteY1" fmla="*/ 120142 h 2723807"/>
              <a:gd name="connsiteX2" fmla="*/ 12192000 w 12517120"/>
              <a:gd name="connsiteY2" fmla="*/ 2723807 h 2723807"/>
              <a:gd name="connsiteX3" fmla="*/ 0 w 12517120"/>
              <a:gd name="connsiteY3" fmla="*/ 2723807 h 2723807"/>
              <a:gd name="connsiteX4" fmla="*/ 15240 w 12517120"/>
              <a:gd name="connsiteY4" fmla="*/ 1567942 h 2723807"/>
              <a:gd name="connsiteX0" fmla="*/ 15240 w 12517120"/>
              <a:gd name="connsiteY0" fmla="*/ 1772130 h 2927995"/>
              <a:gd name="connsiteX1" fmla="*/ 12192000 w 12517120"/>
              <a:gd name="connsiteY1" fmla="*/ 324330 h 2927995"/>
              <a:gd name="connsiteX2" fmla="*/ 12192000 w 12517120"/>
              <a:gd name="connsiteY2" fmla="*/ 2927995 h 2927995"/>
              <a:gd name="connsiteX3" fmla="*/ 0 w 12517120"/>
              <a:gd name="connsiteY3" fmla="*/ 2927995 h 2927995"/>
              <a:gd name="connsiteX4" fmla="*/ 15240 w 12517120"/>
              <a:gd name="connsiteY4" fmla="*/ 1772130 h 2927995"/>
              <a:gd name="connsiteX0" fmla="*/ 15240 w 12517120"/>
              <a:gd name="connsiteY0" fmla="*/ 1772130 h 2927995"/>
              <a:gd name="connsiteX1" fmla="*/ 12192000 w 12517120"/>
              <a:gd name="connsiteY1" fmla="*/ 324330 h 2927995"/>
              <a:gd name="connsiteX2" fmla="*/ 12192000 w 12517120"/>
              <a:gd name="connsiteY2" fmla="*/ 2927995 h 2927995"/>
              <a:gd name="connsiteX3" fmla="*/ 0 w 12517120"/>
              <a:gd name="connsiteY3" fmla="*/ 2927995 h 2927995"/>
              <a:gd name="connsiteX4" fmla="*/ 15240 w 12517120"/>
              <a:gd name="connsiteY4" fmla="*/ 1772130 h 2927995"/>
              <a:gd name="connsiteX0" fmla="*/ 15240 w 12198773"/>
              <a:gd name="connsiteY0" fmla="*/ 1772130 h 2927995"/>
              <a:gd name="connsiteX1" fmla="*/ 12192000 w 12198773"/>
              <a:gd name="connsiteY1" fmla="*/ 324330 h 2927995"/>
              <a:gd name="connsiteX2" fmla="*/ 12192000 w 12198773"/>
              <a:gd name="connsiteY2" fmla="*/ 2927995 h 2927995"/>
              <a:gd name="connsiteX3" fmla="*/ 0 w 12198773"/>
              <a:gd name="connsiteY3" fmla="*/ 2927995 h 2927995"/>
              <a:gd name="connsiteX4" fmla="*/ 15240 w 12198773"/>
              <a:gd name="connsiteY4" fmla="*/ 1772130 h 2927995"/>
              <a:gd name="connsiteX0" fmla="*/ 6370320 w 12198773"/>
              <a:gd name="connsiteY0" fmla="*/ 1294003 h 2968028"/>
              <a:gd name="connsiteX1" fmla="*/ 12192000 w 12198773"/>
              <a:gd name="connsiteY1" fmla="*/ 364363 h 2968028"/>
              <a:gd name="connsiteX2" fmla="*/ 12192000 w 12198773"/>
              <a:gd name="connsiteY2" fmla="*/ 2968028 h 2968028"/>
              <a:gd name="connsiteX3" fmla="*/ 0 w 12198773"/>
              <a:gd name="connsiteY3" fmla="*/ 2968028 h 2968028"/>
              <a:gd name="connsiteX4" fmla="*/ 6370320 w 12198773"/>
              <a:gd name="connsiteY4" fmla="*/ 1294003 h 2968028"/>
              <a:gd name="connsiteX0" fmla="*/ 7071360 w 12198773"/>
              <a:gd name="connsiteY0" fmla="*/ 1391640 h 2958985"/>
              <a:gd name="connsiteX1" fmla="*/ 12192000 w 12198773"/>
              <a:gd name="connsiteY1" fmla="*/ 355320 h 2958985"/>
              <a:gd name="connsiteX2" fmla="*/ 12192000 w 12198773"/>
              <a:gd name="connsiteY2" fmla="*/ 2958985 h 2958985"/>
              <a:gd name="connsiteX3" fmla="*/ 0 w 12198773"/>
              <a:gd name="connsiteY3" fmla="*/ 2958985 h 2958985"/>
              <a:gd name="connsiteX4" fmla="*/ 7071360 w 12198773"/>
              <a:gd name="connsiteY4" fmla="*/ 1391640 h 2958985"/>
              <a:gd name="connsiteX0" fmla="*/ 0 w 5127413"/>
              <a:gd name="connsiteY0" fmla="*/ 1391640 h 2958985"/>
              <a:gd name="connsiteX1" fmla="*/ 5120640 w 5127413"/>
              <a:gd name="connsiteY1" fmla="*/ 355320 h 2958985"/>
              <a:gd name="connsiteX2" fmla="*/ 5120640 w 5127413"/>
              <a:gd name="connsiteY2" fmla="*/ 2958985 h 2958985"/>
              <a:gd name="connsiteX3" fmla="*/ 0 w 5127413"/>
              <a:gd name="connsiteY3" fmla="*/ 2943745 h 2958985"/>
              <a:gd name="connsiteX4" fmla="*/ 0 w 5127413"/>
              <a:gd name="connsiteY4" fmla="*/ 1391640 h 2958985"/>
              <a:gd name="connsiteX0" fmla="*/ 0 w 5120640"/>
              <a:gd name="connsiteY0" fmla="*/ 587062 h 2154407"/>
              <a:gd name="connsiteX1" fmla="*/ 5105400 w 5120640"/>
              <a:gd name="connsiteY1" fmla="*/ 449902 h 2154407"/>
              <a:gd name="connsiteX2" fmla="*/ 5120640 w 5120640"/>
              <a:gd name="connsiteY2" fmla="*/ 2154407 h 2154407"/>
              <a:gd name="connsiteX3" fmla="*/ 0 w 5120640"/>
              <a:gd name="connsiteY3" fmla="*/ 2139167 h 2154407"/>
              <a:gd name="connsiteX4" fmla="*/ 0 w 5120640"/>
              <a:gd name="connsiteY4" fmla="*/ 587062 h 2154407"/>
              <a:gd name="connsiteX0" fmla="*/ 0 w 5168805"/>
              <a:gd name="connsiteY0" fmla="*/ 613490 h 2180835"/>
              <a:gd name="connsiteX1" fmla="*/ 5166360 w 5168805"/>
              <a:gd name="connsiteY1" fmla="*/ 445850 h 2180835"/>
              <a:gd name="connsiteX2" fmla="*/ 5120640 w 5168805"/>
              <a:gd name="connsiteY2" fmla="*/ 2180835 h 2180835"/>
              <a:gd name="connsiteX3" fmla="*/ 0 w 5168805"/>
              <a:gd name="connsiteY3" fmla="*/ 2165595 h 2180835"/>
              <a:gd name="connsiteX4" fmla="*/ 0 w 5168805"/>
              <a:gd name="connsiteY4" fmla="*/ 613490 h 2180835"/>
              <a:gd name="connsiteX0" fmla="*/ 0 w 5168805"/>
              <a:gd name="connsiteY0" fmla="*/ 663418 h 2230763"/>
              <a:gd name="connsiteX1" fmla="*/ 5166360 w 5168805"/>
              <a:gd name="connsiteY1" fmla="*/ 495778 h 2230763"/>
              <a:gd name="connsiteX2" fmla="*/ 5120640 w 5168805"/>
              <a:gd name="connsiteY2" fmla="*/ 2230763 h 2230763"/>
              <a:gd name="connsiteX3" fmla="*/ 0 w 5168805"/>
              <a:gd name="connsiteY3" fmla="*/ 2215523 h 2230763"/>
              <a:gd name="connsiteX4" fmla="*/ 0 w 5168805"/>
              <a:gd name="connsiteY4" fmla="*/ 663418 h 2230763"/>
              <a:gd name="connsiteX0" fmla="*/ 0 w 5168805"/>
              <a:gd name="connsiteY0" fmla="*/ 663418 h 2230763"/>
              <a:gd name="connsiteX1" fmla="*/ 5166360 w 5168805"/>
              <a:gd name="connsiteY1" fmla="*/ 495778 h 2230763"/>
              <a:gd name="connsiteX2" fmla="*/ 5120640 w 5168805"/>
              <a:gd name="connsiteY2" fmla="*/ 2230763 h 2230763"/>
              <a:gd name="connsiteX3" fmla="*/ 0 w 5168805"/>
              <a:gd name="connsiteY3" fmla="*/ 2215523 h 2230763"/>
              <a:gd name="connsiteX4" fmla="*/ 0 w 5168805"/>
              <a:gd name="connsiteY4" fmla="*/ 663418 h 2230763"/>
              <a:gd name="connsiteX0" fmla="*/ 0 w 5168805"/>
              <a:gd name="connsiteY0" fmla="*/ 795196 h 2362541"/>
              <a:gd name="connsiteX1" fmla="*/ 5166360 w 5168805"/>
              <a:gd name="connsiteY1" fmla="*/ 627556 h 2362541"/>
              <a:gd name="connsiteX2" fmla="*/ 5120640 w 5168805"/>
              <a:gd name="connsiteY2" fmla="*/ 2362541 h 2362541"/>
              <a:gd name="connsiteX3" fmla="*/ 0 w 5168805"/>
              <a:gd name="connsiteY3" fmla="*/ 2347301 h 2362541"/>
              <a:gd name="connsiteX4" fmla="*/ 0 w 5168805"/>
              <a:gd name="connsiteY4" fmla="*/ 795196 h 236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8805" h="2362541">
                <a:moveTo>
                  <a:pt x="0" y="795196"/>
                </a:moveTo>
                <a:cubicBezTo>
                  <a:pt x="1864360" y="922196"/>
                  <a:pt x="3362960" y="-932004"/>
                  <a:pt x="5166360" y="627556"/>
                </a:cubicBezTo>
                <a:cubicBezTo>
                  <a:pt x="5181600" y="1586884"/>
                  <a:pt x="5120640" y="1494653"/>
                  <a:pt x="5120640" y="2362541"/>
                </a:cubicBezTo>
                <a:lnTo>
                  <a:pt x="0" y="2347301"/>
                </a:lnTo>
                <a:lnTo>
                  <a:pt x="0" y="795196"/>
                </a:lnTo>
                <a:close/>
              </a:path>
            </a:pathLst>
          </a:custGeom>
          <a:gradFill>
            <a:gsLst>
              <a:gs pos="12000">
                <a:srgbClr val="DFF6FF"/>
              </a:gs>
              <a:gs pos="79000">
                <a:srgbClr val="2E32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TM Akashi" panose="0204060305050602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1827D8-9CC1-42F6-ACD6-D04E18B40990}"/>
              </a:ext>
            </a:extLst>
          </p:cNvPr>
          <p:cNvSpPr/>
          <p:nvPr/>
        </p:nvSpPr>
        <p:spPr>
          <a:xfrm>
            <a:off x="757712" y="475821"/>
            <a:ext cx="10960001" cy="5953786"/>
          </a:xfrm>
          <a:prstGeom prst="rect">
            <a:avLst/>
          </a:prstGeom>
          <a:solidFill>
            <a:srgbClr val="33458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UTM Akashi" panose="0204060305050602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DD3448-1E79-4849-88AB-59FFEF6DFD7B}"/>
              </a:ext>
            </a:extLst>
          </p:cNvPr>
          <p:cNvSpPr/>
          <p:nvPr/>
        </p:nvSpPr>
        <p:spPr>
          <a:xfrm>
            <a:off x="-143277" y="4023527"/>
            <a:ext cx="12342049" cy="2927995"/>
          </a:xfrm>
          <a:custGeom>
            <a:avLst/>
            <a:gdLst>
              <a:gd name="connsiteX0" fmla="*/ 0 w 12192000"/>
              <a:gd name="connsiteY0" fmla="*/ 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0 w 12192000"/>
              <a:gd name="connsiteY4" fmla="*/ 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447800 h 2603665"/>
              <a:gd name="connsiteX1" fmla="*/ 12192000 w 12192000"/>
              <a:gd name="connsiteY1" fmla="*/ 0 h 2603665"/>
              <a:gd name="connsiteX2" fmla="*/ 12192000 w 12192000"/>
              <a:gd name="connsiteY2" fmla="*/ 2603665 h 2603665"/>
              <a:gd name="connsiteX3" fmla="*/ 0 w 12192000"/>
              <a:gd name="connsiteY3" fmla="*/ 2603665 h 2603665"/>
              <a:gd name="connsiteX4" fmla="*/ 15240 w 12192000"/>
              <a:gd name="connsiteY4" fmla="*/ 1447800 h 2603665"/>
              <a:gd name="connsiteX0" fmla="*/ 15240 w 12192000"/>
              <a:gd name="connsiteY0" fmla="*/ 1635535 h 2791400"/>
              <a:gd name="connsiteX1" fmla="*/ 12192000 w 12192000"/>
              <a:gd name="connsiteY1" fmla="*/ 187735 h 2791400"/>
              <a:gd name="connsiteX2" fmla="*/ 12192000 w 12192000"/>
              <a:gd name="connsiteY2" fmla="*/ 2791400 h 2791400"/>
              <a:gd name="connsiteX3" fmla="*/ 0 w 12192000"/>
              <a:gd name="connsiteY3" fmla="*/ 2791400 h 2791400"/>
              <a:gd name="connsiteX4" fmla="*/ 15240 w 12192000"/>
              <a:gd name="connsiteY4" fmla="*/ 1635535 h 2791400"/>
              <a:gd name="connsiteX0" fmla="*/ 15240 w 12517120"/>
              <a:gd name="connsiteY0" fmla="*/ 1635535 h 2791400"/>
              <a:gd name="connsiteX1" fmla="*/ 12192000 w 12517120"/>
              <a:gd name="connsiteY1" fmla="*/ 187735 h 2791400"/>
              <a:gd name="connsiteX2" fmla="*/ 12192000 w 12517120"/>
              <a:gd name="connsiteY2" fmla="*/ 2791400 h 2791400"/>
              <a:gd name="connsiteX3" fmla="*/ 0 w 12517120"/>
              <a:gd name="connsiteY3" fmla="*/ 2791400 h 2791400"/>
              <a:gd name="connsiteX4" fmla="*/ 15240 w 12517120"/>
              <a:gd name="connsiteY4" fmla="*/ 1635535 h 2791400"/>
              <a:gd name="connsiteX0" fmla="*/ 15240 w 12517120"/>
              <a:gd name="connsiteY0" fmla="*/ 1635535 h 2791400"/>
              <a:gd name="connsiteX1" fmla="*/ 12192000 w 12517120"/>
              <a:gd name="connsiteY1" fmla="*/ 187735 h 2791400"/>
              <a:gd name="connsiteX2" fmla="*/ 12192000 w 12517120"/>
              <a:gd name="connsiteY2" fmla="*/ 2791400 h 2791400"/>
              <a:gd name="connsiteX3" fmla="*/ 0 w 12517120"/>
              <a:gd name="connsiteY3" fmla="*/ 2791400 h 2791400"/>
              <a:gd name="connsiteX4" fmla="*/ 15240 w 12517120"/>
              <a:gd name="connsiteY4" fmla="*/ 1635535 h 2791400"/>
              <a:gd name="connsiteX0" fmla="*/ 15240 w 12517120"/>
              <a:gd name="connsiteY0" fmla="*/ 1564007 h 2719872"/>
              <a:gd name="connsiteX1" fmla="*/ 12192000 w 12517120"/>
              <a:gd name="connsiteY1" fmla="*/ 116207 h 2719872"/>
              <a:gd name="connsiteX2" fmla="*/ 12192000 w 12517120"/>
              <a:gd name="connsiteY2" fmla="*/ 2719872 h 2719872"/>
              <a:gd name="connsiteX3" fmla="*/ 0 w 12517120"/>
              <a:gd name="connsiteY3" fmla="*/ 2719872 h 2719872"/>
              <a:gd name="connsiteX4" fmla="*/ 15240 w 12517120"/>
              <a:gd name="connsiteY4" fmla="*/ 1564007 h 2719872"/>
              <a:gd name="connsiteX0" fmla="*/ 15240 w 12517120"/>
              <a:gd name="connsiteY0" fmla="*/ 1564007 h 2719872"/>
              <a:gd name="connsiteX1" fmla="*/ 12192000 w 12517120"/>
              <a:gd name="connsiteY1" fmla="*/ 116207 h 2719872"/>
              <a:gd name="connsiteX2" fmla="*/ 12192000 w 12517120"/>
              <a:gd name="connsiteY2" fmla="*/ 2719872 h 2719872"/>
              <a:gd name="connsiteX3" fmla="*/ 0 w 12517120"/>
              <a:gd name="connsiteY3" fmla="*/ 2719872 h 2719872"/>
              <a:gd name="connsiteX4" fmla="*/ 15240 w 12517120"/>
              <a:gd name="connsiteY4" fmla="*/ 1564007 h 2719872"/>
              <a:gd name="connsiteX0" fmla="*/ 15240 w 12517120"/>
              <a:gd name="connsiteY0" fmla="*/ 1567942 h 2723807"/>
              <a:gd name="connsiteX1" fmla="*/ 12192000 w 12517120"/>
              <a:gd name="connsiteY1" fmla="*/ 120142 h 2723807"/>
              <a:gd name="connsiteX2" fmla="*/ 12192000 w 12517120"/>
              <a:gd name="connsiteY2" fmla="*/ 2723807 h 2723807"/>
              <a:gd name="connsiteX3" fmla="*/ 0 w 12517120"/>
              <a:gd name="connsiteY3" fmla="*/ 2723807 h 2723807"/>
              <a:gd name="connsiteX4" fmla="*/ 15240 w 12517120"/>
              <a:gd name="connsiteY4" fmla="*/ 1567942 h 2723807"/>
              <a:gd name="connsiteX0" fmla="*/ 15240 w 12517120"/>
              <a:gd name="connsiteY0" fmla="*/ 1772130 h 2927995"/>
              <a:gd name="connsiteX1" fmla="*/ 12192000 w 12517120"/>
              <a:gd name="connsiteY1" fmla="*/ 324330 h 2927995"/>
              <a:gd name="connsiteX2" fmla="*/ 12192000 w 12517120"/>
              <a:gd name="connsiteY2" fmla="*/ 2927995 h 2927995"/>
              <a:gd name="connsiteX3" fmla="*/ 0 w 12517120"/>
              <a:gd name="connsiteY3" fmla="*/ 2927995 h 2927995"/>
              <a:gd name="connsiteX4" fmla="*/ 15240 w 12517120"/>
              <a:gd name="connsiteY4" fmla="*/ 1772130 h 2927995"/>
              <a:gd name="connsiteX0" fmla="*/ 15240 w 12517120"/>
              <a:gd name="connsiteY0" fmla="*/ 1772130 h 2927995"/>
              <a:gd name="connsiteX1" fmla="*/ 12192000 w 12517120"/>
              <a:gd name="connsiteY1" fmla="*/ 324330 h 2927995"/>
              <a:gd name="connsiteX2" fmla="*/ 12192000 w 12517120"/>
              <a:gd name="connsiteY2" fmla="*/ 2927995 h 2927995"/>
              <a:gd name="connsiteX3" fmla="*/ 0 w 12517120"/>
              <a:gd name="connsiteY3" fmla="*/ 2927995 h 2927995"/>
              <a:gd name="connsiteX4" fmla="*/ 15240 w 12517120"/>
              <a:gd name="connsiteY4" fmla="*/ 1772130 h 2927995"/>
              <a:gd name="connsiteX0" fmla="*/ 15240 w 12198773"/>
              <a:gd name="connsiteY0" fmla="*/ 1772130 h 2927995"/>
              <a:gd name="connsiteX1" fmla="*/ 12192000 w 12198773"/>
              <a:gd name="connsiteY1" fmla="*/ 324330 h 2927995"/>
              <a:gd name="connsiteX2" fmla="*/ 12192000 w 12198773"/>
              <a:gd name="connsiteY2" fmla="*/ 2927995 h 2927995"/>
              <a:gd name="connsiteX3" fmla="*/ 0 w 12198773"/>
              <a:gd name="connsiteY3" fmla="*/ 2927995 h 2927995"/>
              <a:gd name="connsiteX4" fmla="*/ 15240 w 12198773"/>
              <a:gd name="connsiteY4" fmla="*/ 1772130 h 292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773" h="2927995">
                <a:moveTo>
                  <a:pt x="15240" y="1772130"/>
                </a:moveTo>
                <a:cubicBezTo>
                  <a:pt x="4348480" y="2752570"/>
                  <a:pt x="10205720" y="-1113310"/>
                  <a:pt x="12192000" y="324330"/>
                </a:cubicBezTo>
                <a:cubicBezTo>
                  <a:pt x="12207240" y="1283658"/>
                  <a:pt x="12192000" y="2060107"/>
                  <a:pt x="12192000" y="2927995"/>
                </a:cubicBezTo>
                <a:lnTo>
                  <a:pt x="0" y="2927995"/>
                </a:lnTo>
                <a:lnTo>
                  <a:pt x="15240" y="1772130"/>
                </a:lnTo>
                <a:close/>
              </a:path>
            </a:pathLst>
          </a:custGeom>
          <a:gradFill>
            <a:gsLst>
              <a:gs pos="0">
                <a:srgbClr val="DFF6FF"/>
              </a:gs>
              <a:gs pos="79000">
                <a:srgbClr val="2E32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CA7790A-421E-4EC5-AEEC-D6D1BBEF7325}"/>
              </a:ext>
            </a:extLst>
          </p:cNvPr>
          <p:cNvSpPr/>
          <p:nvPr/>
        </p:nvSpPr>
        <p:spPr>
          <a:xfrm rot="20520887">
            <a:off x="-2073393" y="7045684"/>
            <a:ext cx="1268120" cy="1268120"/>
          </a:xfrm>
          <a:prstGeom prst="roundRect">
            <a:avLst>
              <a:gd name="adj" fmla="val 41284"/>
            </a:avLst>
          </a:prstGeom>
          <a:solidFill>
            <a:srgbClr val="5E8BF4"/>
          </a:solidFill>
          <a:ln>
            <a:noFill/>
          </a:ln>
          <a:effectLst>
            <a:glow rad="685800">
              <a:srgbClr val="2E32FA">
                <a:alpha val="3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B0A2C7-29D2-4AAF-836D-BB6E49EE83D7}"/>
              </a:ext>
            </a:extLst>
          </p:cNvPr>
          <p:cNvSpPr/>
          <p:nvPr/>
        </p:nvSpPr>
        <p:spPr>
          <a:xfrm rot="277662">
            <a:off x="-2022444" y="7096633"/>
            <a:ext cx="1166222" cy="1166222"/>
          </a:xfrm>
          <a:prstGeom prst="roundRect">
            <a:avLst>
              <a:gd name="adj" fmla="val 34348"/>
            </a:avLst>
          </a:prstGeom>
          <a:solidFill>
            <a:srgbClr val="2E32FA"/>
          </a:solidFill>
          <a:ln>
            <a:noFill/>
          </a:ln>
          <a:effectLst>
            <a:glow rad="254000">
              <a:srgbClr val="DFF6FF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AEBA7ED-B0A9-43DA-9D58-2C36E7EE8A21}"/>
              </a:ext>
            </a:extLst>
          </p:cNvPr>
          <p:cNvSpPr/>
          <p:nvPr/>
        </p:nvSpPr>
        <p:spPr>
          <a:xfrm rot="4534081">
            <a:off x="-2002810" y="7012954"/>
            <a:ext cx="1126950" cy="1088724"/>
          </a:xfrm>
          <a:prstGeom prst="roundRect">
            <a:avLst>
              <a:gd name="adj" fmla="val 39761"/>
            </a:avLst>
          </a:prstGeom>
          <a:solidFill>
            <a:srgbClr val="061468"/>
          </a:solidFill>
          <a:ln>
            <a:noFill/>
          </a:ln>
          <a:effectLst>
            <a:glow rad="9652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74B62-A653-4D4A-9A98-DE8AE482D0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2E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2636">
            <a:off x="-1844068" y="7152582"/>
            <a:ext cx="809470" cy="8094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CE7457-E9DC-47A3-912F-590C3111B136}"/>
              </a:ext>
            </a:extLst>
          </p:cNvPr>
          <p:cNvSpPr txBox="1"/>
          <p:nvPr/>
        </p:nvSpPr>
        <p:spPr>
          <a:xfrm>
            <a:off x="3717996" y="589096"/>
            <a:ext cx="4756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733AE"/>
                </a:solidFill>
                <a:latin typeface="UTM Akashi" panose="02040603050506020204" pitchFamily="18" charset="0"/>
              </a:rPr>
              <a:t>SCHEDULER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885EAC-4E29-43B4-B08D-79253D6457DD}"/>
              </a:ext>
            </a:extLst>
          </p:cNvPr>
          <p:cNvSpPr/>
          <p:nvPr/>
        </p:nvSpPr>
        <p:spPr>
          <a:xfrm>
            <a:off x="10598606" y="-2097804"/>
            <a:ext cx="1000384" cy="1000384"/>
          </a:xfrm>
          <a:prstGeom prst="ellipse">
            <a:avLst/>
          </a:prstGeom>
          <a:solidFill>
            <a:srgbClr val="2E32F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Database">
            <a:hlinkClick r:id="rId4" action="ppaction://hlinksldjump"/>
            <a:extLst>
              <a:ext uri="{FF2B5EF4-FFF2-40B4-BE49-F238E27FC236}">
                <a16:creationId xmlns:a16="http://schemas.microsoft.com/office/drawing/2014/main" id="{9A95E7F2-EA15-439E-BED1-64FC18B5E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6241" y="-2040169"/>
            <a:ext cx="885112" cy="885112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D65025C-C268-4AA8-8868-5F5A2D64613A}"/>
              </a:ext>
            </a:extLst>
          </p:cNvPr>
          <p:cNvSpPr/>
          <p:nvPr/>
        </p:nvSpPr>
        <p:spPr>
          <a:xfrm>
            <a:off x="10152185" y="-1597613"/>
            <a:ext cx="995943" cy="968342"/>
          </a:xfrm>
          <a:custGeom>
            <a:avLst/>
            <a:gdLst>
              <a:gd name="connsiteX0" fmla="*/ 0 w 995943"/>
              <a:gd name="connsiteY0" fmla="*/ 0 h 968342"/>
              <a:gd name="connsiteX1" fmla="*/ 363211 w 995943"/>
              <a:gd name="connsiteY1" fmla="*/ 0 h 968342"/>
              <a:gd name="connsiteX2" fmla="*/ 363211 w 995943"/>
              <a:gd name="connsiteY2" fmla="*/ 1 h 968342"/>
              <a:gd name="connsiteX3" fmla="*/ 946613 w 995943"/>
              <a:gd name="connsiteY3" fmla="*/ 583403 h 968342"/>
              <a:gd name="connsiteX4" fmla="*/ 995943 w 995943"/>
              <a:gd name="connsiteY4" fmla="*/ 578430 h 968342"/>
              <a:gd name="connsiteX5" fmla="*/ 995943 w 995943"/>
              <a:gd name="connsiteY5" fmla="*/ 968342 h 968342"/>
              <a:gd name="connsiteX6" fmla="*/ 0 w 995943"/>
              <a:gd name="connsiteY6" fmla="*/ 968342 h 96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943" h="968342">
                <a:moveTo>
                  <a:pt x="0" y="0"/>
                </a:moveTo>
                <a:lnTo>
                  <a:pt x="363211" y="0"/>
                </a:lnTo>
                <a:lnTo>
                  <a:pt x="363211" y="1"/>
                </a:lnTo>
                <a:cubicBezTo>
                  <a:pt x="363211" y="322205"/>
                  <a:pt x="624409" y="583403"/>
                  <a:pt x="946613" y="583403"/>
                </a:cubicBezTo>
                <a:lnTo>
                  <a:pt x="995943" y="578430"/>
                </a:lnTo>
                <a:lnTo>
                  <a:pt x="995943" y="968342"/>
                </a:lnTo>
                <a:lnTo>
                  <a:pt x="0" y="968342"/>
                </a:lnTo>
                <a:close/>
              </a:path>
            </a:pathLst>
          </a:custGeom>
          <a:solidFill>
            <a:srgbClr val="343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D90ACC-344E-4E6B-B63F-D3DE73EF7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603" y="3630156"/>
            <a:ext cx="1684074" cy="17346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65DF12-AD0C-437F-90EB-29A0E6BEA3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9604" y="475821"/>
            <a:ext cx="1358665" cy="139948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FD8D3DC-51D7-4F2F-8E23-2BCD92AC4A74}"/>
              </a:ext>
            </a:extLst>
          </p:cNvPr>
          <p:cNvSpPr/>
          <p:nvPr/>
        </p:nvSpPr>
        <p:spPr>
          <a:xfrm>
            <a:off x="155332" y="105097"/>
            <a:ext cx="1702590" cy="1702590"/>
          </a:xfrm>
          <a:prstGeom prst="ellipse">
            <a:avLst/>
          </a:prstGeom>
          <a:solidFill>
            <a:srgbClr val="061468">
              <a:alpha val="72000"/>
            </a:srgbClr>
          </a:solidFill>
          <a:ln>
            <a:noFill/>
          </a:ln>
          <a:effectLst>
            <a:glow rad="127000">
              <a:srgbClr val="343EEB">
                <a:alpha val="7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TM Akashi" panose="02040603050506020204" pitchFamily="18" charset="0"/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3EC74375-C4D8-46C4-80E9-925FC252A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714" y="297479"/>
            <a:ext cx="1317824" cy="1317824"/>
          </a:xfrm>
          <a:prstGeom prst="rect">
            <a:avLst/>
          </a:prstGeom>
          <a:effectLst>
            <a:glow rad="127000">
              <a:srgbClr val="343EEB">
                <a:alpha val="75000"/>
              </a:srgbClr>
            </a:glo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F64F57-C35B-4AA5-B807-8C8E92565712}"/>
              </a:ext>
            </a:extLst>
          </p:cNvPr>
          <p:cNvSpPr/>
          <p:nvPr/>
        </p:nvSpPr>
        <p:spPr>
          <a:xfrm>
            <a:off x="4202725" y="1358537"/>
            <a:ext cx="3752555" cy="47893"/>
          </a:xfrm>
          <a:prstGeom prst="roundRect">
            <a:avLst/>
          </a:prstGeom>
          <a:solidFill>
            <a:srgbClr val="273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TM Akashi" panose="02040603050506020204" pitchFamily="18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13CA1C9-7D6E-4CF8-BDD1-61B5FF8B381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23"/>
          <a:stretch/>
        </p:blipFill>
        <p:spPr>
          <a:xfrm>
            <a:off x="12507759" y="0"/>
            <a:ext cx="6763743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426755-D1FC-4063-A989-865360D59F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3188" t="15589" r="39164" b="12700"/>
          <a:stretch/>
        </p:blipFill>
        <p:spPr>
          <a:xfrm>
            <a:off x="-1595607" y="2243773"/>
            <a:ext cx="904974" cy="301658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CDCBD6-98B7-4658-9037-2E19529F7E7B}"/>
              </a:ext>
            </a:extLst>
          </p:cNvPr>
          <p:cNvSpPr/>
          <p:nvPr/>
        </p:nvSpPr>
        <p:spPr>
          <a:xfrm>
            <a:off x="2149752" y="2046636"/>
            <a:ext cx="3435178" cy="558166"/>
          </a:xfrm>
          <a:prstGeom prst="roundRect">
            <a:avLst/>
          </a:prstGeom>
          <a:solidFill>
            <a:srgbClr val="6E0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UTM Akashi" panose="02040603050506020204" pitchFamily="18" charset="0"/>
              </a:rPr>
              <a:t>IMPLEMENTATION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D30712-A273-498B-8B4C-F1F76DF30564}"/>
              </a:ext>
            </a:extLst>
          </p:cNvPr>
          <p:cNvSpPr/>
          <p:nvPr/>
        </p:nvSpPr>
        <p:spPr>
          <a:xfrm>
            <a:off x="7163428" y="4218407"/>
            <a:ext cx="3435178" cy="558166"/>
          </a:xfrm>
          <a:prstGeom prst="roundRect">
            <a:avLst/>
          </a:prstGeom>
          <a:solidFill>
            <a:srgbClr val="6E0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UTM Akashi" panose="02040603050506020204" pitchFamily="18" charset="0"/>
              </a:rPr>
              <a:t>Question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3642671-66C0-432C-ADA0-723EAC25D0D6}"/>
              </a:ext>
            </a:extLst>
          </p:cNvPr>
          <p:cNvSpPr/>
          <p:nvPr/>
        </p:nvSpPr>
        <p:spPr>
          <a:xfrm>
            <a:off x="3167914" y="2828799"/>
            <a:ext cx="3435178" cy="558166"/>
          </a:xfrm>
          <a:prstGeom prst="round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UTM Akashi" panose="02040603050506020204" pitchFamily="18" charset="0"/>
              </a:rPr>
              <a:t>Queue.c</a:t>
            </a:r>
            <a:endParaRPr lang="en-US" sz="2400" dirty="0">
              <a:latin typeface="UTM Akashi" panose="020406030505060202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80ADDD1-2E5C-4D91-AB08-F578C6DA8CCF}"/>
              </a:ext>
            </a:extLst>
          </p:cNvPr>
          <p:cNvSpPr/>
          <p:nvPr/>
        </p:nvSpPr>
        <p:spPr>
          <a:xfrm>
            <a:off x="3167914" y="3578703"/>
            <a:ext cx="3435178" cy="558166"/>
          </a:xfrm>
          <a:prstGeom prst="round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UTM Akashi" panose="02040603050506020204" pitchFamily="18" charset="0"/>
              </a:rPr>
              <a:t>Sched.c</a:t>
            </a:r>
            <a:endParaRPr lang="en-US" sz="2400" dirty="0">
              <a:latin typeface="UTM Akashi" panose="02040603050506020204" pitchFamily="18" charset="0"/>
            </a:endParaRPr>
          </a:p>
        </p:txBody>
      </p:sp>
      <p:pic>
        <p:nvPicPr>
          <p:cNvPr id="9" name="Graphic 8" descr="Lightbulb">
            <a:extLst>
              <a:ext uri="{FF2B5EF4-FFF2-40B4-BE49-F238E27FC236}">
                <a16:creationId xmlns:a16="http://schemas.microsoft.com/office/drawing/2014/main" id="{8938CE9E-B2FE-458C-87E6-F95B348C39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23031" y="4023527"/>
            <a:ext cx="914400" cy="914400"/>
          </a:xfrm>
          <a:prstGeom prst="rect">
            <a:avLst/>
          </a:prstGeom>
          <a:effectLst>
            <a:glow rad="127000">
              <a:srgbClr val="7030A0">
                <a:alpha val="54000"/>
              </a:srgbClr>
            </a:glow>
          </a:effectLst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01EE2B44-B723-475F-BC78-8717BCE3E8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1132" y="1829612"/>
            <a:ext cx="914400" cy="914400"/>
          </a:xfrm>
          <a:prstGeom prst="rect">
            <a:avLst/>
          </a:prstGeom>
          <a:effectLst>
            <a:glow rad="127000">
              <a:srgbClr val="7030A0">
                <a:alpha val="54000"/>
              </a:srgbClr>
            </a:glow>
          </a:effectLst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5DEA5A4B-F5F4-436E-A811-80D5D202E2BF}"/>
              </a:ext>
            </a:extLst>
          </p:cNvPr>
          <p:cNvSpPr/>
          <p:nvPr/>
        </p:nvSpPr>
        <p:spPr>
          <a:xfrm>
            <a:off x="10390847" y="-1130792"/>
            <a:ext cx="2788920" cy="2788920"/>
          </a:xfrm>
          <a:prstGeom prst="donut">
            <a:avLst>
              <a:gd name="adj" fmla="val 1236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2E32FA"/>
              </a:gs>
              <a:gs pos="100000">
                <a:srgbClr val="2733A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82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9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9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9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900" fill="hold">
                                          <p:stCondLst>
                                            <p:cond delay="3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83492" y="1348089"/>
            <a:ext cx="559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2269"/>
                </a:solidFill>
                <a:latin typeface="UTM Helve" panose="02040603050506020204" pitchFamily="18" charset="0"/>
              </a:rPr>
              <a:t>o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free_mem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E0C91F-109F-439D-8464-86862E5A3025}"/>
              </a:ext>
            </a:extLst>
          </p:cNvPr>
          <p:cNvSpPr txBox="1"/>
          <p:nvPr/>
        </p:nvSpPr>
        <p:spPr>
          <a:xfrm>
            <a:off x="247664" y="1980065"/>
            <a:ext cx="380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/Release memory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E1380C-4343-44DB-B9F3-62FC9F2B93A5}"/>
              </a:ext>
            </a:extLst>
          </p:cNvPr>
          <p:cNvSpPr/>
          <p:nvPr/>
        </p:nvSpPr>
        <p:spPr>
          <a:xfrm>
            <a:off x="8807212" y="2071239"/>
            <a:ext cx="2744375" cy="3544732"/>
          </a:xfrm>
          <a:prstGeom prst="roundRect">
            <a:avLst>
              <a:gd name="adj" fmla="val 12535"/>
            </a:avLst>
          </a:prstGeom>
          <a:solidFill>
            <a:srgbClr val="EFA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7A2530-5A49-4524-8010-C92B5E335098}"/>
              </a:ext>
            </a:extLst>
          </p:cNvPr>
          <p:cNvSpPr/>
          <p:nvPr/>
        </p:nvSpPr>
        <p:spPr>
          <a:xfrm>
            <a:off x="8919832" y="2559686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31B67-EAEF-4656-9447-B85CD137122E}"/>
              </a:ext>
            </a:extLst>
          </p:cNvPr>
          <p:cNvSpPr/>
          <p:nvPr/>
        </p:nvSpPr>
        <p:spPr>
          <a:xfrm>
            <a:off x="8919832" y="2939065"/>
            <a:ext cx="899976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82E234-A5E9-48FA-82CC-40EC2D3D020D}"/>
              </a:ext>
            </a:extLst>
          </p:cNvPr>
          <p:cNvSpPr/>
          <p:nvPr/>
        </p:nvSpPr>
        <p:spPr>
          <a:xfrm>
            <a:off x="8919832" y="3318444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F8013-8D97-49FE-980B-A5F5901FEFED}"/>
              </a:ext>
            </a:extLst>
          </p:cNvPr>
          <p:cNvSpPr/>
          <p:nvPr/>
        </p:nvSpPr>
        <p:spPr>
          <a:xfrm>
            <a:off x="8919832" y="3697823"/>
            <a:ext cx="899976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EA6246-F8E6-4692-8368-492C5A8C7D7E}"/>
              </a:ext>
            </a:extLst>
          </p:cNvPr>
          <p:cNvSpPr/>
          <p:nvPr/>
        </p:nvSpPr>
        <p:spPr>
          <a:xfrm>
            <a:off x="8919832" y="4077202"/>
            <a:ext cx="899976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B83A8-5E91-4662-998A-BB255888CFCF}"/>
              </a:ext>
            </a:extLst>
          </p:cNvPr>
          <p:cNvSpPr txBox="1"/>
          <p:nvPr/>
        </p:nvSpPr>
        <p:spPr>
          <a:xfrm>
            <a:off x="8807213" y="2182111"/>
            <a:ext cx="261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P_index</a:t>
            </a:r>
            <a:r>
              <a:rPr lang="en-US" dirty="0"/>
              <a:t>	         process 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E7687-AFC3-4161-8C6E-3A9F6033FC3E}"/>
              </a:ext>
            </a:extLst>
          </p:cNvPr>
          <p:cNvSpPr txBox="1"/>
          <p:nvPr/>
        </p:nvSpPr>
        <p:spPr>
          <a:xfrm>
            <a:off x="8639082" y="1631713"/>
            <a:ext cx="303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Frame table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 _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mem_stat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DF58D3-8056-47F4-BF3C-DA513DDBC865}"/>
              </a:ext>
            </a:extLst>
          </p:cNvPr>
          <p:cNvSpPr/>
          <p:nvPr/>
        </p:nvSpPr>
        <p:spPr>
          <a:xfrm>
            <a:off x="8919831" y="4456581"/>
            <a:ext cx="899976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9831FB-A45F-4908-90A9-423D83D31ABB}"/>
              </a:ext>
            </a:extLst>
          </p:cNvPr>
          <p:cNvSpPr txBox="1"/>
          <p:nvPr/>
        </p:nvSpPr>
        <p:spPr>
          <a:xfrm>
            <a:off x="9736528" y="4918334"/>
            <a:ext cx="811935" cy="56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  <a:p>
            <a:pPr algn="ctr">
              <a:lnSpc>
                <a:spcPts val="1200"/>
              </a:lnSpc>
            </a:pPr>
            <a:r>
              <a:rPr lang="en-US" sz="2400" dirty="0">
                <a:latin typeface="UTM Nokia" panose="020406030505060202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0583E-3398-46D4-8D3D-BE8C253BBEC3}"/>
              </a:ext>
            </a:extLst>
          </p:cNvPr>
          <p:cNvSpPr txBox="1"/>
          <p:nvPr/>
        </p:nvSpPr>
        <p:spPr>
          <a:xfrm>
            <a:off x="2721596" y="3693401"/>
            <a:ext cx="5268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(				!= -1)	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/* releasing code */</a:t>
            </a:r>
          </a:p>
          <a:p>
            <a:r>
              <a:rPr lang="en-US" dirty="0"/>
              <a:t>}	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04CD38-F5A3-40A4-B1A4-2B33E5EFCBC7}"/>
              </a:ext>
            </a:extLst>
          </p:cNvPr>
          <p:cNvSpPr/>
          <p:nvPr/>
        </p:nvSpPr>
        <p:spPr>
          <a:xfrm>
            <a:off x="9819809" y="2559686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F5C3F9-CECD-4C9E-8EB3-DAAE9113A235}"/>
              </a:ext>
            </a:extLst>
          </p:cNvPr>
          <p:cNvSpPr/>
          <p:nvPr/>
        </p:nvSpPr>
        <p:spPr>
          <a:xfrm>
            <a:off x="9819809" y="2939065"/>
            <a:ext cx="1599698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34E03-426F-41CC-902B-97A0AF682B3A}"/>
              </a:ext>
            </a:extLst>
          </p:cNvPr>
          <p:cNvSpPr/>
          <p:nvPr/>
        </p:nvSpPr>
        <p:spPr>
          <a:xfrm>
            <a:off x="9819809" y="3318444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A935A7-CEF0-4356-ABED-7355DCF703B4}"/>
              </a:ext>
            </a:extLst>
          </p:cNvPr>
          <p:cNvSpPr/>
          <p:nvPr/>
        </p:nvSpPr>
        <p:spPr>
          <a:xfrm>
            <a:off x="9819809" y="3697823"/>
            <a:ext cx="1599698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BDBF26-393A-4BA5-B62C-8EECD67AF410}"/>
              </a:ext>
            </a:extLst>
          </p:cNvPr>
          <p:cNvSpPr/>
          <p:nvPr/>
        </p:nvSpPr>
        <p:spPr>
          <a:xfrm>
            <a:off x="9819809" y="4077202"/>
            <a:ext cx="1599698" cy="379379"/>
          </a:xfrm>
          <a:prstGeom prst="rect">
            <a:avLst/>
          </a:prstGeom>
          <a:solidFill>
            <a:srgbClr val="DE86D8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594BCE-672A-402B-8F2B-72E40190A885}"/>
              </a:ext>
            </a:extLst>
          </p:cNvPr>
          <p:cNvSpPr/>
          <p:nvPr/>
        </p:nvSpPr>
        <p:spPr>
          <a:xfrm>
            <a:off x="9819808" y="4456581"/>
            <a:ext cx="1599698" cy="3793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625EB5-87A4-4674-A70D-334FAB7A5263}"/>
              </a:ext>
            </a:extLst>
          </p:cNvPr>
          <p:cNvSpPr txBox="1"/>
          <p:nvPr/>
        </p:nvSpPr>
        <p:spPr>
          <a:xfrm>
            <a:off x="1243328" y="2579277"/>
            <a:ext cx="3675398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Physical address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BD742-B0E7-48A4-8F70-45738E0EEA1B}"/>
              </a:ext>
            </a:extLst>
          </p:cNvPr>
          <p:cNvSpPr txBox="1"/>
          <p:nvPr/>
        </p:nvSpPr>
        <p:spPr>
          <a:xfrm>
            <a:off x="3552892" y="3694989"/>
            <a:ext cx="2744375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</a:rPr>
              <a:t>P_index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6DC35005-982E-40B7-AA15-2F1DD72F2E5F}"/>
              </a:ext>
            </a:extLst>
          </p:cNvPr>
          <p:cNvSpPr/>
          <p:nvPr/>
        </p:nvSpPr>
        <p:spPr>
          <a:xfrm flipV="1">
            <a:off x="1758462" y="3104745"/>
            <a:ext cx="778338" cy="946441"/>
          </a:xfrm>
          <a:prstGeom prst="bentArrow">
            <a:avLst>
              <a:gd name="adj1" fmla="val 11698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F71F69-6E80-413F-BBD0-5C093A81408D}"/>
              </a:ext>
            </a:extLst>
          </p:cNvPr>
          <p:cNvSpPr txBox="1"/>
          <p:nvPr/>
        </p:nvSpPr>
        <p:spPr>
          <a:xfrm>
            <a:off x="1404089" y="3214407"/>
            <a:ext cx="2539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&gt;&gt; OFFSET_LEN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1A577-95E2-41EB-A5F5-23BF78317EAC}"/>
              </a:ext>
            </a:extLst>
          </p:cNvPr>
          <p:cNvSpPr/>
          <p:nvPr/>
        </p:nvSpPr>
        <p:spPr>
          <a:xfrm>
            <a:off x="459556" y="5076195"/>
            <a:ext cx="2324824" cy="527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E2E18F-AFB3-4AE2-8A79-8540D709F7EF}"/>
              </a:ext>
            </a:extLst>
          </p:cNvPr>
          <p:cNvSpPr txBox="1"/>
          <p:nvPr/>
        </p:nvSpPr>
        <p:spPr>
          <a:xfrm>
            <a:off x="1301812" y="5937770"/>
            <a:ext cx="14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Process-&gt;bp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58432A-829A-4D05-A8AD-291D273BC99D}"/>
              </a:ext>
            </a:extLst>
          </p:cNvPr>
          <p:cNvCxnSpPr>
            <a:cxnSpLocks/>
          </p:cNvCxnSpPr>
          <p:nvPr/>
        </p:nvCxnSpPr>
        <p:spPr>
          <a:xfrm flipV="1">
            <a:off x="2783559" y="5673819"/>
            <a:ext cx="0" cy="5279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7082C6-2C11-4815-B5FC-3DA770E39D8A}"/>
              </a:ext>
            </a:extLst>
          </p:cNvPr>
          <p:cNvSpPr txBox="1"/>
          <p:nvPr/>
        </p:nvSpPr>
        <p:spPr>
          <a:xfrm>
            <a:off x="3517781" y="5292546"/>
            <a:ext cx="4888884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process-&gt;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num_pages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* PAGE_SIZE;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41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BB8069F-FF91-4511-9C30-BB8E248C6448}"/>
              </a:ext>
            </a:extLst>
          </p:cNvPr>
          <p:cNvSpPr txBox="1"/>
          <p:nvPr/>
        </p:nvSpPr>
        <p:spPr>
          <a:xfrm>
            <a:off x="683288" y="2360949"/>
            <a:ext cx="6523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mem_stat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				].proc = 0;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83492" y="1348089"/>
            <a:ext cx="559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2269"/>
                </a:solidFill>
                <a:latin typeface="UTM Helve" panose="02040603050506020204" pitchFamily="18" charset="0"/>
              </a:rPr>
              <a:t>o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free_mem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BD742-B0E7-48A4-8F70-45738E0EEA1B}"/>
              </a:ext>
            </a:extLst>
          </p:cNvPr>
          <p:cNvSpPr txBox="1"/>
          <p:nvPr/>
        </p:nvSpPr>
        <p:spPr>
          <a:xfrm>
            <a:off x="2249684" y="2362537"/>
            <a:ext cx="2744375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</a:rPr>
              <a:t>P_index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3A6120-876D-4172-8DE7-CCD818B8518D}"/>
              </a:ext>
            </a:extLst>
          </p:cNvPr>
          <p:cNvSpPr txBox="1"/>
          <p:nvPr/>
        </p:nvSpPr>
        <p:spPr>
          <a:xfrm>
            <a:off x="4827625" y="1518037"/>
            <a:ext cx="237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/* releasing code */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37D72-FBD4-4151-978A-D8D750EB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103" y="1389435"/>
            <a:ext cx="1846640" cy="2451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5EB1E-BAAF-4A3D-B7D4-AE2FEB613DFD}"/>
              </a:ext>
            </a:extLst>
          </p:cNvPr>
          <p:cNvSpPr txBox="1"/>
          <p:nvPr/>
        </p:nvSpPr>
        <p:spPr>
          <a:xfrm>
            <a:off x="261257" y="2351314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33A6C9-206C-488F-9423-D3957695D1B4}"/>
              </a:ext>
            </a:extLst>
          </p:cNvPr>
          <p:cNvSpPr txBox="1"/>
          <p:nvPr/>
        </p:nvSpPr>
        <p:spPr>
          <a:xfrm>
            <a:off x="837187" y="3610541"/>
            <a:ext cx="2134406" cy="3677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Virtual address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D205A5-36DB-42E6-A289-AB171D1171DF}"/>
              </a:ext>
            </a:extLst>
          </p:cNvPr>
          <p:cNvSpPr txBox="1"/>
          <p:nvPr/>
        </p:nvSpPr>
        <p:spPr>
          <a:xfrm>
            <a:off x="261257" y="3576297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16C8835-73A8-4A77-BE74-9777926FBCC2}"/>
              </a:ext>
            </a:extLst>
          </p:cNvPr>
          <p:cNvSpPr/>
          <p:nvPr/>
        </p:nvSpPr>
        <p:spPr>
          <a:xfrm>
            <a:off x="3142940" y="3687349"/>
            <a:ext cx="957861" cy="214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C65059-F0DB-477C-AE0C-3AD27354028D}"/>
              </a:ext>
            </a:extLst>
          </p:cNvPr>
          <p:cNvSpPr txBox="1"/>
          <p:nvPr/>
        </p:nvSpPr>
        <p:spPr>
          <a:xfrm>
            <a:off x="4192695" y="3425875"/>
            <a:ext cx="213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get_first_lv()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C2664B-F22A-47E0-9E3E-89765B482F0F}"/>
              </a:ext>
            </a:extLst>
          </p:cNvPr>
          <p:cNvSpPr txBox="1"/>
          <p:nvPr/>
        </p:nvSpPr>
        <p:spPr>
          <a:xfrm>
            <a:off x="4192695" y="3853960"/>
            <a:ext cx="2196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get_page_table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604A3A-F6DE-4413-AE77-7967A8B91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70" y="2705296"/>
            <a:ext cx="1149506" cy="1741999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1F34D6-B1DD-445B-B170-C7581249ED39}"/>
              </a:ext>
            </a:extLst>
          </p:cNvPr>
          <p:cNvSpPr/>
          <p:nvPr/>
        </p:nvSpPr>
        <p:spPr>
          <a:xfrm>
            <a:off x="6481000" y="3684280"/>
            <a:ext cx="405603" cy="2413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07DF81-5F91-4358-B3DC-620606ECD478}"/>
              </a:ext>
            </a:extLst>
          </p:cNvPr>
          <p:cNvSpPr txBox="1"/>
          <p:nvPr/>
        </p:nvSpPr>
        <p:spPr>
          <a:xfrm>
            <a:off x="261257" y="3576296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B48A6-B4AF-463E-B357-6ECDE2FC0C83}"/>
              </a:ext>
            </a:extLst>
          </p:cNvPr>
          <p:cNvSpPr txBox="1"/>
          <p:nvPr/>
        </p:nvSpPr>
        <p:spPr>
          <a:xfrm>
            <a:off x="271305" y="4618150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23579F-6DA7-4ADB-B6CA-E7E0A900FE70}"/>
              </a:ext>
            </a:extLst>
          </p:cNvPr>
          <p:cNvSpPr txBox="1"/>
          <p:nvPr/>
        </p:nvSpPr>
        <p:spPr>
          <a:xfrm>
            <a:off x="860370" y="4614884"/>
            <a:ext cx="7794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NULL)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remove the page that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p_index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1E6D0C-7BE7-4E0D-9663-6A5BEA5521A9}"/>
              </a:ext>
            </a:extLst>
          </p:cNvPr>
          <p:cNvSpPr txBox="1"/>
          <p:nvPr/>
        </p:nvSpPr>
        <p:spPr>
          <a:xfrm>
            <a:off x="5537598" y="4880747"/>
            <a:ext cx="2744375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</a:rPr>
              <a:t>P_index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041226-6369-4F09-A2D0-64E29C0E6595}"/>
              </a:ext>
            </a:extLst>
          </p:cNvPr>
          <p:cNvSpPr txBox="1"/>
          <p:nvPr/>
        </p:nvSpPr>
        <p:spPr>
          <a:xfrm>
            <a:off x="261257" y="5728648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DABF6-8841-41E3-BB89-F51887F12D74}"/>
              </a:ext>
            </a:extLst>
          </p:cNvPr>
          <p:cNvSpPr txBox="1"/>
          <p:nvPr/>
        </p:nvSpPr>
        <p:spPr>
          <a:xfrm>
            <a:off x="792279" y="5728648"/>
            <a:ext cx="929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-&gt;size == 0)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free the segment page that have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== p1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9BC54D-62B8-4DDD-AB16-D82B2033C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235" y="4329616"/>
            <a:ext cx="1445796" cy="24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12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BB8069F-FF91-4511-9C30-BB8E248C6448}"/>
              </a:ext>
            </a:extLst>
          </p:cNvPr>
          <p:cNvSpPr txBox="1"/>
          <p:nvPr/>
        </p:nvSpPr>
        <p:spPr>
          <a:xfrm>
            <a:off x="2055475" y="2330456"/>
            <a:ext cx="9259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    =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mem_stat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				].next;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2044430" y="256973"/>
            <a:ext cx="810314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8A98C-BA23-43DA-85DC-E7414D4F8DC0}"/>
              </a:ext>
            </a:extLst>
          </p:cNvPr>
          <p:cNvSpPr txBox="1"/>
          <p:nvPr/>
        </p:nvSpPr>
        <p:spPr>
          <a:xfrm>
            <a:off x="183492" y="1348089"/>
            <a:ext cx="559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22269"/>
                </a:solidFill>
                <a:latin typeface="UTM Helve" panose="02040603050506020204" pitchFamily="18" charset="0"/>
              </a:rPr>
              <a:t>o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mem.c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: </a:t>
            </a:r>
            <a:r>
              <a:rPr lang="en-US" sz="3200" b="1" dirty="0" err="1">
                <a:solidFill>
                  <a:srgbClr val="122269"/>
                </a:solidFill>
                <a:latin typeface="UTM Helve" panose="02040603050506020204" pitchFamily="18" charset="0"/>
              </a:rPr>
              <a:t>free_mem</a:t>
            </a:r>
            <a:r>
              <a:rPr lang="en-US" sz="3200" b="1" dirty="0">
                <a:solidFill>
                  <a:srgbClr val="122269"/>
                </a:solidFill>
                <a:latin typeface="UTM Helve" panose="02040603050506020204" pitchFamily="18" charset="0"/>
              </a:rPr>
              <a:t>()</a:t>
            </a:r>
            <a:endParaRPr lang="en-US" sz="2400" b="1" dirty="0">
              <a:solidFill>
                <a:srgbClr val="122269"/>
              </a:solidFill>
              <a:latin typeface="UTM Helve" panose="0204060305050602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BD742-B0E7-48A4-8F70-45738E0EEA1B}"/>
              </a:ext>
            </a:extLst>
          </p:cNvPr>
          <p:cNvSpPr txBox="1"/>
          <p:nvPr/>
        </p:nvSpPr>
        <p:spPr>
          <a:xfrm>
            <a:off x="683288" y="2341679"/>
            <a:ext cx="2744375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</a:rPr>
              <a:t>P_index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3A6120-876D-4172-8DE7-CCD818B8518D}"/>
              </a:ext>
            </a:extLst>
          </p:cNvPr>
          <p:cNvSpPr txBox="1"/>
          <p:nvPr/>
        </p:nvSpPr>
        <p:spPr>
          <a:xfrm>
            <a:off x="4827625" y="1518037"/>
            <a:ext cx="237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/* releasing code */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37D72-FBD4-4151-978A-D8D750EB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80" y="2535980"/>
            <a:ext cx="2950402" cy="3916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5EB1E-BAAF-4A3D-B7D4-AE2FEB613DFD}"/>
              </a:ext>
            </a:extLst>
          </p:cNvPr>
          <p:cNvSpPr txBox="1"/>
          <p:nvPr/>
        </p:nvSpPr>
        <p:spPr>
          <a:xfrm>
            <a:off x="261257" y="2351314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AAC7CC-DFF9-49A2-8328-0EDE3C6F51D3}"/>
              </a:ext>
            </a:extLst>
          </p:cNvPr>
          <p:cNvSpPr txBox="1"/>
          <p:nvPr/>
        </p:nvSpPr>
        <p:spPr>
          <a:xfrm>
            <a:off x="5383695" y="2302470"/>
            <a:ext cx="2744375" cy="3677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</a:rPr>
              <a:t>P_index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8748F-1675-429F-827E-B3F6F93E28AA}"/>
              </a:ext>
            </a:extLst>
          </p:cNvPr>
          <p:cNvSpPr/>
          <p:nvPr/>
        </p:nvSpPr>
        <p:spPr>
          <a:xfrm>
            <a:off x="627409" y="316504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E733CA-0F40-4294-96A0-F1BDC2F9C0B6}"/>
              </a:ext>
            </a:extLst>
          </p:cNvPr>
          <p:cNvSpPr/>
          <p:nvPr/>
        </p:nvSpPr>
        <p:spPr>
          <a:xfrm>
            <a:off x="1683834" y="316504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573C95-511E-4FEC-BC67-3B4BCC75C159}"/>
              </a:ext>
            </a:extLst>
          </p:cNvPr>
          <p:cNvSpPr/>
          <p:nvPr/>
        </p:nvSpPr>
        <p:spPr>
          <a:xfrm>
            <a:off x="2740259" y="316504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5468F6-BD7A-4B45-8F72-24BF2440BCB7}"/>
              </a:ext>
            </a:extLst>
          </p:cNvPr>
          <p:cNvSpPr/>
          <p:nvPr/>
        </p:nvSpPr>
        <p:spPr>
          <a:xfrm>
            <a:off x="3771200" y="3165049"/>
            <a:ext cx="1056425" cy="527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C91F3-ABC5-44C4-8ECB-7C5C1693E8B9}"/>
              </a:ext>
            </a:extLst>
          </p:cNvPr>
          <p:cNvCxnSpPr>
            <a:cxnSpLocks/>
          </p:cNvCxnSpPr>
          <p:nvPr/>
        </p:nvCxnSpPr>
        <p:spPr>
          <a:xfrm flipV="1">
            <a:off x="1692534" y="3791713"/>
            <a:ext cx="0" cy="5279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81DFFB-B81A-4D4A-9022-25076370E0AF}"/>
              </a:ext>
            </a:extLst>
          </p:cNvPr>
          <p:cNvSpPr txBox="1"/>
          <p:nvPr/>
        </p:nvSpPr>
        <p:spPr>
          <a:xfrm>
            <a:off x="1432385" y="3973545"/>
            <a:ext cx="27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virtual 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0FEA0-5C01-47C8-8E0A-C6A645D2E446}"/>
              </a:ext>
            </a:extLst>
          </p:cNvPr>
          <p:cNvSpPr txBox="1"/>
          <p:nvPr/>
        </p:nvSpPr>
        <p:spPr>
          <a:xfrm>
            <a:off x="576332" y="4884726"/>
            <a:ext cx="8082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num_pages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	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the number of frame have been released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72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D9D8C7-4B44-46F6-83F9-C428F229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58022"/>
          <a:stretch/>
        </p:blipFill>
        <p:spPr>
          <a:xfrm>
            <a:off x="0" y="0"/>
            <a:ext cx="12192000" cy="1356360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923CE4D-9710-4ACC-A6BF-59E723AEC20B}"/>
              </a:ext>
            </a:extLst>
          </p:cNvPr>
          <p:cNvSpPr/>
          <p:nvPr/>
        </p:nvSpPr>
        <p:spPr>
          <a:xfrm>
            <a:off x="-1488175" y="295799"/>
            <a:ext cx="7087300" cy="875489"/>
          </a:xfrm>
          <a:prstGeom prst="snip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122269"/>
                </a:solidFill>
                <a:latin typeface="UTM Nokia" panose="02040603050506020204" pitchFamily="18" charset="0"/>
              </a:rPr>
              <a:t>QUESTION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4DFBD4-3AAC-47D0-A21E-543411A74EAD}"/>
              </a:ext>
            </a:extLst>
          </p:cNvPr>
          <p:cNvSpPr txBox="1"/>
          <p:nvPr/>
        </p:nvSpPr>
        <p:spPr>
          <a:xfrm>
            <a:off x="5082145" y="4236016"/>
            <a:ext cx="4885465" cy="1844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rgbClr val="174CE5"/>
                </a:solidFill>
                <a:effectLst/>
                <a:latin typeface="Univers" panose="020B0503020202020204" pitchFamily="34" charset="0"/>
              </a:rPr>
              <a:t>Disadvantage</a:t>
            </a:r>
            <a:br>
              <a:rPr lang="en-US" dirty="0">
                <a:latin typeface="Univers" panose="020B0503020202020204" pitchFamily="34" charset="0"/>
              </a:rPr>
            </a:br>
            <a:r>
              <a:rPr lang="en-US" dirty="0">
                <a:latin typeface="Univers" panose="020B0503020202020204" pitchFamily="34" charset="0"/>
              </a:rPr>
              <a:t>- </a:t>
            </a:r>
            <a:r>
              <a:rPr lang="en-US" b="0" i="0" dirty="0">
                <a:effectLst/>
                <a:latin typeface="Univers" panose="020B0503020202020204" pitchFamily="34" charset="0"/>
              </a:rPr>
              <a:t>Still can have internal fragmentation</a:t>
            </a:r>
            <a:br>
              <a:rPr lang="en-US" dirty="0">
                <a:latin typeface="Univers" panose="020B0503020202020204" pitchFamily="34" charset="0"/>
              </a:rPr>
            </a:br>
            <a:r>
              <a:rPr lang="en-US" dirty="0">
                <a:latin typeface="Univers" panose="020B0503020202020204" pitchFamily="34" charset="0"/>
              </a:rPr>
              <a:t>- </a:t>
            </a:r>
            <a:r>
              <a:rPr lang="en-US" b="0" i="0" dirty="0">
                <a:effectLst/>
                <a:latin typeface="Univers" panose="020B0503020202020204" pitchFamily="34" charset="0"/>
              </a:rPr>
              <a:t>Extra level of paging causes delay</a:t>
            </a:r>
            <a:br>
              <a:rPr lang="en-US" dirty="0">
                <a:latin typeface="Univers" panose="020B0503020202020204" pitchFamily="34" charset="0"/>
              </a:rPr>
            </a:br>
            <a:r>
              <a:rPr lang="en-US" dirty="0">
                <a:latin typeface="Univers" panose="020B0503020202020204" pitchFamily="34" charset="0"/>
              </a:rPr>
              <a:t>- </a:t>
            </a:r>
            <a:r>
              <a:rPr lang="en-US" b="0" i="0" dirty="0">
                <a:effectLst/>
                <a:latin typeface="Univers" panose="020B0503020202020204" pitchFamily="34" charset="0"/>
              </a:rPr>
              <a:t>High level of complexity</a:t>
            </a:r>
            <a:endParaRPr lang="en-US" dirty="0">
              <a:latin typeface="Univers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19A27-BCDC-4E3C-A5A8-082E26F01602}"/>
              </a:ext>
            </a:extLst>
          </p:cNvPr>
          <p:cNvSpPr txBox="1"/>
          <p:nvPr/>
        </p:nvSpPr>
        <p:spPr>
          <a:xfrm>
            <a:off x="950156" y="1652159"/>
            <a:ext cx="10615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What is the advantage and disadvantage of segmentation with paging?</a:t>
            </a:r>
            <a:br>
              <a:rPr lang="en-US" sz="2400" b="1" dirty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2400" b="1" dirty="0">
              <a:solidFill>
                <a:srgbClr val="FF0000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680E-239B-4C4D-A221-018EC927BD3C}"/>
              </a:ext>
            </a:extLst>
          </p:cNvPr>
          <p:cNvSpPr txBox="1"/>
          <p:nvPr/>
        </p:nvSpPr>
        <p:spPr>
          <a:xfrm>
            <a:off x="1248509" y="2391152"/>
            <a:ext cx="9071149" cy="1844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rgbClr val="174CE5"/>
                </a:solidFill>
                <a:effectLst/>
                <a:latin typeface="Univers" panose="020B0503020202020204" pitchFamily="34" charset="0"/>
              </a:rPr>
              <a:t>Advantage</a:t>
            </a:r>
            <a:br>
              <a:rPr lang="en-US" dirty="0">
                <a:latin typeface="Univers" panose="020B0503020202020204" pitchFamily="34" charset="0"/>
              </a:rPr>
            </a:br>
            <a:r>
              <a:rPr lang="en-US" dirty="0">
                <a:latin typeface="Univers" panose="020B0503020202020204" pitchFamily="34" charset="0"/>
              </a:rPr>
              <a:t>- </a:t>
            </a:r>
            <a:r>
              <a:rPr lang="en-US" b="0" i="0" dirty="0">
                <a:effectLst/>
                <a:latin typeface="Univers" panose="020B0503020202020204" pitchFamily="34" charset="0"/>
              </a:rPr>
              <a:t>The page table doesn’t grow very large compared to just using one-level paging</a:t>
            </a:r>
            <a:br>
              <a:rPr lang="en-US" dirty="0">
                <a:latin typeface="Univers" panose="020B0503020202020204" pitchFamily="34" charset="0"/>
              </a:rPr>
            </a:br>
            <a:r>
              <a:rPr lang="en-US" dirty="0">
                <a:latin typeface="Univers" panose="020B0503020202020204" pitchFamily="34" charset="0"/>
              </a:rPr>
              <a:t>- </a:t>
            </a:r>
            <a:r>
              <a:rPr lang="en-US" b="0" i="0" dirty="0">
                <a:effectLst/>
                <a:latin typeface="Univers" panose="020B0503020202020204" pitchFamily="34" charset="0"/>
              </a:rPr>
              <a:t>Reduces external fragmentation</a:t>
            </a:r>
            <a:br>
              <a:rPr lang="en-US" dirty="0">
                <a:latin typeface="Univers" panose="020B0503020202020204" pitchFamily="34" charset="0"/>
              </a:rPr>
            </a:br>
            <a:r>
              <a:rPr lang="en-US" dirty="0">
                <a:latin typeface="Univers" panose="020B0503020202020204" pitchFamily="34" charset="0"/>
              </a:rPr>
              <a:t>- </a:t>
            </a:r>
            <a:r>
              <a:rPr lang="en-US" b="0" i="0" dirty="0">
                <a:effectLst/>
                <a:latin typeface="Univers" panose="020B0503020202020204" pitchFamily="34" charset="0"/>
              </a:rPr>
              <a:t>Fewer entry in the segment tables compared to two-level paging</a:t>
            </a:r>
            <a:endParaRPr lang="en-US" dirty="0">
              <a:latin typeface="Univers" panose="020B0503020202020204" pitchFamily="34" charset="0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2EAF6D8-2FE0-4979-A267-7E641DC3B1E3}"/>
              </a:ext>
            </a:extLst>
          </p:cNvPr>
          <p:cNvSpPr/>
          <p:nvPr/>
        </p:nvSpPr>
        <p:spPr>
          <a:xfrm>
            <a:off x="753626" y="2140299"/>
            <a:ext cx="10615497" cy="4280598"/>
          </a:xfrm>
          <a:prstGeom prst="frame">
            <a:avLst>
              <a:gd name="adj1" fmla="val 3815"/>
            </a:avLst>
          </a:prstGeom>
          <a:solidFill>
            <a:srgbClr val="174CE5"/>
          </a:solidFill>
          <a:ln>
            <a:noFill/>
          </a:ln>
          <a:effectLst>
            <a:glow rad="127000">
              <a:srgbClr val="66FFFF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3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21" grpId="0"/>
      <p:bldP spid="2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5DEA0-5773-4F1B-A8C3-030CD446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06" y="1790595"/>
            <a:ext cx="8908120" cy="47731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67DFA25-7734-4971-BA28-C0902AC8EE81}"/>
              </a:ext>
            </a:extLst>
          </p:cNvPr>
          <p:cNvSpPr/>
          <p:nvPr/>
        </p:nvSpPr>
        <p:spPr>
          <a:xfrm>
            <a:off x="4430597" y="3429000"/>
            <a:ext cx="1838227" cy="9073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5D4474-F1F1-4D7B-A56A-13C1AF939FF6}"/>
              </a:ext>
            </a:extLst>
          </p:cNvPr>
          <p:cNvSpPr/>
          <p:nvPr/>
        </p:nvSpPr>
        <p:spPr>
          <a:xfrm>
            <a:off x="7239783" y="1735998"/>
            <a:ext cx="1604127" cy="7055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03BAA-4C5D-42DE-9429-F23488AA1A3C}"/>
              </a:ext>
            </a:extLst>
          </p:cNvPr>
          <p:cNvSpPr txBox="1"/>
          <p:nvPr/>
        </p:nvSpPr>
        <p:spPr>
          <a:xfrm>
            <a:off x="312514" y="1604888"/>
            <a:ext cx="449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Concept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9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4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CCA690-002B-4613-BF72-16F26D0F823D}"/>
              </a:ext>
            </a:extLst>
          </p:cNvPr>
          <p:cNvSpPr/>
          <p:nvPr/>
        </p:nvSpPr>
        <p:spPr>
          <a:xfrm>
            <a:off x="2615877" y="2377231"/>
            <a:ext cx="3854371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C87D6-8CDA-42B5-A892-51BCAFCCFD7D}"/>
              </a:ext>
            </a:extLst>
          </p:cNvPr>
          <p:cNvSpPr txBox="1"/>
          <p:nvPr/>
        </p:nvSpPr>
        <p:spPr>
          <a:xfrm>
            <a:off x="312514" y="1604888"/>
            <a:ext cx="449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queue.c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: enqueue()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5DA95C-564F-4533-A5EE-81C9ADE194F5}"/>
              </a:ext>
            </a:extLst>
          </p:cNvPr>
          <p:cNvSpPr/>
          <p:nvPr/>
        </p:nvSpPr>
        <p:spPr>
          <a:xfrm>
            <a:off x="2789499" y="258114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A74AB-183E-436C-8E19-2A5045DEBFBD}"/>
              </a:ext>
            </a:extLst>
          </p:cNvPr>
          <p:cNvSpPr/>
          <p:nvPr/>
        </p:nvSpPr>
        <p:spPr>
          <a:xfrm>
            <a:off x="3657600" y="258114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B1156-D645-49F9-82B1-AC8251718CFF}"/>
              </a:ext>
            </a:extLst>
          </p:cNvPr>
          <p:cNvSpPr/>
          <p:nvPr/>
        </p:nvSpPr>
        <p:spPr>
          <a:xfrm>
            <a:off x="4525701" y="258114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5D54F-8FB7-486A-A344-1138D17EC229}"/>
              </a:ext>
            </a:extLst>
          </p:cNvPr>
          <p:cNvSpPr/>
          <p:nvPr/>
        </p:nvSpPr>
        <p:spPr>
          <a:xfrm>
            <a:off x="5393802" y="258114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041B3A-CA0C-49C7-87CC-E00DA8CB5CE8}"/>
              </a:ext>
            </a:extLst>
          </p:cNvPr>
          <p:cNvSpPr/>
          <p:nvPr/>
        </p:nvSpPr>
        <p:spPr>
          <a:xfrm>
            <a:off x="7604566" y="258114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723F77-1A6E-4685-B1B3-BDDFD0897D1E}"/>
              </a:ext>
            </a:extLst>
          </p:cNvPr>
          <p:cNvSpPr/>
          <p:nvPr/>
        </p:nvSpPr>
        <p:spPr>
          <a:xfrm flipH="1">
            <a:off x="6794337" y="2787845"/>
            <a:ext cx="636607" cy="2579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B63657-3580-4E83-A6CB-398252148F2B}"/>
              </a:ext>
            </a:extLst>
          </p:cNvPr>
          <p:cNvSpPr/>
          <p:nvPr/>
        </p:nvSpPr>
        <p:spPr>
          <a:xfrm>
            <a:off x="2615877" y="4782869"/>
            <a:ext cx="3854371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6AF6CCC-9447-4FD5-BF06-4BEB99B161C2}"/>
              </a:ext>
            </a:extLst>
          </p:cNvPr>
          <p:cNvSpPr/>
          <p:nvPr/>
        </p:nvSpPr>
        <p:spPr>
          <a:xfrm>
            <a:off x="1053294" y="3907034"/>
            <a:ext cx="4340507" cy="464630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(queue-&gt;size &gt;= MAX_QUEUE_SIZE)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365C6-13CD-4EEF-91CE-AB508D7372CD}"/>
              </a:ext>
            </a:extLst>
          </p:cNvPr>
          <p:cNvSpPr/>
          <p:nvPr/>
        </p:nvSpPr>
        <p:spPr>
          <a:xfrm>
            <a:off x="2789499" y="4957526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3A381F-CC80-4FF2-A64D-BCBFA83A00DC}"/>
              </a:ext>
            </a:extLst>
          </p:cNvPr>
          <p:cNvSpPr/>
          <p:nvPr/>
        </p:nvSpPr>
        <p:spPr>
          <a:xfrm>
            <a:off x="3657600" y="4957526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E085AD-2404-4B42-BFDA-CD9623806E08}"/>
              </a:ext>
            </a:extLst>
          </p:cNvPr>
          <p:cNvSpPr/>
          <p:nvPr/>
        </p:nvSpPr>
        <p:spPr>
          <a:xfrm>
            <a:off x="4525701" y="4957526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0723D1-FD19-497D-8EDC-847F15BF8194}"/>
              </a:ext>
            </a:extLst>
          </p:cNvPr>
          <p:cNvSpPr/>
          <p:nvPr/>
        </p:nvSpPr>
        <p:spPr>
          <a:xfrm>
            <a:off x="5393802" y="4957526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F8D719-80A6-461C-8CD8-FD0E692F6487}"/>
              </a:ext>
            </a:extLst>
          </p:cNvPr>
          <p:cNvSpPr/>
          <p:nvPr/>
        </p:nvSpPr>
        <p:spPr>
          <a:xfrm>
            <a:off x="7604566" y="4957526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EAD07C2-82E4-46E7-9D15-A92CEDB049E5}"/>
              </a:ext>
            </a:extLst>
          </p:cNvPr>
          <p:cNvSpPr/>
          <p:nvPr/>
        </p:nvSpPr>
        <p:spPr>
          <a:xfrm flipH="1">
            <a:off x="6794337" y="5164228"/>
            <a:ext cx="636607" cy="2579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57E075AE-559D-4194-BAD7-FAEC99B38E3C}"/>
              </a:ext>
            </a:extLst>
          </p:cNvPr>
          <p:cNvSpPr/>
          <p:nvPr/>
        </p:nvSpPr>
        <p:spPr>
          <a:xfrm>
            <a:off x="6717651" y="4741802"/>
            <a:ext cx="789978" cy="1102779"/>
          </a:xfrm>
          <a:prstGeom prst="mathMultiply">
            <a:avLst>
              <a:gd name="adj1" fmla="val 8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47FB9-23F6-4A37-AE9D-F83F2F02C75E}"/>
              </a:ext>
            </a:extLst>
          </p:cNvPr>
          <p:cNvSpPr txBox="1"/>
          <p:nvPr/>
        </p:nvSpPr>
        <p:spPr>
          <a:xfrm>
            <a:off x="1481557" y="2673026"/>
            <a:ext cx="113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2C5B7A-1E22-4E5A-9897-C6384959EF50}"/>
              </a:ext>
            </a:extLst>
          </p:cNvPr>
          <p:cNvSpPr txBox="1"/>
          <p:nvPr/>
        </p:nvSpPr>
        <p:spPr>
          <a:xfrm>
            <a:off x="9039824" y="2638429"/>
            <a:ext cx="221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queue-&gt;size++</a:t>
            </a:r>
          </a:p>
        </p:txBody>
      </p:sp>
    </p:spTree>
    <p:extLst>
      <p:ext uri="{BB962C8B-B14F-4D97-AF65-F5344CB8AC3E}">
        <p14:creationId xmlns:p14="http://schemas.microsoft.com/office/powerpoint/2010/main" val="225291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776593-2C02-497A-B8B2-1C6FE3116C6E}"/>
              </a:ext>
            </a:extLst>
          </p:cNvPr>
          <p:cNvSpPr/>
          <p:nvPr/>
        </p:nvSpPr>
        <p:spPr>
          <a:xfrm>
            <a:off x="1832421" y="2377231"/>
            <a:ext cx="3854371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C87D6-8CDA-42B5-A892-51BCAFCCFD7D}"/>
              </a:ext>
            </a:extLst>
          </p:cNvPr>
          <p:cNvSpPr txBox="1"/>
          <p:nvPr/>
        </p:nvSpPr>
        <p:spPr>
          <a:xfrm>
            <a:off x="312514" y="1604888"/>
            <a:ext cx="449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queue.c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: dequeue()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5DA95C-564F-4533-A5EE-81C9ADE194F5}"/>
              </a:ext>
            </a:extLst>
          </p:cNvPr>
          <p:cNvSpPr/>
          <p:nvPr/>
        </p:nvSpPr>
        <p:spPr>
          <a:xfrm>
            <a:off x="2006043" y="258114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A74AB-183E-436C-8E19-2A5045DEBFBD}"/>
              </a:ext>
            </a:extLst>
          </p:cNvPr>
          <p:cNvSpPr/>
          <p:nvPr/>
        </p:nvSpPr>
        <p:spPr>
          <a:xfrm>
            <a:off x="2874144" y="258114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B1156-D645-49F9-82B1-AC8251718CFF}"/>
              </a:ext>
            </a:extLst>
          </p:cNvPr>
          <p:cNvSpPr/>
          <p:nvPr/>
        </p:nvSpPr>
        <p:spPr>
          <a:xfrm>
            <a:off x="3742245" y="258114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5D54F-8FB7-486A-A344-1138D17EC229}"/>
              </a:ext>
            </a:extLst>
          </p:cNvPr>
          <p:cNvSpPr/>
          <p:nvPr/>
        </p:nvSpPr>
        <p:spPr>
          <a:xfrm>
            <a:off x="4610346" y="258114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041B3A-CA0C-49C7-87CC-E00DA8CB5CE8}"/>
              </a:ext>
            </a:extLst>
          </p:cNvPr>
          <p:cNvSpPr/>
          <p:nvPr/>
        </p:nvSpPr>
        <p:spPr>
          <a:xfrm>
            <a:off x="4093338" y="4298846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EAD07C2-82E4-46E7-9D15-A92CEDB049E5}"/>
              </a:ext>
            </a:extLst>
          </p:cNvPr>
          <p:cNvSpPr/>
          <p:nvPr/>
        </p:nvSpPr>
        <p:spPr>
          <a:xfrm>
            <a:off x="8838162" y="4896218"/>
            <a:ext cx="636607" cy="2579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B6CE3-2DEA-4B99-8ABF-B3D94231C3DF}"/>
              </a:ext>
            </a:extLst>
          </p:cNvPr>
          <p:cNvSpPr txBox="1"/>
          <p:nvPr/>
        </p:nvSpPr>
        <p:spPr>
          <a:xfrm>
            <a:off x="698101" y="2673026"/>
            <a:ext cx="113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D4F64-74BD-47AE-8215-A90FA90C83F4}"/>
              </a:ext>
            </a:extLst>
          </p:cNvPr>
          <p:cNvSpPr txBox="1"/>
          <p:nvPr/>
        </p:nvSpPr>
        <p:spPr>
          <a:xfrm>
            <a:off x="5839425" y="1654858"/>
            <a:ext cx="579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 err="1">
                <a:solidFill>
                  <a:srgbClr val="FF0000"/>
                </a:solidFill>
              </a:rPr>
              <a:t>Highest_priority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 </a:t>
            </a:r>
            <a:r>
              <a:rPr lang="en-US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max_value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of priority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562B736-4DC4-41E3-B1CD-E229DECDDCFB}"/>
              </a:ext>
            </a:extLst>
          </p:cNvPr>
          <p:cNvSpPr/>
          <p:nvPr/>
        </p:nvSpPr>
        <p:spPr>
          <a:xfrm rot="5400000" flipH="1" flipV="1">
            <a:off x="2989891" y="3780628"/>
            <a:ext cx="636607" cy="2579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AF0A8E-2421-4B80-A4B5-9F9155397842}"/>
              </a:ext>
            </a:extLst>
          </p:cNvPr>
          <p:cNvSpPr txBox="1"/>
          <p:nvPr/>
        </p:nvSpPr>
        <p:spPr>
          <a:xfrm>
            <a:off x="3395819" y="3858564"/>
            <a:ext cx="243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ym typeface="Wingdings" panose="05000000000000000000" pitchFamily="2" charset="2"/>
              </a:rPr>
              <a:t>max_value</a:t>
            </a:r>
            <a:r>
              <a:rPr lang="en-US" sz="1800" b="1" dirty="0">
                <a:sym typeface="Wingdings" panose="05000000000000000000" pitchFamily="2" charset="2"/>
              </a:rPr>
              <a:t> of priority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193662-13D5-412B-AD40-AF86BB9B792C}"/>
              </a:ext>
            </a:extLst>
          </p:cNvPr>
          <p:cNvSpPr txBox="1"/>
          <p:nvPr/>
        </p:nvSpPr>
        <p:spPr>
          <a:xfrm>
            <a:off x="4830263" y="4426627"/>
            <a:ext cx="178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*</a:t>
            </a:r>
            <a:r>
              <a:rPr lang="en-US" sz="2400" b="1" dirty="0" err="1"/>
              <a:t>toReturn</a:t>
            </a:r>
            <a:endParaRPr lang="en-US" sz="2400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1C31205-AA59-420D-8610-EE7D30C11A7F}"/>
              </a:ext>
            </a:extLst>
          </p:cNvPr>
          <p:cNvSpPr/>
          <p:nvPr/>
        </p:nvSpPr>
        <p:spPr>
          <a:xfrm rot="10800000" flipH="1" flipV="1">
            <a:off x="3456731" y="4497554"/>
            <a:ext cx="636607" cy="2579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1758CE-039D-44E6-B3C3-79D8A8E90E69}"/>
              </a:ext>
            </a:extLst>
          </p:cNvPr>
          <p:cNvSpPr/>
          <p:nvPr/>
        </p:nvSpPr>
        <p:spPr>
          <a:xfrm>
            <a:off x="1826678" y="5372023"/>
            <a:ext cx="2976815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75FD7B-2FCE-44FC-8185-6129B963879D}"/>
              </a:ext>
            </a:extLst>
          </p:cNvPr>
          <p:cNvSpPr/>
          <p:nvPr/>
        </p:nvSpPr>
        <p:spPr>
          <a:xfrm>
            <a:off x="2000300" y="5575935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3030FF-FD4B-46E7-8F90-198B548A1B13}"/>
              </a:ext>
            </a:extLst>
          </p:cNvPr>
          <p:cNvSpPr/>
          <p:nvPr/>
        </p:nvSpPr>
        <p:spPr>
          <a:xfrm>
            <a:off x="2868401" y="5575935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8C1405-251A-4086-9DD2-6B61A5304D6B}"/>
              </a:ext>
            </a:extLst>
          </p:cNvPr>
          <p:cNvSpPr/>
          <p:nvPr/>
        </p:nvSpPr>
        <p:spPr>
          <a:xfrm>
            <a:off x="3736502" y="5575935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37456-8492-41F4-9019-E4FD2CEABF25}"/>
              </a:ext>
            </a:extLst>
          </p:cNvPr>
          <p:cNvSpPr txBox="1"/>
          <p:nvPr/>
        </p:nvSpPr>
        <p:spPr>
          <a:xfrm>
            <a:off x="692358" y="5667818"/>
            <a:ext cx="113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C665C6-DC93-4826-B869-82137A7EB09E}"/>
              </a:ext>
            </a:extLst>
          </p:cNvPr>
          <p:cNvSpPr txBox="1"/>
          <p:nvPr/>
        </p:nvSpPr>
        <p:spPr>
          <a:xfrm>
            <a:off x="4832429" y="5609933"/>
            <a:ext cx="221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queue-&gt;size--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D97F9F-AEF6-484C-A726-A33F34FE1471}"/>
              </a:ext>
            </a:extLst>
          </p:cNvPr>
          <p:cNvSpPr/>
          <p:nvPr/>
        </p:nvSpPr>
        <p:spPr>
          <a:xfrm>
            <a:off x="6933239" y="2291787"/>
            <a:ext cx="115746" cy="4282633"/>
          </a:xfrm>
          <a:prstGeom prst="roundRect">
            <a:avLst/>
          </a:prstGeom>
          <a:solidFill>
            <a:srgbClr val="2E3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36AA4-424F-4012-9A21-05420E6B792E}"/>
              </a:ext>
            </a:extLst>
          </p:cNvPr>
          <p:cNvSpPr/>
          <p:nvPr/>
        </p:nvSpPr>
        <p:spPr>
          <a:xfrm>
            <a:off x="8498469" y="3654286"/>
            <a:ext cx="2671177" cy="966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0F2488-1DEF-430B-AC93-0A54F2E4CBC9}"/>
              </a:ext>
            </a:extLst>
          </p:cNvPr>
          <p:cNvSpPr txBox="1"/>
          <p:nvPr/>
        </p:nvSpPr>
        <p:spPr>
          <a:xfrm>
            <a:off x="7364149" y="3950081"/>
            <a:ext cx="113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356E8A-1D60-4446-BC6B-35BB7351304D}"/>
              </a:ext>
            </a:extLst>
          </p:cNvPr>
          <p:cNvSpPr txBox="1"/>
          <p:nvPr/>
        </p:nvSpPr>
        <p:spPr>
          <a:xfrm>
            <a:off x="8314119" y="3885523"/>
            <a:ext cx="304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queue-&gt;size ==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015E5-5016-485C-A9D6-C2FBB9056D17}"/>
              </a:ext>
            </a:extLst>
          </p:cNvPr>
          <p:cNvSpPr txBox="1"/>
          <p:nvPr/>
        </p:nvSpPr>
        <p:spPr>
          <a:xfrm>
            <a:off x="9101810" y="4736335"/>
            <a:ext cx="178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E32FA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0499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CBB97-77AB-4985-8F6E-45FCAA49AB4C}"/>
              </a:ext>
            </a:extLst>
          </p:cNvPr>
          <p:cNvSpPr/>
          <p:nvPr/>
        </p:nvSpPr>
        <p:spPr>
          <a:xfrm>
            <a:off x="2049238" y="2377231"/>
            <a:ext cx="3854371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2CCE6-CFBF-42ED-9E74-7E9DEA73BC29}"/>
              </a:ext>
            </a:extLst>
          </p:cNvPr>
          <p:cNvSpPr txBox="1"/>
          <p:nvPr/>
        </p:nvSpPr>
        <p:spPr>
          <a:xfrm>
            <a:off x="141403" y="2673026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ready_queue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17875-7AC7-4791-8470-8211A8D4D5C0}"/>
              </a:ext>
            </a:extLst>
          </p:cNvPr>
          <p:cNvSpPr txBox="1"/>
          <p:nvPr/>
        </p:nvSpPr>
        <p:spPr>
          <a:xfrm>
            <a:off x="2251131" y="2351506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	1	2	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473FD-1355-49A5-8DCC-6089F8A8B4A9}"/>
              </a:ext>
            </a:extLst>
          </p:cNvPr>
          <p:cNvSpPr txBox="1"/>
          <p:nvPr/>
        </p:nvSpPr>
        <p:spPr>
          <a:xfrm>
            <a:off x="141403" y="2672282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ready_queue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1CD0F-0CD8-48D3-AB22-AA0BA069F8BC}"/>
              </a:ext>
            </a:extLst>
          </p:cNvPr>
          <p:cNvSpPr txBox="1"/>
          <p:nvPr/>
        </p:nvSpPr>
        <p:spPr>
          <a:xfrm>
            <a:off x="6732310" y="1727998"/>
            <a:ext cx="468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Case 1: </a:t>
            </a:r>
            <a:r>
              <a:rPr lang="en-US" sz="2400" b="1" i="1" dirty="0" err="1">
                <a:solidFill>
                  <a:srgbClr val="FF0000"/>
                </a:solidFill>
              </a:rPr>
              <a:t>ready_queue</a:t>
            </a:r>
            <a:r>
              <a:rPr lang="en-US" sz="2400" b="1" i="1" dirty="0">
                <a:solidFill>
                  <a:srgbClr val="FF0000"/>
                </a:solidFill>
              </a:rPr>
              <a:t> non-empty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7230866-4CCE-4FFF-BD7F-2A1848199AB3}"/>
              </a:ext>
            </a:extLst>
          </p:cNvPr>
          <p:cNvSpPr/>
          <p:nvPr/>
        </p:nvSpPr>
        <p:spPr>
          <a:xfrm>
            <a:off x="8757137" y="4078230"/>
            <a:ext cx="1989056" cy="207366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CPU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9B30B-7AF3-4B83-8308-7F76BBC510D1}"/>
              </a:ext>
            </a:extLst>
          </p:cNvPr>
          <p:cNvSpPr/>
          <p:nvPr/>
        </p:nvSpPr>
        <p:spPr>
          <a:xfrm>
            <a:off x="2222860" y="269375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2997D-ACD3-4762-BCAA-DE1B96568506}"/>
              </a:ext>
            </a:extLst>
          </p:cNvPr>
          <p:cNvSpPr/>
          <p:nvPr/>
        </p:nvSpPr>
        <p:spPr>
          <a:xfrm>
            <a:off x="3090961" y="269375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8F495-76DA-4215-A40F-81FF804148A3}"/>
              </a:ext>
            </a:extLst>
          </p:cNvPr>
          <p:cNvSpPr/>
          <p:nvPr/>
        </p:nvSpPr>
        <p:spPr>
          <a:xfrm>
            <a:off x="3959062" y="269375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53F7E4-4EE6-4474-BC92-AEDF1F40CB04}"/>
              </a:ext>
            </a:extLst>
          </p:cNvPr>
          <p:cNvSpPr/>
          <p:nvPr/>
        </p:nvSpPr>
        <p:spPr>
          <a:xfrm>
            <a:off x="4827163" y="269375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9A03F1B8-C7C4-48B1-89CC-3F548D8F9E52}"/>
              </a:ext>
            </a:extLst>
          </p:cNvPr>
          <p:cNvSpPr/>
          <p:nvPr/>
        </p:nvSpPr>
        <p:spPr>
          <a:xfrm flipV="1">
            <a:off x="2656910" y="4452876"/>
            <a:ext cx="5810419" cy="1417320"/>
          </a:xfrm>
          <a:prstGeom prst="bentArrow">
            <a:avLst>
              <a:gd name="adj1" fmla="val 11698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792B7-D16B-43B7-B9C6-20DB8E50303E}"/>
              </a:ext>
            </a:extLst>
          </p:cNvPr>
          <p:cNvSpPr txBox="1"/>
          <p:nvPr/>
        </p:nvSpPr>
        <p:spPr>
          <a:xfrm>
            <a:off x="3508245" y="4930397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process = dequeue(&amp;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0A57C91-CC29-4E1F-B06E-1645E9E397BB}"/>
              </a:ext>
            </a:extLst>
          </p:cNvPr>
          <p:cNvSpPr/>
          <p:nvPr/>
        </p:nvSpPr>
        <p:spPr>
          <a:xfrm rot="5400000" flipH="1" flipV="1">
            <a:off x="3197283" y="3780628"/>
            <a:ext cx="636607" cy="2579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F752C-56F1-430E-9619-95BE7F0AC9DA}"/>
              </a:ext>
            </a:extLst>
          </p:cNvPr>
          <p:cNvSpPr txBox="1"/>
          <p:nvPr/>
        </p:nvSpPr>
        <p:spPr>
          <a:xfrm>
            <a:off x="3603211" y="3858564"/>
            <a:ext cx="243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ym typeface="Wingdings" panose="05000000000000000000" pitchFamily="2" charset="2"/>
              </a:rPr>
              <a:t>max_value</a:t>
            </a:r>
            <a:r>
              <a:rPr lang="en-US" sz="1800" b="1" dirty="0">
                <a:sym typeface="Wingdings" panose="05000000000000000000" pitchFamily="2" charset="2"/>
              </a:rPr>
              <a:t> of priority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4C633-556B-4D00-8BAA-0F9C51320FA2}"/>
              </a:ext>
            </a:extLst>
          </p:cNvPr>
          <p:cNvSpPr txBox="1"/>
          <p:nvPr/>
        </p:nvSpPr>
        <p:spPr>
          <a:xfrm>
            <a:off x="312514" y="1604888"/>
            <a:ext cx="450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sched.c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: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get_proc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()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5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CBB97-77AB-4985-8F6E-45FCAA49AB4C}"/>
              </a:ext>
            </a:extLst>
          </p:cNvPr>
          <p:cNvSpPr/>
          <p:nvPr/>
        </p:nvSpPr>
        <p:spPr>
          <a:xfrm>
            <a:off x="2049238" y="2377231"/>
            <a:ext cx="288609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2CCE6-CFBF-42ED-9E74-7E9DEA73BC29}"/>
              </a:ext>
            </a:extLst>
          </p:cNvPr>
          <p:cNvSpPr txBox="1"/>
          <p:nvPr/>
        </p:nvSpPr>
        <p:spPr>
          <a:xfrm>
            <a:off x="141403" y="2673026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ready_queue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1CD0F-0CD8-48D3-AB22-AA0BA069F8BC}"/>
              </a:ext>
            </a:extLst>
          </p:cNvPr>
          <p:cNvSpPr txBox="1"/>
          <p:nvPr/>
        </p:nvSpPr>
        <p:spPr>
          <a:xfrm>
            <a:off x="6732310" y="1727998"/>
            <a:ext cx="468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Case 2: </a:t>
            </a:r>
            <a:r>
              <a:rPr lang="en-US" sz="2400" b="1" i="1" dirty="0" err="1">
                <a:solidFill>
                  <a:srgbClr val="FF0000"/>
                </a:solidFill>
              </a:rPr>
              <a:t>ready_queue</a:t>
            </a:r>
            <a:r>
              <a:rPr lang="en-US" sz="2400" b="1" i="1" dirty="0">
                <a:solidFill>
                  <a:srgbClr val="FF0000"/>
                </a:solidFill>
              </a:rPr>
              <a:t> empty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7230866-4CCE-4FFF-BD7F-2A1848199AB3}"/>
              </a:ext>
            </a:extLst>
          </p:cNvPr>
          <p:cNvSpPr/>
          <p:nvPr/>
        </p:nvSpPr>
        <p:spPr>
          <a:xfrm>
            <a:off x="9511940" y="3310259"/>
            <a:ext cx="1989056" cy="207366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CPU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C7A47-B83B-4C32-A09D-C267048E56E4}"/>
              </a:ext>
            </a:extLst>
          </p:cNvPr>
          <p:cNvSpPr/>
          <p:nvPr/>
        </p:nvSpPr>
        <p:spPr>
          <a:xfrm>
            <a:off x="2020967" y="5416250"/>
            <a:ext cx="3854371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BE31C-C54E-47C8-9168-EAD45DE8F102}"/>
              </a:ext>
            </a:extLst>
          </p:cNvPr>
          <p:cNvSpPr txBox="1"/>
          <p:nvPr/>
        </p:nvSpPr>
        <p:spPr>
          <a:xfrm>
            <a:off x="113132" y="5712045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run_queue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3BED3-433F-43F7-91F5-F3004B0BC6ED}"/>
              </a:ext>
            </a:extLst>
          </p:cNvPr>
          <p:cNvSpPr txBox="1"/>
          <p:nvPr/>
        </p:nvSpPr>
        <p:spPr>
          <a:xfrm>
            <a:off x="2222860" y="5390525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	1	2	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F71206-D321-43A3-96B9-FD0FAF62B430}"/>
              </a:ext>
            </a:extLst>
          </p:cNvPr>
          <p:cNvSpPr/>
          <p:nvPr/>
        </p:nvSpPr>
        <p:spPr>
          <a:xfrm>
            <a:off x="3959062" y="572848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D79882-241E-4C92-87DF-E2021D9D2E16}"/>
              </a:ext>
            </a:extLst>
          </p:cNvPr>
          <p:cNvSpPr/>
          <p:nvPr/>
        </p:nvSpPr>
        <p:spPr>
          <a:xfrm>
            <a:off x="2222860" y="5732772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C5DEE2-DDD7-498C-AFF2-32C70700F88C}"/>
              </a:ext>
            </a:extLst>
          </p:cNvPr>
          <p:cNvSpPr/>
          <p:nvPr/>
        </p:nvSpPr>
        <p:spPr>
          <a:xfrm>
            <a:off x="4827163" y="572848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4B247B-5D23-4FD2-A9FD-7B2BDF4F4CEA}"/>
              </a:ext>
            </a:extLst>
          </p:cNvPr>
          <p:cNvSpPr/>
          <p:nvPr/>
        </p:nvSpPr>
        <p:spPr>
          <a:xfrm>
            <a:off x="3090961" y="5732772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F4FC9152-29E4-4F67-B263-25B761342348}"/>
              </a:ext>
            </a:extLst>
          </p:cNvPr>
          <p:cNvSpPr/>
          <p:nvPr/>
        </p:nvSpPr>
        <p:spPr>
          <a:xfrm rot="15651064">
            <a:off x="7505926" y="4318773"/>
            <a:ext cx="870429" cy="3375411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urved Right 42">
            <a:extLst>
              <a:ext uri="{FF2B5EF4-FFF2-40B4-BE49-F238E27FC236}">
                <a16:creationId xmlns:a16="http://schemas.microsoft.com/office/drawing/2014/main" id="{CE1DE98B-B01D-4E0B-AB94-DFCEB3F50873}"/>
              </a:ext>
            </a:extLst>
          </p:cNvPr>
          <p:cNvSpPr/>
          <p:nvPr/>
        </p:nvSpPr>
        <p:spPr>
          <a:xfrm rot="16629240" flipH="1" flipV="1">
            <a:off x="7376228" y="1063056"/>
            <a:ext cx="870429" cy="3415863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BA88C-AF59-4E34-BA19-BB19F04F33C9}"/>
              </a:ext>
            </a:extLst>
          </p:cNvPr>
          <p:cNvSpPr txBox="1"/>
          <p:nvPr/>
        </p:nvSpPr>
        <p:spPr>
          <a:xfrm>
            <a:off x="2757413" y="3709192"/>
            <a:ext cx="6292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(empty(&amp;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0){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pcb_t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dequeue(&amp;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enqueue(&amp;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07E2F-B885-49C7-B9BD-07FC89C151CC}"/>
              </a:ext>
            </a:extLst>
          </p:cNvPr>
          <p:cNvSpPr txBox="1"/>
          <p:nvPr/>
        </p:nvSpPr>
        <p:spPr>
          <a:xfrm>
            <a:off x="312514" y="1604888"/>
            <a:ext cx="450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sched.c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: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get_proc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()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8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3F256-94F4-431C-966C-8F616392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0" b="44000"/>
          <a:stretch/>
        </p:blipFill>
        <p:spPr>
          <a:xfrm>
            <a:off x="0" y="0"/>
            <a:ext cx="12192000" cy="1417320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945C3CA-2900-4EBC-A23A-6C27419B791D}"/>
              </a:ext>
            </a:extLst>
          </p:cNvPr>
          <p:cNvSpPr/>
          <p:nvPr/>
        </p:nvSpPr>
        <p:spPr>
          <a:xfrm>
            <a:off x="-398586" y="187568"/>
            <a:ext cx="9155723" cy="832339"/>
          </a:xfrm>
          <a:prstGeom prst="snip2DiagRect">
            <a:avLst>
              <a:gd name="adj1" fmla="val 0"/>
              <a:gd name="adj2" fmla="val 43427"/>
            </a:avLst>
          </a:prstGeom>
          <a:solidFill>
            <a:srgbClr val="2E3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UTM Nokia" panose="02040603050506020204" pitchFamily="18" charset="0"/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CBB97-77AB-4985-8F6E-45FCAA49AB4C}"/>
              </a:ext>
            </a:extLst>
          </p:cNvPr>
          <p:cNvSpPr/>
          <p:nvPr/>
        </p:nvSpPr>
        <p:spPr>
          <a:xfrm>
            <a:off x="2049239" y="2377231"/>
            <a:ext cx="1248979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2CCE6-CFBF-42ED-9E74-7E9DEA73BC29}"/>
              </a:ext>
            </a:extLst>
          </p:cNvPr>
          <p:cNvSpPr txBox="1"/>
          <p:nvPr/>
        </p:nvSpPr>
        <p:spPr>
          <a:xfrm>
            <a:off x="141403" y="2673026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ready_queue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1CD0F-0CD8-48D3-AB22-AA0BA069F8BC}"/>
              </a:ext>
            </a:extLst>
          </p:cNvPr>
          <p:cNvSpPr txBox="1"/>
          <p:nvPr/>
        </p:nvSpPr>
        <p:spPr>
          <a:xfrm>
            <a:off x="6732310" y="1727998"/>
            <a:ext cx="468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Case 2: </a:t>
            </a:r>
            <a:r>
              <a:rPr lang="en-US" sz="2400" b="1" i="1" dirty="0" err="1">
                <a:solidFill>
                  <a:srgbClr val="FF0000"/>
                </a:solidFill>
              </a:rPr>
              <a:t>ready_queue</a:t>
            </a:r>
            <a:r>
              <a:rPr lang="en-US" sz="2400" b="1" i="1" dirty="0">
                <a:solidFill>
                  <a:srgbClr val="FF0000"/>
                </a:solidFill>
              </a:rPr>
              <a:t> empty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7230866-4CCE-4FFF-BD7F-2A1848199AB3}"/>
              </a:ext>
            </a:extLst>
          </p:cNvPr>
          <p:cNvSpPr/>
          <p:nvPr/>
        </p:nvSpPr>
        <p:spPr>
          <a:xfrm>
            <a:off x="9511940" y="3310259"/>
            <a:ext cx="1989056" cy="207366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CPU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C7A47-B83B-4C32-A09D-C267048E56E4}"/>
              </a:ext>
            </a:extLst>
          </p:cNvPr>
          <p:cNvSpPr/>
          <p:nvPr/>
        </p:nvSpPr>
        <p:spPr>
          <a:xfrm>
            <a:off x="2020968" y="5416250"/>
            <a:ext cx="3003520" cy="105176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FBE31C-C54E-47C8-9168-EAD45DE8F102}"/>
              </a:ext>
            </a:extLst>
          </p:cNvPr>
          <p:cNvSpPr txBox="1"/>
          <p:nvPr/>
        </p:nvSpPr>
        <p:spPr>
          <a:xfrm>
            <a:off x="113132" y="5712045"/>
            <a:ext cx="190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run_queue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3BED3-433F-43F7-91F5-F3004B0BC6ED}"/>
              </a:ext>
            </a:extLst>
          </p:cNvPr>
          <p:cNvSpPr txBox="1"/>
          <p:nvPr/>
        </p:nvSpPr>
        <p:spPr>
          <a:xfrm>
            <a:off x="2222859" y="5390525"/>
            <a:ext cx="344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	1	2	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F71206-D321-43A3-96B9-FD0FAF62B430}"/>
              </a:ext>
            </a:extLst>
          </p:cNvPr>
          <p:cNvSpPr/>
          <p:nvPr/>
        </p:nvSpPr>
        <p:spPr>
          <a:xfrm>
            <a:off x="3090961" y="572848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D79882-241E-4C92-87DF-E2021D9D2E16}"/>
              </a:ext>
            </a:extLst>
          </p:cNvPr>
          <p:cNvSpPr/>
          <p:nvPr/>
        </p:nvSpPr>
        <p:spPr>
          <a:xfrm>
            <a:off x="2222860" y="2670667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C5DEE2-DDD7-498C-AFF2-32C70700F88C}"/>
              </a:ext>
            </a:extLst>
          </p:cNvPr>
          <p:cNvSpPr/>
          <p:nvPr/>
        </p:nvSpPr>
        <p:spPr>
          <a:xfrm>
            <a:off x="3959062" y="5728483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4B247B-5D23-4FD2-A9FD-7B2BDF4F4CEA}"/>
              </a:ext>
            </a:extLst>
          </p:cNvPr>
          <p:cNvSpPr/>
          <p:nvPr/>
        </p:nvSpPr>
        <p:spPr>
          <a:xfrm>
            <a:off x="2222860" y="5732772"/>
            <a:ext cx="868101" cy="671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F4FC9152-29E4-4F67-B263-25B761342348}"/>
              </a:ext>
            </a:extLst>
          </p:cNvPr>
          <p:cNvSpPr/>
          <p:nvPr/>
        </p:nvSpPr>
        <p:spPr>
          <a:xfrm rot="15651064">
            <a:off x="7505926" y="4318773"/>
            <a:ext cx="870429" cy="3375411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urved Right 42">
            <a:extLst>
              <a:ext uri="{FF2B5EF4-FFF2-40B4-BE49-F238E27FC236}">
                <a16:creationId xmlns:a16="http://schemas.microsoft.com/office/drawing/2014/main" id="{CE1DE98B-B01D-4E0B-AB94-DFCEB3F50873}"/>
              </a:ext>
            </a:extLst>
          </p:cNvPr>
          <p:cNvSpPr/>
          <p:nvPr/>
        </p:nvSpPr>
        <p:spPr>
          <a:xfrm rot="16629240" flipH="1" flipV="1">
            <a:off x="7376228" y="1063056"/>
            <a:ext cx="870429" cy="3415863"/>
          </a:xfrm>
          <a:prstGeom prst="curvedRightArrow">
            <a:avLst>
              <a:gd name="adj1" fmla="val 25000"/>
              <a:gd name="adj2" fmla="val 652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BA88C-AF59-4E34-BA19-BB19F04F33C9}"/>
              </a:ext>
            </a:extLst>
          </p:cNvPr>
          <p:cNvSpPr txBox="1"/>
          <p:nvPr/>
        </p:nvSpPr>
        <p:spPr>
          <a:xfrm>
            <a:off x="2757413" y="3709192"/>
            <a:ext cx="6292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(empty(&amp;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0){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pcb_t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dequeue(&amp;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enqueue(&amp;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ready_queue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E2FE5-7AD1-4CB1-A67E-BD928E772D09}"/>
              </a:ext>
            </a:extLst>
          </p:cNvPr>
          <p:cNvSpPr txBox="1"/>
          <p:nvPr/>
        </p:nvSpPr>
        <p:spPr>
          <a:xfrm>
            <a:off x="2222860" y="2332655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041C4-8B4A-4968-A8AA-BCD4721E038B}"/>
              </a:ext>
            </a:extLst>
          </p:cNvPr>
          <p:cNvSpPr txBox="1"/>
          <p:nvPr/>
        </p:nvSpPr>
        <p:spPr>
          <a:xfrm>
            <a:off x="312514" y="1604888"/>
            <a:ext cx="450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D45F8"/>
                </a:solidFill>
                <a:latin typeface="Helvetica Neue" panose="02000403000000020004" pitchFamily="2" charset="0"/>
              </a:rPr>
              <a:t>o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sched.c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: </a:t>
            </a:r>
            <a:r>
              <a:rPr lang="en-US" sz="3200" b="1" dirty="0" err="1">
                <a:solidFill>
                  <a:srgbClr val="2D45F8"/>
                </a:solidFill>
                <a:latin typeface="Helvetica Neue" panose="02000403000000020004" pitchFamily="2" charset="0"/>
              </a:rPr>
              <a:t>get_proc</a:t>
            </a:r>
            <a:r>
              <a:rPr lang="en-US" sz="3200" b="1" dirty="0">
                <a:solidFill>
                  <a:srgbClr val="2D45F8"/>
                </a:solidFill>
                <a:latin typeface="Helvetica Neue" panose="02000403000000020004" pitchFamily="2" charset="0"/>
              </a:rPr>
              <a:t>()</a:t>
            </a:r>
            <a:endParaRPr lang="en-US" sz="2000" b="1" dirty="0">
              <a:solidFill>
                <a:srgbClr val="2D45F8"/>
              </a:solidFill>
              <a:latin typeface="Helvetica Neue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2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0D6F92A-DE0D-4D9A-9E05-6F98AEF452E1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1647</Words>
  <Application>Microsoft Office PowerPoint</Application>
  <PresentationFormat>Widescreen</PresentationFormat>
  <Paragraphs>372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Helvetica Neue</vt:lpstr>
      <vt:lpstr>Microsoft Tai Le</vt:lpstr>
      <vt:lpstr>Times New Roman</vt:lpstr>
      <vt:lpstr>Univers</vt:lpstr>
      <vt:lpstr>UTM Akashi</vt:lpstr>
      <vt:lpstr>UTM Helve</vt:lpstr>
      <vt:lpstr>UTM Nokia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 Nguyen</dc:creator>
  <cp:lastModifiedBy>Hoa Nguyen</cp:lastModifiedBy>
  <cp:revision>36</cp:revision>
  <dcterms:created xsi:type="dcterms:W3CDTF">2022-04-21T05:00:52Z</dcterms:created>
  <dcterms:modified xsi:type="dcterms:W3CDTF">2022-04-27T02:28:43Z</dcterms:modified>
</cp:coreProperties>
</file>