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63" r:id="rId4"/>
    <p:sldId id="348" r:id="rId5"/>
    <p:sldId id="259" r:id="rId6"/>
    <p:sldId id="266" r:id="rId7"/>
    <p:sldId id="365" r:id="rId8"/>
    <p:sldId id="366" r:id="rId9"/>
    <p:sldId id="381" r:id="rId10"/>
    <p:sldId id="379" r:id="rId11"/>
    <p:sldId id="382" r:id="rId12"/>
    <p:sldId id="384" r:id="rId13"/>
    <p:sldId id="383" r:id="rId14"/>
    <p:sldId id="349" r:id="rId15"/>
    <p:sldId id="3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9" autoAdjust="0"/>
    <p:restoredTop sz="94152" autoAdjust="0"/>
  </p:normalViewPr>
  <p:slideViewPr>
    <p:cSldViewPr snapToGrid="0" snapToObjects="1">
      <p:cViewPr>
        <p:scale>
          <a:sx n="95" d="100"/>
          <a:sy n="95" d="100"/>
        </p:scale>
        <p:origin x="-16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0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5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4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28D3-811C-044F-8BB8-289E2BC20E7D}" type="datetimeFigureOut">
              <a:rPr lang="en-US" smtClean="0"/>
              <a:t>8/7/15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C42F-2858-B640-B17C-F325EAA1E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finitelytyped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ckagecontrol.io/packages/TypeScript" TargetMode="External"/><Relationship Id="rId3" Type="http://schemas.openxmlformats.org/officeDocument/2006/relationships/hyperlink" Target="https://packagecontrol.io/packages/ArcticTypescript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odomvc.com/examples/typescript-backbone/" TargetMode="External"/><Relationship Id="rId3" Type="http://schemas.openxmlformats.org/officeDocument/2006/relationships/hyperlink" Target="http://todomvc.com/examples/typescript-angula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gvirtualoverride/manilaJSng1xTS15" TargetMode="Externa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947" y="437092"/>
            <a:ext cx="8502316" cy="1470025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TypeScript Fundamentals</a:t>
            </a:r>
            <a:endParaRPr lang="en-US" sz="45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1907117"/>
            <a:ext cx="8355263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9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/>
              <a:t>Type Definitions </a:t>
            </a:r>
            <a:r>
              <a:rPr lang="en-US" sz="2000" dirty="0"/>
              <a:t>(</a:t>
            </a:r>
            <a:r>
              <a:rPr lang="en-US" sz="2000" dirty="0">
                <a:hlinkClick r:id="rId2"/>
              </a:rPr>
              <a:t>http://definitelytyped.org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Compile to Javascript</a:t>
            </a:r>
          </a:p>
          <a:p>
            <a:r>
              <a:rPr lang="en-US" dirty="0" smtClean="0"/>
              <a:t>ES6/7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TypeScript In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Sublime Text 3</a:t>
            </a:r>
          </a:p>
          <a:p>
            <a:pPr lvl="1"/>
            <a:r>
              <a:rPr lang="en-US" sz="2100" dirty="0">
                <a:hlinkClick r:id="rId2"/>
              </a:rPr>
              <a:t>https://packagecontrol.io/packages/</a:t>
            </a:r>
            <a:r>
              <a:rPr lang="en-US" sz="2100" dirty="0" smtClean="0">
                <a:hlinkClick r:id="rId2"/>
              </a:rPr>
              <a:t>TypeScript</a:t>
            </a:r>
            <a:endParaRPr lang="en-US" sz="2100" dirty="0" smtClean="0"/>
          </a:p>
          <a:p>
            <a:pPr lvl="1"/>
            <a:r>
              <a:rPr lang="en-US" sz="2100" dirty="0">
                <a:hlinkClick r:id="rId3"/>
              </a:rPr>
              <a:t>https://packagecontrol.io/packages/</a:t>
            </a:r>
            <a:r>
              <a:rPr lang="en-US" sz="2100" dirty="0" smtClean="0">
                <a:hlinkClick r:id="rId3"/>
              </a:rPr>
              <a:t>ArcticTypescript</a:t>
            </a:r>
            <a:endParaRPr lang="en-US" sz="2100" dirty="0"/>
          </a:p>
          <a:p>
            <a:pPr marL="457200" lvl="1" indent="0">
              <a:buNone/>
            </a:pPr>
            <a:endParaRPr lang="en-US" sz="2100" dirty="0"/>
          </a:p>
          <a:p>
            <a:r>
              <a:rPr lang="en-US" dirty="0" smtClean="0"/>
              <a:t>Visual Studio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8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5316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8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TODO App example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BackBone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://todomvc.com/examples/typescript-backbone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/>
              <a:t>Using </a:t>
            </a:r>
            <a:r>
              <a:rPr lang="en-US" dirty="0" smtClean="0"/>
              <a:t>AngularJS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http://todomvc.com/examples/typescript-angular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032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_mark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8" y="1042736"/>
            <a:ext cx="3743158" cy="4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know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895684"/>
            <a:ext cx="6951579" cy="38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309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1012295"/>
            <a:ext cx="1138321" cy="1138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9587" y="1012295"/>
            <a:ext cx="17107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Arjay Elbore</a:t>
            </a:r>
          </a:p>
          <a:p>
            <a:r>
              <a:rPr lang="en-US" sz="1400" dirty="0" smtClean="0"/>
              <a:t>Front-end Developer</a:t>
            </a:r>
            <a:endParaRPr lang="en-US" sz="1400" dirty="0"/>
          </a:p>
        </p:txBody>
      </p:sp>
      <p:pic>
        <p:nvPicPr>
          <p:cNvPr id="6" name="Picture 5" descr="twitter-logo_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2696355"/>
            <a:ext cx="1138321" cy="117708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6533" y="2995445"/>
            <a:ext cx="178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@virtualoverride</a:t>
            </a:r>
            <a:endParaRPr lang="en-US" dirty="0"/>
          </a:p>
        </p:txBody>
      </p:sp>
      <p:pic>
        <p:nvPicPr>
          <p:cNvPr id="8" name="Picture 7" descr="Unknow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68" y="4598735"/>
            <a:ext cx="1137600" cy="10962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15071" y="4817615"/>
            <a:ext cx="36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https://github.com</a:t>
            </a:r>
            <a:r>
              <a:rPr lang="en-US" dirty="0"/>
              <a:t>/ngvirtualoverride</a:t>
            </a:r>
          </a:p>
        </p:txBody>
      </p:sp>
    </p:spTree>
    <p:extLst>
      <p:ext uri="{BB962C8B-B14F-4D97-AF65-F5344CB8AC3E}">
        <p14:creationId xmlns:p14="http://schemas.microsoft.com/office/powerpoint/2010/main" val="168250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    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Front End Developer</a:t>
            </a:r>
          </a:p>
          <a:p>
            <a:r>
              <a:rPr lang="en-US" sz="2800" dirty="0" smtClean="0"/>
              <a:t>Trainor/Speaker</a:t>
            </a:r>
          </a:p>
          <a:p>
            <a:r>
              <a:rPr lang="en-US" sz="2800" dirty="0" smtClean="0"/>
              <a:t>Javascript/Angular/Node and .Net Technology</a:t>
            </a:r>
          </a:p>
        </p:txBody>
      </p:sp>
      <p:pic>
        <p:nvPicPr>
          <p:cNvPr id="4" name="Picture 3" descr="68309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7" y="279317"/>
            <a:ext cx="1138321" cy="11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4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 </a:t>
            </a:r>
            <a:r>
              <a:rPr lang="en-US" sz="2400" dirty="0" smtClean="0"/>
              <a:t>clone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https://github.com/ngvirtualoverride/</a:t>
            </a:r>
            <a:r>
              <a:rPr lang="en-US" sz="2200" dirty="0" smtClean="0">
                <a:hlinkClick r:id="rId2"/>
              </a:rPr>
              <a:t>manilaJSng1xTS15</a:t>
            </a:r>
            <a:endParaRPr lang="en-US" sz="2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Or go to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https://github.com/ngvirtualoverride/</a:t>
            </a:r>
            <a:r>
              <a:rPr lang="en-US" sz="2200" dirty="0" smtClean="0">
                <a:hlinkClick r:id="rId2"/>
              </a:rPr>
              <a:t>manilaJSng1xTS15</a:t>
            </a:r>
            <a:endParaRPr lang="en-US" sz="22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Click the download button</a:t>
            </a:r>
            <a:endParaRPr lang="en-US" sz="2400" dirty="0"/>
          </a:p>
        </p:txBody>
      </p:sp>
      <p:pic>
        <p:nvPicPr>
          <p:cNvPr id="4" name="Picture 3" descr="Screen Shot 2015-06-14 at 3.31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367" y="2820737"/>
            <a:ext cx="1697789" cy="330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30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</a:p>
          <a:p>
            <a:r>
              <a:rPr lang="en-US" dirty="0" smtClean="0"/>
              <a:t>Pros and Cons</a:t>
            </a:r>
            <a:endParaRPr lang="en-US" dirty="0"/>
          </a:p>
          <a:p>
            <a:r>
              <a:rPr lang="en-US" dirty="0" smtClean="0"/>
              <a:t>Features</a:t>
            </a:r>
          </a:p>
          <a:p>
            <a:r>
              <a:rPr lang="en-US" dirty="0" smtClean="0"/>
              <a:t>Using TypeScript In text Editors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TODO App example code</a:t>
            </a:r>
          </a:p>
        </p:txBody>
      </p:sp>
      <p:pic>
        <p:nvPicPr>
          <p:cNvPr id="4" name="Picture 3" descr="acqzByEg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634" y="3572933"/>
            <a:ext cx="2045994" cy="25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21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Audience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Developers with experience using the following</a:t>
            </a:r>
          </a:p>
          <a:p>
            <a:r>
              <a:rPr lang="en-US" dirty="0" smtClean="0"/>
              <a:t>Javacript</a:t>
            </a:r>
          </a:p>
          <a:p>
            <a:r>
              <a:rPr lang="en-US" dirty="0" smtClean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974699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TypeScript?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694" y="1604210"/>
            <a:ext cx="4612106" cy="47992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0631" y="1604210"/>
            <a:ext cx="40506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TypeScript lets you write JavaScript the way you really want to.</a:t>
            </a:r>
          </a:p>
          <a:p>
            <a:endParaRPr lang="en-US" dirty="0" smtClean="0"/>
          </a:p>
          <a:p>
            <a:r>
              <a:rPr lang="en-US" dirty="0" smtClean="0"/>
              <a:t>TypeScript </a:t>
            </a:r>
            <a:r>
              <a:rPr lang="en-US" dirty="0"/>
              <a:t>is a typed superset of JavaScript that compiles to plain JavaScript.</a:t>
            </a:r>
          </a:p>
          <a:p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browser. Any host. Any OS. Open Source.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631" y="6385913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http://www.typescriptlang.org/</a:t>
            </a:r>
          </a:p>
        </p:txBody>
      </p:sp>
    </p:spTree>
    <p:extLst>
      <p:ext uri="{BB962C8B-B14F-4D97-AF65-F5344CB8AC3E}">
        <p14:creationId xmlns:p14="http://schemas.microsoft.com/office/powerpoint/2010/main" val="2114729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Superset </a:t>
            </a:r>
            <a:r>
              <a:rPr lang="en-US" sz="2100" dirty="0"/>
              <a:t>of Javascript allows easy transition from Javascript to typed versions of the code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Open source from the start, using the Apache License</a:t>
            </a:r>
            <a:r>
              <a:rPr lang="en-US" sz="2100" dirty="0" smtClean="0"/>
              <a:t>.</a:t>
            </a:r>
          </a:p>
          <a:p>
            <a:r>
              <a:rPr lang="en-US" sz="2100" dirty="0" smtClean="0"/>
              <a:t>Strong </a:t>
            </a:r>
            <a:r>
              <a:rPr lang="en-US" sz="2100" dirty="0"/>
              <a:t>types assist developers catch errors before the deploy the code, this is a very welcome addition to the developer </a:t>
            </a:r>
            <a:r>
              <a:rPr lang="en-US" sz="2100" dirty="0" smtClean="0"/>
              <a:t>toolches</a:t>
            </a:r>
          </a:p>
          <a:p>
            <a:r>
              <a:rPr lang="en-US" sz="2100" dirty="0"/>
              <a:t>Classes, interfaces, visibility are first class citizens. It formalizes them for those of us that like this model instead of the roll-your-own prototype </a:t>
            </a:r>
            <a:r>
              <a:rPr lang="en-US" sz="2100" dirty="0" smtClean="0"/>
              <a:t>system</a:t>
            </a:r>
          </a:p>
          <a:p>
            <a:r>
              <a:rPr lang="en-US" sz="2100" dirty="0"/>
              <a:t>TypeScript is distributed as a Node.JS package, and it can be trivially installed on Linux and MacOS</a:t>
            </a:r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86631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Cons/Bad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 smtClean="0"/>
              <a:t>In </a:t>
            </a:r>
            <a:r>
              <a:rPr lang="en-US" sz="2100" dirty="0"/>
              <a:t>order to run the application in the browser, a compile step is required to transform TypeScript into JavaScript.</a:t>
            </a:r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4249779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251531</TotalTime>
  <Words>346</Words>
  <Application>Microsoft Macintosh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TypeScript Fundamentals</vt:lpstr>
      <vt:lpstr>PowerPoint Presentation</vt:lpstr>
      <vt:lpstr>           About Me</vt:lpstr>
      <vt:lpstr>Demo</vt:lpstr>
      <vt:lpstr>Agenda</vt:lpstr>
      <vt:lpstr>Target Audience </vt:lpstr>
      <vt:lpstr>What is TypeScript?</vt:lpstr>
      <vt:lpstr>TypeScript Pros</vt:lpstr>
      <vt:lpstr>TypeScript Cons/Bad</vt:lpstr>
      <vt:lpstr>Main Features</vt:lpstr>
      <vt:lpstr>Using TypeScript In Text Editors</vt:lpstr>
      <vt:lpstr>Demo</vt:lpstr>
      <vt:lpstr>TODO App example code</vt:lpstr>
      <vt:lpstr>PowerPoint Presentation</vt:lpstr>
      <vt:lpstr>PowerPoint Presentation</vt:lpstr>
    </vt:vector>
  </TitlesOfParts>
  <Company>Override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AngularJS Fundamentals</dc:title>
  <dc:creator>Override</dc:creator>
  <cp:lastModifiedBy>Override</cp:lastModifiedBy>
  <cp:revision>454</cp:revision>
  <dcterms:created xsi:type="dcterms:W3CDTF">2015-05-10T10:35:01Z</dcterms:created>
  <dcterms:modified xsi:type="dcterms:W3CDTF">2015-08-07T22:49:35Z</dcterms:modified>
</cp:coreProperties>
</file>