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63" r:id="rId4"/>
    <p:sldId id="348" r:id="rId5"/>
    <p:sldId id="259" r:id="rId6"/>
    <p:sldId id="266" r:id="rId7"/>
    <p:sldId id="365" r:id="rId8"/>
    <p:sldId id="366" r:id="rId9"/>
    <p:sldId id="368" r:id="rId10"/>
    <p:sldId id="367" r:id="rId11"/>
    <p:sldId id="369" r:id="rId12"/>
    <p:sldId id="371" r:id="rId13"/>
    <p:sldId id="370" r:id="rId14"/>
    <p:sldId id="349" r:id="rId15"/>
    <p:sldId id="3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9" autoAdjust="0"/>
    <p:restoredTop sz="94152" autoAdjust="0"/>
  </p:normalViewPr>
  <p:slideViewPr>
    <p:cSldViewPr snapToGrid="0" snapToObjects="1">
      <p:cViewPr>
        <p:scale>
          <a:sx n="95" d="100"/>
          <a:sy n="95" d="100"/>
        </p:scale>
        <p:origin x="-1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8D3-811C-044F-8BB8-289E2BC20E7D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virtualoverride/ngUnitTest/tree/unit-test-karma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gvirtualoverride/ngUnitTest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7092"/>
            <a:ext cx="7772400" cy="1470025"/>
          </a:xfrm>
        </p:spPr>
        <p:txBody>
          <a:bodyPr/>
          <a:lstStyle/>
          <a:p>
            <a:r>
              <a:rPr lang="en-US" dirty="0" smtClean="0"/>
              <a:t>{{ AngularJS Fundamentals }}</a:t>
            </a:r>
            <a:endParaRPr lang="en-US" dirty="0"/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481959"/>
            <a:ext cx="5600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What can Directives Do? }}</a:t>
            </a:r>
            <a:endParaRPr lang="en-US" dirty="0"/>
          </a:p>
        </p:txBody>
      </p:sp>
      <p:pic>
        <p:nvPicPr>
          <p:cNvPr id="5" name="Picture 4" descr="Screen Shot 2015-07-27 at 6.3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7" y="1751263"/>
            <a:ext cx="8007684" cy="35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7" y="374320"/>
            <a:ext cx="8676105" cy="6162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62" y="347585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What if there’s isn’t a directive that meets you need? 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_mar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8" y="1042736"/>
            <a:ext cx="3743158" cy="4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895684"/>
            <a:ext cx="6951579" cy="38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309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1012295"/>
            <a:ext cx="1138321" cy="1138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9587" y="1012295"/>
            <a:ext cx="22365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{{ Arjay Elbore }}</a:t>
            </a:r>
          </a:p>
          <a:p>
            <a:r>
              <a:rPr lang="en-US" sz="1400" dirty="0" smtClean="0"/>
              <a:t>Front-end Developer</a:t>
            </a:r>
            <a:endParaRPr lang="en-US" sz="1400" dirty="0"/>
          </a:p>
        </p:txBody>
      </p:sp>
      <p:pic>
        <p:nvPicPr>
          <p:cNvPr id="6" name="Picture 5" descr="twitter-logo_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2696355"/>
            <a:ext cx="1138321" cy="1177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6533" y="2995445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@virtualoverride</a:t>
            </a:r>
            <a:endParaRPr lang="en-US" dirty="0"/>
          </a:p>
        </p:txBody>
      </p:sp>
      <p:pic>
        <p:nvPicPr>
          <p:cNvPr id="8" name="Picture 7" descr="Unknow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4598735"/>
            <a:ext cx="1137600" cy="1096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071" y="4817615"/>
            <a:ext cx="36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</a:t>
            </a:r>
            <a:r>
              <a:rPr lang="en-US" dirty="0"/>
              <a:t>/ngvirtualoverride</a:t>
            </a:r>
          </a:p>
        </p:txBody>
      </p:sp>
    </p:spTree>
    <p:extLst>
      <p:ext uri="{BB962C8B-B14F-4D97-AF65-F5344CB8AC3E}">
        <p14:creationId xmlns:p14="http://schemas.microsoft.com/office/powerpoint/2010/main" val="168250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{{ About Me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Front End Developer</a:t>
            </a:r>
          </a:p>
          <a:p>
            <a:r>
              <a:rPr lang="en-US" sz="2800" dirty="0" smtClean="0"/>
              <a:t>Trainor/Speaker</a:t>
            </a:r>
          </a:p>
          <a:p>
            <a:r>
              <a:rPr lang="en-US" sz="2800" dirty="0" smtClean="0"/>
              <a:t>Almost 2 years on AngularJS</a:t>
            </a:r>
            <a:endParaRPr lang="en-US" sz="2800" dirty="0"/>
          </a:p>
          <a:p>
            <a:r>
              <a:rPr lang="en-US" sz="2800" dirty="0" smtClean="0"/>
              <a:t>Node and .Net Tech</a:t>
            </a:r>
          </a:p>
        </p:txBody>
      </p:sp>
      <p:pic>
        <p:nvPicPr>
          <p:cNvPr id="4" name="Picture 3" descr="68309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7" y="279317"/>
            <a:ext cx="1138321" cy="1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Exercises and Demo App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2"/>
              </a:rPr>
              <a:t>https://github.com/ngvirtualoverride/</a:t>
            </a:r>
            <a:r>
              <a:rPr lang="en-US" sz="2400" dirty="0" smtClean="0">
                <a:hlinkClick r:id="rId2"/>
              </a:rPr>
              <a:t>ngUnitTest.git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Or go to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https://github.com/ngvirtualoverride/ngUnitTest/tree/unit-test-</a:t>
            </a:r>
            <a:r>
              <a:rPr lang="en-US" sz="2400" dirty="0" smtClean="0">
                <a:hlinkClick r:id="rId3"/>
              </a:rPr>
              <a:t>karma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Click the download button</a:t>
            </a:r>
            <a:endParaRPr lang="en-US" sz="2400" dirty="0"/>
          </a:p>
        </p:txBody>
      </p:sp>
      <p:pic>
        <p:nvPicPr>
          <p:cNvPr id="4" name="Picture 3" descr="Screen Shot 2015-06-14 at 3.31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5" y="2245895"/>
            <a:ext cx="2416342" cy="38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</a:t>
            </a:r>
            <a:r>
              <a:rPr lang="en-US" dirty="0" smtClean="0"/>
              <a:t>Course Agenda 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Fundamentals Part 1 Review</a:t>
            </a:r>
            <a:endParaRPr lang="en-US" dirty="0" smtClean="0"/>
          </a:p>
          <a:p>
            <a:r>
              <a:rPr lang="en-US" dirty="0" smtClean="0"/>
              <a:t>Custom Filters</a:t>
            </a:r>
          </a:p>
          <a:p>
            <a:r>
              <a:rPr lang="en-US" dirty="0" smtClean="0"/>
              <a:t>Custom Directives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cqzByEg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34" y="3572933"/>
            <a:ext cx="2045994" cy="25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Target Audience }}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Developers with experience using the following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69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Custom Directives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Shared &amp; Isolate Scope</a:t>
            </a:r>
          </a:p>
          <a:p>
            <a:r>
              <a:rPr lang="en-US" dirty="0" smtClean="0"/>
              <a:t>The Link Functions</a:t>
            </a:r>
          </a:p>
          <a:p>
            <a:r>
              <a:rPr lang="en-US" dirty="0" smtClean="0"/>
              <a:t>Using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2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Getting Started 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of Directives</a:t>
            </a:r>
          </a:p>
          <a:p>
            <a:r>
              <a:rPr lang="en-US" dirty="0" smtClean="0"/>
              <a:t>Creating Hello World</a:t>
            </a:r>
          </a:p>
          <a:p>
            <a:r>
              <a:rPr lang="en-US" dirty="0" smtClean="0"/>
              <a:t>Directives Categories</a:t>
            </a:r>
          </a:p>
          <a:p>
            <a:r>
              <a:rPr lang="en-US" dirty="0" smtClean="0"/>
              <a:t>Directives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Roles of Directives	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Markers on a DOM element that tell AngularJS's HTML compiler ($compile) to attach a specified behavior to that DOM </a:t>
            </a:r>
            <a:r>
              <a:rPr lang="en-US" dirty="0" smtClean="0"/>
              <a:t>element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7-27 at 6.3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7" y="3767220"/>
            <a:ext cx="5132471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247466</TotalTime>
  <Words>204</Words>
  <Application>Microsoft Macintosh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{{ AngularJS Fundamentals }}</vt:lpstr>
      <vt:lpstr>PowerPoint Presentation</vt:lpstr>
      <vt:lpstr>           {{ About Me }}</vt:lpstr>
      <vt:lpstr>{{ Exercises and Demo App }}</vt:lpstr>
      <vt:lpstr>{{ Course Agenda }}</vt:lpstr>
      <vt:lpstr>{{ Target Audience }} </vt:lpstr>
      <vt:lpstr>{{ Custom Directives }}</vt:lpstr>
      <vt:lpstr>{{ Getting Started  }}</vt:lpstr>
      <vt:lpstr>{{ Roles of Directives  }}</vt:lpstr>
      <vt:lpstr>{{ What can Directives Do? }}</vt:lpstr>
      <vt:lpstr>What if there’s isn’t a directive that meets you need? </vt:lpstr>
      <vt:lpstr>PowerPoint Presentation</vt:lpstr>
      <vt:lpstr>PowerPoint Presentation</vt:lpstr>
      <vt:lpstr>PowerPoint Presentation</vt:lpstr>
      <vt:lpstr>PowerPoint Presentation</vt:lpstr>
    </vt:vector>
  </TitlesOfParts>
  <Company>Override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Fundamentals</dc:title>
  <dc:creator>Override</dc:creator>
  <cp:lastModifiedBy>Override</cp:lastModifiedBy>
  <cp:revision>380</cp:revision>
  <dcterms:created xsi:type="dcterms:W3CDTF">2015-05-10T10:35:01Z</dcterms:created>
  <dcterms:modified xsi:type="dcterms:W3CDTF">2015-07-28T23:36:36Z</dcterms:modified>
</cp:coreProperties>
</file>