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  <p:sldMasterId id="2147483702" r:id="rId7"/>
    <p:sldMasterId id="2147483837" r:id="rId8"/>
  </p:sldMasterIdLst>
  <p:notesMasterIdLst>
    <p:notesMasterId r:id="rId23"/>
  </p:notesMasterIdLst>
  <p:handoutMasterIdLst>
    <p:handoutMasterId r:id="rId24"/>
  </p:handoutMasterIdLst>
  <p:sldIdLst>
    <p:sldId id="256" r:id="rId9"/>
    <p:sldId id="319" r:id="rId10"/>
    <p:sldId id="258" r:id="rId11"/>
    <p:sldId id="259" r:id="rId12"/>
    <p:sldId id="260" r:id="rId13"/>
    <p:sldId id="274" r:id="rId14"/>
    <p:sldId id="273" r:id="rId15"/>
    <p:sldId id="272" r:id="rId16"/>
    <p:sldId id="265" r:id="rId17"/>
    <p:sldId id="266" r:id="rId18"/>
    <p:sldId id="268" r:id="rId19"/>
    <p:sldId id="262" r:id="rId20"/>
    <p:sldId id="324" r:id="rId21"/>
    <p:sldId id="263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5C248C-A422-4A9B-B34F-74123CA339CC}">
          <p14:sldIdLst>
            <p14:sldId id="256"/>
            <p14:sldId id="319"/>
            <p14:sldId id="258"/>
            <p14:sldId id="259"/>
            <p14:sldId id="260"/>
            <p14:sldId id="274"/>
            <p14:sldId id="273"/>
            <p14:sldId id="272"/>
            <p14:sldId id="265"/>
            <p14:sldId id="266"/>
            <p14:sldId id="268"/>
            <p14:sldId id="262"/>
            <p14:sldId id="32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na Ali" initials="SA" lastIdx="1" clrIdx="0">
    <p:extLst>
      <p:ext uri="{19B8F6BF-5375-455C-9EA6-DF929625EA0E}">
        <p15:presenceInfo xmlns:p15="http://schemas.microsoft.com/office/powerpoint/2012/main" userId="S-1-5-21-2676001572-3131771074-2776907194-4763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F6D9B-5742-CAED-42B0-7A722615F66E}" v="1" dt="2021-05-12T03:30:39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 Nguyen" userId="S::dat_nguyen@epam.com::976fc043-cbff-481b-98d0-8b29f9e8d31f" providerId="AD" clId="Web-{9EFF6D9B-5742-CAED-42B0-7A722615F66E}"/>
    <pc:docChg chg="sldOrd">
      <pc:chgData name="Dat Nguyen" userId="S::dat_nguyen@epam.com::976fc043-cbff-481b-98d0-8b29f9e8d31f" providerId="AD" clId="Web-{9EFF6D9B-5742-CAED-42B0-7A722615F66E}" dt="2021-05-12T03:30:39.002" v="0"/>
      <pc:docMkLst>
        <pc:docMk/>
      </pc:docMkLst>
      <pc:sldChg chg="ord">
        <pc:chgData name="Dat Nguyen" userId="S::dat_nguyen@epam.com::976fc043-cbff-481b-98d0-8b29f9e8d31f" providerId="AD" clId="Web-{9EFF6D9B-5742-CAED-42B0-7A722615F66E}" dt="2021-05-12T03:30:39.002" v="0"/>
        <pc:sldMkLst>
          <pc:docMk/>
          <pc:sldMk cId="2659276687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6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5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8" y="4011224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6" tIns="27431" rIns="137156" bIns="34289">
            <a:noAutofit/>
          </a:bodyPr>
          <a:lstStyle>
            <a:lvl1pPr marL="0" indent="0">
              <a:buNone/>
              <a:defRPr sz="3800" b="0" i="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84" indent="0">
              <a:buNone/>
              <a:defRPr sz="3800" b="0" i="0" cap="all">
                <a:latin typeface="Arial Black"/>
                <a:cs typeface="Arial Black"/>
              </a:defRPr>
            </a:lvl2pPr>
            <a:lvl3pPr marL="685766" indent="0">
              <a:buNone/>
              <a:defRPr sz="3800" b="0" i="0" cap="all">
                <a:latin typeface="Arial Black"/>
                <a:cs typeface="Arial Black"/>
              </a:defRPr>
            </a:lvl3pPr>
            <a:lvl4pPr marL="1028649" indent="0">
              <a:buNone/>
              <a:defRPr sz="3800" b="0" i="0" cap="all">
                <a:latin typeface="Arial Black"/>
                <a:cs typeface="Arial Black"/>
              </a:defRPr>
            </a:lvl4pPr>
            <a:lvl5pPr marL="1371532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8" y="3421583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6" tIns="27431" rIns="137156" bIns="34289">
            <a:noAutofit/>
          </a:bodyPr>
          <a:lstStyle>
            <a:lvl1pPr marL="0" indent="0">
              <a:buNone/>
              <a:defRPr sz="3800" b="0" i="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84" indent="0">
              <a:buNone/>
              <a:defRPr sz="3800" b="0" i="0" cap="all">
                <a:latin typeface="Arial Black"/>
                <a:cs typeface="Arial Black"/>
              </a:defRPr>
            </a:lvl2pPr>
            <a:lvl3pPr marL="685766" indent="0">
              <a:buNone/>
              <a:defRPr sz="3800" b="0" i="0" cap="all">
                <a:latin typeface="Arial Black"/>
                <a:cs typeface="Arial Black"/>
              </a:defRPr>
            </a:lvl3pPr>
            <a:lvl4pPr marL="1028649" indent="0">
              <a:buNone/>
              <a:defRPr sz="3800" b="0" i="0" cap="all">
                <a:latin typeface="Arial Black"/>
                <a:cs typeface="Arial Black"/>
              </a:defRPr>
            </a:lvl4pPr>
            <a:lvl5pPr marL="1371532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8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txBody>
          <a:bodyPr wrap="none" lIns="137156" tIns="27431" rIns="137156" bIns="34289" anchor="t">
            <a:noAutofit/>
          </a:bodyPr>
          <a:lstStyle>
            <a:lvl1pPr algn="l">
              <a:defRPr sz="3800" b="0" i="0" cap="all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8" y="2496460"/>
            <a:ext cx="6488113" cy="692498"/>
          </a:xfrm>
          <a:prstGeom prst="rect">
            <a:avLst/>
          </a:prstGeom>
        </p:spPr>
        <p:txBody>
          <a:bodyPr lIns="68579" tIns="34289" rIns="68579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32" y="2457130"/>
            <a:ext cx="3958576" cy="28469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182876" tIns="34289" rIns="182876" bIns="34289">
            <a:spAutoFit/>
          </a:bodyPr>
          <a:lstStyle>
            <a:lvl1pPr marL="0" indent="0">
              <a:buNone/>
              <a:defRPr sz="1400" cap="all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4287190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 w/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3048000" y="696244"/>
            <a:ext cx="0" cy="4152848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6096000" y="696244"/>
            <a:ext cx="0" cy="4152848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03834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9801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2569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077747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56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49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7300749" y="2948418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229656" y="2948418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1077747" y="2948418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05099" y="1736943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298456" y="1736943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301099" y="1736943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6319240" y="3796883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3298453" y="3796883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96024" y="3796883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53944552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4616828" y="2805210"/>
            <a:ext cx="18675" cy="20506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374114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30825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175672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60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51" y="882572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80094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2345951" y="2948417"/>
            <a:ext cx="696663" cy="696663"/>
          </a:xfrm>
          <a:prstGeom prst="ellipse">
            <a:avLst/>
          </a:prstGeom>
        </p:spPr>
        <p:txBody>
          <a:bodyPr vert="horz"/>
          <a:lstStyle>
            <a:lvl1pPr marL="0" indent="0" algn="ctr">
              <a:buNone/>
              <a:defRPr sz="700"/>
            </a:lvl1pPr>
          </a:lstStyle>
          <a:p>
            <a:endParaRPr lang="en-US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427186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528788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531433" y="1701373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531607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597465" y="376131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 flipV="1">
            <a:off x="6133630" y="667930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V="1">
            <a:off x="3024670" y="667930"/>
            <a:ext cx="0" cy="212607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9189981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_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>
            <a:off x="0" y="1605312"/>
            <a:ext cx="5638800" cy="2451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35248" y="1434166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84946" y="88857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5830393" y="888574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8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5836407" y="277130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9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286825" y="1942672"/>
            <a:ext cx="2193637" cy="276206"/>
          </a:xfrm>
          <a:prstGeom prst="rect">
            <a:avLst/>
          </a:prstGeom>
          <a:solidFill>
            <a:schemeClr val="accent2"/>
          </a:solidFill>
        </p:spPr>
        <p:txBody>
          <a:bodyPr vert="horz"/>
          <a:lstStyle>
            <a:lvl1pPr marL="0" indent="0" algn="ctr">
              <a:buNone/>
              <a:defRPr sz="120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V="1">
            <a:off x="5645950" y="667928"/>
            <a:ext cx="0" cy="418855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5835248" y="1212990"/>
            <a:ext cx="3136035" cy="250050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835248" y="1921138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5835248" y="1710121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endParaRPr 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5835248" y="2401492"/>
            <a:ext cx="3136035" cy="275054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5835248" y="2198037"/>
            <a:ext cx="3136035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endParaRPr lang="en-US"/>
          </a:p>
        </p:txBody>
      </p:sp>
      <p:sp>
        <p:nvSpPr>
          <p:cNvPr id="34" name="Chart Placeholder 33"/>
          <p:cNvSpPr>
            <a:spLocks noGrp="1"/>
          </p:cNvSpPr>
          <p:nvPr>
            <p:ph type="chart" sz="quarter" idx="34"/>
          </p:nvPr>
        </p:nvSpPr>
        <p:spPr>
          <a:xfrm>
            <a:off x="5832478" y="3156859"/>
            <a:ext cx="3138805" cy="15783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5" name="Chart Placeholder 33"/>
          <p:cNvSpPr>
            <a:spLocks noGrp="1"/>
          </p:cNvSpPr>
          <p:nvPr>
            <p:ph type="chart" sz="quarter" idx="35"/>
          </p:nvPr>
        </p:nvSpPr>
        <p:spPr>
          <a:xfrm>
            <a:off x="264798" y="2346961"/>
            <a:ext cx="5241925" cy="23571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98044" y="1212990"/>
            <a:ext cx="5178196" cy="2500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cap="all">
                <a:solidFill>
                  <a:schemeClr val="tx1"/>
                </a:solidFill>
                <a:latin typeface="Arial Black"/>
                <a:cs typeface="Arial Black"/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endParaRPr lang="en-US"/>
          </a:p>
        </p:txBody>
      </p:sp>
      <p:cxnSp>
        <p:nvCxnSpPr>
          <p:cNvPr id="37" name="Straight Connector 36"/>
          <p:cNvCxnSpPr/>
          <p:nvPr userDrawn="1"/>
        </p:nvCxnSpPr>
        <p:spPr>
          <a:xfrm flipH="1" flipV="1">
            <a:off x="5647524" y="2718379"/>
            <a:ext cx="3496476" cy="4502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2135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30296" marR="0" indent="-130296" algn="l" defTabSz="34288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85" indent="-21430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1880968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51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57188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368733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57188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3312831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324376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312831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6268462" y="1058731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280007" y="2348938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6268462" y="3691105"/>
            <a:ext cx="2563812" cy="88744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8026687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/>
          </a:p>
          <a:p>
            <a:r>
              <a:rPr lang="en-US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7"/>
            <a:ext cx="6910388" cy="5048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30" y="3340102"/>
            <a:ext cx="6488113" cy="3693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4094614"/>
            <a:ext cx="3649662" cy="369330"/>
          </a:xfrm>
          <a:prstGeom prst="rect">
            <a:avLst/>
          </a:prstGeom>
        </p:spPr>
        <p:txBody>
          <a:bodyPr lIns="0" rIns="0">
            <a:sp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378621"/>
            <a:ext cx="1243502" cy="343678"/>
          </a:xfrm>
          <a:prstGeom prst="rect">
            <a:avLst/>
          </a:prstGeom>
        </p:spPr>
        <p:txBody>
          <a:bodyPr vert="horz" lIns="68579" tIns="34289" rIns="68579" bIns="34289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2224704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Horizontal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109727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 baseline="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001963" y="109759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62" indent="-257162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r>
              <a:rPr lang="en-US" err="1"/>
              <a:t>Fusce</a:t>
            </a:r>
            <a:r>
              <a:rPr lang="en-US"/>
              <a:t> in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non </a:t>
            </a:r>
            <a:r>
              <a:rPr lang="en-US" err="1"/>
              <a:t>tortor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406400" y="1828799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3001963" y="1829119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62" indent="-257162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r>
              <a:rPr lang="en-US" err="1"/>
              <a:t>Fusce</a:t>
            </a:r>
            <a:r>
              <a:rPr lang="en-US"/>
              <a:t> in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non </a:t>
            </a:r>
            <a:r>
              <a:rPr lang="en-US" err="1"/>
              <a:t>tortor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406400" y="2550161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3001963" y="2550481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62" indent="-257162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r>
              <a:rPr lang="en-US" err="1"/>
              <a:t>Fusce</a:t>
            </a:r>
            <a:r>
              <a:rPr lang="en-US"/>
              <a:t> in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non </a:t>
            </a:r>
            <a:r>
              <a:rPr lang="en-US" err="1"/>
              <a:t>tortor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cxnSp>
        <p:nvCxnSpPr>
          <p:cNvPr id="25" name="Straight Connector 24"/>
          <p:cNvCxnSpPr/>
          <p:nvPr userDrawn="1"/>
        </p:nvCxnSpPr>
        <p:spPr>
          <a:xfrm flipH="1" flipV="1">
            <a:off x="2794000" y="670564"/>
            <a:ext cx="30480" cy="416559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406400" y="3302000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3001963" y="3302320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62" indent="-257162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r>
              <a:rPr lang="en-US" err="1"/>
              <a:t>Fusce</a:t>
            </a:r>
            <a:r>
              <a:rPr lang="en-US"/>
              <a:t> in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non </a:t>
            </a:r>
            <a:r>
              <a:rPr lang="en-US" err="1"/>
              <a:t>tortor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30" hasCustomPrompt="1"/>
          </p:nvPr>
        </p:nvSpPr>
        <p:spPr>
          <a:xfrm>
            <a:off x="406400" y="4013201"/>
            <a:ext cx="2249412" cy="528321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cap="all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Text or Client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Logo Here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1" hasCustomPrompt="1"/>
          </p:nvPr>
        </p:nvSpPr>
        <p:spPr>
          <a:xfrm>
            <a:off x="3001963" y="4013521"/>
            <a:ext cx="5588000" cy="528002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257162" indent="-257162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Char char="•"/>
              <a:defRPr lang="en-US" sz="1200" smtClean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r>
              <a:rPr lang="en-US" err="1"/>
              <a:t>Fusce</a:t>
            </a:r>
            <a:r>
              <a:rPr lang="en-US"/>
              <a:t> in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non </a:t>
            </a:r>
            <a:r>
              <a:rPr lang="en-US" err="1"/>
              <a:t>tortor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15585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672207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664510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0" y="278433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51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2" y="1487023"/>
            <a:ext cx="2661921" cy="1172882"/>
          </a:xfrm>
          <a:prstGeom prst="rect">
            <a:avLst/>
          </a:prstGeom>
        </p:spPr>
        <p:txBody>
          <a:bodyPr vert="horz"/>
          <a:lstStyle>
            <a:lvl1pPr marL="0" marR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51203" y="1476451"/>
            <a:ext cx="2641601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02" y="1476451"/>
            <a:ext cx="2600960" cy="1184957"/>
          </a:xfrm>
          <a:prstGeom prst="rect">
            <a:avLst/>
          </a:prstGeom>
        </p:spPr>
        <p:txBody>
          <a:bodyPr vert="horz"/>
          <a:lstStyle>
            <a:lvl1pPr marL="0" marR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2" y="3588257"/>
            <a:ext cx="2661921" cy="11267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51203" y="3598826"/>
            <a:ext cx="2641601" cy="111470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39840" y="3609400"/>
            <a:ext cx="2611120" cy="110263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631206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37" hasCustomPrompt="1"/>
          </p:nvPr>
        </p:nvSpPr>
        <p:spPr>
          <a:xfrm>
            <a:off x="3703393" y="902101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2" name="Picture Placeholder 4"/>
          <p:cNvSpPr>
            <a:spLocks noGrp="1"/>
          </p:cNvSpPr>
          <p:nvPr>
            <p:ph type="pic" sz="quarter" idx="38" hasCustomPrompt="1"/>
          </p:nvPr>
        </p:nvSpPr>
        <p:spPr>
          <a:xfrm>
            <a:off x="6727207" y="902100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9" hasCustomPrompt="1"/>
          </p:nvPr>
        </p:nvSpPr>
        <p:spPr>
          <a:xfrm>
            <a:off x="631206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40" hasCustomPrompt="1"/>
          </p:nvPr>
        </p:nvSpPr>
        <p:spPr>
          <a:xfrm>
            <a:off x="3703393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  <p:sp>
        <p:nvSpPr>
          <p:cNvPr id="35" name="Picture Placeholder 4"/>
          <p:cNvSpPr>
            <a:spLocks noGrp="1"/>
          </p:cNvSpPr>
          <p:nvPr>
            <p:ph type="pic" sz="quarter" idx="41" hasCustomPrompt="1"/>
          </p:nvPr>
        </p:nvSpPr>
        <p:spPr>
          <a:xfrm>
            <a:off x="6727207" y="3015743"/>
            <a:ext cx="1855145" cy="459522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/>
            </a:lvl1pPr>
          </a:lstStyle>
          <a:p>
            <a:pPr>
              <a:lnSpc>
                <a:spcPct val="120000"/>
              </a:lnSpc>
            </a:pPr>
            <a:r>
              <a:rPr lang="en-US" sz="1200">
                <a:solidFill>
                  <a:srgbClr val="444444"/>
                </a:solidFill>
                <a:latin typeface="Arial Black"/>
                <a:cs typeface="Arial Black"/>
              </a:rPr>
              <a:t>Text or Logo Here</a:t>
            </a:r>
          </a:p>
        </p:txBody>
      </p:sp>
    </p:spTree>
    <p:extLst>
      <p:ext uri="{BB962C8B-B14F-4D97-AF65-F5344CB8AC3E}">
        <p14:creationId xmlns:p14="http://schemas.microsoft.com/office/powerpoint/2010/main" val="18339078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51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94640" y="92219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94640" y="171187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94640" y="250155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94640" y="3291237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1005224" y="4080916"/>
            <a:ext cx="7630779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03483" y="84613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3483" y="163195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03483" y="241776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03483" y="320357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03483" y="398938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231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_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51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903200" y="92219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2" hasCustomPrompt="1"/>
          </p:nvPr>
        </p:nvSpPr>
        <p:spPr>
          <a:xfrm>
            <a:off x="903200" y="171187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903200" y="250155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903200" y="3291237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913784" y="40809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256646" y="84613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56646" y="1631949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56646" y="2417762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56646" y="3203574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56646" y="3989387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5394629" y="92537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3" hasCustomPrompt="1"/>
          </p:nvPr>
        </p:nvSpPr>
        <p:spPr>
          <a:xfrm>
            <a:off x="5394629" y="171505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0" name="Text Placeholder 31"/>
          <p:cNvSpPr>
            <a:spLocks noGrp="1"/>
          </p:cNvSpPr>
          <p:nvPr>
            <p:ph type="body" sz="quarter" idx="24" hasCustomPrompt="1"/>
          </p:nvPr>
        </p:nvSpPr>
        <p:spPr>
          <a:xfrm>
            <a:off x="5394629" y="2504735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1" name="Text Placeholder 31"/>
          <p:cNvSpPr>
            <a:spLocks noGrp="1"/>
          </p:cNvSpPr>
          <p:nvPr>
            <p:ph type="body" sz="quarter" idx="25" hasCustomPrompt="1"/>
          </p:nvPr>
        </p:nvSpPr>
        <p:spPr>
          <a:xfrm>
            <a:off x="5394629" y="3294416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2" name="Text Placeholder 31"/>
          <p:cNvSpPr>
            <a:spLocks noGrp="1"/>
          </p:cNvSpPr>
          <p:nvPr>
            <p:ph type="body" sz="quarter" idx="26" hasCustomPrompt="1"/>
          </p:nvPr>
        </p:nvSpPr>
        <p:spPr>
          <a:xfrm>
            <a:off x="5405213" y="4084094"/>
            <a:ext cx="3353133" cy="369888"/>
          </a:xfrm>
          <a:prstGeom prst="rect">
            <a:avLst/>
          </a:prstGeom>
        </p:spPr>
        <p:txBody>
          <a:bodyPr vert="horz" anchor="ctr"/>
          <a:lstStyle>
            <a:lvl1pPr marL="0" marR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200" smtClean="0"/>
            </a:lvl1pPr>
            <a:lvl2pPr marL="342884" indent="0">
              <a:buNone/>
              <a:defRPr sz="1400">
                <a:solidFill>
                  <a:schemeClr val="tx1"/>
                </a:solidFill>
              </a:defRPr>
            </a:lvl2pPr>
            <a:lvl3pPr marL="685766" indent="0">
              <a:buNone/>
              <a:defRPr sz="1400">
                <a:solidFill>
                  <a:schemeClr val="tx1"/>
                </a:solidFill>
              </a:defRPr>
            </a:lvl3pPr>
            <a:lvl4pPr marL="1028649" indent="0">
              <a:buNone/>
              <a:defRPr sz="1400">
                <a:solidFill>
                  <a:schemeClr val="tx1"/>
                </a:solidFill>
              </a:defRPr>
            </a:lvl4pPr>
            <a:lvl5pPr marL="1371532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marL="0" marR="0" lvl="0" indent="0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748076" y="84931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748076" y="1635128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48076" y="2420940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748076" y="3206753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4748076" y="3992565"/>
            <a:ext cx="539496" cy="539496"/>
          </a:xfrm>
          <a:prstGeom prst="ellipse">
            <a:avLst/>
          </a:prstGeom>
          <a:solidFill>
            <a:srgbClr val="39C2D7"/>
          </a:solidFill>
        </p:spPr>
        <p:txBody>
          <a:bodyPr vert="horz" lIns="0" rIns="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2548346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4" y="704276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050313" y="704276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84891" y="704276"/>
            <a:ext cx="3059113" cy="392545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41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41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51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672738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3740367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6" hasCustomPrompt="1"/>
          </p:nvPr>
        </p:nvSpPr>
        <p:spPr>
          <a:xfrm>
            <a:off x="6807992" y="1186277"/>
            <a:ext cx="1691266" cy="39836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Client Logo</a:t>
            </a:r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0" y="1674090"/>
            <a:ext cx="9144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835729"/>
            <a:ext cx="2759364" cy="28394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25"/>
          </p:nvPr>
        </p:nvSpPr>
        <p:spPr>
          <a:xfrm>
            <a:off x="3223491" y="1861127"/>
            <a:ext cx="2759364" cy="28394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26"/>
          </p:nvPr>
        </p:nvSpPr>
        <p:spPr>
          <a:xfrm>
            <a:off x="6248400" y="1861127"/>
            <a:ext cx="2759364" cy="28394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62077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28467" y="841852"/>
            <a:ext cx="2781012" cy="39254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178776" y="841852"/>
            <a:ext cx="2781012" cy="392546"/>
          </a:xfrm>
          <a:prstGeom prst="rect">
            <a:avLst/>
          </a:prstGeom>
          <a:solidFill>
            <a:schemeClr val="accent4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3354" y="841852"/>
            <a:ext cx="2781012" cy="392546"/>
          </a:xfrm>
          <a:prstGeom prst="rect">
            <a:avLst/>
          </a:prstGeom>
          <a:solidFill>
            <a:schemeClr val="accent6"/>
          </a:solidFill>
        </p:spPr>
        <p:txBody>
          <a:bodyPr vert="horz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048000" y="669641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6096000" y="669641"/>
            <a:ext cx="0" cy="418234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51" anchor="ctr" anchorCtr="0">
            <a:no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1965" y="372835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161636" y="1344086"/>
            <a:ext cx="2759364" cy="16679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135167" y="373964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30" hasCustomPrompt="1"/>
          </p:nvPr>
        </p:nvSpPr>
        <p:spPr>
          <a:xfrm>
            <a:off x="193255" y="410653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>
            <a:off x="1146457" y="4117823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36" hasCustomPrompt="1"/>
          </p:nvPr>
        </p:nvSpPr>
        <p:spPr>
          <a:xfrm>
            <a:off x="190434" y="447059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39" hasCustomPrompt="1"/>
          </p:nvPr>
        </p:nvSpPr>
        <p:spPr>
          <a:xfrm>
            <a:off x="1143636" y="4481888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077786" y="373682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43" hasCustomPrompt="1"/>
          </p:nvPr>
        </p:nvSpPr>
        <p:spPr>
          <a:xfrm>
            <a:off x="2089076" y="4115002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4" name="Picture Placeholder 13"/>
          <p:cNvSpPr>
            <a:spLocks noGrp="1"/>
          </p:cNvSpPr>
          <p:nvPr>
            <p:ph type="pic" sz="quarter" idx="44" hasCustomPrompt="1"/>
          </p:nvPr>
        </p:nvSpPr>
        <p:spPr>
          <a:xfrm>
            <a:off x="2086255" y="4479067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190502" y="3128432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35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213028" y="373259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6" name="Text Placeholder 52"/>
          <p:cNvSpPr>
            <a:spLocks noGrp="1"/>
          </p:cNvSpPr>
          <p:nvPr>
            <p:ph type="body" sz="quarter" idx="47"/>
          </p:nvPr>
        </p:nvSpPr>
        <p:spPr>
          <a:xfrm>
            <a:off x="3192699" y="1348324"/>
            <a:ext cx="2759364" cy="16679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166230" y="374388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3224318" y="411077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4177520" y="412206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3221497" y="447483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4174699" y="448612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5108849" y="374106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3" name="Picture Placeholder 13"/>
          <p:cNvSpPr>
            <a:spLocks noGrp="1"/>
          </p:cNvSpPr>
          <p:nvPr>
            <p:ph type="pic" sz="quarter" idx="54" hasCustomPrompt="1"/>
          </p:nvPr>
        </p:nvSpPr>
        <p:spPr>
          <a:xfrm>
            <a:off x="5120139" y="4119240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4" name="Picture Placeholder 13"/>
          <p:cNvSpPr>
            <a:spLocks noGrp="1"/>
          </p:cNvSpPr>
          <p:nvPr>
            <p:ph type="pic" sz="quarter" idx="55" hasCustomPrompt="1"/>
          </p:nvPr>
        </p:nvSpPr>
        <p:spPr>
          <a:xfrm>
            <a:off x="5117318" y="448330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56" hasCustomPrompt="1"/>
          </p:nvPr>
        </p:nvSpPr>
        <p:spPr>
          <a:xfrm>
            <a:off x="3221564" y="3132670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46" name="Picture Placeholder 13"/>
          <p:cNvSpPr>
            <a:spLocks noGrp="1"/>
          </p:cNvSpPr>
          <p:nvPr>
            <p:ph type="pic" sz="quarter" idx="57" hasCustomPrompt="1"/>
          </p:nvPr>
        </p:nvSpPr>
        <p:spPr>
          <a:xfrm>
            <a:off x="6229278" y="373259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48" name="Text Placeholder 52"/>
          <p:cNvSpPr>
            <a:spLocks noGrp="1"/>
          </p:cNvSpPr>
          <p:nvPr>
            <p:ph type="body" sz="quarter" idx="58"/>
          </p:nvPr>
        </p:nvSpPr>
        <p:spPr>
          <a:xfrm>
            <a:off x="6208949" y="1348324"/>
            <a:ext cx="2759364" cy="16679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Picture Placeholder 13"/>
          <p:cNvSpPr>
            <a:spLocks noGrp="1"/>
          </p:cNvSpPr>
          <p:nvPr>
            <p:ph type="pic" sz="quarter" idx="59" hasCustomPrompt="1"/>
          </p:nvPr>
        </p:nvSpPr>
        <p:spPr>
          <a:xfrm>
            <a:off x="7182480" y="374388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0" name="Picture Placeholder 13"/>
          <p:cNvSpPr>
            <a:spLocks noGrp="1"/>
          </p:cNvSpPr>
          <p:nvPr>
            <p:ph type="pic" sz="quarter" idx="60" hasCustomPrompt="1"/>
          </p:nvPr>
        </p:nvSpPr>
        <p:spPr>
          <a:xfrm>
            <a:off x="6240568" y="411077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1" name="Picture Placeholder 13"/>
          <p:cNvSpPr>
            <a:spLocks noGrp="1"/>
          </p:cNvSpPr>
          <p:nvPr>
            <p:ph type="pic" sz="quarter" idx="61" hasCustomPrompt="1"/>
          </p:nvPr>
        </p:nvSpPr>
        <p:spPr>
          <a:xfrm>
            <a:off x="7193770" y="4122061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2" name="Picture Placeholder 13"/>
          <p:cNvSpPr>
            <a:spLocks noGrp="1"/>
          </p:cNvSpPr>
          <p:nvPr>
            <p:ph type="pic" sz="quarter" idx="62" hasCustomPrompt="1"/>
          </p:nvPr>
        </p:nvSpPr>
        <p:spPr>
          <a:xfrm>
            <a:off x="6237747" y="447483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3" hasCustomPrompt="1"/>
          </p:nvPr>
        </p:nvSpPr>
        <p:spPr>
          <a:xfrm>
            <a:off x="7190949" y="4486126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7" name="Picture Placeholder 13"/>
          <p:cNvSpPr>
            <a:spLocks noGrp="1"/>
          </p:cNvSpPr>
          <p:nvPr>
            <p:ph type="pic" sz="quarter" idx="64" hasCustomPrompt="1"/>
          </p:nvPr>
        </p:nvSpPr>
        <p:spPr>
          <a:xfrm>
            <a:off x="8125099" y="3741064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8" name="Picture Placeholder 13"/>
          <p:cNvSpPr>
            <a:spLocks noGrp="1"/>
          </p:cNvSpPr>
          <p:nvPr>
            <p:ph type="pic" sz="quarter" idx="65" hasCustomPrompt="1"/>
          </p:nvPr>
        </p:nvSpPr>
        <p:spPr>
          <a:xfrm>
            <a:off x="8136389" y="4119240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59" name="Picture Placeholder 13"/>
          <p:cNvSpPr>
            <a:spLocks noGrp="1"/>
          </p:cNvSpPr>
          <p:nvPr>
            <p:ph type="pic" sz="quarter" idx="66" hasCustomPrompt="1"/>
          </p:nvPr>
        </p:nvSpPr>
        <p:spPr>
          <a:xfrm>
            <a:off x="8133568" y="4483305"/>
            <a:ext cx="788988" cy="224867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60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6237815" y="3132670"/>
            <a:ext cx="2719917" cy="448733"/>
          </a:xfrm>
        </p:spPr>
        <p:txBody>
          <a:bodyPr>
            <a:normAutofit/>
          </a:bodyPr>
          <a:lstStyle>
            <a:lvl1pPr>
              <a:defRPr sz="1200" cap="all" baseline="0">
                <a:latin typeface="Arial Black"/>
              </a:defRPr>
            </a:lvl1pPr>
          </a:lstStyle>
          <a:p>
            <a:pPr lvl="0"/>
            <a:r>
              <a:rPr lang="en-US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1946006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ox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2278306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556608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834910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11545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5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2289850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4568152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18" hasCustomPrompt="1"/>
          </p:nvPr>
        </p:nvSpPr>
        <p:spPr>
          <a:xfrm>
            <a:off x="6846454" y="2669310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1" y="704273"/>
            <a:ext cx="2309090" cy="381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304465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6070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842436" y="699653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409123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Block Phot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670470"/>
            <a:ext cx="2286000" cy="139781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297546" y="670470"/>
            <a:ext cx="2286000" cy="139781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866194" y="670470"/>
            <a:ext cx="2286000" cy="1397818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3468588"/>
            <a:ext cx="2286000" cy="1380744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580194" y="3468588"/>
            <a:ext cx="2286000" cy="1380744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866194" y="3468588"/>
            <a:ext cx="2286000" cy="13807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297546" y="2080669"/>
            <a:ext cx="2286000" cy="13716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580194" y="2080669"/>
            <a:ext cx="2286000" cy="13716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 hasCustomPrompt="1"/>
          </p:nvPr>
        </p:nvSpPr>
        <p:spPr>
          <a:xfrm>
            <a:off x="6858000" y="2082800"/>
            <a:ext cx="2286000" cy="1381760"/>
          </a:xfrm>
          <a:solidFill>
            <a:schemeClr val="accent6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4" hasCustomPrompt="1"/>
          </p:nvPr>
        </p:nvSpPr>
        <p:spPr>
          <a:xfrm>
            <a:off x="4576763" y="691516"/>
            <a:ext cx="2286000" cy="138176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5" name="Text Placeholder 30"/>
          <p:cNvSpPr>
            <a:spLocks noGrp="1"/>
          </p:cNvSpPr>
          <p:nvPr>
            <p:ph type="body" sz="quarter" idx="25" hasCustomPrompt="1"/>
          </p:nvPr>
        </p:nvSpPr>
        <p:spPr>
          <a:xfrm>
            <a:off x="2284413" y="3469322"/>
            <a:ext cx="2286000" cy="1380744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2077405"/>
            <a:ext cx="2286000" cy="1381760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algn="ctr">
              <a:defRPr sz="1400" cap="all" baseline="0">
                <a:solidFill>
                  <a:schemeClr val="bg1"/>
                </a:solidFill>
                <a:latin typeface="Arial Black"/>
              </a:defRPr>
            </a:lvl1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1629709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22250" y="877889"/>
            <a:ext cx="5619750" cy="2132482"/>
          </a:xfrm>
        </p:spPr>
        <p:txBody>
          <a:bodyPr numCol="2"/>
          <a:lstStyle>
            <a:lvl2pPr marL="228588" marR="0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/>
              <a:t>Bulleted List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9502" y="868366"/>
            <a:ext cx="2814638" cy="3760081"/>
          </a:xfrm>
        </p:spPr>
        <p:txBody>
          <a:bodyPr/>
          <a:lstStyle>
            <a:lvl1pPr marL="0" indent="0">
              <a:buFont typeface="Arial"/>
              <a:buNone/>
              <a:defRPr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>
              <a:buNone/>
              <a:defRPr baseline="0"/>
            </a:lvl2pPr>
            <a:lvl3pPr marL="228588" indent="0">
              <a:buNone/>
              <a:defRPr/>
            </a:lvl3pPr>
            <a:lvl4pPr marL="477750" indent="0">
              <a:buNone/>
              <a:defRPr/>
            </a:lvl4pPr>
            <a:lvl5pPr marL="642334" indent="0">
              <a:buNone/>
              <a:defRPr/>
            </a:lvl5pPr>
          </a:lstStyle>
          <a:p>
            <a:pPr lvl="0"/>
            <a:r>
              <a:rPr lang="en-US"/>
              <a:t>Subhead</a:t>
            </a:r>
          </a:p>
          <a:p>
            <a:pPr lvl="1"/>
            <a:r>
              <a:rPr lang="en-US"/>
              <a:t>Body text</a:t>
            </a:r>
          </a:p>
          <a:p>
            <a:pPr lvl="1"/>
            <a:endParaRPr lang="en-US"/>
          </a:p>
          <a:p>
            <a:pPr lvl="0"/>
            <a:r>
              <a:rPr lang="en-US"/>
              <a:t>Subhead</a:t>
            </a:r>
          </a:p>
          <a:p>
            <a:pPr lvl="1"/>
            <a:r>
              <a:rPr lang="en-US"/>
              <a:t>Body text</a:t>
            </a:r>
          </a:p>
          <a:p>
            <a:pPr lvl="1"/>
            <a:endParaRPr lang="en-US"/>
          </a:p>
          <a:p>
            <a:pPr lvl="0"/>
            <a:r>
              <a:rPr lang="en-US"/>
              <a:t>Subhead</a:t>
            </a:r>
          </a:p>
          <a:p>
            <a:pPr lvl="1"/>
            <a:r>
              <a:rPr lang="en-US"/>
              <a:t>Body text</a:t>
            </a:r>
          </a:p>
          <a:p>
            <a:pPr lvl="1"/>
            <a:endParaRPr lang="en-US"/>
          </a:p>
          <a:p>
            <a:pPr lvl="0"/>
            <a:r>
              <a:rPr lang="en-US"/>
              <a:t>Subhead</a:t>
            </a:r>
          </a:p>
          <a:p>
            <a:pPr lvl="1"/>
            <a:r>
              <a:rPr lang="en-US"/>
              <a:t>Body text</a:t>
            </a:r>
          </a:p>
          <a:p>
            <a:pPr lvl="1"/>
            <a:endParaRPr lang="en-US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</p:spTree>
    <p:extLst>
      <p:ext uri="{BB962C8B-B14F-4D97-AF65-F5344CB8AC3E}">
        <p14:creationId xmlns:p14="http://schemas.microsoft.com/office/powerpoint/2010/main" val="235935613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ust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98049" y="711200"/>
            <a:ext cx="0" cy="4148667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220854"/>
            <a:ext cx="6000750" cy="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177138" y="896705"/>
            <a:ext cx="2769306" cy="3712927"/>
          </a:xfrm>
        </p:spPr>
        <p:txBody>
          <a:bodyPr numCol="1"/>
          <a:lstStyle>
            <a:lvl2pPr marL="228588" marR="0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/>
              <a:t>Bulleted List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79917" y="3394791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97604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334775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71946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609117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48" hasCustomPrompt="1"/>
          </p:nvPr>
        </p:nvSpPr>
        <p:spPr>
          <a:xfrm>
            <a:off x="4746289" y="384079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208899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46070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83241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620412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53" hasCustomPrompt="1"/>
          </p:nvPr>
        </p:nvSpPr>
        <p:spPr>
          <a:xfrm>
            <a:off x="4757584" y="4275409"/>
            <a:ext cx="100584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8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/>
              <a:t>Key facts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57" hasCustomPrompt="1"/>
          </p:nvPr>
        </p:nvSpPr>
        <p:spPr>
          <a:xfrm>
            <a:off x="4781839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8" indent="0">
              <a:buNone/>
              <a:defRPr/>
            </a:lvl3pPr>
            <a:lvl4pPr marL="477750" indent="0">
              <a:buNone/>
              <a:defRPr/>
            </a:lvl4pPr>
            <a:lvl5pPr marL="642334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358122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140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7" name="Picture Placeholder 34"/>
          <p:cNvSpPr>
            <a:spLocks noGrp="1"/>
          </p:cNvSpPr>
          <p:nvPr>
            <p:ph type="pic" sz="quarter" idx="60" hasCustomPrompt="1"/>
          </p:nvPr>
        </p:nvSpPr>
        <p:spPr>
          <a:xfrm>
            <a:off x="3773649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8" name="Picture Placeholder 34"/>
          <p:cNvSpPr>
            <a:spLocks noGrp="1"/>
          </p:cNvSpPr>
          <p:nvPr>
            <p:ph type="pic" sz="quarter" idx="61" hasCustomPrompt="1"/>
          </p:nvPr>
        </p:nvSpPr>
        <p:spPr>
          <a:xfrm>
            <a:off x="4912158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65" hasCustomPrompt="1"/>
          </p:nvPr>
        </p:nvSpPr>
        <p:spPr>
          <a:xfrm>
            <a:off x="4780212" y="2435219"/>
            <a:ext cx="962518" cy="536577"/>
          </a:xfrm>
        </p:spPr>
        <p:txBody>
          <a:bodyPr lIns="91438" rIns="91438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/>
              <a:t>Smaller text</a:t>
            </a:r>
          </a:p>
        </p:txBody>
      </p:sp>
      <p:sp>
        <p:nvSpPr>
          <p:cNvPr id="41" name="Picture Placeholder 34"/>
          <p:cNvSpPr>
            <a:spLocks noGrp="1"/>
          </p:cNvSpPr>
          <p:nvPr>
            <p:ph type="pic" sz="quarter" idx="66" hasCustomPrompt="1"/>
          </p:nvPr>
        </p:nvSpPr>
        <p:spPr>
          <a:xfrm>
            <a:off x="1496631" y="1355237"/>
            <a:ext cx="701386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67" hasCustomPrompt="1"/>
          </p:nvPr>
        </p:nvSpPr>
        <p:spPr>
          <a:xfrm>
            <a:off x="3630373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8" indent="0">
              <a:buNone/>
              <a:defRPr/>
            </a:lvl3pPr>
            <a:lvl4pPr marL="477750" indent="0">
              <a:buNone/>
              <a:defRPr/>
            </a:lvl4pPr>
            <a:lvl5pPr marL="642334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68" hasCustomPrompt="1"/>
          </p:nvPr>
        </p:nvSpPr>
        <p:spPr>
          <a:xfrm>
            <a:off x="3628746" y="2435219"/>
            <a:ext cx="962518" cy="536577"/>
          </a:xfrm>
        </p:spPr>
        <p:txBody>
          <a:bodyPr lIns="91438" rIns="91438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/>
              <a:t>Smaller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69" hasCustomPrompt="1"/>
          </p:nvPr>
        </p:nvSpPr>
        <p:spPr>
          <a:xfrm>
            <a:off x="2504305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8" indent="0">
              <a:buNone/>
              <a:defRPr/>
            </a:lvl3pPr>
            <a:lvl4pPr marL="477750" indent="0">
              <a:buNone/>
              <a:defRPr/>
            </a:lvl4pPr>
            <a:lvl5pPr marL="642334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70" hasCustomPrompt="1"/>
          </p:nvPr>
        </p:nvSpPr>
        <p:spPr>
          <a:xfrm>
            <a:off x="2502677" y="2435219"/>
            <a:ext cx="962518" cy="536577"/>
          </a:xfrm>
        </p:spPr>
        <p:txBody>
          <a:bodyPr lIns="91438" rIns="91438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/>
              <a:t>Smaller text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71" hasCustomPrompt="1"/>
          </p:nvPr>
        </p:nvSpPr>
        <p:spPr>
          <a:xfrm>
            <a:off x="1369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8" indent="0">
              <a:buNone/>
              <a:defRPr/>
            </a:lvl3pPr>
            <a:lvl4pPr marL="477750" indent="0">
              <a:buNone/>
              <a:defRPr/>
            </a:lvl4pPr>
            <a:lvl5pPr marL="642334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72" hasCustomPrompt="1"/>
          </p:nvPr>
        </p:nvSpPr>
        <p:spPr>
          <a:xfrm>
            <a:off x="1368144" y="2435219"/>
            <a:ext cx="962518" cy="536577"/>
          </a:xfrm>
        </p:spPr>
        <p:txBody>
          <a:bodyPr lIns="91438" rIns="91438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/>
              <a:t>Smaller text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73" hasCustomPrompt="1"/>
          </p:nvPr>
        </p:nvSpPr>
        <p:spPr>
          <a:xfrm>
            <a:off x="226771" y="2137768"/>
            <a:ext cx="961298" cy="285200"/>
          </a:xfrm>
        </p:spPr>
        <p:txBody>
          <a:bodyPr anchor="ctr" anchorCtr="0">
            <a:noAutofit/>
          </a:bodyPr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8" indent="0">
              <a:buNone/>
              <a:defRPr/>
            </a:lvl3pPr>
            <a:lvl4pPr marL="477750" indent="0">
              <a:buNone/>
              <a:defRPr/>
            </a:lvl4pPr>
            <a:lvl5pPr marL="642334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74" hasCustomPrompt="1"/>
          </p:nvPr>
        </p:nvSpPr>
        <p:spPr>
          <a:xfrm>
            <a:off x="225144" y="2435219"/>
            <a:ext cx="962518" cy="536577"/>
          </a:xfrm>
        </p:spPr>
        <p:txBody>
          <a:bodyPr lIns="91438" rIns="91438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/>
              <a:t>Smaller text</a:t>
            </a:r>
          </a:p>
        </p:txBody>
      </p:sp>
    </p:spTree>
    <p:extLst>
      <p:ext uri="{BB962C8B-B14F-4D97-AF65-F5344CB8AC3E}">
        <p14:creationId xmlns:p14="http://schemas.microsoft.com/office/powerpoint/2010/main" val="272055825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68126" y="541873"/>
            <a:ext cx="22693" cy="3625616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0" y="2728155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873041" y="896706"/>
            <a:ext cx="4073407" cy="1605667"/>
          </a:xfrm>
        </p:spPr>
        <p:txBody>
          <a:bodyPr numCol="1"/>
          <a:lstStyle>
            <a:lvl2pPr marL="228588" marR="0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lvl2pPr>
          </a:lstStyle>
          <a:p>
            <a:pPr lvl="1"/>
            <a:r>
              <a:rPr lang="en-US"/>
              <a:t>Bulleted List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881948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8" indent="0">
              <a:buNone/>
              <a:defRPr/>
            </a:lvl3pPr>
            <a:lvl4pPr marL="477750" indent="0">
              <a:buNone/>
              <a:defRPr/>
            </a:lvl4pPr>
            <a:lvl5pPr marL="642334" indent="0">
              <a:buNone/>
              <a:defRPr/>
            </a:lvl5pPr>
          </a:lstStyle>
          <a:p>
            <a:pPr lvl="0"/>
            <a:r>
              <a:rPr lang="en-US"/>
              <a:t>Fact</a:t>
            </a:r>
          </a:p>
          <a:p>
            <a:pPr lvl="1"/>
            <a:r>
              <a:rPr lang="en-US"/>
              <a:t>Body text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4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189325" y="2849167"/>
            <a:ext cx="2635250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/>
              <a:t>Clients we serve in this area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18688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7" hasCustomPrompt="1"/>
          </p:nvPr>
        </p:nvSpPr>
        <p:spPr>
          <a:xfrm>
            <a:off x="129583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2" hasCustomPrompt="1"/>
          </p:nvPr>
        </p:nvSpPr>
        <p:spPr>
          <a:xfrm>
            <a:off x="240478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46" hasCustomPrompt="1"/>
          </p:nvPr>
        </p:nvSpPr>
        <p:spPr>
          <a:xfrm>
            <a:off x="3513732" y="323873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49" hasCustomPrompt="1"/>
          </p:nvPr>
        </p:nvSpPr>
        <p:spPr>
          <a:xfrm>
            <a:off x="19817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50" hasCustomPrompt="1"/>
          </p:nvPr>
        </p:nvSpPr>
        <p:spPr>
          <a:xfrm>
            <a:off x="130712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51" hasCustomPrompt="1"/>
          </p:nvPr>
        </p:nvSpPr>
        <p:spPr>
          <a:xfrm>
            <a:off x="241607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52" hasCustomPrompt="1"/>
          </p:nvPr>
        </p:nvSpPr>
        <p:spPr>
          <a:xfrm>
            <a:off x="3525027" y="3673345"/>
            <a:ext cx="914400" cy="3292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Client Logo</a:t>
            </a:r>
          </a:p>
        </p:txBody>
      </p:sp>
      <p:sp>
        <p:nvSpPr>
          <p:cNvPr id="30" name="Content Placeholder 9"/>
          <p:cNvSpPr>
            <a:spLocks noGrp="1"/>
          </p:cNvSpPr>
          <p:nvPr>
            <p:ph sz="quarter" idx="54" hasCustomPrompt="1"/>
          </p:nvPr>
        </p:nvSpPr>
        <p:spPr>
          <a:xfrm>
            <a:off x="189918" y="845384"/>
            <a:ext cx="1016005" cy="248226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000" b="0" i="0" cap="all" baseline="0">
                <a:solidFill>
                  <a:schemeClr val="bg1"/>
                </a:solidFill>
                <a:latin typeface="Arial Black"/>
              </a:defRPr>
            </a:lvl1pPr>
            <a:lvl2pPr marL="342884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2pPr>
            <a:lvl3pPr marL="685766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3pPr>
            <a:lvl4pPr marL="1028649" indent="0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4pPr>
            <a:lvl5pPr marL="1371532" indent="0" algn="ctr">
              <a:buFontTx/>
              <a:buNone/>
              <a:defRPr sz="1200" b="0" i="0" cap="all" baseline="0">
                <a:solidFill>
                  <a:schemeClr val="bg1"/>
                </a:solidFill>
                <a:latin typeface="Arial Black"/>
              </a:defRPr>
            </a:lvl5pPr>
          </a:lstStyle>
          <a:p>
            <a:pPr lvl="0"/>
            <a:r>
              <a:rPr lang="en-US"/>
              <a:t>Key facts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55" hasCustomPrompt="1"/>
          </p:nvPr>
        </p:nvSpPr>
        <p:spPr>
          <a:xfrm>
            <a:off x="2330687" y="1961073"/>
            <a:ext cx="1251693" cy="633948"/>
          </a:xfrm>
        </p:spPr>
        <p:txBody>
          <a:bodyPr/>
          <a:lstStyle>
            <a:lvl1pPr marL="0" indent="0" algn="ctr">
              <a:buFont typeface="Arial"/>
              <a:buNone/>
              <a:defRPr sz="1600" b="1" cap="all">
                <a:solidFill>
                  <a:schemeClr val="accent2"/>
                </a:solidFill>
                <a:latin typeface="Arial Black"/>
                <a:cs typeface="Arial Black"/>
              </a:defRPr>
            </a:lvl1pPr>
            <a:lvl2pPr marL="0" indent="0" algn="ctr">
              <a:buNone/>
              <a:defRPr baseline="0"/>
            </a:lvl2pPr>
            <a:lvl3pPr marL="228588" indent="0">
              <a:buNone/>
              <a:defRPr/>
            </a:lvl3pPr>
            <a:lvl4pPr marL="477750" indent="0">
              <a:buNone/>
              <a:defRPr/>
            </a:lvl4pPr>
            <a:lvl5pPr marL="642334" indent="0">
              <a:buNone/>
              <a:defRPr/>
            </a:lvl5pPr>
          </a:lstStyle>
          <a:p>
            <a:pPr lvl="0"/>
            <a:r>
              <a:rPr lang="en-US"/>
              <a:t>Fact</a:t>
            </a:r>
          </a:p>
          <a:p>
            <a:pPr lvl="1"/>
            <a:r>
              <a:rPr lang="en-US"/>
              <a:t>Body text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58" hasCustomPrompt="1"/>
          </p:nvPr>
        </p:nvSpPr>
        <p:spPr>
          <a:xfrm>
            <a:off x="160910" y="4337390"/>
            <a:ext cx="949167" cy="37572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36" name="Picture Placeholder 34"/>
          <p:cNvSpPr>
            <a:spLocks noGrp="1"/>
          </p:cNvSpPr>
          <p:nvPr>
            <p:ph type="pic" sz="quarter" idx="59" hasCustomPrompt="1"/>
          </p:nvPr>
        </p:nvSpPr>
        <p:spPr>
          <a:xfrm>
            <a:off x="2635056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4882448" y="2834637"/>
            <a:ext cx="4073407" cy="1210556"/>
          </a:xfrm>
        </p:spPr>
        <p:txBody>
          <a:bodyPr numCol="2">
            <a:normAutofit/>
          </a:bodyPr>
          <a:lstStyle>
            <a:lvl2pPr marL="228588" marR="0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Tx/>
              <a:buBlip>
                <a:blip r:embed="rId2"/>
              </a:buBlip>
              <a:tabLst/>
              <a:defRPr sz="1000"/>
            </a:lvl2pPr>
            <a:lvl3pPr marL="457178" indent="-228588">
              <a:buSzPct val="120000"/>
              <a:buFontTx/>
              <a:buBlip>
                <a:blip r:embed="rId2"/>
              </a:buBlip>
              <a:defRPr sz="1000"/>
            </a:lvl3pPr>
            <a:lvl4pPr marL="649192" indent="-171442">
              <a:buSzPct val="120000"/>
              <a:buFontTx/>
              <a:buBlip>
                <a:blip r:embed="rId2"/>
              </a:buBlip>
              <a:defRPr sz="1000"/>
            </a:lvl4pPr>
            <a:lvl5pPr marL="813776" indent="-171442">
              <a:buSzPct val="120000"/>
              <a:buFontTx/>
              <a:buBlip>
                <a:blip r:embed="rId2"/>
              </a:buBlip>
              <a:defRPr sz="1000"/>
            </a:lvl5pPr>
          </a:lstStyle>
          <a:p>
            <a:pPr lvl="1"/>
            <a:r>
              <a:rPr lang="en-US"/>
              <a:t>Bulleted List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marL="228588" marR="0" lvl="1" indent="-228588" algn="l" defTabSz="34288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tabLst/>
              <a:defRPr/>
            </a:pPr>
            <a:r>
              <a:rPr lang="en-US"/>
              <a:t>Bulleted List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0" y="4176899"/>
            <a:ext cx="9144000" cy="3521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61"/>
          </p:nvPr>
        </p:nvSpPr>
        <p:spPr>
          <a:xfrm>
            <a:off x="1298224" y="4336053"/>
            <a:ext cx="7656866" cy="385762"/>
          </a:xfrm>
        </p:spPr>
        <p:txBody>
          <a:bodyPr/>
          <a:lstStyle>
            <a:lvl1pPr>
              <a:defRPr cap="all">
                <a:latin typeface="Arial Blac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34"/>
          <p:cNvSpPr>
            <a:spLocks noGrp="1"/>
          </p:cNvSpPr>
          <p:nvPr>
            <p:ph type="pic" sz="quarter" idx="62" hasCustomPrompt="1"/>
          </p:nvPr>
        </p:nvSpPr>
        <p:spPr>
          <a:xfrm>
            <a:off x="1186316" y="1176501"/>
            <a:ext cx="637624" cy="63762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3715789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748467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b="0" i="0" cap="all" baseline="0">
                <a:latin typeface="Oswald Bold"/>
                <a:cs typeface="Oswald Bold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>
                <a:latin typeface="Source Sans Pro Light"/>
                <a:cs typeface="Source Sans Pro Light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adipiscing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varius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eget</a:t>
            </a:r>
            <a:r>
              <a:rPr lang="en-US">
                <a:solidFill>
                  <a:srgbClr val="444444"/>
                </a:solidFill>
              </a:rPr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3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3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1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2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25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88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51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14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77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40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03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457178"/>
            <a:fld id="{08203FB3-3E20-D241-88BE-527BEAC42100}" type="datetimeFigureOut">
              <a:rPr lang="en-US" smtClean="0">
                <a:solidFill>
                  <a:srgbClr val="464547"/>
                </a:solidFill>
              </a:rPr>
              <a:pPr defTabSz="457178"/>
              <a:t>5/11/2021</a:t>
            </a:fld>
            <a:endParaRPr lang="en-US">
              <a:solidFill>
                <a:srgbClr val="46454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457178"/>
            <a:endParaRPr lang="en-US">
              <a:solidFill>
                <a:srgbClr val="46454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2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457178"/>
            <a:fld id="{A06DC7C8-5D22-0F45-835E-8B5713EDF24B}" type="slidenum">
              <a:rPr lang="en-US" smtClean="0">
                <a:solidFill>
                  <a:srgbClr val="464547"/>
                </a:solidFill>
              </a:rPr>
              <a:pPr defTabSz="457178"/>
              <a:t>‹#›</a:t>
            </a:fld>
            <a:endParaRPr lang="en-US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2341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77336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043312" y="696244"/>
            <a:ext cx="3059545" cy="4152848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98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77CE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/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5B25-5764-43D2-A8A6-61675042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7E9D-4C9E-4BA9-9E24-6E8E2349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06838-525F-4560-997E-F3AF507F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BDC7-CFCD-43EF-AD93-D4AA794AD53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8EFB-FE60-4482-9A58-51418960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88A4-D76D-40EF-A2F9-0ED50FF7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DD73-215A-4DA2-99AA-67914AAF3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5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adipiscing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varius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eget</a:t>
            </a:r>
            <a:r>
              <a:rPr lang="en-US">
                <a:solidFill>
                  <a:srgbClr val="444444"/>
                </a:solidFill>
              </a:rPr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9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8"/>
            <a:ext cx="8332740" cy="3167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884" indent="-342884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289690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9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6" marR="0" indent="-130296" algn="l" defTabSz="34288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185" indent="-21430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96" marR="0" lvl="0" indent="-130296" algn="l" defTabSz="34288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6" marR="0" lvl="0" indent="-130296" algn="l" defTabSz="34288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6" marR="0" lvl="0" indent="-130296" algn="l" defTabSz="34288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037830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9"/>
            <a:ext cx="3810584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6" marR="0" indent="-130296" algn="l" defTabSz="342884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96" marR="0" lvl="0" indent="-130296" algn="l" defTabSz="34288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6" marR="0" lvl="0" indent="-130296" algn="l" defTabSz="34288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6" marR="0" lvl="0" indent="-130296" algn="l" defTabSz="34288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24877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3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6" marR="0" indent="-130296" algn="l" defTabSz="342884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marL="130296" marR="0" lvl="0" indent="-130296" algn="l" defTabSz="342884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96" marR="0" lvl="0" indent="-130296" algn="l" defTabSz="34288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6" marR="0" lvl="0" indent="-130296" algn="l" defTabSz="34288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6" marR="0" lvl="0" indent="-130296" algn="l" defTabSz="34288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2" y="1073150"/>
            <a:ext cx="2760662" cy="223138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10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6067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498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5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70" y="1321136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40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301" y="152005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012254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6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84" indent="0">
              <a:buNone/>
              <a:defRPr sz="3800" b="0" i="0" cap="all">
                <a:latin typeface="Arial Black"/>
                <a:cs typeface="Arial Black"/>
              </a:defRPr>
            </a:lvl2pPr>
            <a:lvl3pPr marL="685766" indent="0">
              <a:buNone/>
              <a:defRPr sz="3800" b="0" i="0" cap="all">
                <a:latin typeface="Arial Black"/>
                <a:cs typeface="Arial Black"/>
              </a:defRPr>
            </a:lvl3pPr>
            <a:lvl4pPr marL="1028649" indent="0">
              <a:buNone/>
              <a:defRPr sz="3800" b="0" i="0" cap="all">
                <a:latin typeface="Arial Black"/>
                <a:cs typeface="Arial Black"/>
              </a:defRPr>
            </a:lvl4pPr>
            <a:lvl5pPr marL="1371532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84" indent="0">
              <a:buNone/>
              <a:defRPr sz="3800" b="0" i="0" cap="all">
                <a:latin typeface="Arial Black"/>
                <a:cs typeface="Arial Black"/>
              </a:defRPr>
            </a:lvl2pPr>
            <a:lvl3pPr marL="685766" indent="0">
              <a:buNone/>
              <a:defRPr sz="3800" b="0" i="0" cap="all">
                <a:latin typeface="Arial Black"/>
                <a:cs typeface="Arial Black"/>
              </a:defRPr>
            </a:lvl3pPr>
            <a:lvl4pPr marL="1028649" indent="0">
              <a:buNone/>
              <a:defRPr sz="3800" b="0" i="0" cap="all">
                <a:latin typeface="Arial Black"/>
                <a:cs typeface="Arial Black"/>
              </a:defRPr>
            </a:lvl4pPr>
            <a:lvl5pPr marL="1371532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6" y="2496460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0911261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6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2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6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84" indent="0">
              <a:buNone/>
              <a:defRPr sz="3800" b="0" i="0" cap="all">
                <a:latin typeface="Arial Black"/>
                <a:cs typeface="Arial Black"/>
              </a:defRPr>
            </a:lvl2pPr>
            <a:lvl3pPr marL="685766" indent="0">
              <a:buNone/>
              <a:defRPr sz="3800" b="0" i="0" cap="all">
                <a:latin typeface="Arial Black"/>
                <a:cs typeface="Arial Black"/>
              </a:defRPr>
            </a:lvl3pPr>
            <a:lvl4pPr marL="1028649" indent="0">
              <a:buNone/>
              <a:defRPr sz="3800" b="0" i="0" cap="all">
                <a:latin typeface="Arial Black"/>
                <a:cs typeface="Arial Black"/>
              </a:defRPr>
            </a:lvl4pPr>
            <a:lvl5pPr marL="1371532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84" indent="0">
              <a:buNone/>
              <a:defRPr sz="3800" b="0" i="0" cap="all">
                <a:latin typeface="Arial Black"/>
                <a:cs typeface="Arial Black"/>
              </a:defRPr>
            </a:lvl2pPr>
            <a:lvl3pPr marL="685766" indent="0">
              <a:buNone/>
              <a:defRPr sz="3800" b="0" i="0" cap="all">
                <a:latin typeface="Arial Black"/>
                <a:cs typeface="Arial Black"/>
              </a:defRPr>
            </a:lvl3pPr>
            <a:lvl4pPr marL="1028649" indent="0">
              <a:buNone/>
              <a:defRPr sz="3800" b="0" i="0" cap="all">
                <a:latin typeface="Arial Black"/>
                <a:cs typeface="Arial Black"/>
              </a:defRPr>
            </a:lvl4pPr>
            <a:lvl5pPr marL="1371532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6" y="2496460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42580680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>
              <a:lnSpc>
                <a:spcPct val="85000"/>
              </a:lnSpc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13546978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ry_2in1-UPD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lang="en-US" sz="2000" kern="1200" cap="all" baseline="0" dirty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</a:lstStyle>
          <a:p>
            <a:pPr marL="0" lvl="0" indent="0" algn="l" defTabSz="342884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None/>
            </a:pPr>
            <a:r>
              <a:rPr lang="en-US"/>
              <a:t>CLICK TO ADD TITLE</a:t>
            </a:r>
          </a:p>
        </p:txBody>
      </p:sp>
      <p:sp>
        <p:nvSpPr>
          <p:cNvPr id="3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363540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6" name="Content Placeholder 22"/>
          <p:cNvSpPr>
            <a:spLocks noGrp="1"/>
          </p:cNvSpPr>
          <p:nvPr>
            <p:ph sz="quarter" idx="13" hasCustomPrompt="1"/>
          </p:nvPr>
        </p:nvSpPr>
        <p:spPr>
          <a:xfrm>
            <a:off x="4866788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21396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0139335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5"/>
            <a:ext cx="6910388" cy="57400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2" y="3340102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6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8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15468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noFill/>
          <a:ln>
            <a:noFill/>
          </a:ln>
          <a:effectLst/>
        </p:spPr>
        <p:txBody>
          <a:bodyPr lIns="360000" anchor="ctr" anchorCtr="0">
            <a:normAutofit/>
          </a:bodyPr>
          <a:lstStyle>
            <a:lvl1pPr marL="0" indent="0">
              <a:buNone/>
              <a:defRPr sz="1500" b="1" i="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261288" y="707888"/>
            <a:ext cx="2697814" cy="39212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05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50"/>
            </a:lvl3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adipiscing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varius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eget</a:t>
            </a:r>
            <a:r>
              <a:rPr lang="en-US">
                <a:solidFill>
                  <a:srgbClr val="444444"/>
                </a:solidFill>
              </a:rPr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840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6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2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7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75" indent="0">
              <a:buNone/>
              <a:defRPr sz="3800" b="0" i="0" cap="all">
                <a:latin typeface="Arial Black"/>
                <a:cs typeface="Arial Black"/>
              </a:defRPr>
            </a:lvl2pPr>
            <a:lvl3pPr marL="685749" indent="0">
              <a:buNone/>
              <a:defRPr sz="3800" b="0" i="0" cap="all">
                <a:latin typeface="Arial Black"/>
                <a:cs typeface="Arial Black"/>
              </a:defRPr>
            </a:lvl3pPr>
            <a:lvl4pPr marL="1028624" indent="0">
              <a:buNone/>
              <a:defRPr sz="3800" b="0" i="0" cap="all">
                <a:latin typeface="Arial Black"/>
                <a:cs typeface="Arial Black"/>
              </a:defRPr>
            </a:lvl4pPr>
            <a:lvl5pPr marL="1371498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7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75" indent="0">
              <a:buNone/>
              <a:defRPr sz="3800" b="0" i="0" cap="all">
                <a:latin typeface="Arial Black"/>
                <a:cs typeface="Arial Black"/>
              </a:defRPr>
            </a:lvl2pPr>
            <a:lvl3pPr marL="685749" indent="0">
              <a:buNone/>
              <a:defRPr sz="3800" b="0" i="0" cap="all">
                <a:latin typeface="Arial Black"/>
                <a:cs typeface="Arial Black"/>
              </a:defRPr>
            </a:lvl3pPr>
            <a:lvl4pPr marL="1028624" indent="0">
              <a:buNone/>
              <a:defRPr sz="3800" b="0" i="0" cap="all">
                <a:latin typeface="Arial Black"/>
                <a:cs typeface="Arial Black"/>
              </a:defRPr>
            </a:lvl4pPr>
            <a:lvl5pPr marL="1371498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7" y="2496460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1819885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2231956" y="690720"/>
            <a:ext cx="74048" cy="416263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36595" y="746130"/>
            <a:ext cx="25223" cy="410722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 flipV="1">
            <a:off x="6734785" y="556002"/>
            <a:ext cx="62849" cy="42973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004013" y="1937726"/>
            <a:ext cx="99610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2146" y="2216157"/>
            <a:ext cx="1756120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4092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95508" y="1937726"/>
            <a:ext cx="99610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483" y="2216157"/>
            <a:ext cx="1735308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60033" y="1937726"/>
            <a:ext cx="99610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63040" y="2216157"/>
            <a:ext cx="1718728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392072" y="1937726"/>
            <a:ext cx="99610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996364" y="2216157"/>
            <a:ext cx="1779960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049426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05446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02849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259208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6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17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13" y="3947727"/>
            <a:ext cx="5012243" cy="647098"/>
          </a:xfrm>
          <a:prstGeom prst="rect">
            <a:avLst/>
          </a:prstGeom>
          <a:solidFill>
            <a:srgbClr val="2FC2D9"/>
          </a:solidFill>
        </p:spPr>
        <p:txBody>
          <a:bodyPr wrap="none" lIns="137147" tIns="27431" rIns="137147" bIns="34289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39" indent="0">
              <a:buNone/>
              <a:defRPr sz="3800" b="0" i="0" cap="all">
                <a:latin typeface="Arial Black"/>
                <a:cs typeface="Arial Black"/>
              </a:defRPr>
            </a:lvl2pPr>
            <a:lvl3pPr marL="685681" indent="0">
              <a:buNone/>
              <a:defRPr sz="3800" b="0" i="0" cap="all">
                <a:latin typeface="Arial Black"/>
                <a:cs typeface="Arial Black"/>
              </a:defRPr>
            </a:lvl3pPr>
            <a:lvl4pPr marL="1028522" indent="0">
              <a:buNone/>
              <a:defRPr sz="3800" b="0" i="0" cap="all">
                <a:latin typeface="Arial Black"/>
                <a:cs typeface="Arial Black"/>
              </a:defRPr>
            </a:lvl4pPr>
            <a:lvl5pPr marL="1371362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9" y="3394371"/>
            <a:ext cx="3688163" cy="647098"/>
          </a:xfrm>
          <a:prstGeom prst="rect">
            <a:avLst/>
          </a:prstGeom>
          <a:solidFill>
            <a:srgbClr val="2FC2D9"/>
          </a:solidFill>
        </p:spPr>
        <p:txBody>
          <a:bodyPr wrap="none" lIns="137147" tIns="27431" rIns="137147" bIns="34289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39" indent="0">
              <a:buNone/>
              <a:defRPr sz="3800" b="0" i="0" cap="all">
                <a:latin typeface="Arial Black"/>
                <a:cs typeface="Arial Black"/>
              </a:defRPr>
            </a:lvl2pPr>
            <a:lvl3pPr marL="685681" indent="0">
              <a:buNone/>
              <a:defRPr sz="3800" b="0" i="0" cap="all">
                <a:latin typeface="Arial Black"/>
                <a:cs typeface="Arial Black"/>
              </a:defRPr>
            </a:lvl3pPr>
            <a:lvl4pPr marL="1028522" indent="0">
              <a:buNone/>
              <a:defRPr sz="3800" b="0" i="0" cap="all">
                <a:latin typeface="Arial Black"/>
                <a:cs typeface="Arial Black"/>
              </a:defRPr>
            </a:lvl4pPr>
            <a:lvl5pPr marL="1371362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11" y="2869953"/>
            <a:ext cx="5286357" cy="647098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47" tIns="27431" rIns="137147" bIns="34289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61" y="2496460"/>
            <a:ext cx="6488113" cy="692498"/>
          </a:xfrm>
          <a:prstGeom prst="rect">
            <a:avLst/>
          </a:prstGeom>
        </p:spPr>
        <p:txBody>
          <a:bodyPr lIns="68574" tIns="34289" rIns="68574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39"/>
            <a:ext cx="3727740" cy="28469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74" tIns="34289" rIns="68574" bIns="34289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511749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5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70" y="1321136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40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301" y="152005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1323177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 w/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3048000" y="696244"/>
            <a:ext cx="0" cy="4152848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6096000" y="696244"/>
            <a:ext cx="0" cy="4152848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03834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9801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25696" y="4160454"/>
            <a:ext cx="2640330" cy="63864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1200"/>
            </a:lvl2pPr>
            <a:lvl3pPr marL="914355" indent="0">
              <a:buNone/>
              <a:defRPr sz="1200"/>
            </a:lvl3pPr>
            <a:lvl4pPr marL="1371532" indent="0">
              <a:buNone/>
              <a:defRPr sz="1200"/>
            </a:lvl4pPr>
            <a:lvl5pPr marL="1828709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077747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56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49" y="882570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7300749" y="2948418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229656" y="2948418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1077747" y="2948418"/>
            <a:ext cx="696664" cy="696664"/>
          </a:xfrm>
          <a:prstGeom prst="rect">
            <a:avLst/>
          </a:prstGeom>
          <a:noFill/>
        </p:spPr>
        <p:txBody>
          <a:bodyPr vert="horz" lIns="0" rIns="0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05099" y="1736943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298456" y="1736943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301099" y="1736943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6319240" y="3796883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3298453" y="3796883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96024" y="3796883"/>
            <a:ext cx="2654300" cy="36763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78" indent="0">
              <a:buNone/>
              <a:defRPr sz="1400">
                <a:latin typeface="Arial Black"/>
                <a:cs typeface="Arial Black"/>
              </a:defRPr>
            </a:lvl2pPr>
            <a:lvl3pPr marL="914355" indent="0">
              <a:buNone/>
              <a:defRPr sz="1400">
                <a:latin typeface="Arial Black"/>
                <a:cs typeface="Arial Black"/>
              </a:defRPr>
            </a:lvl3pPr>
            <a:lvl4pPr marL="1371532" indent="0">
              <a:buNone/>
              <a:defRPr sz="1400">
                <a:latin typeface="Arial Black"/>
                <a:cs typeface="Arial Black"/>
              </a:defRPr>
            </a:lvl4pPr>
            <a:lvl5pPr marL="1828709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12726213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626277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2i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67" y="1321136"/>
            <a:ext cx="3840480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4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8" y="1321135"/>
            <a:ext cx="3840480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572000" y="699519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802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6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84" indent="0">
              <a:buNone/>
              <a:defRPr sz="3800" b="0" i="0" cap="all">
                <a:latin typeface="Arial Black"/>
                <a:cs typeface="Arial Black"/>
              </a:defRPr>
            </a:lvl2pPr>
            <a:lvl3pPr marL="685766" indent="0">
              <a:buNone/>
              <a:defRPr sz="3800" b="0" i="0" cap="all">
                <a:latin typeface="Arial Black"/>
                <a:cs typeface="Arial Black"/>
              </a:defRPr>
            </a:lvl3pPr>
            <a:lvl4pPr marL="1028649" indent="0">
              <a:buNone/>
              <a:defRPr sz="3800" b="0" i="0" cap="all">
                <a:latin typeface="Arial Black"/>
                <a:cs typeface="Arial Black"/>
              </a:defRPr>
            </a:lvl4pPr>
            <a:lvl5pPr marL="1371532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6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84" indent="0">
              <a:buNone/>
              <a:defRPr sz="3800" b="0" i="0" cap="all">
                <a:latin typeface="Arial Black"/>
                <a:cs typeface="Arial Black"/>
              </a:defRPr>
            </a:lvl2pPr>
            <a:lvl3pPr marL="685766" indent="0">
              <a:buNone/>
              <a:defRPr sz="3800" b="0" i="0" cap="all">
                <a:latin typeface="Arial Black"/>
                <a:cs typeface="Arial Black"/>
              </a:defRPr>
            </a:lvl3pPr>
            <a:lvl4pPr marL="1028649" indent="0">
              <a:buNone/>
              <a:defRPr sz="3800" b="0" i="0" cap="all">
                <a:latin typeface="Arial Black"/>
                <a:cs typeface="Arial Black"/>
              </a:defRPr>
            </a:lvl4pPr>
            <a:lvl5pPr marL="1371532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6" y="2496460"/>
            <a:ext cx="6488113" cy="692498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28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9284248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4496797" y="696244"/>
            <a:ext cx="0" cy="4152848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6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043313" y="696244"/>
            <a:ext cx="3059545" cy="4152848"/>
            <a:chOff x="3043311" y="707788"/>
            <a:chExt cx="3059545" cy="4162806"/>
          </a:xfrm>
        </p:grpSpPr>
        <p:cxnSp>
          <p:nvCxnSpPr>
            <p:cNvPr id="3" name="Straight Connector 2"/>
            <p:cNvCxnSpPr/>
            <p:nvPr userDrawn="1"/>
          </p:nvCxnSpPr>
          <p:spPr>
            <a:xfrm flipV="1">
              <a:off x="3043311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 userDrawn="1"/>
          </p:nvCxnSpPr>
          <p:spPr>
            <a:xfrm flipV="1">
              <a:off x="6102856" y="707788"/>
              <a:ext cx="0" cy="4162806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36849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4 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 flipV="1">
            <a:off x="4572000" y="699519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363538" y="1321137"/>
            <a:ext cx="3994278" cy="129849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lorem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8" y="898756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3" hasCustomPrompt="1"/>
          </p:nvPr>
        </p:nvSpPr>
        <p:spPr>
          <a:xfrm>
            <a:off x="363538" y="3387954"/>
            <a:ext cx="3994278" cy="129849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lorem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8" y="2965573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5" hasCustomPrompt="1"/>
          </p:nvPr>
        </p:nvSpPr>
        <p:spPr>
          <a:xfrm>
            <a:off x="4786185" y="1318575"/>
            <a:ext cx="3994278" cy="129849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lorem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786186" y="896194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15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4786185" y="3387954"/>
            <a:ext cx="3994278" cy="1298497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lorem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86186" y="2965573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281180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81600" y="4889339"/>
            <a:ext cx="3048000" cy="254163"/>
          </a:xfrm>
          <a:prstGeom prst="rect">
            <a:avLst/>
          </a:prstGeom>
        </p:spPr>
        <p:txBody>
          <a:bodyPr/>
          <a:lstStyle/>
          <a:p>
            <a:pPr defTabSz="342884"/>
            <a:r>
              <a:rPr lang="en-CA">
                <a:solidFill>
                  <a:srgbClr val="464547"/>
                </a:solidFill>
              </a:rPr>
              <a:t>© 2014 Epam Systems - Confidential</a:t>
            </a:r>
            <a:endParaRPr lang="en-US">
              <a:solidFill>
                <a:srgbClr val="464547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20478" y="4869180"/>
            <a:ext cx="482185" cy="274320"/>
          </a:xfrm>
          <a:prstGeom prst="rect">
            <a:avLst/>
          </a:prstGeom>
        </p:spPr>
        <p:txBody>
          <a:bodyPr/>
          <a:lstStyle/>
          <a:p>
            <a:pPr defTabSz="342884"/>
            <a:fld id="{F39628E0-47A7-46CE-98F3-6986F46F7576}" type="slidenum">
              <a:rPr lang="en-US" smtClean="0">
                <a:solidFill>
                  <a:srgbClr val="464547"/>
                </a:solidFill>
              </a:rPr>
              <a:pPr defTabSz="342884"/>
              <a:t>‹#›</a:t>
            </a:fld>
            <a:endParaRPr lang="en-US">
              <a:solidFill>
                <a:srgbClr val="464547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05981"/>
            <a:ext cx="8686800" cy="424475"/>
          </a:xfrm>
          <a:prstGeom prst="rect">
            <a:avLst/>
          </a:prstGeo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CA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51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9"/>
            <a:ext cx="832961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296" marR="0" indent="-130296" algn="l" defTabSz="342884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96" marR="0" lvl="0" indent="-130296" algn="l" defTabSz="34288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6" marR="0" lvl="0" indent="-130296" algn="l" defTabSz="34288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6" marR="0" lvl="0" indent="-130296" algn="l" defTabSz="34288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365760" tIns="45720" rIns="91440" bIns="45720" rtlCol="0" anchor="ctr" anchorCtr="0">
            <a:normAutofit/>
          </a:bodyPr>
          <a:lstStyle>
            <a:lvl1pPr>
              <a:defRPr lang="en-US" sz="1950" baseline="0" dirty="0">
                <a:latin typeface="Arial Black"/>
                <a:cs typeface="Arial Black"/>
              </a:defRPr>
            </a:lvl1pPr>
          </a:lstStyle>
          <a:p>
            <a:pPr marL="0" lvl="0" indent="0">
              <a:buNone/>
            </a:pPr>
            <a:r>
              <a:rPr lang="en-US"/>
              <a:t>CLICK TO ADD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3"/>
            <a:ext cx="9144000" cy="34289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84">
              <a:lnSpc>
                <a:spcPct val="85000"/>
              </a:lnSpc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4" descr="EPAM-Systems-Logo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21" y="247060"/>
            <a:ext cx="705803" cy="2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481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ch Stu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6275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457166"/>
            <a:fld id="{576F8EAE-B89D-6145-92FF-3D7CB938746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166"/>
              <a:t>5/11/2021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650" y="4767264"/>
            <a:ext cx="5562600" cy="273844"/>
          </a:xfrm>
          <a:prstGeom prst="rect">
            <a:avLst/>
          </a:prstGeom>
        </p:spPr>
        <p:txBody>
          <a:bodyPr/>
          <a:lstStyle/>
          <a:p>
            <a:pPr defTabSz="457166"/>
            <a:r>
              <a:rPr lang="en-US">
                <a:solidFill>
                  <a:prstClr val="black">
                    <a:tint val="75000"/>
                  </a:prstClr>
                </a:solidFill>
              </a:rPr>
              <a:t>the contents of this document and are confidential and are intended solely for the business specified within. </a:t>
            </a:r>
            <a:br>
              <a:rPr lang="en-US">
                <a:solidFill>
                  <a:prstClr val="black">
                    <a:tint val="75000"/>
                  </a:prstClr>
                </a:solidFill>
              </a:rPr>
            </a:br>
            <a:r>
              <a:rPr lang="en-US">
                <a:solidFill>
                  <a:prstClr val="black">
                    <a:tint val="75000"/>
                  </a:prstClr>
                </a:solidFill>
              </a:rPr>
              <a:t>the information may also be legally privileged. do not distribute or reproduce.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5250" cy="5143500"/>
          </a:xfrm>
          <a:prstGeom prst="rect">
            <a:avLst/>
          </a:prstGeom>
          <a:solidFill>
            <a:srgbClr val="006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66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itle 6" title="test"/>
          <p:cNvSpPr txBox="1">
            <a:spLocks/>
          </p:cNvSpPr>
          <p:nvPr userDrawn="1"/>
        </p:nvSpPr>
        <p:spPr>
          <a:xfrm>
            <a:off x="345856" y="223911"/>
            <a:ext cx="5928782" cy="361288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2667" kern="1200" cap="all" spc="0">
                <a:solidFill>
                  <a:schemeClr val="tx1"/>
                </a:solidFill>
                <a:latin typeface="Open Sans Extrabold"/>
                <a:ea typeface="+mj-ea"/>
                <a:cs typeface="+mj-cs"/>
              </a:defRPr>
            </a:lvl1pPr>
          </a:lstStyle>
          <a:p>
            <a:pPr algn="l"/>
            <a:endParaRPr lang="en-US" sz="2000">
              <a:solidFill>
                <a:srgbClr val="464547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1724" y="223908"/>
            <a:ext cx="5822917" cy="361288"/>
          </a:xfrm>
          <a:prstGeom prst="rect">
            <a:avLst/>
          </a:prstGeom>
        </p:spPr>
        <p:txBody>
          <a:bodyPr/>
          <a:lstStyle>
            <a:lvl1pPr algn="l">
              <a:defRPr sz="1800" b="0" i="0" kern="1200" spc="0" baseline="0">
                <a:solidFill>
                  <a:schemeClr val="tx1"/>
                </a:solidFill>
                <a:latin typeface="Open Sans Extrabold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3" name="Picture 12" descr="EPAM-System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54" y="253124"/>
            <a:ext cx="1040689" cy="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05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ext-with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6333" y="375321"/>
            <a:ext cx="5928782" cy="361288"/>
          </a:xfrm>
          <a:prstGeom prst="rect">
            <a:avLst/>
          </a:prstGeom>
        </p:spPr>
        <p:txBody>
          <a:bodyPr/>
          <a:lstStyle>
            <a:lvl1pPr algn="l">
              <a:defRPr sz="3000"/>
            </a:lvl1pPr>
          </a:lstStyle>
          <a:p>
            <a:r>
              <a:rPr lang="en-US"/>
              <a:t>Image &amp; Text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4" y="1555751"/>
            <a:ext cx="3883025" cy="3174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buSzPct val="80000"/>
              <a:buFontTx/>
              <a:buNone/>
              <a:defRPr sz="1800" kern="1200" baseline="0"/>
            </a:lvl1pPr>
          </a:lstStyle>
          <a:p>
            <a:pPr lvl="0"/>
            <a:r>
              <a:rPr lang="en-US"/>
              <a:t>Aenean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quam.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 quam </a:t>
            </a:r>
            <a:r>
              <a:rPr lang="en-US" err="1"/>
              <a:t>venenatis</a:t>
            </a:r>
            <a:r>
              <a:rPr lang="en-US"/>
              <a:t> </a:t>
            </a:r>
            <a:r>
              <a:rPr lang="en-US" err="1"/>
              <a:t>vestibulum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porta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magna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. </a:t>
            </a:r>
            <a:r>
              <a:rPr lang="en-US" err="1"/>
              <a:t>Nullam</a:t>
            </a:r>
            <a:r>
              <a:rPr lang="en-US"/>
              <a:t> id dolor id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id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7390" y="1555751"/>
            <a:ext cx="3643312" cy="3174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DELETE TEXT AND ADD SUBJECT PHOTO</a:t>
            </a:r>
          </a:p>
        </p:txBody>
      </p:sp>
      <p:pic>
        <p:nvPicPr>
          <p:cNvPr id="9" name="Picture 8" descr="EPAM-System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65" y="383786"/>
            <a:ext cx="1371072" cy="399003"/>
          </a:xfrm>
          <a:prstGeom prst="rect">
            <a:avLst/>
          </a:prstGeom>
        </p:spPr>
      </p:pic>
      <p:sp>
        <p:nvSpPr>
          <p:cNvPr id="7" name="Content Placeholder 49"/>
          <p:cNvSpPr>
            <a:spLocks noGrp="1"/>
          </p:cNvSpPr>
          <p:nvPr>
            <p:ph sz="quarter" idx="21" hasCustomPrompt="1"/>
          </p:nvPr>
        </p:nvSpPr>
        <p:spPr>
          <a:xfrm>
            <a:off x="586330" y="736613"/>
            <a:ext cx="5928782" cy="357419"/>
          </a:xfrm>
          <a:prstGeom prst="rect">
            <a:avLst/>
          </a:prstGeom>
        </p:spPr>
        <p:txBody>
          <a:bodyPr vert="horz"/>
          <a:lstStyle>
            <a:lvl1pPr marL="0" marR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 sz="2400" cap="all" spc="100"/>
            </a:lvl1pPr>
          </a:lstStyle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1400">
                <a:latin typeface="Open Sans Cond Light"/>
                <a:cs typeface="Open Sans Cond Light"/>
              </a:rPr>
              <a:t>Quam </a:t>
            </a:r>
            <a:r>
              <a:rPr lang="en-US" sz="1400" err="1">
                <a:latin typeface="Open Sans Cond Light"/>
                <a:cs typeface="Open Sans Cond Light"/>
              </a:rPr>
              <a:t>Ullamcorper</a:t>
            </a:r>
            <a:r>
              <a:rPr lang="en-US" sz="1400">
                <a:latin typeface="Open Sans Cond Light"/>
                <a:cs typeface="Open Sans Cond Light"/>
              </a:rPr>
              <a:t> </a:t>
            </a:r>
            <a:r>
              <a:rPr lang="en-US" sz="1400" err="1">
                <a:latin typeface="Open Sans Cond Light"/>
                <a:cs typeface="Open Sans Cond Light"/>
              </a:rPr>
              <a:t>Pharetra</a:t>
            </a:r>
            <a:r>
              <a:rPr lang="en-US" sz="1400">
                <a:latin typeface="Open Sans Cond Light"/>
                <a:cs typeface="Open Sans Cond Light"/>
              </a:rPr>
              <a:t> </a:t>
            </a:r>
            <a:r>
              <a:rPr lang="en-US" sz="1400" err="1">
                <a:latin typeface="Open Sans Cond Light"/>
                <a:cs typeface="Open Sans Cond Light"/>
              </a:rPr>
              <a:t>Malesuada</a:t>
            </a:r>
            <a:r>
              <a:rPr lang="en-US" sz="1400">
                <a:latin typeface="Open Sans Cond Light"/>
                <a:cs typeface="Open Sans Cond Light"/>
              </a:rPr>
              <a:t> Magna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5250" cy="5143500"/>
          </a:xfrm>
          <a:prstGeom prst="rect">
            <a:avLst/>
          </a:prstGeom>
          <a:solidFill>
            <a:srgbClr val="EE32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96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ch Stu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5250" cy="5143500"/>
          </a:xfrm>
          <a:prstGeom prst="rect">
            <a:avLst/>
          </a:prstGeom>
          <a:solidFill>
            <a:srgbClr val="006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66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itle 6" title="test"/>
          <p:cNvSpPr txBox="1">
            <a:spLocks/>
          </p:cNvSpPr>
          <p:nvPr userDrawn="1"/>
        </p:nvSpPr>
        <p:spPr>
          <a:xfrm>
            <a:off x="451724" y="223911"/>
            <a:ext cx="6874365" cy="361288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2667" kern="1200" cap="all" spc="0">
                <a:solidFill>
                  <a:schemeClr val="tx1"/>
                </a:solidFill>
                <a:latin typeface="Open Sans Extrabold"/>
                <a:ea typeface="+mj-ea"/>
                <a:cs typeface="+mj-cs"/>
              </a:defRPr>
            </a:lvl1pPr>
          </a:lstStyle>
          <a:p>
            <a:pPr algn="l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1723" y="244691"/>
            <a:ext cx="6874364" cy="415498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100" b="0" i="0" kern="1200" cap="none" spc="0" baseline="0">
                <a:solidFill>
                  <a:schemeClr val="tx1"/>
                </a:solidFill>
                <a:latin typeface="Open Sans Extrabold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3" name="Picture 12" descr="EPAM-System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54" y="253124"/>
            <a:ext cx="1040689" cy="302857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48891" y="-1"/>
            <a:ext cx="8695110" cy="223906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49724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81600" y="4889339"/>
            <a:ext cx="3048000" cy="254163"/>
          </a:xfrm>
          <a:prstGeom prst="rect">
            <a:avLst/>
          </a:prstGeom>
        </p:spPr>
        <p:txBody>
          <a:bodyPr/>
          <a:lstStyle/>
          <a:p>
            <a:pPr defTabSz="342884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 - April 2013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20478" y="4869180"/>
            <a:ext cx="482185" cy="274320"/>
          </a:xfrm>
          <a:prstGeom prst="rect">
            <a:avLst/>
          </a:prstGeom>
        </p:spPr>
        <p:txBody>
          <a:bodyPr/>
          <a:lstStyle/>
          <a:p>
            <a:pPr defTabSz="342884"/>
            <a:fld id="{F39628E0-47A7-46CE-98F3-6986F46F7576}" type="slidenum">
              <a:rPr lang="en-US" smtClean="0">
                <a:solidFill>
                  <a:srgbClr val="464547"/>
                </a:solidFill>
              </a:rPr>
              <a:pPr defTabSz="342884"/>
              <a:t>‹#›</a:t>
            </a:fld>
            <a:endParaRPr lang="en-US">
              <a:solidFill>
                <a:srgbClr val="464547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05981"/>
            <a:ext cx="8686800" cy="407804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0491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81600" y="4889339"/>
            <a:ext cx="3048000" cy="254163"/>
          </a:xfrm>
          <a:prstGeom prst="rect">
            <a:avLst/>
          </a:prstGeom>
        </p:spPr>
        <p:txBody>
          <a:bodyPr/>
          <a:lstStyle/>
          <a:p>
            <a:pPr defTabSz="342884"/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20478" y="4869180"/>
            <a:ext cx="482185" cy="274320"/>
          </a:xfrm>
          <a:prstGeom prst="rect">
            <a:avLst/>
          </a:prstGeom>
        </p:spPr>
        <p:txBody>
          <a:bodyPr/>
          <a:lstStyle/>
          <a:p>
            <a:pPr defTabSz="342884"/>
            <a:fld id="{F39628E0-47A7-46CE-98F3-6986F46F7576}" type="slidenum">
              <a:rPr lang="en-US" smtClean="0">
                <a:solidFill>
                  <a:srgbClr val="464547"/>
                </a:solidFill>
              </a:rPr>
              <a:pPr defTabSz="342884"/>
              <a:t>‹#›</a:t>
            </a:fld>
            <a:endParaRPr lang="en-US">
              <a:solidFill>
                <a:srgbClr val="464547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05981"/>
            <a:ext cx="8686800" cy="424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45125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ech Stu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5250" cy="5143500"/>
          </a:xfrm>
          <a:prstGeom prst="rect">
            <a:avLst/>
          </a:prstGeom>
          <a:solidFill>
            <a:srgbClr val="006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Title 6" title="test"/>
          <p:cNvSpPr txBox="1">
            <a:spLocks/>
          </p:cNvSpPr>
          <p:nvPr userDrawn="1"/>
        </p:nvSpPr>
        <p:spPr>
          <a:xfrm>
            <a:off x="451727" y="223911"/>
            <a:ext cx="6874365" cy="361288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2667" kern="1200" cap="all" spc="0">
                <a:solidFill>
                  <a:schemeClr val="tx1"/>
                </a:solidFill>
                <a:latin typeface="Open Sans Extrabold"/>
                <a:ea typeface="+mj-ea"/>
                <a:cs typeface="+mj-cs"/>
              </a:defRPr>
            </a:lvl1pPr>
          </a:lstStyle>
          <a:p>
            <a:pPr algn="l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1723" y="244689"/>
            <a:ext cx="6874364" cy="415498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100" b="0" i="0" kern="1200" cap="none" spc="0" baseline="0">
                <a:solidFill>
                  <a:schemeClr val="tx1"/>
                </a:solidFill>
                <a:latin typeface="Open Sans Extrabold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3" name="Picture 12" descr="EPAM-System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63" y="253127"/>
            <a:ext cx="1040689" cy="302857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48891" y="-1"/>
            <a:ext cx="8695110" cy="223906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4549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ech Stu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5250" cy="5143500"/>
          </a:xfrm>
          <a:prstGeom prst="rect">
            <a:avLst/>
          </a:prstGeom>
          <a:solidFill>
            <a:srgbClr val="0068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66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Title 6" title="test"/>
          <p:cNvSpPr txBox="1">
            <a:spLocks/>
          </p:cNvSpPr>
          <p:nvPr userDrawn="1"/>
        </p:nvSpPr>
        <p:spPr>
          <a:xfrm>
            <a:off x="451727" y="223911"/>
            <a:ext cx="6874365" cy="361288"/>
          </a:xfrm>
          <a:prstGeom prst="rect">
            <a:avLst/>
          </a:prstGeom>
        </p:spPr>
        <p:txBody>
          <a:bodyPr/>
          <a:lstStyle>
            <a:lvl1pPr algn="ctr" defTabSz="609585" rtl="0" eaLnBrk="1" latinLnBrk="0" hangingPunct="1">
              <a:spcBef>
                <a:spcPct val="0"/>
              </a:spcBef>
              <a:buNone/>
              <a:defRPr sz="2667" kern="1200" cap="all" spc="0">
                <a:solidFill>
                  <a:schemeClr val="tx1"/>
                </a:solidFill>
                <a:latin typeface="Open Sans Extrabold"/>
                <a:ea typeface="+mj-ea"/>
                <a:cs typeface="+mj-cs"/>
              </a:defRPr>
            </a:lvl1pPr>
          </a:lstStyle>
          <a:p>
            <a:pPr algn="l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1723" y="244689"/>
            <a:ext cx="6874364" cy="415498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algn="l">
              <a:defRPr sz="2100" b="0" i="0" kern="1200" cap="none" spc="0" baseline="0">
                <a:solidFill>
                  <a:schemeClr val="tx1"/>
                </a:solidFill>
                <a:latin typeface="Open Sans Extrabold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13" name="Picture 12" descr="EPAM-System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62" y="253126"/>
            <a:ext cx="1040689" cy="302857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48891" y="-1"/>
            <a:ext cx="8695110" cy="223906"/>
          </a:xfrm>
          <a:prstGeom prst="rect">
            <a:avLst/>
          </a:prstGeo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23033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406425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id w/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3048000" y="696244"/>
            <a:ext cx="0" cy="4152848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6096000" y="696244"/>
            <a:ext cx="0" cy="4152848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0" y="2800350"/>
            <a:ext cx="9144000" cy="0"/>
          </a:xfrm>
          <a:prstGeom prst="line">
            <a:avLst/>
          </a:prstGeom>
          <a:ln w="19050" cmpd="sng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03835" y="2092230"/>
            <a:ext cx="2640330" cy="638644"/>
          </a:xfrm>
          <a:prstGeom prst="rect">
            <a:avLst/>
          </a:prstGeom>
        </p:spPr>
        <p:txBody>
          <a:bodyPr vert="horz" lIns="91438" tIns="45719" rIns="91438" bIns="45719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98016" y="2092230"/>
            <a:ext cx="2640330" cy="638644"/>
          </a:xfrm>
          <a:prstGeom prst="rect">
            <a:avLst/>
          </a:prstGeom>
        </p:spPr>
        <p:txBody>
          <a:bodyPr vert="horz" lIns="91438" tIns="45719" rIns="91438" bIns="45719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925" y="2092230"/>
            <a:ext cx="2640330" cy="638644"/>
          </a:xfrm>
          <a:prstGeom prst="rect">
            <a:avLst/>
          </a:prstGeom>
        </p:spPr>
        <p:txBody>
          <a:bodyPr vert="horz" lIns="91438" tIns="45719" rIns="91438" bIns="45719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03834" y="4160454"/>
            <a:ext cx="2640330" cy="638644"/>
          </a:xfrm>
          <a:prstGeom prst="rect">
            <a:avLst/>
          </a:prstGeom>
        </p:spPr>
        <p:txBody>
          <a:bodyPr vert="horz" lIns="91438" tIns="45719" rIns="91438" bIns="45719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98016" y="4160454"/>
            <a:ext cx="2640330" cy="638644"/>
          </a:xfrm>
          <a:prstGeom prst="rect">
            <a:avLst/>
          </a:prstGeom>
        </p:spPr>
        <p:txBody>
          <a:bodyPr vert="horz" lIns="91438" tIns="45719" rIns="91438" bIns="45719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325696" y="4160454"/>
            <a:ext cx="2640330" cy="638644"/>
          </a:xfrm>
          <a:prstGeom prst="rect">
            <a:avLst/>
          </a:prstGeom>
        </p:spPr>
        <p:txBody>
          <a:bodyPr vert="horz" lIns="91438" tIns="45719" rIns="91438" bIns="45719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166" indent="0">
              <a:buNone/>
              <a:defRPr sz="1200"/>
            </a:lvl2pPr>
            <a:lvl3pPr marL="914333" indent="0">
              <a:buNone/>
              <a:defRPr sz="1200"/>
            </a:lvl3pPr>
            <a:lvl4pPr marL="1371498" indent="0">
              <a:buNone/>
              <a:defRPr sz="1200"/>
            </a:lvl4pPr>
            <a:lvl5pPr marL="1828664" indent="0">
              <a:buNone/>
              <a:defRPr sz="1200"/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4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1077747" y="882570"/>
            <a:ext cx="696664" cy="696664"/>
          </a:xfrm>
          <a:prstGeom prst="rect">
            <a:avLst/>
          </a:prstGeom>
          <a:noFill/>
        </p:spPr>
        <p:txBody>
          <a:bodyPr vert="horz" lIns="0" tIns="45719" rIns="0" bIns="45719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229656" y="882570"/>
            <a:ext cx="696664" cy="696664"/>
          </a:xfrm>
          <a:prstGeom prst="rect">
            <a:avLst/>
          </a:prstGeom>
          <a:noFill/>
        </p:spPr>
        <p:txBody>
          <a:bodyPr vert="horz" lIns="0" tIns="45719" rIns="0" bIns="45719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7300749" y="882570"/>
            <a:ext cx="696664" cy="696664"/>
          </a:xfrm>
          <a:prstGeom prst="rect">
            <a:avLst/>
          </a:prstGeom>
          <a:noFill/>
        </p:spPr>
        <p:txBody>
          <a:bodyPr vert="horz" lIns="0" tIns="45719" rIns="0" bIns="45719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7300749" y="2948418"/>
            <a:ext cx="696664" cy="696664"/>
          </a:xfrm>
          <a:prstGeom prst="rect">
            <a:avLst/>
          </a:prstGeom>
          <a:noFill/>
        </p:spPr>
        <p:txBody>
          <a:bodyPr vert="horz" lIns="0" tIns="45719" rIns="0" bIns="45719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4229656" y="2948418"/>
            <a:ext cx="696664" cy="696664"/>
          </a:xfrm>
          <a:prstGeom prst="rect">
            <a:avLst/>
          </a:prstGeom>
          <a:noFill/>
        </p:spPr>
        <p:txBody>
          <a:bodyPr vert="horz" lIns="0" tIns="45719" rIns="0" bIns="45719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1077747" y="2948418"/>
            <a:ext cx="696664" cy="696664"/>
          </a:xfrm>
          <a:prstGeom prst="rect">
            <a:avLst/>
          </a:prstGeom>
          <a:noFill/>
        </p:spPr>
        <p:txBody>
          <a:bodyPr vert="horz" lIns="0" tIns="45719" rIns="0" bIns="45719"/>
          <a:lstStyle>
            <a:lvl1pPr marL="0" indent="0" algn="ctr">
              <a:buNone/>
              <a:defRPr sz="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205099" y="1736943"/>
            <a:ext cx="2654300" cy="367631"/>
          </a:xfrm>
          <a:prstGeom prst="rect">
            <a:avLst/>
          </a:prstGeom>
        </p:spPr>
        <p:txBody>
          <a:bodyPr vert="horz" lIns="91438" tIns="45719" rIns="91438" bIns="45719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3298456" y="1736943"/>
            <a:ext cx="2654300" cy="367631"/>
          </a:xfrm>
          <a:prstGeom prst="rect">
            <a:avLst/>
          </a:prstGeom>
        </p:spPr>
        <p:txBody>
          <a:bodyPr vert="horz" lIns="91438" tIns="45719" rIns="91438" bIns="45719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6301099" y="1736943"/>
            <a:ext cx="2654300" cy="367631"/>
          </a:xfrm>
          <a:prstGeom prst="rect">
            <a:avLst/>
          </a:prstGeom>
        </p:spPr>
        <p:txBody>
          <a:bodyPr vert="horz" lIns="91438" tIns="45719" rIns="91438" bIns="45719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3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6319240" y="3796883"/>
            <a:ext cx="2654300" cy="367631"/>
          </a:xfrm>
          <a:prstGeom prst="rect">
            <a:avLst/>
          </a:prstGeom>
        </p:spPr>
        <p:txBody>
          <a:bodyPr vert="horz" lIns="91438" tIns="45719" rIns="91438" bIns="45719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3298453" y="3796883"/>
            <a:ext cx="2654300" cy="367631"/>
          </a:xfrm>
          <a:prstGeom prst="rect">
            <a:avLst/>
          </a:prstGeom>
        </p:spPr>
        <p:txBody>
          <a:bodyPr vert="horz" lIns="91438" tIns="45719" rIns="91438" bIns="45719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196024" y="3796883"/>
            <a:ext cx="2654300" cy="367631"/>
          </a:xfrm>
          <a:prstGeom prst="rect">
            <a:avLst/>
          </a:prstGeom>
        </p:spPr>
        <p:txBody>
          <a:bodyPr vert="horz" lIns="91438" tIns="45719" rIns="91438" bIns="45719"/>
          <a:lstStyle>
            <a:lvl1pPr marL="0" indent="0" algn="ctr">
              <a:buNone/>
              <a:defRPr sz="1400" cap="all">
                <a:latin typeface="Arial Black"/>
                <a:cs typeface="Arial Black"/>
              </a:defRPr>
            </a:lvl1pPr>
            <a:lvl2pPr marL="457166" indent="0">
              <a:buNone/>
              <a:defRPr sz="1400">
                <a:latin typeface="Arial Black"/>
                <a:cs typeface="Arial Black"/>
              </a:defRPr>
            </a:lvl2pPr>
            <a:lvl3pPr marL="914333" indent="0">
              <a:buNone/>
              <a:defRPr sz="1400">
                <a:latin typeface="Arial Black"/>
                <a:cs typeface="Arial Black"/>
              </a:defRPr>
            </a:lvl3pPr>
            <a:lvl4pPr marL="1371498" indent="0">
              <a:buNone/>
              <a:defRPr sz="1400">
                <a:latin typeface="Arial Black"/>
                <a:cs typeface="Arial Black"/>
              </a:defRPr>
            </a:lvl4pPr>
            <a:lvl5pPr marL="1828664" indent="0">
              <a:buNone/>
              <a:defRPr sz="1400">
                <a:latin typeface="Arial Black"/>
                <a:cs typeface="Arial Black"/>
              </a:defRPr>
            </a:lvl5pPr>
          </a:lstStyle>
          <a:p>
            <a:pPr lvl="0"/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</a:t>
            </a:r>
          </a:p>
        </p:txBody>
      </p:sp>
    </p:spTree>
    <p:extLst>
      <p:ext uri="{BB962C8B-B14F-4D97-AF65-F5344CB8AC3E}">
        <p14:creationId xmlns:p14="http://schemas.microsoft.com/office/powerpoint/2010/main" val="9497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" y="4"/>
            <a:ext cx="9155113" cy="5167313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defTabSz="342875">
              <a:lnSpc>
                <a:spcPct val="85000"/>
              </a:lnSpc>
              <a:defRPr/>
            </a:pPr>
            <a:endParaRPr lang="en-US" sz="11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25" y="-141287"/>
            <a:ext cx="9628188" cy="558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2509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1548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7" y="704273"/>
            <a:ext cx="4575735" cy="4156364"/>
          </a:xfrm>
          <a:prstGeom prst="rect">
            <a:avLst/>
          </a:prstGeom>
        </p:spPr>
        <p:txBody>
          <a:bodyPr vert="horz" lIns="121914" tIns="60956" rIns="121914" bIns="60956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9"/>
            <a:ext cx="3810584" cy="33944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130290" marR="0" indent="-130290" algn="l" defTabSz="342866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42" tIns="45718" rIns="91436" bIns="45718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213188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30293" marR="0" indent="-130293" algn="l" defTabSz="34287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71" indent="-21429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778398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7650" y="4767264"/>
            <a:ext cx="5562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342875"/>
            <a:r>
              <a:rPr lang="en-US">
                <a:solidFill>
                  <a:srgbClr val="464547"/>
                </a:solidFill>
              </a:rPr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20479" y="4869180"/>
            <a:ext cx="482185" cy="274320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342875"/>
            <a:fld id="{F39628E0-47A7-46CE-98F3-6986F46F7576}" type="slidenum">
              <a:rPr lang="en-US" smtClean="0">
                <a:solidFill>
                  <a:srgbClr val="464547"/>
                </a:solidFill>
              </a:rPr>
              <a:pPr defTabSz="342875"/>
              <a:t>‹#›</a:t>
            </a:fld>
            <a:endParaRPr lang="en-US">
              <a:solidFill>
                <a:srgbClr val="464547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7650" y="205979"/>
            <a:ext cx="86487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38" tIns="45719" rIns="91438" bIns="45719" anchor="ctr" anchorCtr="0">
            <a:noAutofit/>
          </a:bodyPr>
          <a:lstStyle>
            <a:lvl1pPr marL="0" indent="0">
              <a:buFontTx/>
              <a:buNone/>
              <a:defRPr sz="8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51046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noFill/>
          <a:ln>
            <a:noFill/>
          </a:ln>
          <a:effectLst/>
        </p:spPr>
        <p:txBody>
          <a:bodyPr lIns="359991" tIns="45719" rIns="91438" bIns="45719" anchor="ctr" anchorCtr="0">
            <a:normAutofit/>
          </a:bodyPr>
          <a:lstStyle>
            <a:lvl1pPr marL="0" indent="0">
              <a:buNone/>
              <a:defRPr sz="1500" b="1" i="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261288" y="707890"/>
            <a:ext cx="2697814" cy="39212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adipiscing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varius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eget</a:t>
            </a:r>
            <a:r>
              <a:rPr lang="en-US">
                <a:solidFill>
                  <a:srgbClr val="444444"/>
                </a:solidFill>
              </a:rPr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13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8"/>
            <a:ext cx="8332740" cy="3167063"/>
          </a:xfrm>
          <a:prstGeom prst="rect">
            <a:avLst/>
          </a:prstGeom>
        </p:spPr>
        <p:txBody>
          <a:bodyPr lIns="68579" tIns="34289" rIns="68579" bIns="34289">
            <a:noAutofit/>
          </a:bodyPr>
          <a:lstStyle>
            <a:lvl1pPr marL="342866" indent="-342866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  <a:p>
            <a:pPr lvl="0"/>
            <a:r>
              <a:rPr lang="en-US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079000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3366" y="-11545"/>
            <a:ext cx="6898105" cy="5173578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2" y="-11545"/>
            <a:ext cx="2338293" cy="5173578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8" y="3947727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6" tIns="27431" rIns="137156" bIns="34289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00" b="0" i="0" cap="all">
                <a:latin typeface="Arial Black"/>
                <a:cs typeface="Arial Black"/>
              </a:defRPr>
            </a:lvl2pPr>
            <a:lvl3pPr marL="685732" indent="0">
              <a:buNone/>
              <a:defRPr sz="3800" b="0" i="0" cap="all">
                <a:latin typeface="Arial Black"/>
                <a:cs typeface="Arial Black"/>
              </a:defRPr>
            </a:lvl3pPr>
            <a:lvl4pPr marL="1028598" indent="0">
              <a:buNone/>
              <a:defRPr sz="3800" b="0" i="0" cap="all">
                <a:latin typeface="Arial Black"/>
                <a:cs typeface="Arial Black"/>
              </a:defRPr>
            </a:lvl4pPr>
            <a:lvl5pPr marL="1371464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8" y="3394370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6" tIns="27431" rIns="137156" bIns="34289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66" indent="0">
              <a:buNone/>
              <a:defRPr sz="3800" b="0" i="0" cap="all">
                <a:latin typeface="Arial Black"/>
                <a:cs typeface="Arial Black"/>
              </a:defRPr>
            </a:lvl2pPr>
            <a:lvl3pPr marL="685732" indent="0">
              <a:buNone/>
              <a:defRPr sz="3800" b="0" i="0" cap="all">
                <a:latin typeface="Arial Black"/>
                <a:cs typeface="Arial Black"/>
              </a:defRPr>
            </a:lvl3pPr>
            <a:lvl4pPr marL="1028598" indent="0">
              <a:buNone/>
              <a:defRPr sz="3800" b="0" i="0" cap="all">
                <a:latin typeface="Arial Black"/>
                <a:cs typeface="Arial Black"/>
              </a:defRPr>
            </a:lvl4pPr>
            <a:lvl5pPr marL="1371464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56" tIns="27431" rIns="137156" bIns="34289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8" y="2496460"/>
            <a:ext cx="6488113" cy="692498"/>
          </a:xfrm>
          <a:prstGeom prst="rect">
            <a:avLst/>
          </a:prstGeom>
        </p:spPr>
        <p:txBody>
          <a:bodyPr lIns="68579" tIns="34289" rIns="68579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2457130"/>
            <a:ext cx="3727750" cy="28469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79" tIns="34289" rIns="68579" bIns="34289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5090142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9" tIns="34289" rIns="68579" bIns="34289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5" y="170914"/>
            <a:ext cx="8337502" cy="543650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1600" baseline="0"/>
            </a:lvl1pPr>
          </a:lstStyle>
          <a:p>
            <a:r>
              <a:rPr lang="en-US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342875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421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5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600" baseline="0"/>
            </a:lvl1pPr>
          </a:lstStyle>
          <a:p>
            <a:r>
              <a:rPr lang="en-US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931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5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600" baseline="0"/>
            </a:lvl1pPr>
          </a:lstStyle>
          <a:p>
            <a:r>
              <a:rPr lang="en-US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66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3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3" marR="0" indent="-130293" algn="l" defTabSz="342875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marL="130293" marR="0" lvl="0" indent="-130293" algn="l" defTabSz="342875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93" marR="0" lvl="0" indent="-130293" algn="l" defTabSz="3428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3" marR="0" lvl="0" indent="-130293" algn="l" defTabSz="3428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3" marR="0" lvl="0" indent="-130293" algn="l" defTabSz="3428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2" y="1073150"/>
            <a:ext cx="2760662" cy="223138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10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00725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51435" tIns="25718" rIns="51435" bIns="25718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5" y="170914"/>
            <a:ext cx="8337502" cy="543650"/>
          </a:xfrm>
          <a:prstGeom prst="rect">
            <a:avLst/>
          </a:prstGeom>
        </p:spPr>
        <p:txBody>
          <a:bodyPr lIns="51435" tIns="25718" rIns="51435" bIns="25718"/>
          <a:lstStyle>
            <a:lvl1pPr>
              <a:defRPr sz="1600" baseline="0"/>
            </a:lvl1pPr>
          </a:lstStyle>
          <a:p>
            <a:r>
              <a:rPr lang="en-US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392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 userDrawn="1"/>
        </p:nvGraphicFramePr>
        <p:xfrm>
          <a:off x="1" y="699517"/>
          <a:ext cx="9144002" cy="414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16937"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M1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M2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M3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M4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M5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M6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>
                        <a:solidFill>
                          <a:schemeClr val="bg1"/>
                        </a:solidFill>
                        <a:latin typeface="+mn-lt"/>
                        <a:cs typeface="Trebuchet MS"/>
                      </a:endParaRP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>
                          <a:solidFill>
                            <a:schemeClr val="bg1"/>
                          </a:solidFill>
                          <a:latin typeface="+mn-lt"/>
                          <a:cs typeface="Trebuchet MS"/>
                        </a:rPr>
                        <a:t>M7</a:t>
                      </a: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i="0">
                        <a:solidFill>
                          <a:schemeClr val="bg1"/>
                        </a:solidFill>
                        <a:latin typeface="+mn-lt"/>
                        <a:cs typeface="Trebuchet MS"/>
                      </a:endParaRP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493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175581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1293502"/>
      </p:ext>
    </p:extLst>
  </p:cSld>
  <p:clrMapOvr>
    <a:masterClrMapping/>
  </p:clrMapOvr>
  <p:hf sldNum="0"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9"/>
            <a:ext cx="3810584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3" marR="0" indent="-130293" algn="l" defTabSz="342875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93" marR="0" lvl="0" indent="-130293" algn="l" defTabSz="3428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3" marR="0" lvl="0" indent="-130293" algn="l" defTabSz="3428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3" marR="0" lvl="0" indent="-130293" algn="l" defTabSz="34287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723399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5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70" y="1321136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40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301" y="152005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64201232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5"/>
            <a:ext cx="6457956" cy="543650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70" y="1321136"/>
            <a:ext cx="3840479" cy="24253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40" y="1321135"/>
            <a:ext cx="3921125" cy="273016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301" y="152005"/>
            <a:ext cx="1236221" cy="406796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8" y="990997"/>
            <a:ext cx="1489831" cy="223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34290" rIns="68580" bIns="34290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8390201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99516"/>
            <a:ext cx="9144000" cy="699516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1399032"/>
            <a:ext cx="9139428" cy="119176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3492500"/>
            <a:ext cx="9139428" cy="137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590801"/>
            <a:ext cx="9139428" cy="901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1951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2231956" y="690719"/>
            <a:ext cx="74048" cy="416263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36594" y="746129"/>
            <a:ext cx="25223" cy="410722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H="1" flipV="1">
            <a:off x="6734784" y="556001"/>
            <a:ext cx="62849" cy="42973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004012" y="1937726"/>
            <a:ext cx="99610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2146" y="2216157"/>
            <a:ext cx="1756120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66" indent="0">
              <a:buNone/>
              <a:defRPr sz="800"/>
            </a:lvl2pPr>
            <a:lvl3pPr marL="685732" indent="0">
              <a:buNone/>
              <a:defRPr sz="8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40922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95507" y="1937726"/>
            <a:ext cx="99610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483" y="2216157"/>
            <a:ext cx="1735308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66" indent="0">
              <a:buNone/>
              <a:defRPr sz="800"/>
            </a:lvl2pPr>
            <a:lvl3pPr marL="685732" indent="0">
              <a:buNone/>
              <a:defRPr sz="8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60032" y="1937726"/>
            <a:ext cx="99610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63040" y="2216157"/>
            <a:ext cx="1718728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66" indent="0">
              <a:buNone/>
              <a:defRPr sz="800"/>
            </a:lvl2pPr>
            <a:lvl3pPr marL="685732" indent="0">
              <a:buNone/>
              <a:defRPr sz="8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392071" y="1937726"/>
            <a:ext cx="99610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996364" y="2216157"/>
            <a:ext cx="1779960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66" indent="0">
              <a:buNone/>
              <a:defRPr sz="800"/>
            </a:lvl2pPr>
            <a:lvl3pPr marL="685732" indent="0">
              <a:buNone/>
              <a:defRPr sz="800"/>
            </a:lvl3pPr>
            <a:lvl4pPr marL="1028598" indent="0">
              <a:buNone/>
              <a:defRPr sz="800"/>
            </a:lvl4pPr>
            <a:lvl5pPr marL="1371464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049426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205446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02849" y="900545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</p:spTree>
    <p:extLst>
      <p:ext uri="{BB962C8B-B14F-4D97-AF65-F5344CB8AC3E}">
        <p14:creationId xmlns:p14="http://schemas.microsoft.com/office/powerpoint/2010/main" val="4041941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4850"/>
            <a:ext cx="9144000" cy="278376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884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0591" y="844041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884"/>
            <a:r>
              <a:rPr lang="en-US" sz="1500">
                <a:solidFill>
                  <a:prstClr val="white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4359" y="699519"/>
            <a:ext cx="0" cy="415215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0362" y="708321"/>
            <a:ext cx="1" cy="4143353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4720" y="699519"/>
            <a:ext cx="1" cy="41521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233309" y="844041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884"/>
            <a:r>
              <a:rPr lang="hu-HU" sz="1500">
                <a:solidFill>
                  <a:prstClr val="white"/>
                </a:solidFill>
                <a:latin typeface="Arial Black"/>
                <a:cs typeface="Arial Black"/>
              </a:rPr>
              <a:t>2</a:t>
            </a:r>
            <a:endParaRPr lang="en-US" sz="150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527517" y="844041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884"/>
            <a:r>
              <a:rPr lang="hu-HU" sz="1500">
                <a:solidFill>
                  <a:prstClr val="white"/>
                </a:solidFill>
                <a:latin typeface="Arial Black"/>
                <a:cs typeface="Arial Black"/>
              </a:rPr>
              <a:t>3</a:t>
            </a:r>
            <a:endParaRPr lang="en-US" sz="150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02024" y="844041"/>
            <a:ext cx="374223" cy="348437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 defTabSz="342884"/>
            <a:r>
              <a:rPr lang="hu-HU" sz="1500">
                <a:solidFill>
                  <a:prstClr val="white"/>
                </a:solidFill>
                <a:latin typeface="Arial Black"/>
                <a:cs typeface="Arial Black"/>
              </a:rPr>
              <a:t>4</a:t>
            </a:r>
            <a:endParaRPr lang="en-US" sz="1500">
              <a:solidFill>
                <a:prstClr val="white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242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2528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4814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7100888" y="1373188"/>
            <a:ext cx="1800225" cy="2921000"/>
          </a:xfrm>
          <a:prstGeom prst="rect">
            <a:avLst/>
          </a:prstGeom>
        </p:spPr>
        <p:txBody>
          <a:bodyPr vert="horz"/>
          <a:lstStyle>
            <a:lvl1pPr marL="96441" indent="-96441" algn="ctr">
              <a:lnSpc>
                <a:spcPts val="1013"/>
              </a:lnSpc>
              <a:spcAft>
                <a:spcPts val="731"/>
              </a:spcAft>
              <a:buClr>
                <a:srgbClr val="2FC2D9"/>
              </a:buClr>
              <a:buFont typeface="Arial"/>
              <a:buChar char="•"/>
              <a:defRPr sz="1200"/>
            </a:lvl1pPr>
          </a:lstStyle>
          <a:p>
            <a:pPr algn="ctr">
              <a:lnSpc>
                <a:spcPts val="1350"/>
              </a:lnSpc>
            </a:pP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200" cap="all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200" cap="all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10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10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10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200" cap="all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4843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534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2038410" y="699516"/>
            <a:ext cx="0" cy="444398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099104" y="699516"/>
            <a:ext cx="0" cy="444398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4565714" y="699516"/>
            <a:ext cx="0" cy="444398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V="1">
            <a:off x="7618183" y="699516"/>
            <a:ext cx="0" cy="449701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474340" y="917774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76561" y="1907709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68608" y="2223303"/>
            <a:ext cx="1323845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3006982" y="917774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009203" y="1907709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2801250" y="2223303"/>
            <a:ext cx="1323845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4899253" y="917774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4901476" y="1907709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4693524" y="2223303"/>
            <a:ext cx="1323845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6388888" y="917774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391110" y="1907709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183158" y="2223303"/>
            <a:ext cx="1323845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3" hasCustomPrompt="1"/>
          </p:nvPr>
        </p:nvSpPr>
        <p:spPr>
          <a:xfrm>
            <a:off x="7927642" y="917774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7929865" y="1907709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49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7721913" y="2223303"/>
            <a:ext cx="1323845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889463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6" marR="0" indent="-130296" algn="l" defTabSz="34288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185" indent="-21430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380613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5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600" baseline="0"/>
            </a:lvl1pPr>
          </a:lstStyle>
          <a:p>
            <a:r>
              <a:rPr lang="en-US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993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7650" y="4767264"/>
            <a:ext cx="5562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457166"/>
            <a:r>
              <a:rPr lang="en-US">
                <a:solidFill>
                  <a:srgbClr val="464547"/>
                </a:solidFill>
              </a:rPr>
              <a:t>Confidential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220479" y="4869180"/>
            <a:ext cx="482185" cy="274320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457166"/>
            <a:fld id="{F39628E0-47A7-46CE-98F3-6986F46F7576}" type="slidenum">
              <a:rPr lang="en-US" smtClean="0">
                <a:solidFill>
                  <a:srgbClr val="464547"/>
                </a:solidFill>
              </a:rPr>
              <a:pPr defTabSz="457166"/>
              <a:t>‹#›</a:t>
            </a:fld>
            <a:endParaRPr lang="en-US">
              <a:solidFill>
                <a:srgbClr val="464547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7650" y="205979"/>
            <a:ext cx="86487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lIns="91438" tIns="45719" rIns="91438" bIns="45719" anchor="ctr" anchorCtr="0">
            <a:noAutofit/>
          </a:bodyPr>
          <a:lstStyle>
            <a:lvl1pPr marL="0" indent="0">
              <a:buFontTx/>
              <a:buNone/>
              <a:defRPr sz="8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50265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" y="3"/>
            <a:ext cx="9155113" cy="5167313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342884">
              <a:lnSpc>
                <a:spcPct val="85000"/>
              </a:lnSpc>
              <a:defRPr/>
            </a:pPr>
            <a:endParaRPr lang="en-US" sz="105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25" y="-141287"/>
            <a:ext cx="9628188" cy="558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2509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375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0954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51" tIns="45719" rIns="91438" bIns="45719" anchor="ctr" anchorCtr="0">
            <a:normAutofit/>
          </a:bodyPr>
          <a:lstStyle>
            <a:lvl1pPr marL="0" indent="0">
              <a:buNone/>
              <a:defRPr sz="202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917779"/>
            <a:ext cx="8337502" cy="3394472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25"/>
            </a:lvl1pPr>
            <a:lvl2pPr>
              <a:defRPr sz="1200"/>
            </a:lvl2pPr>
            <a:lvl3pPr>
              <a:defRPr sz="1125"/>
            </a:lvl3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adipiscing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varius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eget</a:t>
            </a:r>
            <a:r>
              <a:rPr lang="en-US">
                <a:solidFill>
                  <a:srgbClr val="444444"/>
                </a:solidFill>
              </a:rPr>
              <a:t>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522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3"/>
            <a:ext cx="83296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0" marR="0" indent="-130290" algn="l" defTabSz="342866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marL="130290" marR="0" lvl="0" indent="-130290" algn="l" defTabSz="342866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Click to add bulleted list</a:t>
            </a:r>
          </a:p>
          <a:p>
            <a:pPr lvl="0"/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  <a:p>
            <a:pPr marL="130290" marR="0" lvl="0" indent="-130290" algn="l" defTabSz="34286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552" y="1073150"/>
            <a:ext cx="2760662" cy="223138"/>
          </a:xfrm>
          <a:prstGeom prst="rect">
            <a:avLst/>
          </a:prstGeom>
          <a:solidFill>
            <a:srgbClr val="39C2D7"/>
          </a:solidFill>
        </p:spPr>
        <p:txBody>
          <a:bodyPr wrap="square" lIns="68580" tIns="34290" rIns="68580" bIns="34290">
            <a:spAutoFit/>
          </a:bodyPr>
          <a:lstStyle>
            <a:lvl1pPr marL="0" indent="0" algn="l">
              <a:buNone/>
              <a:defRPr sz="10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LOREM IPSUM DOLOR AMET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803437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" y="3"/>
            <a:ext cx="9155113" cy="5167313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defTabSz="342884">
              <a:lnSpc>
                <a:spcPct val="85000"/>
              </a:lnSpc>
              <a:defRPr/>
            </a:pPr>
            <a:endParaRPr lang="en-US" sz="105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25" y="-141287"/>
            <a:ext cx="9628188" cy="558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2509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6532" y="2398060"/>
            <a:ext cx="7574494" cy="2191404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375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83342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 flipV="1">
            <a:off x="2254167" y="699516"/>
            <a:ext cx="0" cy="444398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61959" y="699516"/>
            <a:ext cx="0" cy="444398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4565714" y="699516"/>
            <a:ext cx="0" cy="444398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36487" y="917774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38708" y="1907709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430755" y="2223303"/>
            <a:ext cx="1323845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2954319" y="917774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2956541" y="1907709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2748587" y="2223303"/>
            <a:ext cx="1323845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5264732" y="917774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5266955" y="1907709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5059003" y="2223303"/>
            <a:ext cx="1323845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7547176" y="917774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7549397" y="1907709"/>
            <a:ext cx="907941" cy="249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9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7341446" y="2223303"/>
            <a:ext cx="1323845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6761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073950" y="2822076"/>
            <a:ext cx="99610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702231" y="3100509"/>
            <a:ext cx="1756120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058920" y="1784897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17056" y="2822076"/>
            <a:ext cx="99610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47453" y="3100509"/>
            <a:ext cx="1735308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176101" y="2822076"/>
            <a:ext cx="996107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814791" y="3100509"/>
            <a:ext cx="1718728" cy="25457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/>
            </a:lvl1pPr>
            <a:lvl2pPr marL="342857" indent="0">
              <a:buNone/>
              <a:defRPr sz="800"/>
            </a:lvl2pPr>
            <a:lvl3pPr marL="685715" indent="0">
              <a:buNone/>
              <a:defRPr sz="8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4115812" y="1784897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217965" y="1784897"/>
            <a:ext cx="912380" cy="923637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8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Headshot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3048000" y="699518"/>
            <a:ext cx="0" cy="415383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6096000" y="693623"/>
            <a:ext cx="0" cy="415383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54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1840670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8" tIns="34289" rIns="68568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89635"/>
            <a:ext cx="6457956" cy="543650"/>
          </a:xfrm>
          <a:prstGeom prst="rect">
            <a:avLst/>
          </a:prstGeom>
        </p:spPr>
        <p:txBody>
          <a:bodyPr vert="horz" lIns="68568" tIns="0" rIns="68568" bIns="34289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246350"/>
            <a:ext cx="0" cy="20574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930278" y="1321136"/>
            <a:ext cx="3840479" cy="2425365"/>
          </a:xfrm>
          <a:prstGeom prst="rect">
            <a:avLst/>
          </a:prstGeom>
        </p:spPr>
        <p:txBody>
          <a:bodyPr vert="horz" lIns="68568" tIns="34289" rIns="68568" bIns="34289" rtlCol="0">
            <a:noAutofit/>
          </a:bodyPr>
          <a:lstStyle>
            <a:lvl1pPr marL="129779" indent="-129779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Clr>
                <a:srgbClr val="2FC2D9"/>
              </a:buClr>
              <a:buFont typeface="Arial"/>
              <a:buChar char="•"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48" y="1321135"/>
            <a:ext cx="3921125" cy="2730165"/>
          </a:xfrm>
          <a:prstGeom prst="rect">
            <a:avLst/>
          </a:prstGeom>
        </p:spPr>
        <p:txBody>
          <a:bodyPr lIns="68568" tIns="34289" rIns="68568" bIns="34289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18150" y="990999"/>
            <a:ext cx="1489807" cy="223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68" tIns="34289" rIns="68568" bIns="34289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257309" y="152005"/>
            <a:ext cx="1236221" cy="406796"/>
          </a:xfrm>
          <a:prstGeom prst="rect">
            <a:avLst/>
          </a:prstGeom>
        </p:spPr>
        <p:txBody>
          <a:bodyPr lIns="68568" tIns="34289" rIns="68568" bIns="34289">
            <a:normAutofit/>
          </a:bodyPr>
          <a:lstStyle>
            <a:lvl1pPr marL="0" indent="0">
              <a:buNone/>
              <a:defRPr sz="900" baseline="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990149" y="990999"/>
            <a:ext cx="1489807" cy="2231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68" tIns="34289" rIns="68568" bIns="34289">
            <a:spAutoFit/>
          </a:bodyPr>
          <a:lstStyle>
            <a:lvl1pPr marL="0" indent="0" algn="l"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9809650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-1" y="4856483"/>
            <a:ext cx="9155208" cy="298227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>
            <a:off x="7421114" y="4900040"/>
            <a:ext cx="1493521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 algn="r">
              <a:defRPr sz="800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defTabSz="685783">
              <a:defRPr sz="1800">
                <a:solidFill>
                  <a:srgbClr val="000000"/>
                </a:solidFill>
              </a:defRPr>
            </a:pPr>
            <a:r>
              <a:rPr sz="800"/>
              <a:t>‹#›</a:t>
            </a:r>
          </a:p>
        </p:txBody>
      </p:sp>
      <p:sp>
        <p:nvSpPr>
          <p:cNvPr id="19" name="Shape 19"/>
          <p:cNvSpPr/>
          <p:nvPr/>
        </p:nvSpPr>
        <p:spPr>
          <a:xfrm>
            <a:off x="880559" y="4921742"/>
            <a:ext cx="2316480" cy="161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90" tIns="34290" rIns="34290" bIns="34290">
            <a:spAutoFit/>
          </a:bodyPr>
          <a:lstStyle>
            <a:lvl1pPr>
              <a:defRPr sz="600" spc="15">
                <a:solidFill>
                  <a:srgbClr val="CCCCC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 defTabSz="685783">
              <a:defRPr sz="1800" spc="0">
                <a:solidFill>
                  <a:srgbClr val="000000"/>
                </a:solidFill>
              </a:defRPr>
            </a:pPr>
            <a:r>
              <a:rPr sz="600" spc="15"/>
              <a:t>CONFIDENTIAL</a:t>
            </a:r>
          </a:p>
        </p:txBody>
      </p:sp>
      <p:sp>
        <p:nvSpPr>
          <p:cNvPr id="20" name="Shape 20"/>
          <p:cNvSpPr/>
          <p:nvPr/>
        </p:nvSpPr>
        <p:spPr>
          <a:xfrm>
            <a:off x="813250" y="4940809"/>
            <a:ext cx="1" cy="123445"/>
          </a:xfrm>
          <a:prstGeom prst="line">
            <a:avLst/>
          </a:prstGeom>
          <a:ln w="3175">
            <a:solidFill>
              <a:srgbClr val="CCCCCC"/>
            </a:solidFill>
          </a:ln>
        </p:spPr>
        <p:txBody>
          <a:bodyPr lIns="0" tIns="0" rIns="0" bIns="0"/>
          <a:lstStyle/>
          <a:p>
            <a:pPr defTabSz="457178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>
              <a:solidFill>
                <a:srgbClr val="000000"/>
              </a:solidFill>
              <a:sym typeface="Helvetica"/>
            </a:endParaRPr>
          </a:p>
        </p:txBody>
      </p:sp>
      <p:pic>
        <p:nvPicPr>
          <p:cNvPr id="21" name="image1.png" descr="logo_footer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32226" y="4931437"/>
            <a:ext cx="476251" cy="16941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31826" y="1556688"/>
            <a:ext cx="6910389" cy="18809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538135" indent="-195252">
              <a:lnSpc>
                <a:spcPct val="80000"/>
              </a:lnSpc>
              <a:spcBef>
                <a:spcPts val="0"/>
              </a:spcBef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841968" indent="-156202">
              <a:lnSpc>
                <a:spcPct val="80000"/>
              </a:lnSpc>
              <a:spcBef>
                <a:spcPts val="0"/>
              </a:spcBef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184852" indent="-156202">
              <a:lnSpc>
                <a:spcPct val="80000"/>
              </a:lnSpc>
              <a:spcBef>
                <a:spcPts val="0"/>
              </a:spcBef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527734" indent="-156202">
              <a:lnSpc>
                <a:spcPct val="80000"/>
              </a:lnSpc>
              <a:spcBef>
                <a:spcPts val="0"/>
              </a:spcBef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4100" spc="-1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spc="0">
                <a:solidFill>
                  <a:srgbClr val="000000"/>
                </a:solidFill>
              </a:defRPr>
            </a:pPr>
            <a:r>
              <a:rPr sz="4100" spc="-1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spc="0">
                <a:solidFill>
                  <a:srgbClr val="000000"/>
                </a:solidFill>
              </a:defRPr>
            </a:pPr>
            <a:r>
              <a:rPr sz="4100" spc="-1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spc="0">
                <a:solidFill>
                  <a:srgbClr val="000000"/>
                </a:solidFill>
              </a:defRPr>
            </a:pPr>
            <a:r>
              <a:rPr sz="4100" spc="-1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spc="0">
                <a:solidFill>
                  <a:srgbClr val="000000"/>
                </a:solidFill>
              </a:defRPr>
            </a:pPr>
            <a:r>
              <a:rPr sz="4100" spc="-1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463132815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Case Study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995" y="170914"/>
            <a:ext cx="8337502" cy="5436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600" baseline="0"/>
            </a:lvl1pPr>
          </a:lstStyle>
          <a:p>
            <a:r>
              <a:rPr lang="en-US"/>
              <a:t>Client name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875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7724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257800" y="628650"/>
            <a:ext cx="3886200" cy="405765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83"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685801"/>
            <a:ext cx="4739640" cy="390882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5981"/>
            <a:ext cx="8686800" cy="4078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0574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>
              <a:buFontTx/>
              <a:buNone/>
              <a:defRPr sz="75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1" y="628650"/>
            <a:ext cx="3886190" cy="4057650"/>
          </a:xfrm>
          <a:prstGeom prst="rect">
            <a:avLst/>
          </a:prstGeo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4"/>
          </p:nvPr>
        </p:nvSpPr>
        <p:spPr>
          <a:xfrm>
            <a:off x="2744618" y="4889339"/>
            <a:ext cx="3656075" cy="25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783">
              <a:defRPr/>
            </a:pPr>
            <a:r>
              <a:rPr lang="en-US">
                <a:solidFill>
                  <a:srgbClr val="464547"/>
                </a:solidFill>
              </a:rPr>
              <a:t>Confidential</a:t>
            </a:r>
          </a:p>
        </p:txBody>
      </p:sp>
      <p:sp>
        <p:nvSpPr>
          <p:cNvPr id="9" name="Slide Number Placeholder 11"/>
          <p:cNvSpPr>
            <a:spLocks noGrp="1"/>
          </p:cNvSpPr>
          <p:nvPr>
            <p:ph type="sldNum" sz="quarter" idx="15"/>
          </p:nvPr>
        </p:nvSpPr>
        <p:spPr>
          <a:xfrm>
            <a:off x="8220478" y="4869180"/>
            <a:ext cx="482185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783">
              <a:defRPr/>
            </a:pPr>
            <a:fld id="{9E93683F-9B15-4C69-A599-3716FF60920C}" type="slidenum">
              <a:rPr lang="en-US" smtClean="0">
                <a:solidFill>
                  <a:srgbClr val="464547"/>
                </a:solidFill>
              </a:rPr>
              <a:pPr defTabSz="685783">
                <a:defRPr/>
              </a:pPr>
              <a:t>‹#›</a:t>
            </a:fld>
            <a:endParaRPr lang="en-US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000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5" y="1417374"/>
            <a:ext cx="7450669" cy="744805"/>
          </a:xfrm>
          <a:prstGeom prst="rect">
            <a:avLst/>
          </a:prstGeom>
        </p:spPr>
        <p:txBody>
          <a:bodyPr lIns="68579" tIns="0" rIns="68579" bIns="34289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70" y="2879526"/>
            <a:ext cx="2625012" cy="277766"/>
          </a:xfrm>
          <a:prstGeom prst="rect">
            <a:avLst/>
          </a:prstGeom>
          <a:solidFill>
            <a:schemeClr val="accent2"/>
          </a:solidFill>
        </p:spPr>
        <p:txBody>
          <a:bodyPr wrap="none" lIns="68579" tIns="27431" rIns="68579" bIns="34289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84" indent="0">
              <a:buFontTx/>
              <a:buNone/>
              <a:defRPr/>
            </a:lvl2pPr>
            <a:lvl3pPr marL="685766" indent="0">
              <a:buFontTx/>
              <a:buNone/>
              <a:defRPr/>
            </a:lvl3pPr>
            <a:lvl4pPr marL="1028649" indent="0">
              <a:buFontTx/>
              <a:buNone/>
              <a:defRPr/>
            </a:lvl4pPr>
            <a:lvl5pPr marL="1371532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7"/>
            <a:ext cx="3649662" cy="279797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9"/>
            <a:ext cx="1243502" cy="458237"/>
          </a:xfrm>
          <a:prstGeom prst="rect">
            <a:avLst/>
          </a:prstGeom>
        </p:spPr>
        <p:txBody>
          <a:bodyPr vert="horz" lIns="68579" tIns="34289" rIns="68579" bIns="34289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5" y="504828"/>
            <a:ext cx="1411591" cy="458881"/>
          </a:xfrm>
          <a:prstGeom prst="rect">
            <a:avLst/>
          </a:prstGeom>
        </p:spPr>
        <p:txBody>
          <a:bodyPr vert="horz" lIns="68579" tIns="34289" rIns="68579" bIns="34289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58311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79" tIns="34289" rIns="68579" bIns="34289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5"/>
            <a:ext cx="6910388" cy="574001"/>
          </a:xfrm>
          <a:prstGeom prst="rect">
            <a:avLst/>
          </a:prstGeom>
        </p:spPr>
        <p:txBody>
          <a:bodyPr lIns="68579" tIns="34289" rIns="68579" bIns="34289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4" y="3340103"/>
            <a:ext cx="6488113" cy="284691"/>
          </a:xfrm>
          <a:prstGeom prst="rect">
            <a:avLst/>
          </a:prstGeom>
        </p:spPr>
        <p:txBody>
          <a:bodyPr lIns="68579" tIns="34289" rIns="68579" bIns="3428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7"/>
            <a:ext cx="3649662" cy="279797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9"/>
            <a:ext cx="1243502" cy="458237"/>
          </a:xfrm>
          <a:prstGeom prst="rect">
            <a:avLst/>
          </a:prstGeom>
        </p:spPr>
        <p:txBody>
          <a:bodyPr vert="horz" lIns="68579" tIns="34289" rIns="68579" bIns="34289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9187977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2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98755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9" tIns="54863" rIns="68579" bIns="54863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Subtitle to go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9144000" y="707791"/>
            <a:ext cx="0" cy="4198874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04800" y="1332312"/>
            <a:ext cx="8493760" cy="1085770"/>
          </a:xfrm>
          <a:prstGeom prst="rect">
            <a:avLst/>
          </a:prstGeom>
        </p:spPr>
        <p:txBody>
          <a:bodyPr lIns="68579" tIns="34289" rIns="68579" bIns="34289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975"/>
              </a:spcAft>
              <a:buNone/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>
                <a:solidFill>
                  <a:srgbClr val="444444"/>
                </a:solidFill>
              </a:rPr>
              <a:t>Click to add text - Lorem </a:t>
            </a:r>
            <a:r>
              <a:rPr lang="en-US" err="1">
                <a:solidFill>
                  <a:srgbClr val="444444"/>
                </a:solidFill>
              </a:rPr>
              <a:t>ipsum</a:t>
            </a:r>
            <a:r>
              <a:rPr lang="en-US">
                <a:solidFill>
                  <a:srgbClr val="444444"/>
                </a:solidFill>
              </a:rPr>
              <a:t> dolor sit </a:t>
            </a:r>
            <a:r>
              <a:rPr lang="en-US" err="1">
                <a:solidFill>
                  <a:srgbClr val="444444"/>
                </a:solidFill>
              </a:rPr>
              <a:t>amet</a:t>
            </a:r>
            <a:r>
              <a:rPr lang="en-US">
                <a:solidFill>
                  <a:srgbClr val="444444"/>
                </a:solidFill>
              </a:rPr>
              <a:t>, </a:t>
            </a:r>
            <a:r>
              <a:rPr lang="en-US" err="1">
                <a:solidFill>
                  <a:srgbClr val="444444"/>
                </a:solidFill>
              </a:rPr>
              <a:t>consectetur</a:t>
            </a:r>
            <a:r>
              <a:rPr lang="en-US">
                <a:solidFill>
                  <a:srgbClr val="444444"/>
                </a:solidFill>
              </a:rPr>
              <a:t> adipiscing </a:t>
            </a:r>
            <a:r>
              <a:rPr lang="en-US" err="1">
                <a:solidFill>
                  <a:srgbClr val="444444"/>
                </a:solidFill>
              </a:rPr>
              <a:t>elit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Ut</a:t>
            </a:r>
            <a:r>
              <a:rPr lang="en-US">
                <a:solidFill>
                  <a:srgbClr val="444444"/>
                </a:solidFill>
              </a:rPr>
              <a:t> vitae </a:t>
            </a:r>
            <a:r>
              <a:rPr lang="en-US" err="1">
                <a:solidFill>
                  <a:srgbClr val="444444"/>
                </a:solidFill>
              </a:rPr>
              <a:t>laoreet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Sed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eleifend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 a </a:t>
            </a:r>
            <a:r>
              <a:rPr lang="en-US" err="1">
                <a:solidFill>
                  <a:srgbClr val="444444"/>
                </a:solidFill>
              </a:rPr>
              <a:t>purus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tincidunt</a:t>
            </a:r>
            <a:r>
              <a:rPr lang="en-US">
                <a:solidFill>
                  <a:srgbClr val="444444"/>
                </a:solidFill>
              </a:rPr>
              <a:t>, a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mauris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Praesent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bibendum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justo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nec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metus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auctor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volutpat</a:t>
            </a:r>
            <a:r>
              <a:rPr lang="en-US">
                <a:solidFill>
                  <a:srgbClr val="444444"/>
                </a:solidFill>
              </a:rPr>
              <a:t>. </a:t>
            </a:r>
            <a:r>
              <a:rPr lang="en-US" err="1">
                <a:solidFill>
                  <a:srgbClr val="444444"/>
                </a:solidFill>
              </a:rPr>
              <a:t>Morbi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malesuada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mattis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eros</a:t>
            </a:r>
            <a:r>
              <a:rPr lang="en-US">
                <a:solidFill>
                  <a:srgbClr val="444444"/>
                </a:solidFill>
              </a:rPr>
              <a:t>, adipiscing </a:t>
            </a:r>
            <a:r>
              <a:rPr lang="en-US" err="1">
                <a:solidFill>
                  <a:srgbClr val="444444"/>
                </a:solidFill>
              </a:rPr>
              <a:t>tempor</a:t>
            </a:r>
            <a:r>
              <a:rPr lang="en-US">
                <a:solidFill>
                  <a:srgbClr val="444444"/>
                </a:solidFill>
              </a:rPr>
              <a:t> </a:t>
            </a:r>
            <a:r>
              <a:rPr lang="en-US" err="1">
                <a:solidFill>
                  <a:srgbClr val="444444"/>
                </a:solidFill>
              </a:rPr>
              <a:t>lorem</a:t>
            </a:r>
            <a:r>
              <a:rPr lang="en-US">
                <a:solidFill>
                  <a:srgbClr val="444444"/>
                </a:solidFill>
              </a:rPr>
              <a:t>.</a:t>
            </a:r>
            <a:endParaRPr lang="en-US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304800" y="3017520"/>
            <a:ext cx="8488758" cy="1515190"/>
          </a:xfrm>
          <a:prstGeom prst="rect">
            <a:avLst/>
          </a:prstGeom>
        </p:spPr>
        <p:txBody>
          <a:bodyPr lIns="68579" tIns="34289" rIns="68579" bIns="34289">
            <a:noAutofit/>
          </a:bodyPr>
          <a:lstStyle>
            <a:lvl1pPr marL="128010" marR="0" indent="-128010" algn="l" defTabSz="342884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13" tIns="34289" rIns="68579" bIns="34289" anchor="ctr" anchorCtr="0">
            <a:normAutofit/>
          </a:bodyPr>
          <a:lstStyle>
            <a:lvl1pPr marL="0" indent="0">
              <a:buNone/>
              <a:defRPr sz="20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2602992"/>
            <a:ext cx="186236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79" tIns="54863" rIns="68579" bIns="54863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0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Subtitle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6281640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762306"/>
            <a:ext cx="9144000" cy="3811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8" y="4047508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6" tIns="27431" rIns="137156" bIns="34289">
            <a:no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84" indent="0">
              <a:buNone/>
              <a:defRPr sz="3800" b="0" i="0" cap="all">
                <a:latin typeface="Arial Black"/>
                <a:cs typeface="Arial Black"/>
              </a:defRPr>
            </a:lvl2pPr>
            <a:lvl3pPr marL="685766" indent="0">
              <a:buNone/>
              <a:defRPr sz="3800" b="0" i="0" cap="all">
                <a:latin typeface="Arial Black"/>
                <a:cs typeface="Arial Black"/>
              </a:defRPr>
            </a:lvl3pPr>
            <a:lvl4pPr marL="1028649" indent="0">
              <a:buNone/>
              <a:defRPr sz="3800" b="0" i="0" cap="all">
                <a:latin typeface="Arial Black"/>
                <a:cs typeface="Arial Black"/>
              </a:defRPr>
            </a:lvl4pPr>
            <a:lvl5pPr marL="1371532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8" y="3439725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56" tIns="27431" rIns="137156" bIns="34289">
            <a:no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884" indent="0">
              <a:buNone/>
              <a:defRPr sz="3800" b="0" i="0" cap="all">
                <a:latin typeface="Arial Black"/>
                <a:cs typeface="Arial Black"/>
              </a:defRPr>
            </a:lvl2pPr>
            <a:lvl3pPr marL="685766" indent="0">
              <a:buNone/>
              <a:defRPr sz="3800" b="0" i="0" cap="all">
                <a:latin typeface="Arial Black"/>
                <a:cs typeface="Arial Black"/>
              </a:defRPr>
            </a:lvl3pPr>
            <a:lvl4pPr marL="1028649" indent="0">
              <a:buNone/>
              <a:defRPr sz="3800" b="0" i="0" cap="all">
                <a:latin typeface="Arial Black"/>
                <a:cs typeface="Arial Black"/>
              </a:defRPr>
            </a:lvl4pPr>
            <a:lvl5pPr marL="1371532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8" y="2869953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txBody>
          <a:bodyPr wrap="none" lIns="137156" tIns="27431" rIns="137156" bIns="34289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r>
              <a:rPr lang="en-US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8" y="2496460"/>
            <a:ext cx="6488113" cy="692498"/>
          </a:xfrm>
          <a:prstGeom prst="rect">
            <a:avLst/>
          </a:prstGeom>
        </p:spPr>
        <p:txBody>
          <a:bodyPr lIns="68579" tIns="34289" rIns="68579" bIns="34289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30" y="245713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79" tIns="34289" rIns="68579" bIns="34289">
            <a:noAutofit/>
          </a:bodyPr>
          <a:lstStyle>
            <a:lvl1pPr marL="0" indent="0">
              <a:buNone/>
              <a:defRPr sz="1400" cap="all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67724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66.xml"/><Relationship Id="rId47" Type="http://schemas.openxmlformats.org/officeDocument/2006/relationships/slideLayout" Target="../slideLayouts/slideLayout71.xml"/><Relationship Id="rId63" Type="http://schemas.openxmlformats.org/officeDocument/2006/relationships/slideLayout" Target="../slideLayouts/slideLayout87.xml"/><Relationship Id="rId68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56.xml"/><Relationship Id="rId37" Type="http://schemas.openxmlformats.org/officeDocument/2006/relationships/slideLayout" Target="../slideLayouts/slideLayout61.xml"/><Relationship Id="rId40" Type="http://schemas.openxmlformats.org/officeDocument/2006/relationships/slideLayout" Target="../slideLayouts/slideLayout64.xml"/><Relationship Id="rId45" Type="http://schemas.openxmlformats.org/officeDocument/2006/relationships/slideLayout" Target="../slideLayouts/slideLayout69.xml"/><Relationship Id="rId53" Type="http://schemas.openxmlformats.org/officeDocument/2006/relationships/slideLayout" Target="../slideLayouts/slideLayout77.xml"/><Relationship Id="rId58" Type="http://schemas.openxmlformats.org/officeDocument/2006/relationships/slideLayout" Target="../slideLayouts/slideLayout82.xml"/><Relationship Id="rId6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29.xml"/><Relationship Id="rId61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Relationship Id="rId35" Type="http://schemas.openxmlformats.org/officeDocument/2006/relationships/slideLayout" Target="../slideLayouts/slideLayout59.xml"/><Relationship Id="rId43" Type="http://schemas.openxmlformats.org/officeDocument/2006/relationships/slideLayout" Target="../slideLayouts/slideLayout67.xml"/><Relationship Id="rId48" Type="http://schemas.openxmlformats.org/officeDocument/2006/relationships/slideLayout" Target="../slideLayouts/slideLayout72.xml"/><Relationship Id="rId56" Type="http://schemas.openxmlformats.org/officeDocument/2006/relationships/slideLayout" Target="../slideLayouts/slideLayout80.xml"/><Relationship Id="rId64" Type="http://schemas.openxmlformats.org/officeDocument/2006/relationships/slideLayout" Target="../slideLayouts/slideLayout88.xml"/><Relationship Id="rId6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32.xml"/><Relationship Id="rId51" Type="http://schemas.openxmlformats.org/officeDocument/2006/relationships/slideLayout" Target="../slideLayouts/slideLayout75.xml"/><Relationship Id="rId72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57.xml"/><Relationship Id="rId38" Type="http://schemas.openxmlformats.org/officeDocument/2006/relationships/slideLayout" Target="../slideLayouts/slideLayout62.xml"/><Relationship Id="rId46" Type="http://schemas.openxmlformats.org/officeDocument/2006/relationships/slideLayout" Target="../slideLayouts/slideLayout70.xml"/><Relationship Id="rId59" Type="http://schemas.openxmlformats.org/officeDocument/2006/relationships/slideLayout" Target="../slideLayouts/slideLayout83.xml"/><Relationship Id="rId67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44.xml"/><Relationship Id="rId41" Type="http://schemas.openxmlformats.org/officeDocument/2006/relationships/slideLayout" Target="../slideLayouts/slideLayout65.xml"/><Relationship Id="rId54" Type="http://schemas.openxmlformats.org/officeDocument/2006/relationships/slideLayout" Target="../slideLayouts/slideLayout78.xml"/><Relationship Id="rId62" Type="http://schemas.openxmlformats.org/officeDocument/2006/relationships/slideLayout" Target="../slideLayouts/slideLayout86.xml"/><Relationship Id="rId7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36" Type="http://schemas.openxmlformats.org/officeDocument/2006/relationships/slideLayout" Target="../slideLayouts/slideLayout60.xml"/><Relationship Id="rId49" Type="http://schemas.openxmlformats.org/officeDocument/2006/relationships/slideLayout" Target="../slideLayouts/slideLayout73.xml"/><Relationship Id="rId57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55.xml"/><Relationship Id="rId44" Type="http://schemas.openxmlformats.org/officeDocument/2006/relationships/slideLayout" Target="../slideLayouts/slideLayout68.xml"/><Relationship Id="rId52" Type="http://schemas.openxmlformats.org/officeDocument/2006/relationships/slideLayout" Target="../slideLayouts/slideLayout76.xml"/><Relationship Id="rId60" Type="http://schemas.openxmlformats.org/officeDocument/2006/relationships/slideLayout" Target="../slideLayouts/slideLayout84.xml"/><Relationship Id="rId65" Type="http://schemas.openxmlformats.org/officeDocument/2006/relationships/slideLayout" Target="../slideLayouts/slideLayout89.xml"/><Relationship Id="rId73" Type="http://schemas.openxmlformats.org/officeDocument/2006/relationships/image" Target="../media/image7.png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9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74.xml"/><Relationship Id="rId55" Type="http://schemas.openxmlformats.org/officeDocument/2006/relationships/slideLayout" Target="../slideLayouts/slideLayout79.xml"/><Relationship Id="rId7" Type="http://schemas.openxmlformats.org/officeDocument/2006/relationships/slideLayout" Target="../slideLayouts/slideLayout31.xml"/><Relationship Id="rId71" Type="http://schemas.openxmlformats.org/officeDocument/2006/relationships/slideLayout" Target="../slideLayouts/slideLayout9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26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5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115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24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23" Type="http://schemas.openxmlformats.org/officeDocument/2006/relationships/slideLayout" Target="../slideLayouts/slideLayout118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117.xml"/><Relationship Id="rId27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867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856482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783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685783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 defTabSz="685783"/>
              <a:t>‹#›</a:t>
            </a:fld>
            <a:endParaRPr lang="en-US" sz="80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783"/>
            <a:r>
              <a:rPr lang="en-US" sz="600" kern="0" spc="15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_footer.png"/>
          <p:cNvPicPr>
            <a:picLocks noChangeAspect="1"/>
          </p:cNvPicPr>
          <p:nvPr/>
        </p:nvPicPr>
        <p:blipFill>
          <a:blip r:embed="rId7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4" y="4931435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5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9" r:id="rId16"/>
    <p:sldLayoutId id="2147483720" r:id="rId17"/>
    <p:sldLayoutId id="2147483721" r:id="rId18"/>
    <p:sldLayoutId id="2147483722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8" r:id="rId32"/>
    <p:sldLayoutId id="2147483742" r:id="rId33"/>
    <p:sldLayoutId id="2147483743" r:id="rId34"/>
    <p:sldLayoutId id="2147483746" r:id="rId35"/>
    <p:sldLayoutId id="2147483747" r:id="rId36"/>
    <p:sldLayoutId id="2147483748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6" r:id="rId44"/>
    <p:sldLayoutId id="2147483760" r:id="rId45"/>
    <p:sldLayoutId id="2147483762" r:id="rId46"/>
    <p:sldLayoutId id="2147483763" r:id="rId47"/>
    <p:sldLayoutId id="2147483764" r:id="rId48"/>
    <p:sldLayoutId id="2147483767" r:id="rId49"/>
    <p:sldLayoutId id="2147483775" r:id="rId50"/>
    <p:sldLayoutId id="2147483777" r:id="rId51"/>
    <p:sldLayoutId id="2147483782" r:id="rId52"/>
    <p:sldLayoutId id="2147483783" r:id="rId53"/>
    <p:sldLayoutId id="2147483784" r:id="rId54"/>
    <p:sldLayoutId id="2147483786" r:id="rId55"/>
    <p:sldLayoutId id="2147483787" r:id="rId56"/>
    <p:sldLayoutId id="2147483797" r:id="rId57"/>
    <p:sldLayoutId id="2147483798" r:id="rId58"/>
    <p:sldLayoutId id="2147483803" r:id="rId59"/>
    <p:sldLayoutId id="2147483804" r:id="rId60"/>
    <p:sldLayoutId id="2147483805" r:id="rId61"/>
    <p:sldLayoutId id="2147483806" r:id="rId62"/>
    <p:sldLayoutId id="2147483807" r:id="rId63"/>
    <p:sldLayoutId id="2147483824" r:id="rId64"/>
    <p:sldLayoutId id="2147483828" r:id="rId65"/>
    <p:sldLayoutId id="2147483830" r:id="rId66"/>
    <p:sldLayoutId id="2147483831" r:id="rId67"/>
    <p:sldLayoutId id="2147483832" r:id="rId68"/>
    <p:sldLayoutId id="2147483833" r:id="rId69"/>
    <p:sldLayoutId id="2147483834" r:id="rId70"/>
    <p:sldLayoutId id="2147483836" r:id="rId71"/>
  </p:sldLayoutIdLst>
  <p:hf sldNum="0" hdr="0" dt="0"/>
  <p:txStyles>
    <p:titleStyle>
      <a:lvl1pPr algn="l" defTabSz="342884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62" indent="-257162" algn="l" defTabSz="342884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185" indent="-214303" algn="l" defTabSz="34288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07" indent="-171442" algn="l" defTabSz="342884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090" indent="-171442" algn="l" defTabSz="342884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2974" indent="-171442" algn="l" defTabSz="342884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856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2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342884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58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342884"/>
            <a:fld id="{C2C0EDAD-27A0-9447-9004-E733B36B95C3}" type="slidenum">
              <a:rPr lang="en-US" sz="800" smtClean="0">
                <a:solidFill>
                  <a:srgbClr val="CCCCCC"/>
                </a:solidFill>
                <a:cs typeface="Trebuchet MS"/>
              </a:rPr>
              <a:pPr algn="r" defTabSz="342884"/>
              <a:t>‹#›</a:t>
            </a:fld>
            <a:endParaRPr lang="en-US" sz="800">
              <a:solidFill>
                <a:srgbClr val="CCCCCC"/>
              </a:solidFill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42"/>
            <a:ext cx="2316480" cy="161581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defTabSz="342884"/>
            <a:r>
              <a:rPr lang="en-US" sz="600" kern="0" spc="15">
                <a:solidFill>
                  <a:srgbClr val="CCCCCC"/>
                </a:solidFill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6"/>
            <a:ext cx="476250" cy="169417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4088"/>
          </a:xfrm>
          <a:prstGeom prst="rect">
            <a:avLst/>
          </a:prstGeom>
          <a:solidFill>
            <a:schemeClr val="bg1"/>
          </a:solidFill>
          <a:effectLst>
            <a:outerShdw blurRad="40005" dist="25400" dir="5400000" algn="tl" rotWithShape="0">
              <a:srgbClr val="000000">
                <a:alpha val="30000"/>
              </a:srgbClr>
            </a:outerShdw>
          </a:effectLst>
        </p:spPr>
        <p:txBody>
          <a:bodyPr vert="horz" lIns="274313" tIns="45719" rIns="274313" bIns="45719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277092" y="946728"/>
            <a:ext cx="8555182" cy="364749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59" r:id="rId21"/>
    <p:sldLayoutId id="2147483860" r:id="rId22"/>
    <p:sldLayoutId id="2147483861" r:id="rId23"/>
    <p:sldLayoutId id="2147483863" r:id="rId24"/>
    <p:sldLayoutId id="2147483864" r:id="rId25"/>
    <p:sldLayoutId id="2147483865" r:id="rId26"/>
    <p:sldLayoutId id="2147483866" r:id="rId27"/>
  </p:sldLayoutIdLst>
  <p:txStyles>
    <p:titleStyle>
      <a:lvl1pPr algn="l" defTabSz="342884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0" indent="0" algn="l" defTabSz="342884" rtl="0" eaLnBrk="1" latinLnBrk="0" hangingPunct="1">
        <a:spcBef>
          <a:spcPct val="20000"/>
        </a:spcBef>
        <a:spcAft>
          <a:spcPts val="300"/>
        </a:spcAft>
        <a:buFont typeface="Arial"/>
        <a:buNone/>
        <a:defRPr sz="1200" b="0" i="0" kern="1200">
          <a:solidFill>
            <a:schemeClr val="tx1"/>
          </a:solidFill>
          <a:latin typeface="+mn-lt"/>
          <a:ea typeface="+mn-ea"/>
          <a:cs typeface="Trebuchet MS Bold Italic"/>
        </a:defRPr>
      </a:lvl1pPr>
      <a:lvl2pPr marL="228588" indent="-228588" algn="l" defTabSz="342884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78" indent="-228588" algn="l" defTabSz="342884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649192" indent="-171442" algn="l" defTabSz="342884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13776" indent="-171442" algn="l" defTabSz="342884" rtl="0" eaLnBrk="1" latinLnBrk="0" hangingPunct="1">
        <a:spcBef>
          <a:spcPct val="20000"/>
        </a:spcBef>
        <a:spcAft>
          <a:spcPts val="300"/>
        </a:spcAft>
        <a:buClr>
          <a:schemeClr val="accent2"/>
        </a:buClr>
        <a:buSzPct val="120000"/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856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34288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E832-C045-5048-910F-BFD9462D5B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spc="300"/>
              <a:t>My Hotels Central Reservation System Micro Services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172C-3F77-4EF8-9EDB-77FA078B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29001"/>
            <a:ext cx="7886700" cy="994172"/>
          </a:xfrm>
        </p:spPr>
        <p:txBody>
          <a:bodyPr vert="horz" wrap="none" lIns="68580" tIns="34290" rIns="68580" bIns="34290" rtlCol="0" anchor="ctr">
            <a:normAutofit/>
          </a:bodyPr>
          <a:lstStyle/>
          <a:p>
            <a:r>
              <a:rPr lang="en-US" b="1" u="sng"/>
              <a:t>Solution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148141-D3ED-482D-A9FE-9CEFFAA3F264}"/>
              </a:ext>
            </a:extLst>
          </p:cNvPr>
          <p:cNvSpPr/>
          <p:nvPr/>
        </p:nvSpPr>
        <p:spPr>
          <a:xfrm>
            <a:off x="314325" y="884464"/>
            <a:ext cx="8586788" cy="3629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0F590D-8CEF-4BC1-A44D-382DCBAEB7EC}"/>
              </a:ext>
            </a:extLst>
          </p:cNvPr>
          <p:cNvSpPr/>
          <p:nvPr/>
        </p:nvSpPr>
        <p:spPr>
          <a:xfrm>
            <a:off x="2114551" y="1580979"/>
            <a:ext cx="878681" cy="1185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API Gateway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49C9DE3-68CC-4528-A8D5-0A2366F8221C}"/>
              </a:ext>
            </a:extLst>
          </p:cNvPr>
          <p:cNvSpPr/>
          <p:nvPr/>
        </p:nvSpPr>
        <p:spPr>
          <a:xfrm>
            <a:off x="7129462" y="1348808"/>
            <a:ext cx="1100138" cy="3929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Hotel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B63FF183-37DF-4A55-ACCC-ECC8DCAF52BB}"/>
              </a:ext>
            </a:extLst>
          </p:cNvPr>
          <p:cNvSpPr/>
          <p:nvPr/>
        </p:nvSpPr>
        <p:spPr>
          <a:xfrm>
            <a:off x="7129462" y="1834583"/>
            <a:ext cx="1100138" cy="3929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Guests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5A0B227F-8342-4FD9-91A9-C4477B535C2B}"/>
              </a:ext>
            </a:extLst>
          </p:cNvPr>
          <p:cNvSpPr/>
          <p:nvPr/>
        </p:nvSpPr>
        <p:spPr>
          <a:xfrm>
            <a:off x="7179469" y="2331074"/>
            <a:ext cx="1100138" cy="3929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Reservations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1E7487B-47CC-419F-BD90-BDB90E724705}"/>
              </a:ext>
            </a:extLst>
          </p:cNvPr>
          <p:cNvSpPr/>
          <p:nvPr/>
        </p:nvSpPr>
        <p:spPr>
          <a:xfrm>
            <a:off x="7222331" y="2863282"/>
            <a:ext cx="1100138" cy="3929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Payments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69E373-98A7-4950-90BF-2A261AF7D9A1}"/>
              </a:ext>
            </a:extLst>
          </p:cNvPr>
          <p:cNvSpPr/>
          <p:nvPr/>
        </p:nvSpPr>
        <p:spPr>
          <a:xfrm>
            <a:off x="4248748" y="963045"/>
            <a:ext cx="1935956" cy="3071813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1AB121-461F-4F57-8130-B0570B7509FA}"/>
              </a:ext>
            </a:extLst>
          </p:cNvPr>
          <p:cNvSpPr/>
          <p:nvPr/>
        </p:nvSpPr>
        <p:spPr>
          <a:xfrm>
            <a:off x="4572000" y="1343449"/>
            <a:ext cx="1471613" cy="392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Hotel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495169-4C0E-4FC9-A376-2E209BA91DD3}"/>
              </a:ext>
            </a:extLst>
          </p:cNvPr>
          <p:cNvSpPr/>
          <p:nvPr/>
        </p:nvSpPr>
        <p:spPr>
          <a:xfrm>
            <a:off x="4572000" y="1845893"/>
            <a:ext cx="1471613" cy="392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Guest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FF448E-45F3-4D26-8923-5E5EEA084CA6}"/>
              </a:ext>
            </a:extLst>
          </p:cNvPr>
          <p:cNvSpPr/>
          <p:nvPr/>
        </p:nvSpPr>
        <p:spPr>
          <a:xfrm>
            <a:off x="4541641" y="2347741"/>
            <a:ext cx="1471613" cy="392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Reservation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90A629-CE4F-4503-AA6D-B06F957D13F1}"/>
              </a:ext>
            </a:extLst>
          </p:cNvPr>
          <p:cNvSpPr/>
          <p:nvPr/>
        </p:nvSpPr>
        <p:spPr>
          <a:xfrm>
            <a:off x="4541641" y="2854348"/>
            <a:ext cx="1471613" cy="392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Payment Service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1D2A0A-BA63-45F5-AFAC-E910C349AEAA}"/>
              </a:ext>
            </a:extLst>
          </p:cNvPr>
          <p:cNvSpPr/>
          <p:nvPr/>
        </p:nvSpPr>
        <p:spPr>
          <a:xfrm>
            <a:off x="6690123" y="970189"/>
            <a:ext cx="1935956" cy="3071813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65D400-2FBA-45DE-BFE8-103437288AA3}"/>
              </a:ext>
            </a:extLst>
          </p:cNvPr>
          <p:cNvSpPr/>
          <p:nvPr/>
        </p:nvSpPr>
        <p:spPr>
          <a:xfrm>
            <a:off x="2114550" y="3324046"/>
            <a:ext cx="931372" cy="767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Discovery Service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334A44-1CF6-4101-AF21-57A3FD35D886}"/>
              </a:ext>
            </a:extLst>
          </p:cNvPr>
          <p:cNvSpPr txBox="1"/>
          <p:nvPr/>
        </p:nvSpPr>
        <p:spPr>
          <a:xfrm>
            <a:off x="3195042" y="3193233"/>
            <a:ext cx="8518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013"/>
              <a:t>Register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ABA46B3-A70F-4398-B281-F04DAC006CED}"/>
              </a:ext>
            </a:extLst>
          </p:cNvPr>
          <p:cNvSpPr/>
          <p:nvPr/>
        </p:nvSpPr>
        <p:spPr>
          <a:xfrm>
            <a:off x="4516637" y="3325836"/>
            <a:ext cx="1471613" cy="392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Stay Offers Service</a:t>
            </a: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9E046104-B50B-42A8-85CB-0BC37C8C0658}"/>
              </a:ext>
            </a:extLst>
          </p:cNvPr>
          <p:cNvSpPr/>
          <p:nvPr/>
        </p:nvSpPr>
        <p:spPr>
          <a:xfrm>
            <a:off x="7233943" y="3327626"/>
            <a:ext cx="1100138" cy="3929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Stay Offers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3659FE-18E1-4712-93A9-1C876E325921}"/>
              </a:ext>
            </a:extLst>
          </p:cNvPr>
          <p:cNvSpPr/>
          <p:nvPr/>
        </p:nvSpPr>
        <p:spPr>
          <a:xfrm>
            <a:off x="454969" y="1472632"/>
            <a:ext cx="606329" cy="1535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REST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45B969-784B-41AF-924C-617B78B042D0}"/>
              </a:ext>
            </a:extLst>
          </p:cNvPr>
          <p:cNvCxnSpPr>
            <a:stCxn id="25" idx="3"/>
            <a:endCxn id="5" idx="1"/>
          </p:cNvCxnSpPr>
          <p:nvPr/>
        </p:nvCxnSpPr>
        <p:spPr>
          <a:xfrm flipV="1">
            <a:off x="1061298" y="2173911"/>
            <a:ext cx="1053252" cy="6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51BF8E-69A2-4962-A1C8-17E0E9C2AAC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93232" y="2173910"/>
            <a:ext cx="1255516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D77D53-2731-4F1E-A3E2-9107D8656ECF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45922" y="2387032"/>
            <a:ext cx="1202825" cy="132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12B1B9-7622-4E9F-8C72-6939CDDFE53A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553892" y="2766842"/>
            <a:ext cx="26345" cy="55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D5D04E-F1C5-48B5-B216-57B164000402}"/>
              </a:ext>
            </a:extLst>
          </p:cNvPr>
          <p:cNvSpPr txBox="1"/>
          <p:nvPr/>
        </p:nvSpPr>
        <p:spPr>
          <a:xfrm>
            <a:off x="2300287" y="2970439"/>
            <a:ext cx="5741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Query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AF0035-0948-4151-B366-4658525BE7C9}"/>
              </a:ext>
            </a:extLst>
          </p:cNvPr>
          <p:cNvSpPr/>
          <p:nvPr/>
        </p:nvSpPr>
        <p:spPr>
          <a:xfrm>
            <a:off x="1328739" y="4214332"/>
            <a:ext cx="7186606" cy="207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/>
              <a:t>Cross Cutting Concerns – Security, Performance, Config, Distributed Tracing and Logging, Monitoring 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D9766D9-EFA7-4613-9810-E97159A53925}"/>
              </a:ext>
            </a:extLst>
          </p:cNvPr>
          <p:cNvSpPr/>
          <p:nvPr/>
        </p:nvSpPr>
        <p:spPr>
          <a:xfrm>
            <a:off x="1550645" y="1050254"/>
            <a:ext cx="1935956" cy="3071813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90C06A4-8034-4490-8E7E-6897781F17EC}"/>
              </a:ext>
            </a:extLst>
          </p:cNvPr>
          <p:cNvCxnSpPr/>
          <p:nvPr/>
        </p:nvCxnSpPr>
        <p:spPr>
          <a:xfrm>
            <a:off x="1278731" y="941614"/>
            <a:ext cx="0" cy="35504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55A503-DC84-4E17-9B01-9A52FCC47A85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6043613" y="1539903"/>
            <a:ext cx="1085850" cy="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EDE6AB-8DB7-4FCE-9BB5-1C06869F9C57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flipV="1">
            <a:off x="6043613" y="2031036"/>
            <a:ext cx="1085850" cy="1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EECEBC-D0CA-4756-B0FF-9B19B06E4391}"/>
              </a:ext>
            </a:extLst>
          </p:cNvPr>
          <p:cNvCxnSpPr>
            <a:stCxn id="13" idx="3"/>
            <a:endCxn id="10" idx="2"/>
          </p:cNvCxnSpPr>
          <p:nvPr/>
        </p:nvCxnSpPr>
        <p:spPr>
          <a:xfrm flipV="1">
            <a:off x="6013253" y="2527527"/>
            <a:ext cx="1166216" cy="1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8E87D1-7D26-4192-A5E9-2A9A0CBFEF26}"/>
              </a:ext>
            </a:extLst>
          </p:cNvPr>
          <p:cNvCxnSpPr>
            <a:stCxn id="14" idx="3"/>
            <a:endCxn id="11" idx="2"/>
          </p:cNvCxnSpPr>
          <p:nvPr/>
        </p:nvCxnSpPr>
        <p:spPr>
          <a:xfrm>
            <a:off x="6013253" y="3050802"/>
            <a:ext cx="1209078" cy="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0D4302-07D5-4542-8BA4-0822EDD2CA2F}"/>
              </a:ext>
            </a:extLst>
          </p:cNvPr>
          <p:cNvCxnSpPr>
            <a:stCxn id="22" idx="3"/>
            <a:endCxn id="23" idx="2"/>
          </p:cNvCxnSpPr>
          <p:nvPr/>
        </p:nvCxnSpPr>
        <p:spPr>
          <a:xfrm>
            <a:off x="5988250" y="3522290"/>
            <a:ext cx="1245694" cy="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58E907-42FF-4FCD-A58C-A7B130539EE0}"/>
              </a:ext>
            </a:extLst>
          </p:cNvPr>
          <p:cNvSpPr txBox="1"/>
          <p:nvPr/>
        </p:nvSpPr>
        <p:spPr>
          <a:xfrm>
            <a:off x="4614863" y="993228"/>
            <a:ext cx="12858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Micro Services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C42AF8-CBBA-4B69-9046-EA920D4E3B73}"/>
              </a:ext>
            </a:extLst>
          </p:cNvPr>
          <p:cNvSpPr txBox="1"/>
          <p:nvPr/>
        </p:nvSpPr>
        <p:spPr>
          <a:xfrm>
            <a:off x="7179469" y="1007392"/>
            <a:ext cx="103584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Databases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D8DDF0-394E-4E00-93BE-AFC2D62708E2}"/>
              </a:ext>
            </a:extLst>
          </p:cNvPr>
          <p:cNvSpPr txBox="1"/>
          <p:nvPr/>
        </p:nvSpPr>
        <p:spPr>
          <a:xfrm>
            <a:off x="3018744" y="2092329"/>
            <a:ext cx="5741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42001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B83C-61E7-4B33-BD66-EC0113B5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none" lIns="68580" tIns="34290" rIns="68580" bIns="34290" rtlCol="0" anchor="ctr">
            <a:normAutofit fontScale="90000"/>
          </a:bodyPr>
          <a:lstStyle/>
          <a:p>
            <a:r>
              <a:rPr lang="en-US" b="1" u="sng"/>
              <a:t>Service Inventory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325633-8C51-4763-8FB6-2638BF83A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36218"/>
              </p:ext>
            </p:extLst>
          </p:nvPr>
        </p:nvGraphicFramePr>
        <p:xfrm>
          <a:off x="628650" y="839854"/>
          <a:ext cx="7886701" cy="329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38">
                  <a:extLst>
                    <a:ext uri="{9D8B030D-6E8A-4147-A177-3AD203B41FA5}">
                      <a16:colId xmlns:a16="http://schemas.microsoft.com/office/drawing/2014/main" val="404789101"/>
                    </a:ext>
                  </a:extLst>
                </a:gridCol>
                <a:gridCol w="1522907">
                  <a:extLst>
                    <a:ext uri="{9D8B030D-6E8A-4147-A177-3AD203B41FA5}">
                      <a16:colId xmlns:a16="http://schemas.microsoft.com/office/drawing/2014/main" val="1183892260"/>
                    </a:ext>
                  </a:extLst>
                </a:gridCol>
                <a:gridCol w="1434606">
                  <a:extLst>
                    <a:ext uri="{9D8B030D-6E8A-4147-A177-3AD203B41FA5}">
                      <a16:colId xmlns:a16="http://schemas.microsoft.com/office/drawing/2014/main" val="225104880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92020028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083736779"/>
                    </a:ext>
                  </a:extLst>
                </a:gridCol>
              </a:tblGrid>
              <a:tr h="718566">
                <a:tc>
                  <a:txBody>
                    <a:bodyPr/>
                    <a:lstStyle/>
                    <a:p>
                      <a:r>
                        <a:rPr lang="en-US" sz="1400" err="1"/>
                        <a:t>S.No</a:t>
                      </a:r>
                      <a:r>
                        <a:rPr lang="en-US" sz="1400"/>
                        <a:t>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Service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Request Structure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Response Structure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44668661"/>
                  </a:ext>
                </a:extLst>
              </a:tr>
              <a:tr h="416312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Hotel Service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4551773"/>
                  </a:ext>
                </a:extLst>
              </a:tr>
              <a:tr h="416312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Guest Service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2514452"/>
                  </a:ext>
                </a:extLst>
              </a:tr>
              <a:tr h="416312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Reservation Service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12527597"/>
                  </a:ext>
                </a:extLst>
              </a:tr>
              <a:tr h="416312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Payments Service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95359017"/>
                  </a:ext>
                </a:extLst>
              </a:tr>
              <a:tr h="416312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Stay Offers Service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6080867"/>
                  </a:ext>
                </a:extLst>
              </a:tr>
              <a:tr h="41631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163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03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E4D9-82AA-4415-9683-758117C6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none" lIns="68580" tIns="34290" rIns="68580" bIns="34290" rtlCol="0" anchor="ctr">
            <a:normAutofit fontScale="90000"/>
          </a:bodyPr>
          <a:lstStyle/>
          <a:p>
            <a:r>
              <a:rPr lang="en-US" b="1" u="sng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6FC3-4000-4325-9D02-CEB883F4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Java 11</a:t>
            </a:r>
          </a:p>
          <a:p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Sprint Boot</a:t>
            </a:r>
          </a:p>
          <a:p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Spring Cloud [ </a:t>
            </a:r>
            <a:r>
              <a:rPr lang="en-US" sz="1600" err="1">
                <a:latin typeface="Calibri" panose="020F0502020204030204" pitchFamily="34" charset="0"/>
                <a:cs typeface="Times New Roman" panose="02020603050405020304" pitchFamily="18" charset="0"/>
              </a:rPr>
              <a:t>zuul</a:t>
            </a:r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, Eureka, Sleuth, </a:t>
            </a:r>
            <a:r>
              <a:rPr lang="en-US" sz="1600" err="1">
                <a:latin typeface="Calibri" panose="020F0502020204030204" pitchFamily="34" charset="0"/>
                <a:cs typeface="Times New Roman" panose="02020603050405020304" pitchFamily="18" charset="0"/>
              </a:rPr>
              <a:t>Zipkin</a:t>
            </a:r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err="1">
                <a:latin typeface="Calibri" panose="020F0502020204030204" pitchFamily="34" charset="0"/>
                <a:cs typeface="Times New Roman" panose="02020603050405020304" pitchFamily="18" charset="0"/>
              </a:rPr>
              <a:t>Hystrix</a:t>
            </a:r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, Feign Client, Config Server, Spring contract]</a:t>
            </a:r>
          </a:p>
          <a:p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Spring Security, JWT</a:t>
            </a:r>
          </a:p>
          <a:p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Swagger</a:t>
            </a:r>
          </a:p>
          <a:p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Lombok</a:t>
            </a:r>
          </a:p>
          <a:p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JSON</a:t>
            </a:r>
          </a:p>
          <a:p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Maven</a:t>
            </a:r>
          </a:p>
          <a:p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Junit</a:t>
            </a:r>
          </a:p>
          <a:p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Mockito</a:t>
            </a:r>
          </a:p>
          <a:p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SQL Databases</a:t>
            </a:r>
          </a:p>
          <a:p>
            <a:r>
              <a:rPr lang="en-US" sz="1600" err="1">
                <a:latin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, Jenkins, </a:t>
            </a:r>
            <a:r>
              <a:rPr lang="en-US" sz="1600" err="1">
                <a:latin typeface="Calibri" panose="020F0502020204030204" pitchFamily="34" charset="0"/>
                <a:cs typeface="Times New Roman" panose="02020603050405020304" pitchFamily="18" charset="0"/>
              </a:rPr>
              <a:t>Jacoco</a:t>
            </a:r>
            <a:r>
              <a:rPr lang="en-US" sz="160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err="1">
                <a:latin typeface="Calibri" panose="020F0502020204030204" pitchFamily="34" charset="0"/>
                <a:cs typeface="Times New Roman" panose="02020603050405020304" pitchFamily="18" charset="0"/>
              </a:rPr>
              <a:t>SonarLint</a:t>
            </a:r>
            <a:endParaRPr lang="en-US" sz="16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2981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B9831-95B4-4982-8686-87EF67687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Google Shape;107;p22">
            <a:extLst>
              <a:ext uri="{FF2B5EF4-FFF2-40B4-BE49-F238E27FC236}">
                <a16:creationId xmlns:a16="http://schemas.microsoft.com/office/drawing/2014/main" id="{28564FE4-CD2A-441A-9DEF-721684A286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5275" y="1264225"/>
            <a:ext cx="3660175" cy="274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27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77F0-E959-4CBB-8196-6460CC83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none" lIns="68580" tIns="34290" rIns="68580" bIns="34290" rtlCol="0" anchor="ctr">
            <a:normAutofit fontScale="90000"/>
          </a:bodyPr>
          <a:lstStyle/>
          <a:p>
            <a:r>
              <a:rPr lang="en-US" b="1" u="sng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E174-8420-4D56-9E67-86D025A0A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745677"/>
            <a:ext cx="8426449" cy="355055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Implementation of business features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Code coverage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Security Enablement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Clean Code principles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Documentation to build, deploy &amp; test the services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Review comments addressed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Minimum technical debt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Cross interprocess communication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1785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4E29D0-7E1C-4E08-A446-F9C18E08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Business Overview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4B6B0-C690-4B62-AB3E-9CA16FF5DC5D}"/>
              </a:ext>
            </a:extLst>
          </p:cNvPr>
          <p:cNvSpPr txBox="1"/>
          <p:nvPr/>
        </p:nvSpPr>
        <p:spPr>
          <a:xfrm>
            <a:off x="419725" y="567550"/>
            <a:ext cx="8426449" cy="237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MyHotels is a mid-size global chain of hotels that has grown large enough that it sees a potential business advantage in creating its own Central Reservation System (CRS). The CRS needs to be: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Globally accessible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Highly available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Easily built and maintained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Developed and deployed quickly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83875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B0CC-6130-41E1-A334-0597695D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Resource Requirements for CSR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6022-ED79-4D1D-9B71-99F43E57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Hotel Information: Description of a hotel and its rooms including text. The basic form of this resource includes hotel address and contact information. 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The following resources are directly related to a specific hotel but may </a:t>
            </a:r>
            <a:r>
              <a:rPr lang="en-US" sz="1600" b="1" i="1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be treated as top-level resources or separate services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:</a:t>
            </a:r>
          </a:p>
          <a:p>
            <a:pPr marL="557213" lvl="1" indent="-214313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Hotel Inventory and Availability: Vacancies or unsold rooms during any specific range of dates.</a:t>
            </a:r>
          </a:p>
          <a:p>
            <a:pPr marL="557213" lvl="1" indent="-214313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Hotel Room Types: Specific types of rooms; for example, King Bed or Double Queen. Some room types maybe virtual such as “Run of the House” which matches any available room.</a:t>
            </a:r>
          </a:p>
          <a:p>
            <a:pPr marL="557213" lvl="1" indent="-214313">
              <a:lnSpc>
                <a:spcPct val="107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Stay Offers: An offer to stay in a specific hotel and type of room for a specific period at a certain price. Stay offers are dependent on the underlying pricing model which in this case is not exposed.</a:t>
            </a:r>
          </a:p>
          <a:p>
            <a:pPr marL="3429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[This is optional service and can be omitted]</a:t>
            </a:r>
          </a:p>
          <a:p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77641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E8A2-F9BB-465A-99BA-7E230264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none" lIns="68580" tIns="34290" rIns="68580" bIns="34290" rtlCol="0" anchor="ctr">
            <a:normAutofit fontScale="90000"/>
          </a:bodyPr>
          <a:lstStyle/>
          <a:p>
            <a:r>
              <a:rPr lang="en-US" b="1" u="sng"/>
              <a:t>Guest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28168-B86E-4FC8-8C55-ED481F93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Collected information about each guest including name, address, and phone number. </a:t>
            </a:r>
          </a:p>
          <a:p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May also provide access to loyalty information, stay history, and credit cards for room guarantees.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9469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B98E-D8F8-4F7B-B6E7-6C1613F5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none" lIns="68580" tIns="34290" rIns="68580" bIns="34290" rtlCol="0" anchor="ctr">
            <a:normAutofit fontScale="90000"/>
          </a:bodyPr>
          <a:lstStyle/>
          <a:p>
            <a:r>
              <a:rPr lang="en-US" b="1" u="sng"/>
              <a:t>Reservations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104F-310B-456F-B63F-F0D0B86D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 contract between the hotel and a guest to provide services, normally a rental of a specific type of room in a specific hotel for a specific period at a specific price for some time in the future.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6807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6D8F-B6C3-4A4B-9930-20F5668D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0F0E-2F2C-43B8-A89A-53875307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In Scope:</a:t>
            </a:r>
          </a:p>
          <a:p>
            <a:pPr lvl="1"/>
            <a:r>
              <a:rPr lang="en-US" sz="1600"/>
              <a:t>Central Reservation System Micro Service Development</a:t>
            </a:r>
          </a:p>
          <a:p>
            <a:pPr lvl="1"/>
            <a:r>
              <a:rPr lang="en-US" sz="1600"/>
              <a:t>Build and Deployment</a:t>
            </a:r>
          </a:p>
          <a:p>
            <a:pPr lvl="1"/>
            <a:r>
              <a:rPr lang="en-US" sz="1600"/>
              <a:t>Unit tests and coverage reports</a:t>
            </a:r>
          </a:p>
          <a:p>
            <a:pPr lvl="1"/>
            <a:r>
              <a:rPr lang="en-US" sz="1600"/>
              <a:t>Token based Security Implementation</a:t>
            </a:r>
          </a:p>
          <a:p>
            <a:pPr lvl="1"/>
            <a:r>
              <a:rPr lang="en-US" sz="1600"/>
              <a:t>Leverage Spring Cloud Suite</a:t>
            </a:r>
          </a:p>
          <a:p>
            <a:pPr lvl="1"/>
            <a:endParaRPr lang="en-US" sz="1600"/>
          </a:p>
          <a:p>
            <a:pPr lvl="1"/>
            <a:endParaRPr lang="en-US" sz="1600"/>
          </a:p>
          <a:p>
            <a:r>
              <a:rPr lang="en-US" sz="1600"/>
              <a:t>Out of Scope:</a:t>
            </a:r>
          </a:p>
          <a:p>
            <a:pPr lvl="1"/>
            <a:r>
              <a:rPr lang="en-US" sz="1600"/>
              <a:t>Stay Offers</a:t>
            </a:r>
          </a:p>
          <a:p>
            <a:pPr lvl="1"/>
            <a:r>
              <a:rPr lang="en-US" sz="160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19581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EBB1-6A41-46C8-ABDD-338EC720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F5F2-9649-4E08-B15D-C3BE3623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/>
              <a:t>Mock payment gateway integration</a:t>
            </a: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6798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E24B-5700-4171-8D48-A7D837B0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Business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BCDD-6E46-46D6-8FAD-0741750A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Locate and select a hotel available for the desired arrival and departure dates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1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Identify the guest (this may already be done if the guest is logged into the system) </a:t>
            </a:r>
          </a:p>
          <a:p>
            <a:pPr marL="257175" indent="-257175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100"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Complete the reservation and issue a reservation number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F8AF-0BB4-47BB-9445-5FF7913E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none" lIns="68580" tIns="34290" rIns="68580" bIns="34290" rtlCol="0" anchor="ctr">
            <a:normAutofit fontScale="90000"/>
          </a:bodyPr>
          <a:lstStyle/>
          <a:p>
            <a:r>
              <a:rPr lang="en-US" b="1" u="sng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E6F4-251E-4283-8F82-D392ED4D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767273"/>
            <a:ext cx="7886700" cy="3263504"/>
          </a:xfrm>
        </p:spPr>
        <p:txBody>
          <a:bodyPr>
            <a:normAutofit/>
          </a:bodyPr>
          <a:lstStyle/>
          <a:p>
            <a:r>
              <a:rPr lang="en-US" sz="1800"/>
              <a:t>Micro Services architecture for implementing the Central Reservation System</a:t>
            </a:r>
          </a:p>
          <a:p>
            <a:r>
              <a:rPr lang="en-US" sz="1800"/>
              <a:t>Functional Decomposition w.r.t Hotel, Guests, Reservations, Payment, Stay offers etc.,</a:t>
            </a:r>
          </a:p>
          <a:p>
            <a:r>
              <a:rPr lang="en-US" sz="1800"/>
              <a:t>Manage the Databases individually for each of the functional domains</a:t>
            </a:r>
          </a:p>
          <a:p>
            <a:r>
              <a:rPr lang="en-US" sz="1800"/>
              <a:t>A layered architecture with documentation and service interactions with Decoupled integration.</a:t>
            </a:r>
          </a:p>
          <a:p>
            <a:r>
              <a:rPr lang="en-US" sz="1800"/>
              <a:t>API gateway integration, Distributed tracing and logging and Token based security implementation</a:t>
            </a:r>
          </a:p>
          <a:p>
            <a:r>
              <a:rPr lang="en-US" sz="1800"/>
              <a:t>Unit tests with coverage reports and build pipeline automation for easy build and deployments</a:t>
            </a:r>
          </a:p>
          <a:p>
            <a:r>
              <a:rPr lang="en-US" sz="1800"/>
              <a:t>By leveraging relevant micro services design patterns such as circuit breaker, API Gateway etc.</a:t>
            </a:r>
          </a:p>
        </p:txBody>
      </p:sp>
    </p:spTree>
    <p:extLst>
      <p:ext uri="{BB962C8B-B14F-4D97-AF65-F5344CB8AC3E}">
        <p14:creationId xmlns:p14="http://schemas.microsoft.com/office/powerpoint/2010/main" val="19907791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EPAM September 201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76CDD8"/>
      </a:accent1>
      <a:accent2>
        <a:srgbClr val="008ACF"/>
      </a:accent2>
      <a:accent3>
        <a:srgbClr val="CEDB56"/>
      </a:accent3>
      <a:accent4>
        <a:srgbClr val="D35D47"/>
      </a:accent4>
      <a:accent5>
        <a:srgbClr val="39C2D7"/>
      </a:accent5>
      <a:accent6>
        <a:srgbClr val="222222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4_Content Slides">
  <a:themeElements>
    <a:clrScheme name="Custom 1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1A9CB0"/>
      </a:hlink>
      <a:folHlink>
        <a:srgbClr val="E99EA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8_Header &amp; Foot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0480BB392F7144B0A7C03A17A38D45" ma:contentTypeVersion="7" ma:contentTypeDescription="Create a new document." ma:contentTypeScope="" ma:versionID="9dbbc47ede27a96583ef50a29343f9e8">
  <xsd:schema xmlns:xsd="http://www.w3.org/2001/XMLSchema" xmlns:xs="http://www.w3.org/2001/XMLSchema" xmlns:p="http://schemas.microsoft.com/office/2006/metadata/properties" xmlns:ns2="176eaf2a-00e2-4245-999e-c751da3fd23b" targetNamespace="http://schemas.microsoft.com/office/2006/metadata/properties" ma:root="true" ma:fieldsID="29e57d74be07706b70930a3218f5efac" ns2:_="">
    <xsd:import namespace="176eaf2a-00e2-4245-999e-c751da3fd2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6eaf2a-00e2-4245-999e-c751da3fd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D43F90-1257-4B3A-B35E-D5A3B5A2CF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AEF1A7-412F-4F65-8FD3-1B62AF5842EE}"/>
</file>

<file path=customXml/itemProps3.xml><?xml version="1.0" encoding="utf-8"?>
<ds:datastoreItem xmlns:ds="http://schemas.openxmlformats.org/officeDocument/2006/customXml" ds:itemID="{5A197088-F4B9-49A3-B36B-6348FD671F4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Covers</vt:lpstr>
      <vt:lpstr>General</vt:lpstr>
      <vt:lpstr>Breakers</vt:lpstr>
      <vt:lpstr>4_Content Slides</vt:lpstr>
      <vt:lpstr>18_Header &amp; Footer Slides</vt:lpstr>
      <vt:lpstr>PowerPoint Presentation</vt:lpstr>
      <vt:lpstr>Business Overview</vt:lpstr>
      <vt:lpstr>Resource Requirements for CSR</vt:lpstr>
      <vt:lpstr>Guest Profile</vt:lpstr>
      <vt:lpstr>Reservations</vt:lpstr>
      <vt:lpstr>Scope</vt:lpstr>
      <vt:lpstr>Assumptions</vt:lpstr>
      <vt:lpstr>Business Flow</vt:lpstr>
      <vt:lpstr>Solution Overview</vt:lpstr>
      <vt:lpstr>Solution Architecture</vt:lpstr>
      <vt:lpstr>Service Inventory</vt:lpstr>
      <vt:lpstr>Technology Stack</vt:lpstr>
      <vt:lpstr>PowerPoint Presentation</vt:lpstr>
      <vt:lpstr>Success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VenkataSwamy Bathina</dc:creator>
  <cp:revision>1</cp:revision>
  <dcterms:created xsi:type="dcterms:W3CDTF">2021-02-16T11:13:44Z</dcterms:created>
  <dcterms:modified xsi:type="dcterms:W3CDTF">2021-05-12T03:31:00Z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0x0101002D0480BB392F7144B0A7C03A17A38D45</vt:lpwstr>
  </property>
</Properties>
</file>