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69CC5-9DDD-4E12-BE1C-DDE60881A250}" v="162" dt="2020-10-17T23:52:47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ha" userId="bad1e62b9b77394a" providerId="LiveId" clId="{A5169CC5-9DDD-4E12-BE1C-DDE60881A250}"/>
    <pc:docChg chg="undo custSel mod addSld delSld modSld sldOrd">
      <pc:chgData name="Elisha" userId="bad1e62b9b77394a" providerId="LiveId" clId="{A5169CC5-9DDD-4E12-BE1C-DDE60881A250}" dt="2020-10-17T23:52:53.235" v="1848" actId="14100"/>
      <pc:docMkLst>
        <pc:docMk/>
      </pc:docMkLst>
      <pc:sldChg chg="modSp mod setBg">
        <pc:chgData name="Elisha" userId="bad1e62b9b77394a" providerId="LiveId" clId="{A5169CC5-9DDD-4E12-BE1C-DDE60881A250}" dt="2020-10-17T00:37:57.894" v="774" actId="20577"/>
        <pc:sldMkLst>
          <pc:docMk/>
          <pc:sldMk cId="183243182" sldId="261"/>
        </pc:sldMkLst>
        <pc:spChg chg="mod">
          <ac:chgData name="Elisha" userId="bad1e62b9b77394a" providerId="LiveId" clId="{A5169CC5-9DDD-4E12-BE1C-DDE60881A250}" dt="2020-10-17T00:37:20.984" v="772" actId="26606"/>
          <ac:spMkLst>
            <pc:docMk/>
            <pc:sldMk cId="183243182" sldId="261"/>
            <ac:spMk id="2" creationId="{7A4919D0-F177-4BBA-9A0B-DBA69E2ED764}"/>
          </ac:spMkLst>
        </pc:spChg>
        <pc:graphicFrameChg chg="mod modGraphic">
          <ac:chgData name="Elisha" userId="bad1e62b9b77394a" providerId="LiveId" clId="{A5169CC5-9DDD-4E12-BE1C-DDE60881A250}" dt="2020-10-17T00:37:57.894" v="774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new del">
        <pc:chgData name="Elisha" userId="bad1e62b9b77394a" providerId="LiveId" clId="{A5169CC5-9DDD-4E12-BE1C-DDE60881A250}" dt="2020-10-17T00:37:39.820" v="773" actId="2696"/>
        <pc:sldMkLst>
          <pc:docMk/>
          <pc:sldMk cId="101849074" sldId="262"/>
        </pc:sldMkLst>
      </pc:sldChg>
      <pc:sldChg chg="addSp delSp modSp new mod modClrScheme chgLayout">
        <pc:chgData name="Elisha" userId="bad1e62b9b77394a" providerId="LiveId" clId="{A5169CC5-9DDD-4E12-BE1C-DDE60881A250}" dt="2020-10-17T23:52:53.235" v="1848" actId="14100"/>
        <pc:sldMkLst>
          <pc:docMk/>
          <pc:sldMk cId="3125809311" sldId="263"/>
        </pc:sldMkLst>
        <pc:spChg chg="mod ord">
          <ac:chgData name="Elisha" userId="bad1e62b9b77394a" providerId="LiveId" clId="{A5169CC5-9DDD-4E12-BE1C-DDE60881A250}" dt="2020-10-16T22:37:29.559" v="310" actId="14100"/>
          <ac:spMkLst>
            <pc:docMk/>
            <pc:sldMk cId="3125809311" sldId="263"/>
            <ac:spMk id="2" creationId="{7EEE5851-AE28-4C71-9006-083B1FDEA99A}"/>
          </ac:spMkLst>
        </pc:spChg>
        <pc:spChg chg="del mod">
          <ac:chgData name="Elisha" userId="bad1e62b9b77394a" providerId="LiveId" clId="{A5169CC5-9DDD-4E12-BE1C-DDE60881A250}" dt="2020-10-16T22:33:22.927" v="84"/>
          <ac:spMkLst>
            <pc:docMk/>
            <pc:sldMk cId="3125809311" sldId="263"/>
            <ac:spMk id="3" creationId="{FE4F6DFB-CBEE-479B-BE81-A266AE22B765}"/>
          </ac:spMkLst>
        </pc:spChg>
        <pc:spChg chg="add del mod">
          <ac:chgData name="Elisha" userId="bad1e62b9b77394a" providerId="LiveId" clId="{A5169CC5-9DDD-4E12-BE1C-DDE60881A250}" dt="2020-10-17T23:52:47.773" v="1845"/>
          <ac:spMkLst>
            <pc:docMk/>
            <pc:sldMk cId="3125809311" sldId="263"/>
            <ac:spMk id="5" creationId="{D0A2CAAA-7E6A-4D5A-B188-75977EFC4567}"/>
          </ac:spMkLst>
        </pc:spChg>
        <pc:spChg chg="add del mod">
          <ac:chgData name="Elisha" userId="bad1e62b9b77394a" providerId="LiveId" clId="{A5169CC5-9DDD-4E12-BE1C-DDE60881A250}" dt="2020-10-16T22:33:29.890" v="86" actId="26606"/>
          <ac:spMkLst>
            <pc:docMk/>
            <pc:sldMk cId="3125809311" sldId="263"/>
            <ac:spMk id="9" creationId="{24BB7591-2201-4DF2-AD28-FF4064AB7ECF}"/>
          </ac:spMkLst>
        </pc:spChg>
        <pc:spChg chg="add del mod">
          <ac:chgData name="Elisha" userId="bad1e62b9b77394a" providerId="LiveId" clId="{A5169CC5-9DDD-4E12-BE1C-DDE60881A250}" dt="2020-10-16T22:33:31.139" v="88" actId="26606"/>
          <ac:spMkLst>
            <pc:docMk/>
            <pc:sldMk cId="3125809311" sldId="263"/>
            <ac:spMk id="11" creationId="{E1AF9A6D-8F64-477A-9AEB-3A46DC842AC8}"/>
          </ac:spMkLst>
        </pc:spChg>
        <pc:spChg chg="add mod">
          <ac:chgData name="Elisha" userId="bad1e62b9b77394a" providerId="LiveId" clId="{A5169CC5-9DDD-4E12-BE1C-DDE60881A250}" dt="2020-10-16T22:36:58.101" v="306" actId="20577"/>
          <ac:spMkLst>
            <pc:docMk/>
            <pc:sldMk cId="3125809311" sldId="263"/>
            <ac:spMk id="13" creationId="{24BB7591-2201-4DF2-AD28-FF4064AB7ECF}"/>
          </ac:spMkLst>
        </pc:spChg>
        <pc:picChg chg="add del mod">
          <ac:chgData name="Elisha" userId="bad1e62b9b77394a" providerId="LiveId" clId="{A5169CC5-9DDD-4E12-BE1C-DDE60881A250}" dt="2020-10-17T23:52:46.806" v="1844" actId="478"/>
          <ac:picMkLst>
            <pc:docMk/>
            <pc:sldMk cId="3125809311" sldId="263"/>
            <ac:picMk id="4" creationId="{2F8117AA-8EBA-4CB6-B8D2-8E2DD85A8ED2}"/>
          </ac:picMkLst>
        </pc:picChg>
        <pc:picChg chg="add mod">
          <ac:chgData name="Elisha" userId="bad1e62b9b77394a" providerId="LiveId" clId="{A5169CC5-9DDD-4E12-BE1C-DDE60881A250}" dt="2020-10-17T23:52:53.235" v="1848" actId="14100"/>
          <ac:picMkLst>
            <pc:docMk/>
            <pc:sldMk cId="3125809311" sldId="263"/>
            <ac:picMk id="7" creationId="{C1907DD3-ECF1-4997-9562-C445E5D8C412}"/>
          </ac:picMkLst>
        </pc:picChg>
      </pc:sldChg>
      <pc:sldChg chg="addSp delSp modSp new mod modClrScheme chgLayout">
        <pc:chgData name="Elisha" userId="bad1e62b9b77394a" providerId="LiveId" clId="{A5169CC5-9DDD-4E12-BE1C-DDE60881A250}" dt="2020-10-16T23:55:00.481" v="569" actId="27636"/>
        <pc:sldMkLst>
          <pc:docMk/>
          <pc:sldMk cId="1041593154" sldId="264"/>
        </pc:sldMkLst>
        <pc:spChg chg="mod ord">
          <ac:chgData name="Elisha" userId="bad1e62b9b77394a" providerId="LiveId" clId="{A5169CC5-9DDD-4E12-BE1C-DDE60881A250}" dt="2020-10-16T23:54:54.630" v="567" actId="14100"/>
          <ac:spMkLst>
            <pc:docMk/>
            <pc:sldMk cId="1041593154" sldId="264"/>
            <ac:spMk id="2" creationId="{2072AB1F-04CC-4EA0-B938-B7C79BDE4491}"/>
          </ac:spMkLst>
        </pc:spChg>
        <pc:spChg chg="del">
          <ac:chgData name="Elisha" userId="bad1e62b9b77394a" providerId="LiveId" clId="{A5169CC5-9DDD-4E12-BE1C-DDE60881A250}" dt="2020-10-16T23:48:38.017" v="509"/>
          <ac:spMkLst>
            <pc:docMk/>
            <pc:sldMk cId="1041593154" sldId="264"/>
            <ac:spMk id="3" creationId="{50B822FF-E7F3-4126-92AF-86F7DE30EA61}"/>
          </ac:spMkLst>
        </pc:spChg>
        <pc:spChg chg="mod ord">
          <ac:chgData name="Elisha" userId="bad1e62b9b77394a" providerId="LiveId" clId="{A5169CC5-9DDD-4E12-BE1C-DDE60881A250}" dt="2020-10-16T23:55:00.481" v="569" actId="27636"/>
          <ac:spMkLst>
            <pc:docMk/>
            <pc:sldMk cId="1041593154" sldId="264"/>
            <ac:spMk id="4" creationId="{0166C830-E79E-4971-A46F-7941C3746686}"/>
          </ac:spMkLst>
        </pc:spChg>
        <pc:spChg chg="add del mod">
          <ac:chgData name="Elisha" userId="bad1e62b9b77394a" providerId="LiveId" clId="{A5169CC5-9DDD-4E12-BE1C-DDE60881A250}" dt="2020-10-16T23:52:21.456" v="515"/>
          <ac:spMkLst>
            <pc:docMk/>
            <pc:sldMk cId="1041593154" sldId="264"/>
            <ac:spMk id="8" creationId="{819689D5-7216-4722-9AD6-177E0AD57297}"/>
          </ac:spMkLst>
        </pc:spChg>
        <pc:picChg chg="add del mod">
          <ac:chgData name="Elisha" userId="bad1e62b9b77394a" providerId="LiveId" clId="{A5169CC5-9DDD-4E12-BE1C-DDE60881A250}" dt="2020-10-16T23:52:18.397" v="513" actId="478"/>
          <ac:picMkLst>
            <pc:docMk/>
            <pc:sldMk cId="1041593154" sldId="264"/>
            <ac:picMk id="6" creationId="{CFA3341A-F8B3-491C-AAA5-25F2922EB87B}"/>
          </ac:picMkLst>
        </pc:picChg>
        <pc:picChg chg="add mod">
          <ac:chgData name="Elisha" userId="bad1e62b9b77394a" providerId="LiveId" clId="{A5169CC5-9DDD-4E12-BE1C-DDE60881A250}" dt="2020-10-16T23:52:35.462" v="520" actId="14100"/>
          <ac:picMkLst>
            <pc:docMk/>
            <pc:sldMk cId="1041593154" sldId="264"/>
            <ac:picMk id="10" creationId="{A50FF0DB-F027-44B4-B9A6-061A3BA2A5BA}"/>
          </ac:picMkLst>
        </pc:picChg>
      </pc:sldChg>
      <pc:sldChg chg="new del">
        <pc:chgData name="Elisha" userId="bad1e62b9b77394a" providerId="LiveId" clId="{A5169CC5-9DDD-4E12-BE1C-DDE60881A250}" dt="2020-10-16T23:20:32.178" v="313" actId="2696"/>
        <pc:sldMkLst>
          <pc:docMk/>
          <pc:sldMk cId="2297829139" sldId="264"/>
        </pc:sldMkLst>
      </pc:sldChg>
      <pc:sldChg chg="new del">
        <pc:chgData name="Elisha" userId="bad1e62b9b77394a" providerId="LiveId" clId="{A5169CC5-9DDD-4E12-BE1C-DDE60881A250}" dt="2020-10-17T00:29:09.076" v="570" actId="2696"/>
        <pc:sldMkLst>
          <pc:docMk/>
          <pc:sldMk cId="300459124" sldId="265"/>
        </pc:sldMkLst>
      </pc:sldChg>
      <pc:sldChg chg="addSp modSp new mod">
        <pc:chgData name="Elisha" userId="bad1e62b9b77394a" providerId="LiveId" clId="{A5169CC5-9DDD-4E12-BE1C-DDE60881A250}" dt="2020-10-17T00:34:44.522" v="582" actId="14100"/>
        <pc:sldMkLst>
          <pc:docMk/>
          <pc:sldMk cId="440932950" sldId="265"/>
        </pc:sldMkLst>
        <pc:picChg chg="add mod">
          <ac:chgData name="Elisha" userId="bad1e62b9b77394a" providerId="LiveId" clId="{A5169CC5-9DDD-4E12-BE1C-DDE60881A250}" dt="2020-10-17T00:29:29.565" v="577" actId="14100"/>
          <ac:picMkLst>
            <pc:docMk/>
            <pc:sldMk cId="440932950" sldId="265"/>
            <ac:picMk id="3" creationId="{4FA78CB9-D7A5-4802-BD16-489CB7695331}"/>
          </ac:picMkLst>
        </pc:picChg>
        <pc:picChg chg="add mod">
          <ac:chgData name="Elisha" userId="bad1e62b9b77394a" providerId="LiveId" clId="{A5169CC5-9DDD-4E12-BE1C-DDE60881A250}" dt="2020-10-17T00:34:44.522" v="582" actId="14100"/>
          <ac:picMkLst>
            <pc:docMk/>
            <pc:sldMk cId="440932950" sldId="265"/>
            <ac:picMk id="5" creationId="{D8965B86-52F8-4FA3-87FC-7A5420714C48}"/>
          </ac:picMkLst>
        </pc:picChg>
      </pc:sldChg>
      <pc:sldChg chg="addSp delSp modSp new mod modClrScheme chgLayout">
        <pc:chgData name="Elisha" userId="bad1e62b9b77394a" providerId="LiveId" clId="{A5169CC5-9DDD-4E12-BE1C-DDE60881A250}" dt="2020-10-17T00:44:02.582" v="825" actId="27636"/>
        <pc:sldMkLst>
          <pc:docMk/>
          <pc:sldMk cId="2535057425" sldId="266"/>
        </pc:sldMkLst>
        <pc:spChg chg="del">
          <ac:chgData name="Elisha" userId="bad1e62b9b77394a" providerId="LiveId" clId="{A5169CC5-9DDD-4E12-BE1C-DDE60881A250}" dt="2020-10-17T00:42:20.326" v="779" actId="26606"/>
          <ac:spMkLst>
            <pc:docMk/>
            <pc:sldMk cId="2535057425" sldId="266"/>
            <ac:spMk id="2" creationId="{52A95B7B-DB5B-4283-A62A-4CED75AC41BF}"/>
          </ac:spMkLst>
        </pc:spChg>
        <pc:spChg chg="del">
          <ac:chgData name="Elisha" userId="bad1e62b9b77394a" providerId="LiveId" clId="{A5169CC5-9DDD-4E12-BE1C-DDE60881A250}" dt="2020-10-17T00:42:17.448" v="776"/>
          <ac:spMkLst>
            <pc:docMk/>
            <pc:sldMk cId="2535057425" sldId="266"/>
            <ac:spMk id="3" creationId="{91A98904-C61B-4ECD-A3F6-298862C08B74}"/>
          </ac:spMkLst>
        </pc:spChg>
        <pc:spChg chg="del">
          <ac:chgData name="Elisha" userId="bad1e62b9b77394a" providerId="LiveId" clId="{A5169CC5-9DDD-4E12-BE1C-DDE60881A250}" dt="2020-10-17T00:42:20.326" v="779" actId="26606"/>
          <ac:spMkLst>
            <pc:docMk/>
            <pc:sldMk cId="2535057425" sldId="266"/>
            <ac:spMk id="4" creationId="{BCDC22E1-1377-4713-8ABE-18D9D5CC1B5C}"/>
          </ac:spMkLst>
        </pc:spChg>
        <pc:spChg chg="add mod">
          <ac:chgData name="Elisha" userId="bad1e62b9b77394a" providerId="LiveId" clId="{A5169CC5-9DDD-4E12-BE1C-DDE60881A250}" dt="2020-10-17T00:42:39.977" v="795" actId="14100"/>
          <ac:spMkLst>
            <pc:docMk/>
            <pc:sldMk cId="2535057425" sldId="266"/>
            <ac:spMk id="11" creationId="{0690AF1A-520A-4B70-83B3-0FC810F93CC3}"/>
          </ac:spMkLst>
        </pc:spChg>
        <pc:spChg chg="add mod">
          <ac:chgData name="Elisha" userId="bad1e62b9b77394a" providerId="LiveId" clId="{A5169CC5-9DDD-4E12-BE1C-DDE60881A250}" dt="2020-10-17T00:44:02.582" v="825" actId="27636"/>
          <ac:spMkLst>
            <pc:docMk/>
            <pc:sldMk cId="2535057425" sldId="266"/>
            <ac:spMk id="13" creationId="{C4C8259F-DAB6-4020-988E-855376647520}"/>
          </ac:spMkLst>
        </pc:spChg>
        <pc:picChg chg="add mod">
          <ac:chgData name="Elisha" userId="bad1e62b9b77394a" providerId="LiveId" clId="{A5169CC5-9DDD-4E12-BE1C-DDE60881A250}" dt="2020-10-17T00:42:20.326" v="779" actId="26606"/>
          <ac:picMkLst>
            <pc:docMk/>
            <pc:sldMk cId="2535057425" sldId="266"/>
            <ac:picMk id="6" creationId="{FFC818FE-1032-49F8-B9D1-D21F6F06E483}"/>
          </ac:picMkLst>
        </pc:picChg>
      </pc:sldChg>
      <pc:sldChg chg="addSp delSp modSp new mod">
        <pc:chgData name="Elisha" userId="bad1e62b9b77394a" providerId="LiveId" clId="{A5169CC5-9DDD-4E12-BE1C-DDE60881A250}" dt="2020-10-17T22:06:06.656" v="1180" actId="20577"/>
        <pc:sldMkLst>
          <pc:docMk/>
          <pc:sldMk cId="563364597" sldId="267"/>
        </pc:sldMkLst>
        <pc:spChg chg="mod">
          <ac:chgData name="Elisha" userId="bad1e62b9b77394a" providerId="LiveId" clId="{A5169CC5-9DDD-4E12-BE1C-DDE60881A250}" dt="2020-10-17T00:53:45.073" v="1052" actId="122"/>
          <ac:spMkLst>
            <pc:docMk/>
            <pc:sldMk cId="563364597" sldId="267"/>
            <ac:spMk id="2" creationId="{8D2A641F-DD83-428C-853C-CD1C1FD0760E}"/>
          </ac:spMkLst>
        </pc:spChg>
        <pc:spChg chg="del">
          <ac:chgData name="Elisha" userId="bad1e62b9b77394a" providerId="LiveId" clId="{A5169CC5-9DDD-4E12-BE1C-DDE60881A250}" dt="2020-10-17T00:49:49.413" v="857"/>
          <ac:spMkLst>
            <pc:docMk/>
            <pc:sldMk cId="563364597" sldId="267"/>
            <ac:spMk id="3" creationId="{3836D899-02D7-42A0-9BE6-37EDF22D557E}"/>
          </ac:spMkLst>
        </pc:spChg>
        <pc:spChg chg="mod">
          <ac:chgData name="Elisha" userId="bad1e62b9b77394a" providerId="LiveId" clId="{A5169CC5-9DDD-4E12-BE1C-DDE60881A250}" dt="2020-10-17T22:06:06.656" v="1180" actId="20577"/>
          <ac:spMkLst>
            <pc:docMk/>
            <pc:sldMk cId="563364597" sldId="267"/>
            <ac:spMk id="4" creationId="{4327F5F5-9C44-4A71-A0F6-4D97FB592C64}"/>
          </ac:spMkLst>
        </pc:spChg>
        <pc:picChg chg="add mod">
          <ac:chgData name="Elisha" userId="bad1e62b9b77394a" providerId="LiveId" clId="{A5169CC5-9DDD-4E12-BE1C-DDE60881A250}" dt="2020-10-17T00:50:59.986" v="897" actId="1076"/>
          <ac:picMkLst>
            <pc:docMk/>
            <pc:sldMk cId="563364597" sldId="267"/>
            <ac:picMk id="6" creationId="{81E356BD-A371-4CB6-9BB1-EBB5430EBC2A}"/>
          </ac:picMkLst>
        </pc:picChg>
      </pc:sldChg>
      <pc:sldChg chg="addSp delSp modSp new mod">
        <pc:chgData name="Elisha" userId="bad1e62b9b77394a" providerId="LiveId" clId="{A5169CC5-9DDD-4E12-BE1C-DDE60881A250}" dt="2020-10-17T23:43:20.116" v="1842" actId="14100"/>
        <pc:sldMkLst>
          <pc:docMk/>
          <pc:sldMk cId="3507365773" sldId="268"/>
        </pc:sldMkLst>
        <pc:spChg chg="mod">
          <ac:chgData name="Elisha" userId="bad1e62b9b77394a" providerId="LiveId" clId="{A5169CC5-9DDD-4E12-BE1C-DDE60881A250}" dt="2020-10-17T22:03:22.705" v="1158" actId="20577"/>
          <ac:spMkLst>
            <pc:docMk/>
            <pc:sldMk cId="3507365773" sldId="268"/>
            <ac:spMk id="2" creationId="{3E240096-1DBD-4279-AF0B-6FC6E44D725A}"/>
          </ac:spMkLst>
        </pc:spChg>
        <pc:spChg chg="mod">
          <ac:chgData name="Elisha" userId="bad1e62b9b77394a" providerId="LiveId" clId="{A5169CC5-9DDD-4E12-BE1C-DDE60881A250}" dt="2020-10-17T22:03:13.513" v="1147" actId="20577"/>
          <ac:spMkLst>
            <pc:docMk/>
            <pc:sldMk cId="3507365773" sldId="268"/>
            <ac:spMk id="3" creationId="{01CABDF8-C927-413B-BFBD-E166CB47C7F7}"/>
          </ac:spMkLst>
        </pc:spChg>
        <pc:spChg chg="del mod">
          <ac:chgData name="Elisha" userId="bad1e62b9b77394a" providerId="LiveId" clId="{A5169CC5-9DDD-4E12-BE1C-DDE60881A250}" dt="2020-10-17T22:00:39.114" v="1092"/>
          <ac:spMkLst>
            <pc:docMk/>
            <pc:sldMk cId="3507365773" sldId="268"/>
            <ac:spMk id="4" creationId="{4C7A0311-7AEF-4876-A293-77553FC6FE27}"/>
          </ac:spMkLst>
        </pc:spChg>
        <pc:spChg chg="mod">
          <ac:chgData name="Elisha" userId="bad1e62b9b77394a" providerId="LiveId" clId="{A5169CC5-9DDD-4E12-BE1C-DDE60881A250}" dt="2020-10-17T22:03:05.785" v="1135" actId="20577"/>
          <ac:spMkLst>
            <pc:docMk/>
            <pc:sldMk cId="3507365773" sldId="268"/>
            <ac:spMk id="5" creationId="{26D96EF2-29F3-4FC9-88DC-CB5AA72C31AA}"/>
          </ac:spMkLst>
        </pc:spChg>
        <pc:spChg chg="del mod">
          <ac:chgData name="Elisha" userId="bad1e62b9b77394a" providerId="LiveId" clId="{A5169CC5-9DDD-4E12-BE1C-DDE60881A250}" dt="2020-10-17T22:02:17.894" v="1102"/>
          <ac:spMkLst>
            <pc:docMk/>
            <pc:sldMk cId="3507365773" sldId="268"/>
            <ac:spMk id="6" creationId="{F481FCE6-D969-4EA2-8903-4DC16EC19677}"/>
          </ac:spMkLst>
        </pc:spChg>
        <pc:picChg chg="add mod">
          <ac:chgData name="Elisha" userId="bad1e62b9b77394a" providerId="LiveId" clId="{A5169CC5-9DDD-4E12-BE1C-DDE60881A250}" dt="2020-10-17T22:02:41.061" v="1110" actId="14100"/>
          <ac:picMkLst>
            <pc:docMk/>
            <pc:sldMk cId="3507365773" sldId="268"/>
            <ac:picMk id="8" creationId="{6096DF15-2DFE-4D54-93D7-DC0F51E3D842}"/>
          </ac:picMkLst>
        </pc:picChg>
        <pc:picChg chg="add mod">
          <ac:chgData name="Elisha" userId="bad1e62b9b77394a" providerId="LiveId" clId="{A5169CC5-9DDD-4E12-BE1C-DDE60881A250}" dt="2020-10-17T22:02:46.357" v="1111" actId="14100"/>
          <ac:picMkLst>
            <pc:docMk/>
            <pc:sldMk cId="3507365773" sldId="268"/>
            <ac:picMk id="10" creationId="{E16EB81D-9C31-46F4-8BC4-87E0BED9E4AA}"/>
          </ac:picMkLst>
        </pc:picChg>
        <pc:picChg chg="add mod">
          <ac:chgData name="Elisha" userId="bad1e62b9b77394a" providerId="LiveId" clId="{A5169CC5-9DDD-4E12-BE1C-DDE60881A250}" dt="2020-10-17T23:43:20.116" v="1842" actId="14100"/>
          <ac:picMkLst>
            <pc:docMk/>
            <pc:sldMk cId="3507365773" sldId="268"/>
            <ac:picMk id="12" creationId="{F2E8083B-9A29-4377-95D1-49BB3C258556}"/>
          </ac:picMkLst>
        </pc:picChg>
      </pc:sldChg>
      <pc:sldChg chg="addSp delSp modSp new mod modClrScheme chgLayout">
        <pc:chgData name="Elisha" userId="bad1e62b9b77394a" providerId="LiveId" clId="{A5169CC5-9DDD-4E12-BE1C-DDE60881A250}" dt="2020-10-17T23:30:56.062" v="1825" actId="14100"/>
        <pc:sldMkLst>
          <pc:docMk/>
          <pc:sldMk cId="2900479748" sldId="269"/>
        </pc:sldMkLst>
        <pc:spChg chg="del">
          <ac:chgData name="Elisha" userId="bad1e62b9b77394a" providerId="LiveId" clId="{A5169CC5-9DDD-4E12-BE1C-DDE60881A250}" dt="2020-10-17T22:14:45.202" v="1185" actId="26606"/>
          <ac:spMkLst>
            <pc:docMk/>
            <pc:sldMk cId="2900479748" sldId="269"/>
            <ac:spMk id="2" creationId="{B61000F1-82EB-41D4-B457-6E34258F3BCD}"/>
          </ac:spMkLst>
        </pc:spChg>
        <pc:spChg chg="del">
          <ac:chgData name="Elisha" userId="bad1e62b9b77394a" providerId="LiveId" clId="{A5169CC5-9DDD-4E12-BE1C-DDE60881A250}" dt="2020-10-17T22:14:41.351" v="1182"/>
          <ac:spMkLst>
            <pc:docMk/>
            <pc:sldMk cId="2900479748" sldId="269"/>
            <ac:spMk id="3" creationId="{CD7BEA89-8F0C-44D6-9F89-88874A372E21}"/>
          </ac:spMkLst>
        </pc:spChg>
        <pc:spChg chg="del">
          <ac:chgData name="Elisha" userId="bad1e62b9b77394a" providerId="LiveId" clId="{A5169CC5-9DDD-4E12-BE1C-DDE60881A250}" dt="2020-10-17T22:14:45.202" v="1185" actId="26606"/>
          <ac:spMkLst>
            <pc:docMk/>
            <pc:sldMk cId="2900479748" sldId="269"/>
            <ac:spMk id="4" creationId="{C065EB57-E29F-4D93-B1F2-F14C2529DAF8}"/>
          </ac:spMkLst>
        </pc:spChg>
        <pc:spChg chg="add del mod">
          <ac:chgData name="Elisha" userId="bad1e62b9b77394a" providerId="LiveId" clId="{A5169CC5-9DDD-4E12-BE1C-DDE60881A250}" dt="2020-10-17T22:21:08.899" v="1349"/>
          <ac:spMkLst>
            <pc:docMk/>
            <pc:sldMk cId="2900479748" sldId="269"/>
            <ac:spMk id="8" creationId="{6090271D-5674-47C6-BD77-0A3B7DAEEC05}"/>
          </ac:spMkLst>
        </pc:spChg>
        <pc:spChg chg="add mod">
          <ac:chgData name="Elisha" userId="bad1e62b9b77394a" providerId="LiveId" clId="{A5169CC5-9DDD-4E12-BE1C-DDE60881A250}" dt="2020-10-17T22:21:12.883" v="1352" actId="26606"/>
          <ac:spMkLst>
            <pc:docMk/>
            <pc:sldMk cId="2900479748" sldId="269"/>
            <ac:spMk id="11" creationId="{C8F6B02A-B2DD-4D22-ADFF-8176626AD777}"/>
          </ac:spMkLst>
        </pc:spChg>
        <pc:spChg chg="add mod ord">
          <ac:chgData name="Elisha" userId="bad1e62b9b77394a" providerId="LiveId" clId="{A5169CC5-9DDD-4E12-BE1C-DDE60881A250}" dt="2020-10-17T22:21:48.274" v="1384" actId="20577"/>
          <ac:spMkLst>
            <pc:docMk/>
            <pc:sldMk cId="2900479748" sldId="269"/>
            <ac:spMk id="13" creationId="{68D19D37-0092-4C38-90AF-617AD81D7788}"/>
          </ac:spMkLst>
        </pc:spChg>
        <pc:picChg chg="add del mod">
          <ac:chgData name="Elisha" userId="bad1e62b9b77394a" providerId="LiveId" clId="{A5169CC5-9DDD-4E12-BE1C-DDE60881A250}" dt="2020-10-17T22:21:05.990" v="1347" actId="478"/>
          <ac:picMkLst>
            <pc:docMk/>
            <pc:sldMk cId="2900479748" sldId="269"/>
            <ac:picMk id="6" creationId="{38344873-AD54-4229-89BB-CD99AC7B2E25}"/>
          </ac:picMkLst>
        </pc:picChg>
        <pc:picChg chg="add mod">
          <ac:chgData name="Elisha" userId="bad1e62b9b77394a" providerId="LiveId" clId="{A5169CC5-9DDD-4E12-BE1C-DDE60881A250}" dt="2020-10-17T23:30:56.062" v="1825" actId="14100"/>
          <ac:picMkLst>
            <pc:docMk/>
            <pc:sldMk cId="2900479748" sldId="269"/>
            <ac:picMk id="10" creationId="{66201331-EA12-40BB-96D1-05440199C521}"/>
          </ac:picMkLst>
        </pc:picChg>
      </pc:sldChg>
      <pc:sldChg chg="addSp delSp modSp new mod ord">
        <pc:chgData name="Elisha" userId="bad1e62b9b77394a" providerId="LiveId" clId="{A5169CC5-9DDD-4E12-BE1C-DDE60881A250}" dt="2020-10-17T23:31:17.383" v="1829" actId="14100"/>
        <pc:sldMkLst>
          <pc:docMk/>
          <pc:sldMk cId="3274872138" sldId="270"/>
        </pc:sldMkLst>
        <pc:spChg chg="del">
          <ac:chgData name="Elisha" userId="bad1e62b9b77394a" providerId="LiveId" clId="{A5169CC5-9DDD-4E12-BE1C-DDE60881A250}" dt="2020-10-17T22:43:43.266" v="1390" actId="26606"/>
          <ac:spMkLst>
            <pc:docMk/>
            <pc:sldMk cId="3274872138" sldId="270"/>
            <ac:spMk id="2" creationId="{E900F171-8625-4442-AD27-FF519CC458C8}"/>
          </ac:spMkLst>
        </pc:spChg>
        <pc:spChg chg="del">
          <ac:chgData name="Elisha" userId="bad1e62b9b77394a" providerId="LiveId" clId="{A5169CC5-9DDD-4E12-BE1C-DDE60881A250}" dt="2020-10-17T22:43:39.882" v="1387"/>
          <ac:spMkLst>
            <pc:docMk/>
            <pc:sldMk cId="3274872138" sldId="270"/>
            <ac:spMk id="3" creationId="{898152E7-4A0B-4A5B-B62F-486563C6977E}"/>
          </ac:spMkLst>
        </pc:spChg>
        <pc:spChg chg="del">
          <ac:chgData name="Elisha" userId="bad1e62b9b77394a" providerId="LiveId" clId="{A5169CC5-9DDD-4E12-BE1C-DDE60881A250}" dt="2020-10-17T22:43:43.266" v="1390" actId="26606"/>
          <ac:spMkLst>
            <pc:docMk/>
            <pc:sldMk cId="3274872138" sldId="270"/>
            <ac:spMk id="4" creationId="{36D1EB95-C891-4558-9041-A07DC9A45075}"/>
          </ac:spMkLst>
        </pc:spChg>
        <pc:spChg chg="add mod">
          <ac:chgData name="Elisha" userId="bad1e62b9b77394a" providerId="LiveId" clId="{A5169CC5-9DDD-4E12-BE1C-DDE60881A250}" dt="2020-10-17T22:44:13.398" v="1423" actId="27636"/>
          <ac:spMkLst>
            <pc:docMk/>
            <pc:sldMk cId="3274872138" sldId="270"/>
            <ac:spMk id="11" creationId="{BC1A5180-52BD-4EB9-8D63-E6149C9FC3B2}"/>
          </ac:spMkLst>
        </pc:spChg>
        <pc:spChg chg="add mod">
          <ac:chgData name="Elisha" userId="bad1e62b9b77394a" providerId="LiveId" clId="{A5169CC5-9DDD-4E12-BE1C-DDE60881A250}" dt="2020-10-17T22:46:11.589" v="1589" actId="20577"/>
          <ac:spMkLst>
            <pc:docMk/>
            <pc:sldMk cId="3274872138" sldId="270"/>
            <ac:spMk id="13" creationId="{AF10A867-5A1E-412A-9BBE-DAD138506B00}"/>
          </ac:spMkLst>
        </pc:spChg>
        <pc:picChg chg="add mod">
          <ac:chgData name="Elisha" userId="bad1e62b9b77394a" providerId="LiveId" clId="{A5169CC5-9DDD-4E12-BE1C-DDE60881A250}" dt="2020-10-17T23:31:17.383" v="1829" actId="14100"/>
          <ac:picMkLst>
            <pc:docMk/>
            <pc:sldMk cId="3274872138" sldId="270"/>
            <ac:picMk id="6" creationId="{417C32DF-5F77-4881-AD41-8CDD647A7221}"/>
          </ac:picMkLst>
        </pc:picChg>
      </pc:sldChg>
      <pc:sldChg chg="modSp new mod">
        <pc:chgData name="Elisha" userId="bad1e62b9b77394a" providerId="LiveId" clId="{A5169CC5-9DDD-4E12-BE1C-DDE60881A250}" dt="2020-10-17T22:48:06.935" v="1617" actId="20577"/>
        <pc:sldMkLst>
          <pc:docMk/>
          <pc:sldMk cId="134414660" sldId="271"/>
        </pc:sldMkLst>
        <pc:spChg chg="mod">
          <ac:chgData name="Elisha" userId="bad1e62b9b77394a" providerId="LiveId" clId="{A5169CC5-9DDD-4E12-BE1C-DDE60881A250}" dt="2020-10-17T22:48:00.555" v="1608" actId="20577"/>
          <ac:spMkLst>
            <pc:docMk/>
            <pc:sldMk cId="134414660" sldId="271"/>
            <ac:spMk id="2" creationId="{2F4178AA-01D7-44DC-BCD8-4125B4990CB1}"/>
          </ac:spMkLst>
        </pc:spChg>
        <pc:spChg chg="mod">
          <ac:chgData name="Elisha" userId="bad1e62b9b77394a" providerId="LiveId" clId="{A5169CC5-9DDD-4E12-BE1C-DDE60881A250}" dt="2020-10-17T22:48:06.935" v="1617" actId="20577"/>
          <ac:spMkLst>
            <pc:docMk/>
            <pc:sldMk cId="134414660" sldId="271"/>
            <ac:spMk id="3" creationId="{842C1522-B7DD-4A11-AC94-5DA1EAFA49C0}"/>
          </ac:spMkLst>
        </pc:spChg>
      </pc:sldChg>
      <pc:sldChg chg="addSp modSp new mod ord modClrScheme chgLayout">
        <pc:chgData name="Elisha" userId="bad1e62b9b77394a" providerId="LiveId" clId="{A5169CC5-9DDD-4E12-BE1C-DDE60881A250}" dt="2020-10-17T23:31:46.801" v="1831" actId="1076"/>
        <pc:sldMkLst>
          <pc:docMk/>
          <pc:sldMk cId="2284275695" sldId="272"/>
        </pc:sldMkLst>
        <pc:spChg chg="add mod">
          <ac:chgData name="Elisha" userId="bad1e62b9b77394a" providerId="LiveId" clId="{A5169CC5-9DDD-4E12-BE1C-DDE60881A250}" dt="2020-10-17T22:58:43.922" v="1667" actId="14100"/>
          <ac:spMkLst>
            <pc:docMk/>
            <pc:sldMk cId="2284275695" sldId="272"/>
            <ac:spMk id="8" creationId="{301DB218-0D33-4F81-B589-F5E0BBFD1643}"/>
          </ac:spMkLst>
        </pc:spChg>
        <pc:spChg chg="add mod">
          <ac:chgData name="Elisha" userId="bad1e62b9b77394a" providerId="LiveId" clId="{A5169CC5-9DDD-4E12-BE1C-DDE60881A250}" dt="2020-10-17T22:59:54.317" v="1714" actId="20577"/>
          <ac:spMkLst>
            <pc:docMk/>
            <pc:sldMk cId="2284275695" sldId="272"/>
            <ac:spMk id="10" creationId="{EAC40668-759B-4167-B157-E933AD2CB989}"/>
          </ac:spMkLst>
        </pc:spChg>
        <pc:picChg chg="add mod">
          <ac:chgData name="Elisha" userId="bad1e62b9b77394a" providerId="LiveId" clId="{A5169CC5-9DDD-4E12-BE1C-DDE60881A250}" dt="2020-10-17T23:31:46.801" v="1831" actId="1076"/>
          <ac:picMkLst>
            <pc:docMk/>
            <pc:sldMk cId="2284275695" sldId="272"/>
            <ac:picMk id="3" creationId="{157C560C-7403-4BBD-88EA-6111593EF966}"/>
          </ac:picMkLst>
        </pc:picChg>
      </pc:sldChg>
      <pc:sldChg chg="addSp modSp new mod ord modClrScheme chgLayout">
        <pc:chgData name="Elisha" userId="bad1e62b9b77394a" providerId="LiveId" clId="{A5169CC5-9DDD-4E12-BE1C-DDE60881A250}" dt="2020-10-17T23:31:55.601" v="1833" actId="1076"/>
        <pc:sldMkLst>
          <pc:docMk/>
          <pc:sldMk cId="3837666836" sldId="273"/>
        </pc:sldMkLst>
        <pc:spChg chg="add mod">
          <ac:chgData name="Elisha" userId="bad1e62b9b77394a" providerId="LiveId" clId="{A5169CC5-9DDD-4E12-BE1C-DDE60881A250}" dt="2020-10-17T23:16:17.840" v="1779" actId="14100"/>
          <ac:spMkLst>
            <pc:docMk/>
            <pc:sldMk cId="3837666836" sldId="273"/>
            <ac:spMk id="8" creationId="{AFE37DC4-B4F5-477B-8FB1-4FF25749486B}"/>
          </ac:spMkLst>
        </pc:spChg>
        <pc:spChg chg="add mod">
          <ac:chgData name="Elisha" userId="bad1e62b9b77394a" providerId="LiveId" clId="{A5169CC5-9DDD-4E12-BE1C-DDE60881A250}" dt="2020-10-17T23:16:47.056" v="1817" actId="20577"/>
          <ac:spMkLst>
            <pc:docMk/>
            <pc:sldMk cId="3837666836" sldId="273"/>
            <ac:spMk id="10" creationId="{778228E2-7BA5-4EFA-AEAA-47D951F13A55}"/>
          </ac:spMkLst>
        </pc:spChg>
        <pc:picChg chg="add mod">
          <ac:chgData name="Elisha" userId="bad1e62b9b77394a" providerId="LiveId" clId="{A5169CC5-9DDD-4E12-BE1C-DDE60881A250}" dt="2020-10-17T23:31:55.601" v="1833" actId="1076"/>
          <ac:picMkLst>
            <pc:docMk/>
            <pc:sldMk cId="3837666836" sldId="273"/>
            <ac:picMk id="3" creationId="{8E4D2198-B1E3-4D5A-B3FC-09E0CD4B21C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Scan a network &amp; hosts to find vulnerabilities.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Exploit vulnerabilities found in production server.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Document and explain the process,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C81B718-02CA-4827-B5D7-7A8610383C75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83B5774E-2A00-4AC4-AD70-7369D5FA9491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7E7BC47D-0BB7-4549-B0BD-7F3907351F67}" type="pres">
      <dgm:prSet presAssocID="{40FC4FFE-8987-4A26-B7F4-8A516F18ADAE}" presName="bgRect" presStyleLbl="bgAccFollowNode1" presStyleIdx="0" presStyleCnt="3"/>
      <dgm:spPr/>
    </dgm:pt>
    <dgm:pt modelId="{F676DEF1-1509-4A79-A82F-FFA5BA78AB6A}" type="pres">
      <dgm:prSet presAssocID="{5B62599A-5C9B-48E7-896E-EA782AC60C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B4F53B9-29F7-47D5-AFDD-2326BC24D35F}" type="pres">
      <dgm:prSet presAssocID="{40FC4FFE-8987-4A26-B7F4-8A516F18ADAE}" presName="bottomLine" presStyleLbl="alignNode1" presStyleIdx="1" presStyleCnt="6">
        <dgm:presLayoutVars/>
      </dgm:prSet>
      <dgm:spPr/>
    </dgm:pt>
    <dgm:pt modelId="{B15C2613-48B9-4457-8A08-8E498B0D2E12}" type="pres">
      <dgm:prSet presAssocID="{40FC4FFE-8987-4A26-B7F4-8A516F18ADAE}" presName="nodeText" presStyleLbl="bgAccFollowNode1" presStyleIdx="0" presStyleCnt="3">
        <dgm:presLayoutVars>
          <dgm:bulletEnabled val="1"/>
        </dgm:presLayoutVars>
      </dgm:prSet>
      <dgm:spPr/>
    </dgm:pt>
    <dgm:pt modelId="{6A6864EE-D49E-4865-B16B-0BB37FAD84DB}" type="pres">
      <dgm:prSet presAssocID="{5B62599A-5C9B-48E7-896E-EA782AC60C8B}" presName="sibTrans" presStyleCnt="0"/>
      <dgm:spPr/>
    </dgm:pt>
    <dgm:pt modelId="{1ED027A4-269D-41F1-8C57-511D9A24219E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FAD10640-3BF4-43CF-A990-8663160FB6B2}" type="pres">
      <dgm:prSet presAssocID="{49225C73-1633-42F1-AB3B-7CB183E5F8B8}" presName="bgRect" presStyleLbl="bgAccFollowNode1" presStyleIdx="1" presStyleCnt="3"/>
      <dgm:spPr/>
    </dgm:pt>
    <dgm:pt modelId="{A850E06B-1CAD-4288-A13A-0230C255971B}" type="pres">
      <dgm:prSet presAssocID="{9646853A-8964-4519-A5B1-0B7D18B2983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8CA9230-8A0C-4C33-9355-BB93D37A332A}" type="pres">
      <dgm:prSet presAssocID="{49225C73-1633-42F1-AB3B-7CB183E5F8B8}" presName="bottomLine" presStyleLbl="alignNode1" presStyleIdx="3" presStyleCnt="6">
        <dgm:presLayoutVars/>
      </dgm:prSet>
      <dgm:spPr/>
    </dgm:pt>
    <dgm:pt modelId="{165B15AC-4160-459B-9A9A-FED16177412F}" type="pres">
      <dgm:prSet presAssocID="{49225C73-1633-42F1-AB3B-7CB183E5F8B8}" presName="nodeText" presStyleLbl="bgAccFollowNode1" presStyleIdx="1" presStyleCnt="3">
        <dgm:presLayoutVars>
          <dgm:bulletEnabled val="1"/>
        </dgm:presLayoutVars>
      </dgm:prSet>
      <dgm:spPr/>
    </dgm:pt>
    <dgm:pt modelId="{418A6B22-DAB3-40AF-8C60-DB2305990A3D}" type="pres">
      <dgm:prSet presAssocID="{9646853A-8964-4519-A5B1-0B7D18B2983D}" presName="sibTrans" presStyleCnt="0"/>
      <dgm:spPr/>
    </dgm:pt>
    <dgm:pt modelId="{D31DFC3D-9722-4757-ABC7-517079B33A8D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2C0FDBDC-2742-4DC2-AEBA-304A884B0E91}" type="pres">
      <dgm:prSet presAssocID="{1C383F32-22E8-4F62-A3E0-BDC3D5F48992}" presName="bgRect" presStyleLbl="bgAccFollowNode1" presStyleIdx="2" presStyleCnt="3"/>
      <dgm:spPr/>
    </dgm:pt>
    <dgm:pt modelId="{C41D3D31-7FDC-414E-B615-F29D4D0E3CD7}" type="pres">
      <dgm:prSet presAssocID="{8500F72A-2C6D-4FDF-9C1D-CA691380EB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3DAC2C8-1F29-4FEA-983D-A5DDD38C1789}" type="pres">
      <dgm:prSet presAssocID="{1C383F32-22E8-4F62-A3E0-BDC3D5F48992}" presName="bottomLine" presStyleLbl="alignNode1" presStyleIdx="5" presStyleCnt="6">
        <dgm:presLayoutVars/>
      </dgm:prSet>
      <dgm:spPr/>
    </dgm:pt>
    <dgm:pt modelId="{5D8B1A95-4FF1-4B91-8363-F973080811B0}" type="pres">
      <dgm:prSet presAssocID="{1C383F32-22E8-4F62-A3E0-BDC3D5F489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020D32A-4E16-466C-9879-6D0CB6A43A56}" type="presOf" srcId="{49225C73-1633-42F1-AB3B-7CB183E5F8B8}" destId="{FAD10640-3BF4-43CF-A990-8663160FB6B2}" srcOrd="0" destOrd="0" presId="urn:microsoft.com/office/officeart/2016/7/layout/BasicLinearProcessNumbered"/>
    <dgm:cxn modelId="{7D038E2B-E8DC-4414-A613-789A16F3FFBE}" type="presOf" srcId="{1C383F32-22E8-4F62-A3E0-BDC3D5F48992}" destId="{5D8B1A95-4FF1-4B91-8363-F973080811B0}" srcOrd="1" destOrd="0" presId="urn:microsoft.com/office/officeart/2016/7/layout/BasicLinearProcessNumbered"/>
    <dgm:cxn modelId="{404F6433-E290-4D51-A216-854802E7F7DF}" type="presOf" srcId="{49225C73-1633-42F1-AB3B-7CB183E5F8B8}" destId="{165B15AC-4160-459B-9A9A-FED16177412F}" srcOrd="1" destOrd="0" presId="urn:microsoft.com/office/officeart/2016/7/layout/BasicLinearProcessNumbered"/>
    <dgm:cxn modelId="{7186A743-E17E-4A8A-B28F-17BE4EFADCBA}" type="presOf" srcId="{5B62599A-5C9B-48E7-896E-EA782AC60C8B}" destId="{F676DEF1-1509-4A79-A82F-FFA5BA78AB6A}" srcOrd="0" destOrd="0" presId="urn:microsoft.com/office/officeart/2016/7/layout/BasicLinearProcessNumbered"/>
    <dgm:cxn modelId="{461CC263-771E-4C8B-B755-75DDFB19C6EC}" type="presOf" srcId="{40FC4FFE-8987-4A26-B7F4-8A516F18ADAE}" destId="{7E7BC47D-0BB7-4549-B0BD-7F3907351F67}" srcOrd="0" destOrd="0" presId="urn:microsoft.com/office/officeart/2016/7/layout/BasicLinear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CC90F76-8170-47F6-A3DF-1E3CAE194378}" type="presOf" srcId="{40FC4FFE-8987-4A26-B7F4-8A516F18ADAE}" destId="{B15C2613-48B9-4457-8A08-8E498B0D2E12}" srcOrd="1" destOrd="0" presId="urn:microsoft.com/office/officeart/2016/7/layout/BasicLinearProcessNumbered"/>
    <dgm:cxn modelId="{B90EC577-BA9C-4424-92EE-FBA1D7EE9862}" type="presOf" srcId="{9646853A-8964-4519-A5B1-0B7D18B2983D}" destId="{A850E06B-1CAD-4288-A13A-0230C255971B}" srcOrd="0" destOrd="0" presId="urn:microsoft.com/office/officeart/2016/7/layout/BasicLinearProcessNumbered"/>
    <dgm:cxn modelId="{5825B37A-16C8-45BF-830A-5F9D8C4DC835}" type="presOf" srcId="{1C383F32-22E8-4F62-A3E0-BDC3D5F48992}" destId="{2C0FDBDC-2742-4DC2-AEBA-304A884B0E91}" srcOrd="0" destOrd="0" presId="urn:microsoft.com/office/officeart/2016/7/layout/BasicLinear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FE3BCBA-4D6B-4ECF-A0E6-18F71F11FF19}" type="presOf" srcId="{01A66772-F185-4D58-B8BB-E9370D7A7A2B}" destId="{7C81B718-02CA-4827-B5D7-7A8610383C75}" srcOrd="0" destOrd="0" presId="urn:microsoft.com/office/officeart/2016/7/layout/BasicLinearProcessNumbered"/>
    <dgm:cxn modelId="{650021FC-B9F1-426A-8322-1997E761D440}" type="presOf" srcId="{8500F72A-2C6D-4FDF-9C1D-CA691380EB0B}" destId="{C41D3D31-7FDC-414E-B615-F29D4D0E3CD7}" srcOrd="0" destOrd="0" presId="urn:microsoft.com/office/officeart/2016/7/layout/BasicLinearProcessNumbered"/>
    <dgm:cxn modelId="{E699D02F-D934-46B3-8EE6-F4B2103080C7}" type="presParOf" srcId="{7C81B718-02CA-4827-B5D7-7A8610383C75}" destId="{83B5774E-2A00-4AC4-AD70-7369D5FA9491}" srcOrd="0" destOrd="0" presId="urn:microsoft.com/office/officeart/2016/7/layout/BasicLinearProcessNumbered"/>
    <dgm:cxn modelId="{1BDC5FB4-E76D-4EE0-BC6F-2209DA8366ED}" type="presParOf" srcId="{83B5774E-2A00-4AC4-AD70-7369D5FA9491}" destId="{7E7BC47D-0BB7-4549-B0BD-7F3907351F67}" srcOrd="0" destOrd="0" presId="urn:microsoft.com/office/officeart/2016/7/layout/BasicLinearProcessNumbered"/>
    <dgm:cxn modelId="{0CE295C4-B634-4504-8950-046AFA401190}" type="presParOf" srcId="{83B5774E-2A00-4AC4-AD70-7369D5FA9491}" destId="{F676DEF1-1509-4A79-A82F-FFA5BA78AB6A}" srcOrd="1" destOrd="0" presId="urn:microsoft.com/office/officeart/2016/7/layout/BasicLinearProcessNumbered"/>
    <dgm:cxn modelId="{B08ADB8A-DAA5-4DF6-B93D-AE549C20A9E3}" type="presParOf" srcId="{83B5774E-2A00-4AC4-AD70-7369D5FA9491}" destId="{3B4F53B9-29F7-47D5-AFDD-2326BC24D35F}" srcOrd="2" destOrd="0" presId="urn:microsoft.com/office/officeart/2016/7/layout/BasicLinearProcessNumbered"/>
    <dgm:cxn modelId="{388CC7A6-3BAB-4D2A-859F-AF3413F24360}" type="presParOf" srcId="{83B5774E-2A00-4AC4-AD70-7369D5FA9491}" destId="{B15C2613-48B9-4457-8A08-8E498B0D2E12}" srcOrd="3" destOrd="0" presId="urn:microsoft.com/office/officeart/2016/7/layout/BasicLinearProcessNumbered"/>
    <dgm:cxn modelId="{FBDF2FB1-8707-4CD9-B31C-762BD9E849EA}" type="presParOf" srcId="{7C81B718-02CA-4827-B5D7-7A8610383C75}" destId="{6A6864EE-D49E-4865-B16B-0BB37FAD84DB}" srcOrd="1" destOrd="0" presId="urn:microsoft.com/office/officeart/2016/7/layout/BasicLinearProcessNumbered"/>
    <dgm:cxn modelId="{6F232592-429D-49BF-B2FE-E6D6144EF3EC}" type="presParOf" srcId="{7C81B718-02CA-4827-B5D7-7A8610383C75}" destId="{1ED027A4-269D-41F1-8C57-511D9A24219E}" srcOrd="2" destOrd="0" presId="urn:microsoft.com/office/officeart/2016/7/layout/BasicLinearProcessNumbered"/>
    <dgm:cxn modelId="{55BF8CDB-B072-49ED-8E77-24B8152C2800}" type="presParOf" srcId="{1ED027A4-269D-41F1-8C57-511D9A24219E}" destId="{FAD10640-3BF4-43CF-A990-8663160FB6B2}" srcOrd="0" destOrd="0" presId="urn:microsoft.com/office/officeart/2016/7/layout/BasicLinearProcessNumbered"/>
    <dgm:cxn modelId="{4A79F8A3-EC1E-4E72-A421-E8181D741B26}" type="presParOf" srcId="{1ED027A4-269D-41F1-8C57-511D9A24219E}" destId="{A850E06B-1CAD-4288-A13A-0230C255971B}" srcOrd="1" destOrd="0" presId="urn:microsoft.com/office/officeart/2016/7/layout/BasicLinearProcessNumbered"/>
    <dgm:cxn modelId="{5E3F50C6-4F55-4AA0-B86A-ADCB638F75BE}" type="presParOf" srcId="{1ED027A4-269D-41F1-8C57-511D9A24219E}" destId="{98CA9230-8A0C-4C33-9355-BB93D37A332A}" srcOrd="2" destOrd="0" presId="urn:microsoft.com/office/officeart/2016/7/layout/BasicLinearProcessNumbered"/>
    <dgm:cxn modelId="{6B6C5218-AAE8-48E3-85A3-C6D593DF5D0A}" type="presParOf" srcId="{1ED027A4-269D-41F1-8C57-511D9A24219E}" destId="{165B15AC-4160-459B-9A9A-FED16177412F}" srcOrd="3" destOrd="0" presId="urn:microsoft.com/office/officeart/2016/7/layout/BasicLinearProcessNumbered"/>
    <dgm:cxn modelId="{BAAAD4E4-26C3-4CCA-B81A-3E8656184ABA}" type="presParOf" srcId="{7C81B718-02CA-4827-B5D7-7A8610383C75}" destId="{418A6B22-DAB3-40AF-8C60-DB2305990A3D}" srcOrd="3" destOrd="0" presId="urn:microsoft.com/office/officeart/2016/7/layout/BasicLinearProcessNumbered"/>
    <dgm:cxn modelId="{6F0BA0C9-5669-4E17-AE11-5F04B2BA7D7A}" type="presParOf" srcId="{7C81B718-02CA-4827-B5D7-7A8610383C75}" destId="{D31DFC3D-9722-4757-ABC7-517079B33A8D}" srcOrd="4" destOrd="0" presId="urn:microsoft.com/office/officeart/2016/7/layout/BasicLinearProcessNumbered"/>
    <dgm:cxn modelId="{8A2CCC10-2E22-4226-A24D-84031CB4DAA5}" type="presParOf" srcId="{D31DFC3D-9722-4757-ABC7-517079B33A8D}" destId="{2C0FDBDC-2742-4DC2-AEBA-304A884B0E91}" srcOrd="0" destOrd="0" presId="urn:microsoft.com/office/officeart/2016/7/layout/BasicLinearProcessNumbered"/>
    <dgm:cxn modelId="{E0327A1F-8E2C-4E61-9B97-ED4C39B54CD7}" type="presParOf" srcId="{D31DFC3D-9722-4757-ABC7-517079B33A8D}" destId="{C41D3D31-7FDC-414E-B615-F29D4D0E3CD7}" srcOrd="1" destOrd="0" presId="urn:microsoft.com/office/officeart/2016/7/layout/BasicLinearProcessNumbered"/>
    <dgm:cxn modelId="{C691ECEB-411E-4D9B-8C55-864222548D29}" type="presParOf" srcId="{D31DFC3D-9722-4757-ABC7-517079B33A8D}" destId="{A3DAC2C8-1F29-4FEA-983D-A5DDD38C1789}" srcOrd="2" destOrd="0" presId="urn:microsoft.com/office/officeart/2016/7/layout/BasicLinearProcessNumbered"/>
    <dgm:cxn modelId="{DA30BA91-4832-4AD1-AC18-F7FE2CA7623B}" type="presParOf" srcId="{D31DFC3D-9722-4757-ABC7-517079B33A8D}" destId="{5D8B1A95-4FF1-4B91-8363-F973080811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BC47D-0BB7-4549-B0BD-7F3907351F67}">
      <dsp:nvSpPr>
        <dsp:cNvPr id="0" name=""/>
        <dsp:cNvSpPr/>
      </dsp:nvSpPr>
      <dsp:spPr>
        <a:xfrm>
          <a:off x="0" y="0"/>
          <a:ext cx="3143249" cy="3849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Scan a network &amp; hosts to find vulnerabilities. </a:t>
          </a:r>
        </a:p>
      </dsp:txBody>
      <dsp:txXfrm>
        <a:off x="0" y="1462857"/>
        <a:ext cx="3143249" cy="2309774"/>
      </dsp:txXfrm>
    </dsp:sp>
    <dsp:sp modelId="{F676DEF1-1509-4A79-A82F-FFA5BA78AB6A}">
      <dsp:nvSpPr>
        <dsp:cNvPr id="0" name=""/>
        <dsp:cNvSpPr/>
      </dsp:nvSpPr>
      <dsp:spPr>
        <a:xfrm>
          <a:off x="994181" y="384962"/>
          <a:ext cx="1154887" cy="11548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39" tIns="12700" rIns="900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3310" y="554091"/>
        <a:ext cx="816629" cy="816629"/>
      </dsp:txXfrm>
    </dsp:sp>
    <dsp:sp modelId="{3B4F53B9-29F7-47D5-AFDD-2326BC24D35F}">
      <dsp:nvSpPr>
        <dsp:cNvPr id="0" name=""/>
        <dsp:cNvSpPr/>
      </dsp:nvSpPr>
      <dsp:spPr>
        <a:xfrm>
          <a:off x="0" y="3849552"/>
          <a:ext cx="3143249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D10640-3BF4-43CF-A990-8663160FB6B2}">
      <dsp:nvSpPr>
        <dsp:cNvPr id="0" name=""/>
        <dsp:cNvSpPr/>
      </dsp:nvSpPr>
      <dsp:spPr>
        <a:xfrm>
          <a:off x="3457574" y="0"/>
          <a:ext cx="3143249" cy="3849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Exploit vulnerabilities found in production server.</a:t>
          </a:r>
        </a:p>
      </dsp:txBody>
      <dsp:txXfrm>
        <a:off x="3457574" y="1462857"/>
        <a:ext cx="3143249" cy="2309774"/>
      </dsp:txXfrm>
    </dsp:sp>
    <dsp:sp modelId="{A850E06B-1CAD-4288-A13A-0230C255971B}">
      <dsp:nvSpPr>
        <dsp:cNvPr id="0" name=""/>
        <dsp:cNvSpPr/>
      </dsp:nvSpPr>
      <dsp:spPr>
        <a:xfrm>
          <a:off x="4451756" y="384962"/>
          <a:ext cx="1154887" cy="11548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39" tIns="12700" rIns="900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885" y="554091"/>
        <a:ext cx="816629" cy="816629"/>
      </dsp:txXfrm>
    </dsp:sp>
    <dsp:sp modelId="{98CA9230-8A0C-4C33-9355-BB93D37A332A}">
      <dsp:nvSpPr>
        <dsp:cNvPr id="0" name=""/>
        <dsp:cNvSpPr/>
      </dsp:nvSpPr>
      <dsp:spPr>
        <a:xfrm>
          <a:off x="3457574" y="3849552"/>
          <a:ext cx="3143249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DBDC-2742-4DC2-AEBA-304A884B0E91}">
      <dsp:nvSpPr>
        <dsp:cNvPr id="0" name=""/>
        <dsp:cNvSpPr/>
      </dsp:nvSpPr>
      <dsp:spPr>
        <a:xfrm>
          <a:off x="6915149" y="0"/>
          <a:ext cx="3143249" cy="3849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Document and explain the process,</a:t>
          </a:r>
        </a:p>
      </dsp:txBody>
      <dsp:txXfrm>
        <a:off x="6915149" y="1462857"/>
        <a:ext cx="3143249" cy="2309774"/>
      </dsp:txXfrm>
    </dsp:sp>
    <dsp:sp modelId="{C41D3D31-7FDC-414E-B615-F29D4D0E3CD7}">
      <dsp:nvSpPr>
        <dsp:cNvPr id="0" name=""/>
        <dsp:cNvSpPr/>
      </dsp:nvSpPr>
      <dsp:spPr>
        <a:xfrm>
          <a:off x="7909331" y="384962"/>
          <a:ext cx="1154887" cy="11548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39" tIns="12700" rIns="900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78460" y="554091"/>
        <a:ext cx="816629" cy="816629"/>
      </dsp:txXfrm>
    </dsp:sp>
    <dsp:sp modelId="{A3DAC2C8-1F29-4FEA-983D-A5DDD38C1789}">
      <dsp:nvSpPr>
        <dsp:cNvPr id="0" name=""/>
        <dsp:cNvSpPr/>
      </dsp:nvSpPr>
      <dsp:spPr>
        <a:xfrm>
          <a:off x="6915149" y="3849552"/>
          <a:ext cx="3143249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lishs@192.168.0.1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CEH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 Drew Gansmiller	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Elisha Ngwana (TAMUK QuikStart Student)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1A5180-52BD-4EB9-8D63-E6149C9F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16497"/>
          </a:xfrm>
        </p:spPr>
        <p:txBody>
          <a:bodyPr>
            <a:normAutofit fontScale="90000"/>
          </a:bodyPr>
          <a:lstStyle/>
          <a:p>
            <a:r>
              <a:rPr lang="en-US" sz="2000" dirty="0" err="1"/>
              <a:t>Whoami</a:t>
            </a:r>
            <a:r>
              <a:rPr lang="en-US" sz="2000" dirty="0"/>
              <a:t> command via SSH port 22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C32DF-5F77-4881-AD41-8CDD647A7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97" y="519469"/>
            <a:ext cx="7119928" cy="548234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F10A867-5A1E-412A-9BBE-DAD138506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322363"/>
            <a:ext cx="3161963" cy="4621237"/>
          </a:xfrm>
        </p:spPr>
        <p:txBody>
          <a:bodyPr/>
          <a:lstStyle/>
          <a:p>
            <a:r>
              <a:rPr lang="en-US" dirty="0"/>
              <a:t>#ssh (to check Secure shell is installed)</a:t>
            </a:r>
          </a:p>
          <a:p>
            <a:endParaRPr lang="en-US" dirty="0"/>
          </a:p>
          <a:p>
            <a:r>
              <a:rPr lang="en-US" dirty="0"/>
              <a:t>#ssh </a:t>
            </a:r>
            <a:r>
              <a:rPr lang="en-US" dirty="0">
                <a:hlinkClick r:id="rId3"/>
              </a:rPr>
              <a:t>elishs@192.168.0.18</a:t>
            </a:r>
            <a:r>
              <a:rPr lang="en-US" dirty="0"/>
              <a:t> -22 (open SSH link)</a:t>
            </a:r>
          </a:p>
          <a:p>
            <a:endParaRPr lang="en-US" dirty="0"/>
          </a:p>
          <a:p>
            <a:r>
              <a:rPr lang="en-US" dirty="0"/>
              <a:t>#whoami = Elisha </a:t>
            </a:r>
          </a:p>
          <a:p>
            <a:r>
              <a:rPr lang="en-US" dirty="0"/>
              <a:t>(to confirm new account access)</a:t>
            </a:r>
          </a:p>
          <a:p>
            <a:endParaRPr lang="en-US" dirty="0"/>
          </a:p>
          <a:p>
            <a:r>
              <a:rPr lang="en-US" dirty="0"/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2748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7C560C-7403-4BBD-88EA-6111593E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839806"/>
            <a:ext cx="6785317" cy="4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01DB218-0D33-4F81-B589-F5E0BBFD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761062"/>
          </a:xfrm>
        </p:spPr>
        <p:txBody>
          <a:bodyPr/>
          <a:lstStyle/>
          <a:p>
            <a:r>
              <a:rPr lang="en-US" sz="2000" dirty="0"/>
              <a:t>Production Server User Accounts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C40668-759B-4167-B157-E933AD2C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3378"/>
            <a:ext cx="3144774" cy="4364502"/>
          </a:xfrm>
        </p:spPr>
        <p:txBody>
          <a:bodyPr/>
          <a:lstStyle/>
          <a:p>
            <a:r>
              <a:rPr lang="en-US" dirty="0" err="1"/>
              <a:t>Msfadmin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access</a:t>
            </a:r>
          </a:p>
          <a:p>
            <a:endParaRPr lang="en-US" dirty="0"/>
          </a:p>
          <a:p>
            <a:r>
              <a:rPr lang="en-US" dirty="0"/>
              <a:t>Elisha (new)</a:t>
            </a:r>
          </a:p>
        </p:txBody>
      </p:sp>
    </p:spTree>
    <p:extLst>
      <p:ext uri="{BB962C8B-B14F-4D97-AF65-F5344CB8AC3E}">
        <p14:creationId xmlns:p14="http://schemas.microsoft.com/office/powerpoint/2010/main" val="228427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E4D2198-B1E3-4D5A-B3FC-09E0CD4B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8" y="1049517"/>
            <a:ext cx="6537823" cy="44067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FE37DC4-B4F5-477B-8FB1-4FF2574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732927"/>
          </a:xfrm>
        </p:spPr>
        <p:txBody>
          <a:bodyPr/>
          <a:lstStyle/>
          <a:p>
            <a:r>
              <a:rPr lang="en-US" sz="2000" dirty="0"/>
              <a:t>Files on the Production Server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78228E2-7BA5-4EFA-AEAA-47D951F1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491175"/>
            <a:ext cx="3144774" cy="4406705"/>
          </a:xfrm>
        </p:spPr>
        <p:txBody>
          <a:bodyPr/>
          <a:lstStyle/>
          <a:p>
            <a:r>
              <a:rPr lang="en-US" dirty="0"/>
              <a:t>85 files</a:t>
            </a:r>
          </a:p>
          <a:p>
            <a:endParaRPr lang="en-US" dirty="0"/>
          </a:p>
          <a:p>
            <a:r>
              <a:rPr lang="en-US" dirty="0"/>
              <a:t>Different user </a:t>
            </a:r>
            <a:r>
              <a:rPr lang="en-US" dirty="0" err="1"/>
              <a:t>priviledges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6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8AA-01D7-44DC-BCD8-4125B499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1522-B7DD-4A11-AC94-5DA1EAFA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41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CEH Project Tasks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979466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5851-AE28-4C71-9006-083B1FDE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3"/>
            <a:ext cx="3161963" cy="489888"/>
          </a:xfrm>
        </p:spPr>
        <p:txBody>
          <a:bodyPr anchor="b">
            <a:normAutofit/>
          </a:bodyPr>
          <a:lstStyle/>
          <a:p>
            <a:r>
              <a:rPr lang="en-US" sz="2400" dirty="0"/>
              <a:t>Network Topology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BB7591-2201-4DF2-AD28-FF4064AB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34905"/>
            <a:ext cx="3161963" cy="4508695"/>
          </a:xfrm>
        </p:spPr>
        <p:txBody>
          <a:bodyPr/>
          <a:lstStyle/>
          <a:p>
            <a:r>
              <a:rPr lang="en-US" dirty="0"/>
              <a:t>Production Server added to Trusted NW</a:t>
            </a:r>
          </a:p>
          <a:p>
            <a:endParaRPr lang="en-US" dirty="0"/>
          </a:p>
          <a:p>
            <a:r>
              <a:rPr lang="en-US" dirty="0"/>
              <a:t>Trusted NW – CEO PC, Kali, &amp; Production Server.</a:t>
            </a:r>
          </a:p>
          <a:p>
            <a:endParaRPr lang="en-US" dirty="0"/>
          </a:p>
          <a:p>
            <a:r>
              <a:rPr lang="en-US" dirty="0"/>
              <a:t>DMZ – DNS server, Kali, &amp; Web Server</a:t>
            </a:r>
          </a:p>
          <a:p>
            <a:r>
              <a:rPr lang="en-US" dirty="0"/>
              <a:t>Untrusted NW – Kali</a:t>
            </a:r>
          </a:p>
          <a:p>
            <a:endParaRPr lang="en-US" dirty="0"/>
          </a:p>
          <a:p>
            <a:r>
              <a:rPr lang="en-US" dirty="0"/>
              <a:t>Three-faced Stateful Firewall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907DD3-ECF1-4997-9562-C445E5D8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650553"/>
            <a:ext cx="7124774" cy="4916810"/>
          </a:xfrm>
        </p:spPr>
      </p:pic>
    </p:spTree>
    <p:extLst>
      <p:ext uri="{BB962C8B-B14F-4D97-AF65-F5344CB8AC3E}">
        <p14:creationId xmlns:p14="http://schemas.microsoft.com/office/powerpoint/2010/main" val="3125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B1F-04CC-4EA0-B938-B7C79BD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8531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Tools &amp; commands for scanning vulnerabilities</a:t>
            </a:r>
          </a:p>
        </p:txBody>
      </p:sp>
      <p:pic>
        <p:nvPicPr>
          <p:cNvPr id="10" name="Picture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A50FF0DB-F027-44B4-B9A6-061A3BA2A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55" y="267286"/>
            <a:ext cx="7591245" cy="603504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6C830-E79E-4971-A46F-7941C374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758462"/>
            <a:ext cx="3161963" cy="41851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Nmap 192.168.0.* (wildcard) - Image 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Nmap -A -T4 192.168.0.18 for services on hosts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Nmap 10.200.0.9/32 for all host on network range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Nessus to enumerate entire network and hosts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Metasploit to exploit vulnerability 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 err="1"/>
              <a:t>Netscat</a:t>
            </a:r>
            <a:r>
              <a:rPr lang="en-US" sz="1300" dirty="0"/>
              <a:t> to establish remote connection btw 2 systems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15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A78CB9-D7A5-4802-BD16-489CB76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685800"/>
            <a:ext cx="7216725" cy="54864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965B86-52F8-4FA3-87FC-7A54207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54" y="704850"/>
            <a:ext cx="700102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3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FC818FE-1032-49F8-B9D1-D21F6F06E4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4989"/>
          <a:stretch/>
        </p:blipFill>
        <p:spPr>
          <a:xfrm>
            <a:off x="228599" y="237744"/>
            <a:ext cx="7696201" cy="6382512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0690AF1A-520A-4B70-83B3-0FC810F9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58546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C8259F-DAB6-4020-988E-85537664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162050"/>
            <a:ext cx="3144774" cy="47358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VNC TCP/port 5900</a:t>
            </a:r>
          </a:p>
          <a:p>
            <a:endParaRPr lang="en-US" dirty="0"/>
          </a:p>
          <a:p>
            <a:r>
              <a:rPr lang="en-US" dirty="0"/>
              <a:t>NetBIOS (metasploitable)</a:t>
            </a:r>
          </a:p>
          <a:p>
            <a:endParaRPr lang="en-US" dirty="0"/>
          </a:p>
          <a:p>
            <a:r>
              <a:rPr lang="en-US" dirty="0"/>
              <a:t>Shell (CVE 9.3) CVE -2012-1527/1528</a:t>
            </a:r>
          </a:p>
          <a:p>
            <a:endParaRPr lang="en-US" dirty="0"/>
          </a:p>
          <a:p>
            <a:r>
              <a:rPr lang="en-US" dirty="0"/>
              <a:t>Blindshell (metasploitable) TCP/ port 1524</a:t>
            </a:r>
          </a:p>
          <a:p>
            <a:endParaRPr lang="en-US" dirty="0"/>
          </a:p>
          <a:p>
            <a:r>
              <a:rPr lang="en-US" dirty="0"/>
              <a:t>SMTP (metasploitable) TCP/port 25</a:t>
            </a:r>
          </a:p>
          <a:p>
            <a:endParaRPr lang="en-US" dirty="0"/>
          </a:p>
          <a:p>
            <a:r>
              <a:rPr lang="en-US" dirty="0"/>
              <a:t>http TCP/port 80 (metasploitable)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641F-DD83-428C-853C-CD1C1FD0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0565"/>
          </a:xfrm>
        </p:spPr>
        <p:txBody>
          <a:bodyPr/>
          <a:lstStyle/>
          <a:p>
            <a:pPr algn="ctr"/>
            <a:r>
              <a:rPr lang="en-US" sz="2400" b="1" dirty="0"/>
              <a:t>Systems</a:t>
            </a:r>
            <a:r>
              <a:rPr lang="en-US" b="1" dirty="0"/>
              <a:t> </a:t>
            </a:r>
            <a:r>
              <a:rPr lang="en-US" sz="2400" b="1" dirty="0"/>
              <a:t>info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1E356BD-A371-4CB6-9BB1-EBB5430EB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" y="269769"/>
            <a:ext cx="7920111" cy="6004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F5F5-9C44-4A71-A0F6-4D97FB59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237957"/>
            <a:ext cx="3161963" cy="4705643"/>
          </a:xfrm>
        </p:spPr>
        <p:txBody>
          <a:bodyPr/>
          <a:lstStyle/>
          <a:p>
            <a:r>
              <a:rPr lang="en-US" dirty="0"/>
              <a:t>Attack System = Kali @ DMZ 10.200.0.14 TCP ports 53 &amp; 80</a:t>
            </a:r>
          </a:p>
          <a:p>
            <a:endParaRPr lang="en-US" dirty="0"/>
          </a:p>
          <a:p>
            <a:r>
              <a:rPr lang="en-US" dirty="0"/>
              <a:t>Victim System = Production Server 192.168.0.18 @ Trusted NW</a:t>
            </a:r>
          </a:p>
          <a:p>
            <a:r>
              <a:rPr lang="en-US" dirty="0"/>
              <a:t>OS = Unix / multiple open exploitable ports </a:t>
            </a:r>
          </a:p>
          <a:p>
            <a:endParaRPr lang="en-US" dirty="0"/>
          </a:p>
          <a:p>
            <a:r>
              <a:rPr lang="en-US" dirty="0"/>
              <a:t>Tool = METASPLOIT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0096-1DBD-4279-AF0B-6FC6E44D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96889"/>
          </a:xfrm>
        </p:spPr>
        <p:txBody>
          <a:bodyPr>
            <a:normAutofit fontScale="90000"/>
          </a:bodyPr>
          <a:lstStyle/>
          <a:p>
            <a:r>
              <a:rPr lang="en-US" dirty="0"/>
              <a:t>VNC auxiliary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BDF8-C927-413B-BFBD-E166CB47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477108"/>
            <a:ext cx="4663440" cy="597226"/>
          </a:xfrm>
        </p:spPr>
        <p:txBody>
          <a:bodyPr/>
          <a:lstStyle/>
          <a:p>
            <a:r>
              <a:rPr lang="en-US" dirty="0"/>
              <a:t>VNC password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096DF15-2DFE-4D54-93D7-DC0F51E3D8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722" y="2074334"/>
            <a:ext cx="5388103" cy="37549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96EF2-29F3-4FC9-88DC-CB5AA72C3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477108"/>
            <a:ext cx="4663440" cy="597226"/>
          </a:xfrm>
        </p:spPr>
        <p:txBody>
          <a:bodyPr/>
          <a:lstStyle/>
          <a:p>
            <a:r>
              <a:rPr lang="en-US" dirty="0"/>
              <a:t>Hacked Production Server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6EB81D-9C31-46F4-8BC4-87E0BED9E4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1826" y="2074334"/>
            <a:ext cx="5256452" cy="3754966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2E8083B-9A29-4377-95D1-49BB3C25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25" y="4009292"/>
            <a:ext cx="4960327" cy="18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C8F6B02A-B2DD-4D22-ADFF-8176626A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New User created on Production Server</a:t>
            </a:r>
          </a:p>
        </p:txBody>
      </p:sp>
      <p:pic>
        <p:nvPicPr>
          <p:cNvPr id="10" name="Picture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201331-EA12-40BB-96D1-05440199C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593056"/>
            <a:ext cx="6977576" cy="5494842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8D19D37-0092-4C38-90AF-617AD81D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#useradd Elisha</a:t>
            </a:r>
          </a:p>
          <a:p>
            <a:r>
              <a:rPr lang="en-US" dirty="0"/>
              <a:t>#id Elisha</a:t>
            </a:r>
          </a:p>
          <a:p>
            <a:r>
              <a:rPr lang="en-US" dirty="0"/>
              <a:t>User id: 1006</a:t>
            </a:r>
          </a:p>
          <a:p>
            <a:r>
              <a:rPr lang="en-US" dirty="0"/>
              <a:t>Group id: 1006</a:t>
            </a:r>
          </a:p>
          <a:p>
            <a:r>
              <a:rPr lang="en-US" dirty="0"/>
              <a:t>#cat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passwd|grep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Elisha </a:t>
            </a:r>
          </a:p>
          <a:p>
            <a:r>
              <a:rPr lang="en-US" dirty="0"/>
              <a:t>#passwd</a:t>
            </a:r>
          </a:p>
          <a:p>
            <a:r>
              <a:rPr lang="en-US" dirty="0"/>
              <a:t>= </a:t>
            </a:r>
            <a:r>
              <a:rPr lang="en-US" dirty="0" err="1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SavonVTI</vt:lpstr>
      <vt:lpstr> CEH Project </vt:lpstr>
      <vt:lpstr>CEH Project Tasks</vt:lpstr>
      <vt:lpstr>Network Topology</vt:lpstr>
      <vt:lpstr>Tools &amp; commands for scanning vulnerabilities</vt:lpstr>
      <vt:lpstr>PowerPoint Presentation</vt:lpstr>
      <vt:lpstr>Vulnerabilities</vt:lpstr>
      <vt:lpstr>Systems info</vt:lpstr>
      <vt:lpstr>VNC auxiliary command</vt:lpstr>
      <vt:lpstr>New User created on Production Server</vt:lpstr>
      <vt:lpstr>Whoami command via SSH port 22</vt:lpstr>
      <vt:lpstr>Production Server User Accounts</vt:lpstr>
      <vt:lpstr>Files on the Production Server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CEH Project </dc:title>
  <dc:creator>Elisha</dc:creator>
  <cp:lastModifiedBy>Elisha</cp:lastModifiedBy>
  <cp:revision>1</cp:revision>
  <dcterms:created xsi:type="dcterms:W3CDTF">2020-10-17T23:15:48Z</dcterms:created>
  <dcterms:modified xsi:type="dcterms:W3CDTF">2020-10-17T23:53:08Z</dcterms:modified>
</cp:coreProperties>
</file>