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9" r:id="rId3"/>
    <p:sldId id="270" r:id="rId4"/>
    <p:sldId id="257" r:id="rId5"/>
    <p:sldId id="271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72068-51E7-40EB-BD69-EB02464AAB94}" v="2" dt="2020-08-08T14:33:29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ha" userId="bad1e62b9b77394a" providerId="LiveId" clId="{0F21EA7F-738A-48D2-944B-BBBB17601F9C}"/>
    <pc:docChg chg="undo custSel mod addSld delSld modSld sldOrd">
      <pc:chgData name="Elisha" userId="bad1e62b9b77394a" providerId="LiveId" clId="{0F21EA7F-738A-48D2-944B-BBBB17601F9C}" dt="2020-07-21T18:21:39.011" v="4522" actId="14100"/>
      <pc:docMkLst>
        <pc:docMk/>
      </pc:docMkLst>
      <pc:sldChg chg="modSp mod">
        <pc:chgData name="Elisha" userId="bad1e62b9b77394a" providerId="LiveId" clId="{0F21EA7F-738A-48D2-944B-BBBB17601F9C}" dt="2020-07-19T19:58:54.537" v="4435"/>
        <pc:sldMkLst>
          <pc:docMk/>
          <pc:sldMk cId="3676682643" sldId="256"/>
        </pc:sldMkLst>
        <pc:spChg chg="mod">
          <ac:chgData name="Elisha" userId="bad1e62b9b77394a" providerId="LiveId" clId="{0F21EA7F-738A-48D2-944B-BBBB17601F9C}" dt="2020-07-19T19:58:54.537" v="4435"/>
          <ac:spMkLst>
            <pc:docMk/>
            <pc:sldMk cId="3676682643" sldId="256"/>
            <ac:spMk id="2" creationId="{8255346F-707B-4220-A3D3-11B4D125C3BA}"/>
          </ac:spMkLst>
        </pc:spChg>
        <pc:spChg chg="mod">
          <ac:chgData name="Elisha" userId="bad1e62b9b77394a" providerId="LiveId" clId="{0F21EA7F-738A-48D2-944B-BBBB17601F9C}" dt="2020-07-19T19:58:54.537" v="4435"/>
          <ac:spMkLst>
            <pc:docMk/>
            <pc:sldMk cId="3676682643" sldId="256"/>
            <ac:spMk id="3" creationId="{66D2B44B-4FC0-4D5C-92DE-953B87F8538A}"/>
          </ac:spMkLst>
        </pc:spChg>
      </pc:sldChg>
      <pc:sldChg chg="addSp delSp modSp new mod setBg setClrOvrMap delDesignElem">
        <pc:chgData name="Elisha" userId="bad1e62b9b77394a" providerId="LiveId" clId="{0F21EA7F-738A-48D2-944B-BBBB17601F9C}" dt="2020-07-21T17:56:43.354" v="4513" actId="20577"/>
        <pc:sldMkLst>
          <pc:docMk/>
          <pc:sldMk cId="3514521718" sldId="257"/>
        </pc:sldMkLst>
        <pc:spChg chg="mod">
          <ac:chgData name="Elisha" userId="bad1e62b9b77394a" providerId="LiveId" clId="{0F21EA7F-738A-48D2-944B-BBBB17601F9C}" dt="2020-07-19T16:46:18.181" v="42" actId="26606"/>
          <ac:spMkLst>
            <pc:docMk/>
            <pc:sldMk cId="3514521718" sldId="257"/>
            <ac:spMk id="2" creationId="{270B9610-9DC3-44B4-9DCC-7DD48E155F41}"/>
          </ac:spMkLst>
        </pc:spChg>
        <pc:spChg chg="del mod">
          <ac:chgData name="Elisha" userId="bad1e62b9b77394a" providerId="LiveId" clId="{0F21EA7F-738A-48D2-944B-BBBB17601F9C}" dt="2020-07-19T16:45:57.607" v="39" actId="931"/>
          <ac:spMkLst>
            <pc:docMk/>
            <pc:sldMk cId="3514521718" sldId="257"/>
            <ac:spMk id="3" creationId="{2E01A1E7-5FFA-44E7-820A-3E31A734FC74}"/>
          </ac:spMkLst>
        </pc:spChg>
        <pc:spChg chg="add mod">
          <ac:chgData name="Elisha" userId="bad1e62b9b77394a" providerId="LiveId" clId="{0F21EA7F-738A-48D2-944B-BBBB17601F9C}" dt="2020-07-21T17:56:43.354" v="4513" actId="20577"/>
          <ac:spMkLst>
            <pc:docMk/>
            <pc:sldMk cId="3514521718" sldId="257"/>
            <ac:spMk id="9" creationId="{9BB6B08B-1EC3-4CF0-BD48-CDAED4124629}"/>
          </ac:spMkLst>
        </pc:spChg>
        <pc:spChg chg="add del">
          <ac:chgData name="Elisha" userId="bad1e62b9b77394a" providerId="LiveId" clId="{0F21EA7F-738A-48D2-944B-BBBB17601F9C}" dt="2020-07-21T17:53:49.652" v="4478" actId="26606"/>
          <ac:spMkLst>
            <pc:docMk/>
            <pc:sldMk cId="3514521718" sldId="257"/>
            <ac:spMk id="11" creationId="{6697F791-5FFA-4164-899F-EB52EA72B024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3514521718" sldId="257"/>
            <ac:spMk id="12" creationId="{6697F791-5FFA-4164-899F-EB52EA72B024}"/>
          </ac:spMkLst>
        </pc:spChg>
        <pc:spChg chg="add del">
          <ac:chgData name="Elisha" userId="bad1e62b9b77394a" providerId="LiveId" clId="{0F21EA7F-738A-48D2-944B-BBBB17601F9C}" dt="2020-07-21T17:53:49.652" v="4478" actId="26606"/>
          <ac:spMkLst>
            <pc:docMk/>
            <pc:sldMk cId="3514521718" sldId="257"/>
            <ac:spMk id="15" creationId="{B773AB25-A422-41AA-9737-5E04C1966DE1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3514521718" sldId="257"/>
            <ac:spMk id="16" creationId="{B773AB25-A422-41AA-9737-5E04C1966DE1}"/>
          </ac:spMkLst>
        </pc:spChg>
        <pc:spChg chg="add">
          <ac:chgData name="Elisha" userId="bad1e62b9b77394a" providerId="LiveId" clId="{0F21EA7F-738A-48D2-944B-BBBB17601F9C}" dt="2020-07-21T17:53:49.652" v="4478" actId="26606"/>
          <ac:spMkLst>
            <pc:docMk/>
            <pc:sldMk cId="3514521718" sldId="257"/>
            <ac:spMk id="54" creationId="{6697F791-5FFA-4164-899F-EB52EA72B024}"/>
          </ac:spMkLst>
        </pc:spChg>
        <pc:spChg chg="add">
          <ac:chgData name="Elisha" userId="bad1e62b9b77394a" providerId="LiveId" clId="{0F21EA7F-738A-48D2-944B-BBBB17601F9C}" dt="2020-07-21T17:53:49.652" v="4478" actId="26606"/>
          <ac:spMkLst>
            <pc:docMk/>
            <pc:sldMk cId="3514521718" sldId="257"/>
            <ac:spMk id="58" creationId="{B773AB25-A422-41AA-9737-5E04C1966DE1}"/>
          </ac:spMkLst>
        </pc:spChg>
        <pc:grpChg chg="add del">
          <ac:chgData name="Elisha" userId="bad1e62b9b77394a" providerId="LiveId" clId="{0F21EA7F-738A-48D2-944B-BBBB17601F9C}" dt="2020-07-19T19:55:23.057" v="4431"/>
          <ac:grpSpMkLst>
            <pc:docMk/>
            <pc:sldMk cId="3514521718" sldId="257"/>
            <ac:grpSpMk id="20" creationId="{6AD0D387-1584-4477-B5F8-52B50D4F2205}"/>
          </ac:grpSpMkLst>
        </pc:grpChg>
        <pc:grpChg chg="add del">
          <ac:chgData name="Elisha" userId="bad1e62b9b77394a" providerId="LiveId" clId="{0F21EA7F-738A-48D2-944B-BBBB17601F9C}" dt="2020-07-21T17:53:49.652" v="4478" actId="26606"/>
          <ac:grpSpMkLst>
            <pc:docMk/>
            <pc:sldMk cId="3514521718" sldId="257"/>
            <ac:grpSpMk id="22" creationId="{6AD0D387-1584-4477-B5F8-52B50D4F2205}"/>
          </ac:grpSpMkLst>
        </pc:grpChg>
        <pc:grpChg chg="add">
          <ac:chgData name="Elisha" userId="bad1e62b9b77394a" providerId="LiveId" clId="{0F21EA7F-738A-48D2-944B-BBBB17601F9C}" dt="2020-07-21T17:53:49.652" v="4478" actId="26606"/>
          <ac:grpSpMkLst>
            <pc:docMk/>
            <pc:sldMk cId="3514521718" sldId="257"/>
            <ac:grpSpMk id="62" creationId="{6AD0D387-1584-4477-B5F8-52B50D4F2205}"/>
          </ac:grpSpMkLst>
        </pc:grpChg>
        <pc:picChg chg="add mod">
          <ac:chgData name="Elisha" userId="bad1e62b9b77394a" providerId="LiveId" clId="{0F21EA7F-738A-48D2-944B-BBBB17601F9C}" dt="2020-07-21T17:54:04.742" v="4480" actId="14100"/>
          <ac:picMkLst>
            <pc:docMk/>
            <pc:sldMk cId="3514521718" sldId="257"/>
            <ac:picMk id="4" creationId="{5FA1D683-CF3B-4639-83E8-442BE4E7D146}"/>
          </ac:picMkLst>
        </pc:picChg>
        <pc:picChg chg="add del mod">
          <ac:chgData name="Elisha" userId="bad1e62b9b77394a" providerId="LiveId" clId="{0F21EA7F-738A-48D2-944B-BBBB17601F9C}" dt="2020-07-21T17:53:03.357" v="4474" actId="478"/>
          <ac:picMkLst>
            <pc:docMk/>
            <pc:sldMk cId="3514521718" sldId="257"/>
            <ac:picMk id="5" creationId="{7FFD7B92-31AE-4B74-B972-DBA9C642D7FF}"/>
          </ac:picMkLst>
        </pc:picChg>
        <pc:picChg chg="add del">
          <ac:chgData name="Elisha" userId="bad1e62b9b77394a" providerId="LiveId" clId="{0F21EA7F-738A-48D2-944B-BBBB17601F9C}" dt="2020-07-21T17:53:49.652" v="4478" actId="26606"/>
          <ac:picMkLst>
            <pc:docMk/>
            <pc:sldMk cId="3514521718" sldId="257"/>
            <ac:picMk id="13" creationId="{4E28A1A9-FB81-4816-AAEA-C3B430946951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3514521718" sldId="257"/>
            <ac:picMk id="14" creationId="{4E28A1A9-FB81-4816-AAEA-C3B430946951}"/>
          </ac:picMkLst>
        </pc:picChg>
        <pc:picChg chg="add del">
          <ac:chgData name="Elisha" userId="bad1e62b9b77394a" providerId="LiveId" clId="{0F21EA7F-738A-48D2-944B-BBBB17601F9C}" dt="2020-07-21T17:53:49.652" v="4478" actId="26606"/>
          <ac:picMkLst>
            <pc:docMk/>
            <pc:sldMk cId="3514521718" sldId="257"/>
            <ac:picMk id="17" creationId="{AF0552B8-DE8C-40DF-B29F-1728E6A10619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3514521718" sldId="257"/>
            <ac:picMk id="18" creationId="{AF0552B8-DE8C-40DF-B29F-1728E6A10619}"/>
          </ac:picMkLst>
        </pc:picChg>
        <pc:picChg chg="add">
          <ac:chgData name="Elisha" userId="bad1e62b9b77394a" providerId="LiveId" clId="{0F21EA7F-738A-48D2-944B-BBBB17601F9C}" dt="2020-07-21T17:53:49.652" v="4478" actId="26606"/>
          <ac:picMkLst>
            <pc:docMk/>
            <pc:sldMk cId="3514521718" sldId="257"/>
            <ac:picMk id="56" creationId="{4E28A1A9-FB81-4816-AAEA-C3B430946951}"/>
          </ac:picMkLst>
        </pc:picChg>
        <pc:picChg chg="add">
          <ac:chgData name="Elisha" userId="bad1e62b9b77394a" providerId="LiveId" clId="{0F21EA7F-738A-48D2-944B-BBBB17601F9C}" dt="2020-07-21T17:53:49.652" v="4478" actId="26606"/>
          <ac:picMkLst>
            <pc:docMk/>
            <pc:sldMk cId="3514521718" sldId="257"/>
            <ac:picMk id="60" creationId="{AF0552B8-DE8C-40DF-B29F-1728E6A10619}"/>
          </ac:picMkLst>
        </pc:picChg>
      </pc:sldChg>
      <pc:sldChg chg="modSp new del mod">
        <pc:chgData name="Elisha" userId="bad1e62b9b77394a" providerId="LiveId" clId="{0F21EA7F-738A-48D2-944B-BBBB17601F9C}" dt="2020-07-19T16:52:54.306" v="305" actId="2696"/>
        <pc:sldMkLst>
          <pc:docMk/>
          <pc:sldMk cId="4060785356" sldId="258"/>
        </pc:sldMkLst>
        <pc:spChg chg="mod">
          <ac:chgData name="Elisha" userId="bad1e62b9b77394a" providerId="LiveId" clId="{0F21EA7F-738A-48D2-944B-BBBB17601F9C}" dt="2020-07-19T16:52:21.388" v="303" actId="20577"/>
          <ac:spMkLst>
            <pc:docMk/>
            <pc:sldMk cId="4060785356" sldId="258"/>
            <ac:spMk id="2" creationId="{95BF992B-7262-4D25-9CEA-617E549A16EA}"/>
          </ac:spMkLst>
        </pc:spChg>
      </pc:sldChg>
      <pc:sldChg chg="modSp new mod">
        <pc:chgData name="Elisha" userId="bad1e62b9b77394a" providerId="LiveId" clId="{0F21EA7F-738A-48D2-944B-BBBB17601F9C}" dt="2020-07-19T17:10:48.528" v="1714" actId="20577"/>
        <pc:sldMkLst>
          <pc:docMk/>
          <pc:sldMk cId="2283807245" sldId="259"/>
        </pc:sldMkLst>
        <pc:spChg chg="mod">
          <ac:chgData name="Elisha" userId="bad1e62b9b77394a" providerId="LiveId" clId="{0F21EA7F-738A-48D2-944B-BBBB17601F9C}" dt="2020-07-19T17:04:55.679" v="1125" actId="20577"/>
          <ac:spMkLst>
            <pc:docMk/>
            <pc:sldMk cId="2283807245" sldId="259"/>
            <ac:spMk id="2" creationId="{7B6B7045-D0FD-48D3-86D5-2E57E3FFAD95}"/>
          </ac:spMkLst>
        </pc:spChg>
        <pc:spChg chg="mod">
          <ac:chgData name="Elisha" userId="bad1e62b9b77394a" providerId="LiveId" clId="{0F21EA7F-738A-48D2-944B-BBBB17601F9C}" dt="2020-07-19T16:55:46.575" v="424" actId="20577"/>
          <ac:spMkLst>
            <pc:docMk/>
            <pc:sldMk cId="2283807245" sldId="259"/>
            <ac:spMk id="3" creationId="{8070267D-E1CE-4BAD-B2D4-205F71C918F3}"/>
          </ac:spMkLst>
        </pc:spChg>
        <pc:spChg chg="mod">
          <ac:chgData name="Elisha" userId="bad1e62b9b77394a" providerId="LiveId" clId="{0F21EA7F-738A-48D2-944B-BBBB17601F9C}" dt="2020-07-19T17:02:40.427" v="887" actId="20577"/>
          <ac:spMkLst>
            <pc:docMk/>
            <pc:sldMk cId="2283807245" sldId="259"/>
            <ac:spMk id="4" creationId="{564575CB-DD90-4065-AF3E-875E27D856B6}"/>
          </ac:spMkLst>
        </pc:spChg>
        <pc:spChg chg="mod">
          <ac:chgData name="Elisha" userId="bad1e62b9b77394a" providerId="LiveId" clId="{0F21EA7F-738A-48D2-944B-BBBB17601F9C}" dt="2020-07-19T16:55:55.475" v="436" actId="20577"/>
          <ac:spMkLst>
            <pc:docMk/>
            <pc:sldMk cId="2283807245" sldId="259"/>
            <ac:spMk id="5" creationId="{830FC797-036D-43B7-B567-5ABDC60F8B3A}"/>
          </ac:spMkLst>
        </pc:spChg>
        <pc:spChg chg="mod">
          <ac:chgData name="Elisha" userId="bad1e62b9b77394a" providerId="LiveId" clId="{0F21EA7F-738A-48D2-944B-BBBB17601F9C}" dt="2020-07-19T17:08:23.138" v="1408" actId="20577"/>
          <ac:spMkLst>
            <pc:docMk/>
            <pc:sldMk cId="2283807245" sldId="259"/>
            <ac:spMk id="6" creationId="{28807BB1-AC6E-41FD-B617-3124ED4A9863}"/>
          </ac:spMkLst>
        </pc:spChg>
        <pc:spChg chg="mod">
          <ac:chgData name="Elisha" userId="bad1e62b9b77394a" providerId="LiveId" clId="{0F21EA7F-738A-48D2-944B-BBBB17601F9C}" dt="2020-07-19T16:56:03.167" v="450" actId="20577"/>
          <ac:spMkLst>
            <pc:docMk/>
            <pc:sldMk cId="2283807245" sldId="259"/>
            <ac:spMk id="7" creationId="{6C19A9B3-FDAF-4893-9A91-2C0D49EFEBD9}"/>
          </ac:spMkLst>
        </pc:spChg>
        <pc:spChg chg="mod">
          <ac:chgData name="Elisha" userId="bad1e62b9b77394a" providerId="LiveId" clId="{0F21EA7F-738A-48D2-944B-BBBB17601F9C}" dt="2020-07-19T17:10:48.528" v="1714" actId="20577"/>
          <ac:spMkLst>
            <pc:docMk/>
            <pc:sldMk cId="2283807245" sldId="259"/>
            <ac:spMk id="8" creationId="{4B648ACF-71DC-4D95-91E2-28CA26F73ACE}"/>
          </ac:spMkLst>
        </pc:spChg>
      </pc:sldChg>
      <pc:sldChg chg="modSp new mod">
        <pc:chgData name="Elisha" userId="bad1e62b9b77394a" providerId="LiveId" clId="{0F21EA7F-738A-48D2-944B-BBBB17601F9C}" dt="2020-07-19T17:37:19.221" v="2707" actId="20577"/>
        <pc:sldMkLst>
          <pc:docMk/>
          <pc:sldMk cId="3395029593" sldId="260"/>
        </pc:sldMkLst>
        <pc:spChg chg="mod">
          <ac:chgData name="Elisha" userId="bad1e62b9b77394a" providerId="LiveId" clId="{0F21EA7F-738A-48D2-944B-BBBB17601F9C}" dt="2020-07-19T17:26:16.718" v="1738" actId="5793"/>
          <ac:spMkLst>
            <pc:docMk/>
            <pc:sldMk cId="3395029593" sldId="260"/>
            <ac:spMk id="2" creationId="{CF412033-5E71-4376-9AC5-35A2BF081A57}"/>
          </ac:spMkLst>
        </pc:spChg>
        <pc:spChg chg="mod">
          <ac:chgData name="Elisha" userId="bad1e62b9b77394a" providerId="LiveId" clId="{0F21EA7F-738A-48D2-944B-BBBB17601F9C}" dt="2020-07-19T17:37:19.221" v="2707" actId="20577"/>
          <ac:spMkLst>
            <pc:docMk/>
            <pc:sldMk cId="3395029593" sldId="260"/>
            <ac:spMk id="3" creationId="{7FC3077A-1FA1-4802-917C-EAF93202BF50}"/>
          </ac:spMkLst>
        </pc:spChg>
      </pc:sldChg>
      <pc:sldChg chg="addSp delSp modSp new mod setBg setClrOvrMap delDesignElem">
        <pc:chgData name="Elisha" userId="bad1e62b9b77394a" providerId="LiveId" clId="{0F21EA7F-738A-48D2-944B-BBBB17601F9C}" dt="2020-07-19T20:00:31.223" v="4449" actId="14100"/>
        <pc:sldMkLst>
          <pc:docMk/>
          <pc:sldMk cId="4258605660" sldId="261"/>
        </pc:sldMkLst>
        <pc:spChg chg="mod">
          <ac:chgData name="Elisha" userId="bad1e62b9b77394a" providerId="LiveId" clId="{0F21EA7F-738A-48D2-944B-BBBB17601F9C}" dt="2020-07-19T17:39:29.497" v="2739" actId="26606"/>
          <ac:spMkLst>
            <pc:docMk/>
            <pc:sldMk cId="4258605660" sldId="261"/>
            <ac:spMk id="2" creationId="{E0BB992C-0620-4BC6-B7EB-4F6254F3AC53}"/>
          </ac:spMkLst>
        </pc:spChg>
        <pc:spChg chg="del mod">
          <ac:chgData name="Elisha" userId="bad1e62b9b77394a" providerId="LiveId" clId="{0F21EA7F-738A-48D2-944B-BBBB17601F9C}" dt="2020-07-19T17:39:20.237" v="2736" actId="931"/>
          <ac:spMkLst>
            <pc:docMk/>
            <pc:sldMk cId="4258605660" sldId="261"/>
            <ac:spMk id="3" creationId="{F4315D9E-7016-4FFD-B2CB-2A6BA5C27DEF}"/>
          </ac:spMkLst>
        </pc:spChg>
        <pc:spChg chg="add mod">
          <ac:chgData name="Elisha" userId="bad1e62b9b77394a" providerId="LiveId" clId="{0F21EA7F-738A-48D2-944B-BBBB17601F9C}" dt="2020-07-19T17:43:33.733" v="2862" actId="20577"/>
          <ac:spMkLst>
            <pc:docMk/>
            <pc:sldMk cId="4258605660" sldId="261"/>
            <ac:spMk id="9" creationId="{F1B0A90B-D5AC-4D30-85B3-08D3EB9C6A83}"/>
          </ac:spMkLst>
        </pc:spChg>
        <pc:spChg chg="add">
          <ac:chgData name="Elisha" userId="bad1e62b9b77394a" providerId="LiveId" clId="{0F21EA7F-738A-48D2-944B-BBBB17601F9C}" dt="2020-07-19T19:59:06.390" v="4437" actId="26606"/>
          <ac:spMkLst>
            <pc:docMk/>
            <pc:sldMk cId="4258605660" sldId="261"/>
            <ac:spMk id="11" creationId="{6697F791-5FFA-4164-899F-EB52EA72B024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4258605660" sldId="261"/>
            <ac:spMk id="12" creationId="{6697F791-5FFA-4164-899F-EB52EA72B024}"/>
          </ac:spMkLst>
        </pc:spChg>
        <pc:spChg chg="add">
          <ac:chgData name="Elisha" userId="bad1e62b9b77394a" providerId="LiveId" clId="{0F21EA7F-738A-48D2-944B-BBBB17601F9C}" dt="2020-07-19T19:59:06.390" v="4437" actId="26606"/>
          <ac:spMkLst>
            <pc:docMk/>
            <pc:sldMk cId="4258605660" sldId="261"/>
            <ac:spMk id="15" creationId="{B773AB25-A422-41AA-9737-5E04C1966DE1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4258605660" sldId="261"/>
            <ac:spMk id="16" creationId="{B773AB25-A422-41AA-9737-5E04C1966DE1}"/>
          </ac:spMkLst>
        </pc:spChg>
        <pc:grpChg chg="add del">
          <ac:chgData name="Elisha" userId="bad1e62b9b77394a" providerId="LiveId" clId="{0F21EA7F-738A-48D2-944B-BBBB17601F9C}" dt="2020-07-19T19:55:23.057" v="4431"/>
          <ac:grpSpMkLst>
            <pc:docMk/>
            <pc:sldMk cId="4258605660" sldId="261"/>
            <ac:grpSpMk id="20" creationId="{6AD0D387-1584-4477-B5F8-52B50D4F2205}"/>
          </ac:grpSpMkLst>
        </pc:grpChg>
        <pc:grpChg chg="add">
          <ac:chgData name="Elisha" userId="bad1e62b9b77394a" providerId="LiveId" clId="{0F21EA7F-738A-48D2-944B-BBBB17601F9C}" dt="2020-07-19T19:59:06.390" v="4437" actId="26606"/>
          <ac:grpSpMkLst>
            <pc:docMk/>
            <pc:sldMk cId="4258605660" sldId="261"/>
            <ac:grpSpMk id="22" creationId="{6AD0D387-1584-4477-B5F8-52B50D4F2205}"/>
          </ac:grpSpMkLst>
        </pc:grpChg>
        <pc:picChg chg="add mod">
          <ac:chgData name="Elisha" userId="bad1e62b9b77394a" providerId="LiveId" clId="{0F21EA7F-738A-48D2-944B-BBBB17601F9C}" dt="2020-07-19T20:00:31.223" v="4449" actId="14100"/>
          <ac:picMkLst>
            <pc:docMk/>
            <pc:sldMk cId="4258605660" sldId="261"/>
            <ac:picMk id="5" creationId="{D380808A-46F9-4B04-B402-B28B58B750DF}"/>
          </ac:picMkLst>
        </pc:picChg>
        <pc:picChg chg="add">
          <ac:chgData name="Elisha" userId="bad1e62b9b77394a" providerId="LiveId" clId="{0F21EA7F-738A-48D2-944B-BBBB17601F9C}" dt="2020-07-19T19:59:06.390" v="4437" actId="26606"/>
          <ac:picMkLst>
            <pc:docMk/>
            <pc:sldMk cId="4258605660" sldId="261"/>
            <ac:picMk id="13" creationId="{4E28A1A9-FB81-4816-AAEA-C3B430946951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4258605660" sldId="261"/>
            <ac:picMk id="14" creationId="{4E28A1A9-FB81-4816-AAEA-C3B430946951}"/>
          </ac:picMkLst>
        </pc:picChg>
        <pc:picChg chg="add">
          <ac:chgData name="Elisha" userId="bad1e62b9b77394a" providerId="LiveId" clId="{0F21EA7F-738A-48D2-944B-BBBB17601F9C}" dt="2020-07-19T19:59:06.390" v="4437" actId="26606"/>
          <ac:picMkLst>
            <pc:docMk/>
            <pc:sldMk cId="4258605660" sldId="261"/>
            <ac:picMk id="17" creationId="{AF0552B8-DE8C-40DF-B29F-1728E6A10619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4258605660" sldId="261"/>
            <ac:picMk id="18" creationId="{AF0552B8-DE8C-40DF-B29F-1728E6A10619}"/>
          </ac:picMkLst>
        </pc:picChg>
      </pc:sldChg>
      <pc:sldChg chg="addSp delSp modSp new mod setBg setClrOvrMap delDesignElem">
        <pc:chgData name="Elisha" userId="bad1e62b9b77394a" providerId="LiveId" clId="{0F21EA7F-738A-48D2-944B-BBBB17601F9C}" dt="2020-07-19T20:00:16.817" v="4447" actId="14100"/>
        <pc:sldMkLst>
          <pc:docMk/>
          <pc:sldMk cId="12194960" sldId="262"/>
        </pc:sldMkLst>
        <pc:spChg chg="mod">
          <ac:chgData name="Elisha" userId="bad1e62b9b77394a" providerId="LiveId" clId="{0F21EA7F-738A-48D2-944B-BBBB17601F9C}" dt="2020-07-19T19:59:12.585" v="4438" actId="26606"/>
          <ac:spMkLst>
            <pc:docMk/>
            <pc:sldMk cId="12194960" sldId="262"/>
            <ac:spMk id="2" creationId="{89DA6131-9BE8-4F2D-93F2-AEAE9FA6F6EB}"/>
          </ac:spMkLst>
        </pc:spChg>
        <pc:spChg chg="del mod">
          <ac:chgData name="Elisha" userId="bad1e62b9b77394a" providerId="LiveId" clId="{0F21EA7F-738A-48D2-944B-BBBB17601F9C}" dt="2020-07-19T17:44:42.429" v="2908" actId="931"/>
          <ac:spMkLst>
            <pc:docMk/>
            <pc:sldMk cId="12194960" sldId="262"/>
            <ac:spMk id="3" creationId="{83448361-70EE-401A-9C52-292337C3095C}"/>
          </ac:spMkLst>
        </pc:spChg>
        <pc:spChg chg="add del">
          <ac:chgData name="Elisha" userId="bad1e62b9b77394a" providerId="LiveId" clId="{0F21EA7F-738A-48D2-944B-BBBB17601F9C}" dt="2020-07-19T17:44:56.862" v="2912" actId="26606"/>
          <ac:spMkLst>
            <pc:docMk/>
            <pc:sldMk cId="12194960" sldId="262"/>
            <ac:spMk id="9" creationId="{BBB7C19A-2881-4CF9-A43F-9F8F6C98DB42}"/>
          </ac:spMkLst>
        </pc:spChg>
        <pc:spChg chg="add del">
          <ac:chgData name="Elisha" userId="bad1e62b9b77394a" providerId="LiveId" clId="{0F21EA7F-738A-48D2-944B-BBBB17601F9C}" dt="2020-07-19T17:44:56.862" v="2912" actId="26606"/>
          <ac:spMkLst>
            <pc:docMk/>
            <pc:sldMk cId="12194960" sldId="262"/>
            <ac:spMk id="12" creationId="{3CBA50DB-DBC7-4B6E-B3C1-8FF1EA519791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12194960" sldId="262"/>
            <ac:spMk id="16" creationId="{B773AB25-A422-41AA-9737-5E04C1966DE1}"/>
          </ac:spMkLst>
        </pc:spChg>
        <pc:spChg chg="add del">
          <ac:chgData name="Elisha" userId="bad1e62b9b77394a" providerId="LiveId" clId="{0F21EA7F-738A-48D2-944B-BBBB17601F9C}" dt="2020-07-19T17:44:56.862" v="2912" actId="26606"/>
          <ac:spMkLst>
            <pc:docMk/>
            <pc:sldMk cId="12194960" sldId="262"/>
            <ac:spMk id="57" creationId="{A1351C6B-7343-451F-AB4A-1CE294A4E927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12194960" sldId="262"/>
            <ac:spMk id="59" creationId="{6697F791-5FFA-4164-899F-EB52EA72B024}"/>
          </ac:spMkLst>
        </pc:spChg>
        <pc:spChg chg="add mod">
          <ac:chgData name="Elisha" userId="bad1e62b9b77394a" providerId="LiveId" clId="{0F21EA7F-738A-48D2-944B-BBBB17601F9C}" dt="2020-07-19T17:52:28.770" v="3092" actId="20577"/>
          <ac:spMkLst>
            <pc:docMk/>
            <pc:sldMk cId="12194960" sldId="262"/>
            <ac:spMk id="61" creationId="{36000122-5FA5-4731-9187-A6C0BB320254}"/>
          </ac:spMkLst>
        </pc:spChg>
        <pc:spChg chg="add">
          <ac:chgData name="Elisha" userId="bad1e62b9b77394a" providerId="LiveId" clId="{0F21EA7F-738A-48D2-944B-BBBB17601F9C}" dt="2020-07-19T19:59:12.585" v="4438" actId="26606"/>
          <ac:spMkLst>
            <pc:docMk/>
            <pc:sldMk cId="12194960" sldId="262"/>
            <ac:spMk id="66" creationId="{6697F791-5FFA-4164-899F-EB52EA72B024}"/>
          </ac:spMkLst>
        </pc:spChg>
        <pc:spChg chg="add">
          <ac:chgData name="Elisha" userId="bad1e62b9b77394a" providerId="LiveId" clId="{0F21EA7F-738A-48D2-944B-BBBB17601F9C}" dt="2020-07-19T19:59:12.585" v="4438" actId="26606"/>
          <ac:spMkLst>
            <pc:docMk/>
            <pc:sldMk cId="12194960" sldId="262"/>
            <ac:spMk id="70" creationId="{B773AB25-A422-41AA-9737-5E04C1966DE1}"/>
          </ac:spMkLst>
        </pc:spChg>
        <pc:grpChg chg="add del">
          <ac:chgData name="Elisha" userId="bad1e62b9b77394a" providerId="LiveId" clId="{0F21EA7F-738A-48D2-944B-BBBB17601F9C}" dt="2020-07-19T17:44:56.862" v="2912" actId="26606"/>
          <ac:grpSpMkLst>
            <pc:docMk/>
            <pc:sldMk cId="12194960" sldId="262"/>
            <ac:grpSpMk id="14" creationId="{1DED8FB6-AF8D-4D98-913D-E6486FEC1021}"/>
          </ac:grpSpMkLst>
        </pc:grpChg>
        <pc:grpChg chg="add del">
          <ac:chgData name="Elisha" userId="bad1e62b9b77394a" providerId="LiveId" clId="{0F21EA7F-738A-48D2-944B-BBBB17601F9C}" dt="2020-07-19T19:55:23.057" v="4431"/>
          <ac:grpSpMkLst>
            <pc:docMk/>
            <pc:sldMk cId="12194960" sldId="262"/>
            <ac:grpSpMk id="20" creationId="{6AD0D387-1584-4477-B5F8-52B50D4F2205}"/>
          </ac:grpSpMkLst>
        </pc:grpChg>
        <pc:grpChg chg="add">
          <ac:chgData name="Elisha" userId="bad1e62b9b77394a" providerId="LiveId" clId="{0F21EA7F-738A-48D2-944B-BBBB17601F9C}" dt="2020-07-19T19:59:12.585" v="4438" actId="26606"/>
          <ac:grpSpMkLst>
            <pc:docMk/>
            <pc:sldMk cId="12194960" sldId="262"/>
            <ac:grpSpMk id="74" creationId="{6AD0D387-1584-4477-B5F8-52B50D4F2205}"/>
          </ac:grpSpMkLst>
        </pc:grpChg>
        <pc:picChg chg="add mod">
          <ac:chgData name="Elisha" userId="bad1e62b9b77394a" providerId="LiveId" clId="{0F21EA7F-738A-48D2-944B-BBBB17601F9C}" dt="2020-07-19T20:00:16.817" v="4447" actId="14100"/>
          <ac:picMkLst>
            <pc:docMk/>
            <pc:sldMk cId="12194960" sldId="262"/>
            <ac:picMk id="5" creationId="{310BC46F-841F-4DE1-A5FB-C1AFD367EF77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12194960" sldId="262"/>
            <ac:picMk id="18" creationId="{AF0552B8-DE8C-40DF-B29F-1728E6A10619}"/>
          </ac:picMkLst>
        </pc:picChg>
        <pc:picChg chg="add del">
          <ac:chgData name="Elisha" userId="bad1e62b9b77394a" providerId="LiveId" clId="{0F21EA7F-738A-48D2-944B-BBBB17601F9C}" dt="2020-07-19T17:44:56.862" v="2912" actId="26606"/>
          <ac:picMkLst>
            <pc:docMk/>
            <pc:sldMk cId="12194960" sldId="262"/>
            <ac:picMk id="55" creationId="{5B3DE270-418F-47A7-B311-C4D876041DC6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12194960" sldId="262"/>
            <ac:picMk id="60" creationId="{4E28A1A9-FB81-4816-AAEA-C3B430946951}"/>
          </ac:picMkLst>
        </pc:picChg>
        <pc:picChg chg="add">
          <ac:chgData name="Elisha" userId="bad1e62b9b77394a" providerId="LiveId" clId="{0F21EA7F-738A-48D2-944B-BBBB17601F9C}" dt="2020-07-19T19:59:12.585" v="4438" actId="26606"/>
          <ac:picMkLst>
            <pc:docMk/>
            <pc:sldMk cId="12194960" sldId="262"/>
            <ac:picMk id="68" creationId="{4E28A1A9-FB81-4816-AAEA-C3B430946951}"/>
          </ac:picMkLst>
        </pc:picChg>
        <pc:picChg chg="add">
          <ac:chgData name="Elisha" userId="bad1e62b9b77394a" providerId="LiveId" clId="{0F21EA7F-738A-48D2-944B-BBBB17601F9C}" dt="2020-07-19T19:59:12.585" v="4438" actId="26606"/>
          <ac:picMkLst>
            <pc:docMk/>
            <pc:sldMk cId="12194960" sldId="262"/>
            <ac:picMk id="72" creationId="{AF0552B8-DE8C-40DF-B29F-1728E6A10619}"/>
          </ac:picMkLst>
        </pc:picChg>
      </pc:sldChg>
      <pc:sldChg chg="addSp delSp modSp new mod setBg setClrOvrMap delDesignElem">
        <pc:chgData name="Elisha" userId="bad1e62b9b77394a" providerId="LiveId" clId="{0F21EA7F-738A-48D2-944B-BBBB17601F9C}" dt="2020-07-20T15:27:02.885" v="4464" actId="14100"/>
        <pc:sldMkLst>
          <pc:docMk/>
          <pc:sldMk cId="1130584178" sldId="263"/>
        </pc:sldMkLst>
        <pc:spChg chg="mod">
          <ac:chgData name="Elisha" userId="bad1e62b9b77394a" providerId="LiveId" clId="{0F21EA7F-738A-48D2-944B-BBBB17601F9C}" dt="2020-07-19T19:59:18.802" v="4439" actId="26606"/>
          <ac:spMkLst>
            <pc:docMk/>
            <pc:sldMk cId="1130584178" sldId="263"/>
            <ac:spMk id="2" creationId="{F3C53898-2412-4DEC-B950-9A4824B57224}"/>
          </ac:spMkLst>
        </pc:spChg>
        <pc:spChg chg="del mod">
          <ac:chgData name="Elisha" userId="bad1e62b9b77394a" providerId="LiveId" clId="{0F21EA7F-738A-48D2-944B-BBBB17601F9C}" dt="2020-07-19T17:53:58.115" v="3115" actId="931"/>
          <ac:spMkLst>
            <pc:docMk/>
            <pc:sldMk cId="1130584178" sldId="263"/>
            <ac:spMk id="3" creationId="{674B4713-5B33-4B25-B856-CA27CB095992}"/>
          </ac:spMkLst>
        </pc:spChg>
        <pc:spChg chg="add mod">
          <ac:chgData name="Elisha" userId="bad1e62b9b77394a" providerId="LiveId" clId="{0F21EA7F-738A-48D2-944B-BBBB17601F9C}" dt="2020-07-20T15:08:15.223" v="4457" actId="20577"/>
          <ac:spMkLst>
            <pc:docMk/>
            <pc:sldMk cId="1130584178" sldId="263"/>
            <ac:spMk id="9" creationId="{7C2DFE18-A505-4D9C-8DD9-85FFDC29B437}"/>
          </ac:spMkLst>
        </pc:spChg>
        <pc:spChg chg="add del">
          <ac:chgData name="Elisha" userId="bad1e62b9b77394a" providerId="LiveId" clId="{0F21EA7F-738A-48D2-944B-BBBB17601F9C}" dt="2020-07-20T15:26:53.713" v="4462" actId="26606"/>
          <ac:spMkLst>
            <pc:docMk/>
            <pc:sldMk cId="1130584178" sldId="263"/>
            <ac:spMk id="11" creationId="{6697F791-5FFA-4164-899F-EB52EA72B024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1130584178" sldId="263"/>
            <ac:spMk id="12" creationId="{6697F791-5FFA-4164-899F-EB52EA72B024}"/>
          </ac:spMkLst>
        </pc:spChg>
        <pc:spChg chg="add del">
          <ac:chgData name="Elisha" userId="bad1e62b9b77394a" providerId="LiveId" clId="{0F21EA7F-738A-48D2-944B-BBBB17601F9C}" dt="2020-07-20T15:26:53.713" v="4462" actId="26606"/>
          <ac:spMkLst>
            <pc:docMk/>
            <pc:sldMk cId="1130584178" sldId="263"/>
            <ac:spMk id="15" creationId="{B773AB25-A422-41AA-9737-5E04C1966DE1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1130584178" sldId="263"/>
            <ac:spMk id="16" creationId="{B773AB25-A422-41AA-9737-5E04C1966DE1}"/>
          </ac:spMkLst>
        </pc:spChg>
        <pc:spChg chg="add">
          <ac:chgData name="Elisha" userId="bad1e62b9b77394a" providerId="LiveId" clId="{0F21EA7F-738A-48D2-944B-BBBB17601F9C}" dt="2020-07-20T15:26:53.713" v="4462" actId="26606"/>
          <ac:spMkLst>
            <pc:docMk/>
            <pc:sldMk cId="1130584178" sldId="263"/>
            <ac:spMk id="54" creationId="{6697F791-5FFA-4164-899F-EB52EA72B024}"/>
          </ac:spMkLst>
        </pc:spChg>
        <pc:spChg chg="add">
          <ac:chgData name="Elisha" userId="bad1e62b9b77394a" providerId="LiveId" clId="{0F21EA7F-738A-48D2-944B-BBBB17601F9C}" dt="2020-07-20T15:26:53.713" v="4462" actId="26606"/>
          <ac:spMkLst>
            <pc:docMk/>
            <pc:sldMk cId="1130584178" sldId="263"/>
            <ac:spMk id="58" creationId="{B773AB25-A422-41AA-9737-5E04C1966DE1}"/>
          </ac:spMkLst>
        </pc:spChg>
        <pc:grpChg chg="add del">
          <ac:chgData name="Elisha" userId="bad1e62b9b77394a" providerId="LiveId" clId="{0F21EA7F-738A-48D2-944B-BBBB17601F9C}" dt="2020-07-19T19:55:23.057" v="4431"/>
          <ac:grpSpMkLst>
            <pc:docMk/>
            <pc:sldMk cId="1130584178" sldId="263"/>
            <ac:grpSpMk id="20" creationId="{6AD0D387-1584-4477-B5F8-52B50D4F2205}"/>
          </ac:grpSpMkLst>
        </pc:grpChg>
        <pc:grpChg chg="add del">
          <ac:chgData name="Elisha" userId="bad1e62b9b77394a" providerId="LiveId" clId="{0F21EA7F-738A-48D2-944B-BBBB17601F9C}" dt="2020-07-20T15:26:53.713" v="4462" actId="26606"/>
          <ac:grpSpMkLst>
            <pc:docMk/>
            <pc:sldMk cId="1130584178" sldId="263"/>
            <ac:grpSpMk id="22" creationId="{6AD0D387-1584-4477-B5F8-52B50D4F2205}"/>
          </ac:grpSpMkLst>
        </pc:grpChg>
        <pc:grpChg chg="add">
          <ac:chgData name="Elisha" userId="bad1e62b9b77394a" providerId="LiveId" clId="{0F21EA7F-738A-48D2-944B-BBBB17601F9C}" dt="2020-07-20T15:26:53.713" v="4462" actId="26606"/>
          <ac:grpSpMkLst>
            <pc:docMk/>
            <pc:sldMk cId="1130584178" sldId="263"/>
            <ac:grpSpMk id="62" creationId="{6AD0D387-1584-4477-B5F8-52B50D4F2205}"/>
          </ac:grpSpMkLst>
        </pc:grpChg>
        <pc:picChg chg="add mod">
          <ac:chgData name="Elisha" userId="bad1e62b9b77394a" providerId="LiveId" clId="{0F21EA7F-738A-48D2-944B-BBBB17601F9C}" dt="2020-07-20T15:27:02.885" v="4464" actId="14100"/>
          <ac:picMkLst>
            <pc:docMk/>
            <pc:sldMk cId="1130584178" sldId="263"/>
            <ac:picMk id="4" creationId="{6D935B3D-8874-4904-A8DD-7E7995B9E074}"/>
          </ac:picMkLst>
        </pc:picChg>
        <pc:picChg chg="add del mod">
          <ac:chgData name="Elisha" userId="bad1e62b9b77394a" providerId="LiveId" clId="{0F21EA7F-738A-48D2-944B-BBBB17601F9C}" dt="2020-07-20T15:26:24.074" v="4458" actId="478"/>
          <ac:picMkLst>
            <pc:docMk/>
            <pc:sldMk cId="1130584178" sldId="263"/>
            <ac:picMk id="5" creationId="{D5FFC53F-1C9F-4177-8BA1-04E41A457A73}"/>
          </ac:picMkLst>
        </pc:picChg>
        <pc:picChg chg="add del">
          <ac:chgData name="Elisha" userId="bad1e62b9b77394a" providerId="LiveId" clId="{0F21EA7F-738A-48D2-944B-BBBB17601F9C}" dt="2020-07-20T15:26:53.713" v="4462" actId="26606"/>
          <ac:picMkLst>
            <pc:docMk/>
            <pc:sldMk cId="1130584178" sldId="263"/>
            <ac:picMk id="13" creationId="{4E28A1A9-FB81-4816-AAEA-C3B430946951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1130584178" sldId="263"/>
            <ac:picMk id="14" creationId="{4E28A1A9-FB81-4816-AAEA-C3B430946951}"/>
          </ac:picMkLst>
        </pc:picChg>
        <pc:picChg chg="add del">
          <ac:chgData name="Elisha" userId="bad1e62b9b77394a" providerId="LiveId" clId="{0F21EA7F-738A-48D2-944B-BBBB17601F9C}" dt="2020-07-20T15:26:53.713" v="4462" actId="26606"/>
          <ac:picMkLst>
            <pc:docMk/>
            <pc:sldMk cId="1130584178" sldId="263"/>
            <ac:picMk id="17" creationId="{AF0552B8-DE8C-40DF-B29F-1728E6A10619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1130584178" sldId="263"/>
            <ac:picMk id="18" creationId="{AF0552B8-DE8C-40DF-B29F-1728E6A10619}"/>
          </ac:picMkLst>
        </pc:picChg>
        <pc:picChg chg="add">
          <ac:chgData name="Elisha" userId="bad1e62b9b77394a" providerId="LiveId" clId="{0F21EA7F-738A-48D2-944B-BBBB17601F9C}" dt="2020-07-20T15:26:53.713" v="4462" actId="26606"/>
          <ac:picMkLst>
            <pc:docMk/>
            <pc:sldMk cId="1130584178" sldId="263"/>
            <ac:picMk id="56" creationId="{4E28A1A9-FB81-4816-AAEA-C3B430946951}"/>
          </ac:picMkLst>
        </pc:picChg>
        <pc:picChg chg="add">
          <ac:chgData name="Elisha" userId="bad1e62b9b77394a" providerId="LiveId" clId="{0F21EA7F-738A-48D2-944B-BBBB17601F9C}" dt="2020-07-20T15:26:53.713" v="4462" actId="26606"/>
          <ac:picMkLst>
            <pc:docMk/>
            <pc:sldMk cId="1130584178" sldId="263"/>
            <ac:picMk id="60" creationId="{AF0552B8-DE8C-40DF-B29F-1728E6A10619}"/>
          </ac:picMkLst>
        </pc:picChg>
      </pc:sldChg>
      <pc:sldChg chg="addSp delSp modSp new mod setBg setClrOvrMap delDesignElem">
        <pc:chgData name="Elisha" userId="bad1e62b9b77394a" providerId="LiveId" clId="{0F21EA7F-738A-48D2-944B-BBBB17601F9C}" dt="2020-07-21T18:21:39.011" v="4522" actId="14100"/>
        <pc:sldMkLst>
          <pc:docMk/>
          <pc:sldMk cId="1111723644" sldId="264"/>
        </pc:sldMkLst>
        <pc:spChg chg="mod">
          <ac:chgData name="Elisha" userId="bad1e62b9b77394a" providerId="LiveId" clId="{0F21EA7F-738A-48D2-944B-BBBB17601F9C}" dt="2020-07-19T19:59:23.152" v="4440" actId="26606"/>
          <ac:spMkLst>
            <pc:docMk/>
            <pc:sldMk cId="1111723644" sldId="264"/>
            <ac:spMk id="2" creationId="{33D18E2D-2991-46E7-B112-F88B0083C5DD}"/>
          </ac:spMkLst>
        </pc:spChg>
        <pc:spChg chg="del mod">
          <ac:chgData name="Elisha" userId="bad1e62b9b77394a" providerId="LiveId" clId="{0F21EA7F-738A-48D2-944B-BBBB17601F9C}" dt="2020-07-19T18:07:30.361" v="3570" actId="931"/>
          <ac:spMkLst>
            <pc:docMk/>
            <pc:sldMk cId="1111723644" sldId="264"/>
            <ac:spMk id="3" creationId="{3B750580-58B6-439A-B5D8-3069107715DA}"/>
          </ac:spMkLst>
        </pc:spChg>
        <pc:spChg chg="add mod">
          <ac:chgData name="Elisha" userId="bad1e62b9b77394a" providerId="LiveId" clId="{0F21EA7F-738A-48D2-944B-BBBB17601F9C}" dt="2020-07-19T18:10:48.468" v="3790" actId="20577"/>
          <ac:spMkLst>
            <pc:docMk/>
            <pc:sldMk cId="1111723644" sldId="264"/>
            <ac:spMk id="9" creationId="{716A6116-E120-4D07-9D21-5E6B7622F98A}"/>
          </ac:spMkLst>
        </pc:spChg>
        <pc:spChg chg="add del">
          <ac:chgData name="Elisha" userId="bad1e62b9b77394a" providerId="LiveId" clId="{0F21EA7F-738A-48D2-944B-BBBB17601F9C}" dt="2020-07-20T15:27:27.555" v="4469" actId="26606"/>
          <ac:spMkLst>
            <pc:docMk/>
            <pc:sldMk cId="1111723644" sldId="264"/>
            <ac:spMk id="11" creationId="{6697F791-5FFA-4164-899F-EB52EA72B024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1111723644" sldId="264"/>
            <ac:spMk id="12" creationId="{6697F791-5FFA-4164-899F-EB52EA72B024}"/>
          </ac:spMkLst>
        </pc:spChg>
        <pc:spChg chg="add del">
          <ac:chgData name="Elisha" userId="bad1e62b9b77394a" providerId="LiveId" clId="{0F21EA7F-738A-48D2-944B-BBBB17601F9C}" dt="2020-07-20T15:27:27.555" v="4469" actId="26606"/>
          <ac:spMkLst>
            <pc:docMk/>
            <pc:sldMk cId="1111723644" sldId="264"/>
            <ac:spMk id="15" creationId="{B773AB25-A422-41AA-9737-5E04C1966DE1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1111723644" sldId="264"/>
            <ac:spMk id="16" creationId="{B773AB25-A422-41AA-9737-5E04C1966DE1}"/>
          </ac:spMkLst>
        </pc:spChg>
        <pc:spChg chg="add del">
          <ac:chgData name="Elisha" userId="bad1e62b9b77394a" providerId="LiveId" clId="{0F21EA7F-738A-48D2-944B-BBBB17601F9C}" dt="2020-07-21T18:21:27.434" v="4520" actId="26606"/>
          <ac:spMkLst>
            <pc:docMk/>
            <pc:sldMk cId="1111723644" sldId="264"/>
            <ac:spMk id="54" creationId="{6697F791-5FFA-4164-899F-EB52EA72B024}"/>
          </ac:spMkLst>
        </pc:spChg>
        <pc:spChg chg="add del">
          <ac:chgData name="Elisha" userId="bad1e62b9b77394a" providerId="LiveId" clId="{0F21EA7F-738A-48D2-944B-BBBB17601F9C}" dt="2020-07-21T18:21:27.434" v="4520" actId="26606"/>
          <ac:spMkLst>
            <pc:docMk/>
            <pc:sldMk cId="1111723644" sldId="264"/>
            <ac:spMk id="58" creationId="{B773AB25-A422-41AA-9737-5E04C1966DE1}"/>
          </ac:spMkLst>
        </pc:spChg>
        <pc:spChg chg="add">
          <ac:chgData name="Elisha" userId="bad1e62b9b77394a" providerId="LiveId" clId="{0F21EA7F-738A-48D2-944B-BBBB17601F9C}" dt="2020-07-21T18:21:27.434" v="4520" actId="26606"/>
          <ac:spMkLst>
            <pc:docMk/>
            <pc:sldMk cId="1111723644" sldId="264"/>
            <ac:spMk id="94" creationId="{6697F791-5FFA-4164-899F-EB52EA72B024}"/>
          </ac:spMkLst>
        </pc:spChg>
        <pc:spChg chg="add">
          <ac:chgData name="Elisha" userId="bad1e62b9b77394a" providerId="LiveId" clId="{0F21EA7F-738A-48D2-944B-BBBB17601F9C}" dt="2020-07-21T18:21:27.434" v="4520" actId="26606"/>
          <ac:spMkLst>
            <pc:docMk/>
            <pc:sldMk cId="1111723644" sldId="264"/>
            <ac:spMk id="98" creationId="{B773AB25-A422-41AA-9737-5E04C1966DE1}"/>
          </ac:spMkLst>
        </pc:spChg>
        <pc:grpChg chg="add del">
          <ac:chgData name="Elisha" userId="bad1e62b9b77394a" providerId="LiveId" clId="{0F21EA7F-738A-48D2-944B-BBBB17601F9C}" dt="2020-07-19T19:55:23.057" v="4431"/>
          <ac:grpSpMkLst>
            <pc:docMk/>
            <pc:sldMk cId="1111723644" sldId="264"/>
            <ac:grpSpMk id="20" creationId="{6AD0D387-1584-4477-B5F8-52B50D4F2205}"/>
          </ac:grpSpMkLst>
        </pc:grpChg>
        <pc:grpChg chg="add del">
          <ac:chgData name="Elisha" userId="bad1e62b9b77394a" providerId="LiveId" clId="{0F21EA7F-738A-48D2-944B-BBBB17601F9C}" dt="2020-07-20T15:27:27.555" v="4469" actId="26606"/>
          <ac:grpSpMkLst>
            <pc:docMk/>
            <pc:sldMk cId="1111723644" sldId="264"/>
            <ac:grpSpMk id="22" creationId="{6AD0D387-1584-4477-B5F8-52B50D4F2205}"/>
          </ac:grpSpMkLst>
        </pc:grpChg>
        <pc:grpChg chg="add del">
          <ac:chgData name="Elisha" userId="bad1e62b9b77394a" providerId="LiveId" clId="{0F21EA7F-738A-48D2-944B-BBBB17601F9C}" dt="2020-07-21T18:21:27.434" v="4520" actId="26606"/>
          <ac:grpSpMkLst>
            <pc:docMk/>
            <pc:sldMk cId="1111723644" sldId="264"/>
            <ac:grpSpMk id="62" creationId="{6AD0D387-1584-4477-B5F8-52B50D4F2205}"/>
          </ac:grpSpMkLst>
        </pc:grpChg>
        <pc:grpChg chg="add">
          <ac:chgData name="Elisha" userId="bad1e62b9b77394a" providerId="LiveId" clId="{0F21EA7F-738A-48D2-944B-BBBB17601F9C}" dt="2020-07-21T18:21:27.434" v="4520" actId="26606"/>
          <ac:grpSpMkLst>
            <pc:docMk/>
            <pc:sldMk cId="1111723644" sldId="264"/>
            <ac:grpSpMk id="102" creationId="{6AD0D387-1584-4477-B5F8-52B50D4F2205}"/>
          </ac:grpSpMkLst>
        </pc:grpChg>
        <pc:picChg chg="add del mod">
          <ac:chgData name="Elisha" userId="bad1e62b9b77394a" providerId="LiveId" clId="{0F21EA7F-738A-48D2-944B-BBBB17601F9C}" dt="2020-07-21T18:21:08.023" v="4516" actId="478"/>
          <ac:picMkLst>
            <pc:docMk/>
            <pc:sldMk cId="1111723644" sldId="264"/>
            <ac:picMk id="4" creationId="{69789B94-8E60-4A5A-95AF-47FBE7D73BC5}"/>
          </ac:picMkLst>
        </pc:picChg>
        <pc:picChg chg="add del mod">
          <ac:chgData name="Elisha" userId="bad1e62b9b77394a" providerId="LiveId" clId="{0F21EA7F-738A-48D2-944B-BBBB17601F9C}" dt="2020-07-20T15:27:09.706" v="4465" actId="478"/>
          <ac:picMkLst>
            <pc:docMk/>
            <pc:sldMk cId="1111723644" sldId="264"/>
            <ac:picMk id="5" creationId="{02759E2A-7B0E-4DB6-BD50-E61D4AFAF965}"/>
          </ac:picMkLst>
        </pc:picChg>
        <pc:picChg chg="add mod">
          <ac:chgData name="Elisha" userId="bad1e62b9b77394a" providerId="LiveId" clId="{0F21EA7F-738A-48D2-944B-BBBB17601F9C}" dt="2020-07-21T18:21:39.011" v="4522" actId="14100"/>
          <ac:picMkLst>
            <pc:docMk/>
            <pc:sldMk cId="1111723644" sldId="264"/>
            <ac:picMk id="5" creationId="{728B3534-C523-49C8-A227-CA9F21634A56}"/>
          </ac:picMkLst>
        </pc:picChg>
        <pc:picChg chg="add del">
          <ac:chgData name="Elisha" userId="bad1e62b9b77394a" providerId="LiveId" clId="{0F21EA7F-738A-48D2-944B-BBBB17601F9C}" dt="2020-07-20T15:27:27.555" v="4469" actId="26606"/>
          <ac:picMkLst>
            <pc:docMk/>
            <pc:sldMk cId="1111723644" sldId="264"/>
            <ac:picMk id="13" creationId="{4E28A1A9-FB81-4816-AAEA-C3B430946951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1111723644" sldId="264"/>
            <ac:picMk id="14" creationId="{4E28A1A9-FB81-4816-AAEA-C3B430946951}"/>
          </ac:picMkLst>
        </pc:picChg>
        <pc:picChg chg="add del">
          <ac:chgData name="Elisha" userId="bad1e62b9b77394a" providerId="LiveId" clId="{0F21EA7F-738A-48D2-944B-BBBB17601F9C}" dt="2020-07-20T15:27:27.555" v="4469" actId="26606"/>
          <ac:picMkLst>
            <pc:docMk/>
            <pc:sldMk cId="1111723644" sldId="264"/>
            <ac:picMk id="17" creationId="{AF0552B8-DE8C-40DF-B29F-1728E6A10619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1111723644" sldId="264"/>
            <ac:picMk id="18" creationId="{AF0552B8-DE8C-40DF-B29F-1728E6A10619}"/>
          </ac:picMkLst>
        </pc:picChg>
        <pc:picChg chg="add del">
          <ac:chgData name="Elisha" userId="bad1e62b9b77394a" providerId="LiveId" clId="{0F21EA7F-738A-48D2-944B-BBBB17601F9C}" dt="2020-07-21T18:21:27.434" v="4520" actId="26606"/>
          <ac:picMkLst>
            <pc:docMk/>
            <pc:sldMk cId="1111723644" sldId="264"/>
            <ac:picMk id="56" creationId="{4E28A1A9-FB81-4816-AAEA-C3B430946951}"/>
          </ac:picMkLst>
        </pc:picChg>
        <pc:picChg chg="add del">
          <ac:chgData name="Elisha" userId="bad1e62b9b77394a" providerId="LiveId" clId="{0F21EA7F-738A-48D2-944B-BBBB17601F9C}" dt="2020-07-21T18:21:27.434" v="4520" actId="26606"/>
          <ac:picMkLst>
            <pc:docMk/>
            <pc:sldMk cId="1111723644" sldId="264"/>
            <ac:picMk id="60" creationId="{AF0552B8-DE8C-40DF-B29F-1728E6A10619}"/>
          </ac:picMkLst>
        </pc:picChg>
        <pc:picChg chg="add">
          <ac:chgData name="Elisha" userId="bad1e62b9b77394a" providerId="LiveId" clId="{0F21EA7F-738A-48D2-944B-BBBB17601F9C}" dt="2020-07-21T18:21:27.434" v="4520" actId="26606"/>
          <ac:picMkLst>
            <pc:docMk/>
            <pc:sldMk cId="1111723644" sldId="264"/>
            <ac:picMk id="96" creationId="{4E28A1A9-FB81-4816-AAEA-C3B430946951}"/>
          </ac:picMkLst>
        </pc:picChg>
        <pc:picChg chg="add">
          <ac:chgData name="Elisha" userId="bad1e62b9b77394a" providerId="LiveId" clId="{0F21EA7F-738A-48D2-944B-BBBB17601F9C}" dt="2020-07-21T18:21:27.434" v="4520" actId="26606"/>
          <ac:picMkLst>
            <pc:docMk/>
            <pc:sldMk cId="1111723644" sldId="264"/>
            <ac:picMk id="100" creationId="{AF0552B8-DE8C-40DF-B29F-1728E6A10619}"/>
          </ac:picMkLst>
        </pc:picChg>
      </pc:sldChg>
      <pc:sldChg chg="addSp delSp modSp new del mod">
        <pc:chgData name="Elisha" userId="bad1e62b9b77394a" providerId="LiveId" clId="{0F21EA7F-738A-48D2-944B-BBBB17601F9C}" dt="2020-07-19T18:41:19.786" v="4324" actId="2696"/>
        <pc:sldMkLst>
          <pc:docMk/>
          <pc:sldMk cId="2463238491" sldId="265"/>
        </pc:sldMkLst>
        <pc:spChg chg="mod">
          <ac:chgData name="Elisha" userId="bad1e62b9b77394a" providerId="LiveId" clId="{0F21EA7F-738A-48D2-944B-BBBB17601F9C}" dt="2020-07-19T18:13:22.024" v="3845" actId="27636"/>
          <ac:spMkLst>
            <pc:docMk/>
            <pc:sldMk cId="2463238491" sldId="265"/>
            <ac:spMk id="2" creationId="{00557157-D5D3-48C3-A7FF-0F456AB11261}"/>
          </ac:spMkLst>
        </pc:spChg>
        <pc:spChg chg="mod">
          <ac:chgData name="Elisha" userId="bad1e62b9b77394a" providerId="LiveId" clId="{0F21EA7F-738A-48D2-944B-BBBB17601F9C}" dt="2020-07-19T18:38:24.310" v="4296" actId="20577"/>
          <ac:spMkLst>
            <pc:docMk/>
            <pc:sldMk cId="2463238491" sldId="265"/>
            <ac:spMk id="3" creationId="{F7B14A00-6CB0-4BD5-809B-61402A87F65D}"/>
          </ac:spMkLst>
        </pc:spChg>
        <pc:picChg chg="add del mod">
          <ac:chgData name="Elisha" userId="bad1e62b9b77394a" providerId="LiveId" clId="{0F21EA7F-738A-48D2-944B-BBBB17601F9C}" dt="2020-07-19T18:38:43.174" v="4301" actId="931"/>
          <ac:picMkLst>
            <pc:docMk/>
            <pc:sldMk cId="2463238491" sldId="265"/>
            <ac:picMk id="5" creationId="{0A15E93A-8A15-446E-B923-D133A986B11B}"/>
          </ac:picMkLst>
        </pc:picChg>
      </pc:sldChg>
      <pc:sldChg chg="addSp delSp modSp new mod ord">
        <pc:chgData name="Elisha" userId="bad1e62b9b77394a" providerId="LiveId" clId="{0F21EA7F-738A-48D2-944B-BBBB17601F9C}" dt="2020-07-21T17:58:14.371" v="4515" actId="20577"/>
        <pc:sldMkLst>
          <pc:docMk/>
          <pc:sldMk cId="1259006283" sldId="266"/>
        </pc:sldMkLst>
        <pc:spChg chg="mod">
          <ac:chgData name="Elisha" userId="bad1e62b9b77394a" providerId="LiveId" clId="{0F21EA7F-738A-48D2-944B-BBBB17601F9C}" dt="2020-07-21T17:58:14.371" v="4515" actId="20577"/>
          <ac:spMkLst>
            <pc:docMk/>
            <pc:sldMk cId="1259006283" sldId="266"/>
            <ac:spMk id="2" creationId="{C36DB82D-2DD4-4086-B337-0D5694C5A8BD}"/>
          </ac:spMkLst>
        </pc:spChg>
        <pc:spChg chg="mod">
          <ac:chgData name="Elisha" userId="bad1e62b9b77394a" providerId="LiveId" clId="{0F21EA7F-738A-48D2-944B-BBBB17601F9C}" dt="2020-07-19T18:42:30.176" v="4328" actId="27636"/>
          <ac:spMkLst>
            <pc:docMk/>
            <pc:sldMk cId="1259006283" sldId="266"/>
            <ac:spMk id="3" creationId="{E3B9B81C-4ADB-4A98-A76D-256B1D0DF95D}"/>
          </ac:spMkLst>
        </pc:spChg>
        <pc:spChg chg="del mod">
          <ac:chgData name="Elisha" userId="bad1e62b9b77394a" providerId="LiveId" clId="{0F21EA7F-738A-48D2-944B-BBBB17601F9C}" dt="2020-07-19T18:40:28.623" v="4316" actId="931"/>
          <ac:spMkLst>
            <pc:docMk/>
            <pc:sldMk cId="1259006283" sldId="266"/>
            <ac:spMk id="4" creationId="{B9552FD7-CD1E-4B4F-BB23-857838A4544E}"/>
          </ac:spMkLst>
        </pc:spChg>
        <pc:picChg chg="add mod">
          <ac:chgData name="Elisha" userId="bad1e62b9b77394a" providerId="LiveId" clId="{0F21EA7F-738A-48D2-944B-BBBB17601F9C}" dt="2020-07-19T18:42:21.868" v="4325" actId="14100"/>
          <ac:picMkLst>
            <pc:docMk/>
            <pc:sldMk cId="1259006283" sldId="266"/>
            <ac:picMk id="6" creationId="{ADEE27F1-4B54-49FB-8236-4F15150AC0C7}"/>
          </ac:picMkLst>
        </pc:picChg>
      </pc:sldChg>
      <pc:sldChg chg="addSp delSp modSp new del mod setBg setClrOvrMap">
        <pc:chgData name="Elisha" userId="bad1e62b9b77394a" providerId="LiveId" clId="{0F21EA7F-738A-48D2-944B-BBBB17601F9C}" dt="2020-07-19T19:48:41.225" v="4396" actId="2696"/>
        <pc:sldMkLst>
          <pc:docMk/>
          <pc:sldMk cId="2376290137" sldId="267"/>
        </pc:sldMkLst>
        <pc:spChg chg="mod">
          <ac:chgData name="Elisha" userId="bad1e62b9b77394a" providerId="LiveId" clId="{0F21EA7F-738A-48D2-944B-BBBB17601F9C}" dt="2020-07-19T19:46:05.224" v="4374" actId="14100"/>
          <ac:spMkLst>
            <pc:docMk/>
            <pc:sldMk cId="2376290137" sldId="267"/>
            <ac:spMk id="2" creationId="{360B1D62-5362-428C-A008-04D80C6E4246}"/>
          </ac:spMkLst>
        </pc:spChg>
        <pc:spChg chg="del">
          <ac:chgData name="Elisha" userId="bad1e62b9b77394a" providerId="LiveId" clId="{0F21EA7F-738A-48D2-944B-BBBB17601F9C}" dt="2020-07-19T19:44:37.857" v="4344" actId="931"/>
          <ac:spMkLst>
            <pc:docMk/>
            <pc:sldMk cId="2376290137" sldId="267"/>
            <ac:spMk id="3" creationId="{4D14E887-D85B-4596-B9D1-1AD4FBC0350B}"/>
          </ac:spMkLst>
        </pc:spChg>
        <pc:spChg chg="add mod">
          <ac:chgData name="Elisha" userId="bad1e62b9b77394a" providerId="LiveId" clId="{0F21EA7F-738A-48D2-944B-BBBB17601F9C}" dt="2020-07-19T19:47:03.485" v="4377" actId="14100"/>
          <ac:spMkLst>
            <pc:docMk/>
            <pc:sldMk cId="2376290137" sldId="267"/>
            <ac:spMk id="9" creationId="{7EBD7D53-9512-49AF-B828-9985F659ABF6}"/>
          </ac:spMkLst>
        </pc:spChg>
        <pc:spChg chg="add">
          <ac:chgData name="Elisha" userId="bad1e62b9b77394a" providerId="LiveId" clId="{0F21EA7F-738A-48D2-944B-BBBB17601F9C}" dt="2020-07-19T19:44:45.806" v="4347" actId="26606"/>
          <ac:spMkLst>
            <pc:docMk/>
            <pc:sldMk cId="2376290137" sldId="267"/>
            <ac:spMk id="12" creationId="{3CBA50DB-DBC7-4B6E-B3C1-8FF1EA519791}"/>
          </ac:spMkLst>
        </pc:spChg>
        <pc:spChg chg="add">
          <ac:chgData name="Elisha" userId="bad1e62b9b77394a" providerId="LiveId" clId="{0F21EA7F-738A-48D2-944B-BBBB17601F9C}" dt="2020-07-19T19:44:45.806" v="4347" actId="26606"/>
          <ac:spMkLst>
            <pc:docMk/>
            <pc:sldMk cId="2376290137" sldId="267"/>
            <ac:spMk id="57" creationId="{A1351C6B-7343-451F-AB4A-1CE294A4E927}"/>
          </ac:spMkLst>
        </pc:spChg>
        <pc:grpChg chg="add">
          <ac:chgData name="Elisha" userId="bad1e62b9b77394a" providerId="LiveId" clId="{0F21EA7F-738A-48D2-944B-BBBB17601F9C}" dt="2020-07-19T19:44:45.806" v="4347" actId="26606"/>
          <ac:grpSpMkLst>
            <pc:docMk/>
            <pc:sldMk cId="2376290137" sldId="267"/>
            <ac:grpSpMk id="14" creationId="{1DED8FB6-AF8D-4D98-913D-E6486FEC1021}"/>
          </ac:grpSpMkLst>
        </pc:grpChg>
        <pc:picChg chg="add mod">
          <ac:chgData name="Elisha" userId="bad1e62b9b77394a" providerId="LiveId" clId="{0F21EA7F-738A-48D2-944B-BBBB17601F9C}" dt="2020-07-19T19:44:45.806" v="4347" actId="26606"/>
          <ac:picMkLst>
            <pc:docMk/>
            <pc:sldMk cId="2376290137" sldId="267"/>
            <ac:picMk id="5" creationId="{0CEF412C-14F7-438A-9BFB-C18FC393E5BA}"/>
          </ac:picMkLst>
        </pc:picChg>
        <pc:picChg chg="add">
          <ac:chgData name="Elisha" userId="bad1e62b9b77394a" providerId="LiveId" clId="{0F21EA7F-738A-48D2-944B-BBBB17601F9C}" dt="2020-07-19T19:44:45.806" v="4347" actId="26606"/>
          <ac:picMkLst>
            <pc:docMk/>
            <pc:sldMk cId="2376290137" sldId="267"/>
            <ac:picMk id="55" creationId="{5B3DE270-418F-47A7-B311-C4D876041DC6}"/>
          </ac:picMkLst>
        </pc:picChg>
      </pc:sldChg>
      <pc:sldChg chg="addSp delSp modSp new mod setBg setClrOvrMap delDesignElem">
        <pc:chgData name="Elisha" userId="bad1e62b9b77394a" providerId="LiveId" clId="{0F21EA7F-738A-48D2-944B-BBBB17601F9C}" dt="2020-07-19T19:59:29.747" v="4441" actId="26606"/>
        <pc:sldMkLst>
          <pc:docMk/>
          <pc:sldMk cId="133330276" sldId="268"/>
        </pc:sldMkLst>
        <pc:spChg chg="mod">
          <ac:chgData name="Elisha" userId="bad1e62b9b77394a" providerId="LiveId" clId="{0F21EA7F-738A-48D2-944B-BBBB17601F9C}" dt="2020-07-19T19:59:29.747" v="4441" actId="26606"/>
          <ac:spMkLst>
            <pc:docMk/>
            <pc:sldMk cId="133330276" sldId="268"/>
            <ac:spMk id="2" creationId="{D0DDE057-9B52-47D7-8EBC-4E40DEA5ADC0}"/>
          </ac:spMkLst>
        </pc:spChg>
        <pc:spChg chg="add">
          <ac:chgData name="Elisha" userId="bad1e62b9b77394a" providerId="LiveId" clId="{0F21EA7F-738A-48D2-944B-BBBB17601F9C}" dt="2020-07-19T19:59:29.747" v="4441" actId="26606"/>
          <ac:spMkLst>
            <pc:docMk/>
            <pc:sldMk cId="133330276" sldId="268"/>
            <ac:spMk id="8" creationId="{81B1BC20-CC70-4C30-B9BE-C23E121CA60E}"/>
          </ac:spMkLst>
        </pc:spChg>
        <pc:spChg chg="add del">
          <ac:chgData name="Elisha" userId="bad1e62b9b77394a" providerId="LiveId" clId="{0F21EA7F-738A-48D2-944B-BBBB17601F9C}" dt="2020-07-19T19:48:31.349" v="4394" actId="26606"/>
          <ac:spMkLst>
            <pc:docMk/>
            <pc:sldMk cId="133330276" sldId="268"/>
            <ac:spMk id="67" creationId="{C1C3FA74-6158-4157-A8F0-8CAE5091FF50}"/>
          </ac:spMkLst>
        </pc:spChg>
        <pc:spChg chg="add">
          <ac:chgData name="Elisha" userId="bad1e62b9b77394a" providerId="LiveId" clId="{0F21EA7F-738A-48D2-944B-BBBB17601F9C}" dt="2020-07-19T19:59:29.747" v="4441" actId="26606"/>
          <ac:spMkLst>
            <pc:docMk/>
            <pc:sldMk cId="133330276" sldId="268"/>
            <ac:spMk id="70" creationId="{4683B8BC-85C4-41F2-9CD3-B074823B6BBD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133330276" sldId="268"/>
            <ac:spMk id="127" creationId="{5B986EF0-8540-483D-9DDE-1F168FAAC78F}"/>
          </ac:spMkLst>
        </pc:spChg>
        <pc:spChg chg="add del">
          <ac:chgData name="Elisha" userId="bad1e62b9b77394a" providerId="LiveId" clId="{0F21EA7F-738A-48D2-944B-BBBB17601F9C}" dt="2020-07-19T19:55:23.057" v="4431"/>
          <ac:spMkLst>
            <pc:docMk/>
            <pc:sldMk cId="133330276" sldId="268"/>
            <ac:spMk id="128" creationId="{D706AE2E-B17B-43A3-84F8-9C0FE9466CD5}"/>
          </ac:spMkLst>
        </pc:spChg>
        <pc:grpChg chg="add">
          <ac:chgData name="Elisha" userId="bad1e62b9b77394a" providerId="LiveId" clId="{0F21EA7F-738A-48D2-944B-BBBB17601F9C}" dt="2020-07-19T19:59:29.747" v="4441" actId="26606"/>
          <ac:grpSpMkLst>
            <pc:docMk/>
            <pc:sldMk cId="133330276" sldId="268"/>
            <ac:grpSpMk id="7" creationId="{AB86F577-8905-4B21-8AF3-C1BB3433775D}"/>
          </ac:grpSpMkLst>
        </pc:grpChg>
        <pc:grpChg chg="add del">
          <ac:chgData name="Elisha" userId="bad1e62b9b77394a" providerId="LiveId" clId="{0F21EA7F-738A-48D2-944B-BBBB17601F9C}" dt="2020-07-19T19:48:31.349" v="4394" actId="26606"/>
          <ac:grpSpMkLst>
            <pc:docMk/>
            <pc:sldMk cId="133330276" sldId="268"/>
            <ac:grpSpMk id="11" creationId="{9795E515-5F57-431F-9A0D-3A0419DF7572}"/>
          </ac:grpSpMkLst>
        </pc:grpChg>
        <pc:grpChg chg="add del">
          <ac:chgData name="Elisha" userId="bad1e62b9b77394a" providerId="LiveId" clId="{0F21EA7F-738A-48D2-944B-BBBB17601F9C}" dt="2020-07-19T19:55:23.057" v="4431"/>
          <ac:grpSpMkLst>
            <pc:docMk/>
            <pc:sldMk cId="133330276" sldId="268"/>
            <ac:grpSpMk id="69" creationId="{CEFFB8CF-3E94-42D7-849C-841E7744B2C9}"/>
          </ac:grpSpMkLst>
        </pc:grpChg>
        <pc:grpChg chg="add">
          <ac:chgData name="Elisha" userId="bad1e62b9b77394a" providerId="LiveId" clId="{0F21EA7F-738A-48D2-944B-BBBB17601F9C}" dt="2020-07-19T19:59:29.747" v="4441" actId="26606"/>
          <ac:grpSpMkLst>
            <pc:docMk/>
            <pc:sldMk cId="133330276" sldId="268"/>
            <ac:grpSpMk id="71" creationId="{D5E95061-A9DC-4C67-BCAF-F560690997E8}"/>
          </ac:grpSpMkLst>
        </pc:grpChg>
        <pc:grpChg chg="add del">
          <ac:chgData name="Elisha" userId="bad1e62b9b77394a" providerId="LiveId" clId="{0F21EA7F-738A-48D2-944B-BBBB17601F9C}" dt="2020-07-19T19:55:23.057" v="4431"/>
          <ac:grpSpMkLst>
            <pc:docMk/>
            <pc:sldMk cId="133330276" sldId="268"/>
            <ac:grpSpMk id="126" creationId="{AB86F577-8905-4B21-8AF3-C1BB3433775D}"/>
          </ac:grpSpMkLst>
        </pc:grpChg>
        <pc:picChg chg="add mod">
          <ac:chgData name="Elisha" userId="bad1e62b9b77394a" providerId="LiveId" clId="{0F21EA7F-738A-48D2-944B-BBBB17601F9C}" dt="2020-07-19T19:59:29.747" v="4441" actId="26606"/>
          <ac:picMkLst>
            <pc:docMk/>
            <pc:sldMk cId="133330276" sldId="268"/>
            <ac:picMk id="4" creationId="{00420A11-C12E-4CF4-B729-6A7786434CEE}"/>
          </ac:picMkLst>
        </pc:picChg>
        <pc:picChg chg="add">
          <ac:chgData name="Elisha" userId="bad1e62b9b77394a" providerId="LiveId" clId="{0F21EA7F-738A-48D2-944B-BBBB17601F9C}" dt="2020-07-19T19:59:29.747" v="4441" actId="26606"/>
          <ac:picMkLst>
            <pc:docMk/>
            <pc:sldMk cId="133330276" sldId="268"/>
            <ac:picMk id="6" creationId="{678E285C-BE9E-45B7-A3EE-B9792DAE9917}"/>
          </ac:picMkLst>
        </pc:picChg>
        <pc:picChg chg="add del">
          <ac:chgData name="Elisha" userId="bad1e62b9b77394a" providerId="LiveId" clId="{0F21EA7F-738A-48D2-944B-BBBB17601F9C}" dt="2020-07-19T19:48:31.349" v="4394" actId="26606"/>
          <ac:picMkLst>
            <pc:docMk/>
            <pc:sldMk cId="133330276" sldId="268"/>
            <ac:picMk id="9" creationId="{50C065C3-0FE3-4452-B765-CB05BBB2A983}"/>
          </ac:picMkLst>
        </pc:picChg>
        <pc:picChg chg="add">
          <ac:chgData name="Elisha" userId="bad1e62b9b77394a" providerId="LiveId" clId="{0F21EA7F-738A-48D2-944B-BBBB17601F9C}" dt="2020-07-19T19:59:29.747" v="4441" actId="26606"/>
          <ac:picMkLst>
            <pc:docMk/>
            <pc:sldMk cId="133330276" sldId="268"/>
            <ac:picMk id="10" creationId="{BED7CCD5-D3A4-4162-9CC4-03DF5AB89D07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133330276" sldId="268"/>
            <ac:picMk id="124" creationId="{678E285C-BE9E-45B7-A3EE-B9792DAE9917}"/>
          </ac:picMkLst>
        </pc:picChg>
        <pc:picChg chg="add del">
          <ac:chgData name="Elisha" userId="bad1e62b9b77394a" providerId="LiveId" clId="{0F21EA7F-738A-48D2-944B-BBBB17601F9C}" dt="2020-07-19T19:55:23.057" v="4431"/>
          <ac:picMkLst>
            <pc:docMk/>
            <pc:sldMk cId="133330276" sldId="268"/>
            <ac:picMk id="125" creationId="{3631D3C9-4C1D-4B3A-A737-E6E780042405}"/>
          </ac:picMkLst>
        </pc:picChg>
      </pc:sldChg>
    </pc:docChg>
  </pc:docChgLst>
  <pc:docChgLst>
    <pc:chgData name="Elisha" userId="bad1e62b9b77394a" providerId="LiveId" clId="{BA372068-51E7-40EB-BD69-EB02464AAB94}"/>
    <pc:docChg chg="custSel mod addSld modSld">
      <pc:chgData name="Elisha" userId="bad1e62b9b77394a" providerId="LiveId" clId="{BA372068-51E7-40EB-BD69-EB02464AAB94}" dt="2020-08-08T14:52:54.613" v="659" actId="20577"/>
      <pc:docMkLst>
        <pc:docMk/>
      </pc:docMkLst>
      <pc:sldChg chg="modSp new mod">
        <pc:chgData name="Elisha" userId="bad1e62b9b77394a" providerId="LiveId" clId="{BA372068-51E7-40EB-BD69-EB02464AAB94}" dt="2020-08-08T14:35:25.592" v="169" actId="27636"/>
        <pc:sldMkLst>
          <pc:docMk/>
          <pc:sldMk cId="3079336844" sldId="269"/>
        </pc:sldMkLst>
        <pc:spChg chg="mod">
          <ac:chgData name="Elisha" userId="bad1e62b9b77394a" providerId="LiveId" clId="{BA372068-51E7-40EB-BD69-EB02464AAB94}" dt="2020-08-08T14:23:57.187" v="15" actId="27636"/>
          <ac:spMkLst>
            <pc:docMk/>
            <pc:sldMk cId="3079336844" sldId="269"/>
            <ac:spMk id="2" creationId="{979575BA-EC87-4CC8-84D7-E71CA84BCBCE}"/>
          </ac:spMkLst>
        </pc:spChg>
        <pc:spChg chg="mod">
          <ac:chgData name="Elisha" userId="bad1e62b9b77394a" providerId="LiveId" clId="{BA372068-51E7-40EB-BD69-EB02464AAB94}" dt="2020-08-08T14:35:25.592" v="169" actId="27636"/>
          <ac:spMkLst>
            <pc:docMk/>
            <pc:sldMk cId="3079336844" sldId="269"/>
            <ac:spMk id="3" creationId="{1D9EDAB4-BADA-48DB-8F14-8D57B001EE5D}"/>
          </ac:spMkLst>
        </pc:spChg>
      </pc:sldChg>
      <pc:sldChg chg="addSp delSp modSp new mod setBg setClrOvrMap">
        <pc:chgData name="Elisha" userId="bad1e62b9b77394a" providerId="LiveId" clId="{BA372068-51E7-40EB-BD69-EB02464AAB94}" dt="2020-08-08T14:30:12.726" v="129" actId="20577"/>
        <pc:sldMkLst>
          <pc:docMk/>
          <pc:sldMk cId="1252747693" sldId="270"/>
        </pc:sldMkLst>
        <pc:spChg chg="mod">
          <ac:chgData name="Elisha" userId="bad1e62b9b77394a" providerId="LiveId" clId="{BA372068-51E7-40EB-BD69-EB02464AAB94}" dt="2020-08-08T14:30:12.726" v="129" actId="20577"/>
          <ac:spMkLst>
            <pc:docMk/>
            <pc:sldMk cId="1252747693" sldId="270"/>
            <ac:spMk id="2" creationId="{55B27CFB-4501-45E2-9286-1EEADAC0B5D3}"/>
          </ac:spMkLst>
        </pc:spChg>
        <pc:spChg chg="del mod">
          <ac:chgData name="Elisha" userId="bad1e62b9b77394a" providerId="LiveId" clId="{BA372068-51E7-40EB-BD69-EB02464AAB94}" dt="2020-08-08T14:28:07.528" v="33" actId="931"/>
          <ac:spMkLst>
            <pc:docMk/>
            <pc:sldMk cId="1252747693" sldId="270"/>
            <ac:spMk id="3" creationId="{87524180-EA58-47F0-A15A-F1D98112E545}"/>
          </ac:spMkLst>
        </pc:spChg>
        <pc:spChg chg="add mod">
          <ac:chgData name="Elisha" userId="bad1e62b9b77394a" providerId="LiveId" clId="{BA372068-51E7-40EB-BD69-EB02464AAB94}" dt="2020-08-08T14:29:43.560" v="119" actId="20577"/>
          <ac:spMkLst>
            <pc:docMk/>
            <pc:sldMk cId="1252747693" sldId="270"/>
            <ac:spMk id="9" creationId="{D6379E19-FE7B-49AE-8118-3DBBA8DAE158}"/>
          </ac:spMkLst>
        </pc:spChg>
        <pc:spChg chg="add">
          <ac:chgData name="Elisha" userId="bad1e62b9b77394a" providerId="LiveId" clId="{BA372068-51E7-40EB-BD69-EB02464AAB94}" dt="2020-08-08T14:28:12.130" v="36" actId="26606"/>
          <ac:spMkLst>
            <pc:docMk/>
            <pc:sldMk cId="1252747693" sldId="270"/>
            <ac:spMk id="12" creationId="{6697F791-5FFA-4164-899F-EB52EA72B024}"/>
          </ac:spMkLst>
        </pc:spChg>
        <pc:spChg chg="add">
          <ac:chgData name="Elisha" userId="bad1e62b9b77394a" providerId="LiveId" clId="{BA372068-51E7-40EB-BD69-EB02464AAB94}" dt="2020-08-08T14:28:12.130" v="36" actId="26606"/>
          <ac:spMkLst>
            <pc:docMk/>
            <pc:sldMk cId="1252747693" sldId="270"/>
            <ac:spMk id="16" creationId="{B773AB25-A422-41AA-9737-5E04C1966DE1}"/>
          </ac:spMkLst>
        </pc:spChg>
        <pc:grpChg chg="add">
          <ac:chgData name="Elisha" userId="bad1e62b9b77394a" providerId="LiveId" clId="{BA372068-51E7-40EB-BD69-EB02464AAB94}" dt="2020-08-08T14:28:12.130" v="36" actId="26606"/>
          <ac:grpSpMkLst>
            <pc:docMk/>
            <pc:sldMk cId="1252747693" sldId="270"/>
            <ac:grpSpMk id="20" creationId="{6AD0D387-1584-4477-B5F8-52B50D4F2205}"/>
          </ac:grpSpMkLst>
        </pc:grpChg>
        <pc:picChg chg="add mod">
          <ac:chgData name="Elisha" userId="bad1e62b9b77394a" providerId="LiveId" clId="{BA372068-51E7-40EB-BD69-EB02464AAB94}" dt="2020-08-08T14:28:32.251" v="38" actId="14100"/>
          <ac:picMkLst>
            <pc:docMk/>
            <pc:sldMk cId="1252747693" sldId="270"/>
            <ac:picMk id="5" creationId="{8722AE6B-C96C-465D-9398-3731292CBB51}"/>
          </ac:picMkLst>
        </pc:picChg>
        <pc:picChg chg="add">
          <ac:chgData name="Elisha" userId="bad1e62b9b77394a" providerId="LiveId" clId="{BA372068-51E7-40EB-BD69-EB02464AAB94}" dt="2020-08-08T14:28:12.130" v="36" actId="26606"/>
          <ac:picMkLst>
            <pc:docMk/>
            <pc:sldMk cId="1252747693" sldId="270"/>
            <ac:picMk id="14" creationId="{4E28A1A9-FB81-4816-AAEA-C3B430946951}"/>
          </ac:picMkLst>
        </pc:picChg>
        <pc:picChg chg="add">
          <ac:chgData name="Elisha" userId="bad1e62b9b77394a" providerId="LiveId" clId="{BA372068-51E7-40EB-BD69-EB02464AAB94}" dt="2020-08-08T14:28:12.130" v="36" actId="26606"/>
          <ac:picMkLst>
            <pc:docMk/>
            <pc:sldMk cId="1252747693" sldId="270"/>
            <ac:picMk id="18" creationId="{AF0552B8-DE8C-40DF-B29F-1728E6A10619}"/>
          </ac:picMkLst>
        </pc:picChg>
      </pc:sldChg>
      <pc:sldChg chg="addSp delSp modSp new mod">
        <pc:chgData name="Elisha" userId="bad1e62b9b77394a" providerId="LiveId" clId="{BA372068-51E7-40EB-BD69-EB02464AAB94}" dt="2020-08-08T14:52:54.613" v="659" actId="20577"/>
        <pc:sldMkLst>
          <pc:docMk/>
          <pc:sldMk cId="3287587362" sldId="271"/>
        </pc:sldMkLst>
        <pc:spChg chg="mod">
          <ac:chgData name="Elisha" userId="bad1e62b9b77394a" providerId="LiveId" clId="{BA372068-51E7-40EB-BD69-EB02464AAB94}" dt="2020-08-08T14:33:15.003" v="166" actId="122"/>
          <ac:spMkLst>
            <pc:docMk/>
            <pc:sldMk cId="3287587362" sldId="271"/>
            <ac:spMk id="2" creationId="{0181A535-D2AB-4170-AE85-3851D4174C2D}"/>
          </ac:spMkLst>
        </pc:spChg>
        <pc:spChg chg="del mod">
          <ac:chgData name="Elisha" userId="bad1e62b9b77394a" providerId="LiveId" clId="{BA372068-51E7-40EB-BD69-EB02464AAB94}" dt="2020-08-08T14:38:26.409" v="170" actId="3680"/>
          <ac:spMkLst>
            <pc:docMk/>
            <pc:sldMk cId="3287587362" sldId="271"/>
            <ac:spMk id="3" creationId="{8EFF1818-DB52-4EDA-AEDC-1658D9D54126}"/>
          </ac:spMkLst>
        </pc:spChg>
        <pc:graphicFrameChg chg="add mod ord modGraphic">
          <ac:chgData name="Elisha" userId="bad1e62b9b77394a" providerId="LiveId" clId="{BA372068-51E7-40EB-BD69-EB02464AAB94}" dt="2020-08-08T14:52:54.613" v="659" actId="20577"/>
          <ac:graphicFrameMkLst>
            <pc:docMk/>
            <pc:sldMk cId="3287587362" sldId="271"/>
            <ac:graphicFrameMk id="4" creationId="{94164148-3D85-42CF-88DB-9E324862981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0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1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7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54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05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45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0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0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4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5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2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1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1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45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346F-707B-4220-A3D3-11B4D125C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 – </a:t>
            </a:r>
            <a:br>
              <a:rPr lang="en-US" dirty="0"/>
            </a:br>
            <a:r>
              <a:rPr lang="en-US" dirty="0"/>
              <a:t>designing dmz, vlan &amp; wan network.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2B44B-4FC0-4D5C-92DE-953B87F85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TAMUK QuickStart – cybersecurity bootcamp</a:t>
            </a:r>
          </a:p>
          <a:p>
            <a:pPr algn="r"/>
            <a:r>
              <a:rPr lang="en-US" dirty="0"/>
              <a:t>Prof. drew gansmiller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Elisha Ngwana</a:t>
            </a:r>
          </a:p>
        </p:txBody>
      </p:sp>
    </p:spTree>
    <p:extLst>
      <p:ext uri="{BB962C8B-B14F-4D97-AF65-F5344CB8AC3E}">
        <p14:creationId xmlns:p14="http://schemas.microsoft.com/office/powerpoint/2010/main" val="367668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DA6131-9BE8-4F2D-93F2-AEAE9FA6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Open ports on web server</a:t>
            </a:r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36000122-5FA5-4731-9187-A6C0BB32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Port 993/53 TCP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942/22 TCP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1000/25 TCP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883/958 TCP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883/53 UDP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924/25 TCP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1000/953 TCP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883/53 UDP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310BC46F-841F-4DE1-A5FB-C1AFD367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150" y="903288"/>
            <a:ext cx="7948409" cy="44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53898-2412-4DEC-B950-9A4824B5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CEO PC FTP file transfer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2DFE18-A505-4D9C-8DD9-85FFDC29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Open Wireshark</a:t>
            </a:r>
          </a:p>
          <a:p>
            <a:r>
              <a:rPr lang="en-US" sz="1400" dirty="0">
                <a:solidFill>
                  <a:srgbClr val="FFFFFF"/>
                </a:solidFill>
              </a:rPr>
              <a:t>Open Terminal</a:t>
            </a:r>
          </a:p>
          <a:p>
            <a:r>
              <a:rPr lang="en-US" sz="1400" dirty="0">
                <a:solidFill>
                  <a:srgbClr val="FFFFFF"/>
                </a:solidFill>
              </a:rPr>
              <a:t>Gain Root Access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Establish FTP connection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List Files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Create Local storage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Transfer FTP file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Monitor Wireshark FTP traffic &amp; open TCP frame content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Username &amp; Password visible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935B3D-8874-4904-A8DD-7E7995B9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150" y="1082389"/>
            <a:ext cx="8105380" cy="47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4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18E2D-2991-46E7-B112-F88B0083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Wireshark - FTP TCP stream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6A6116-E120-4D07-9D21-5E6B7622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The first 4 lines show the USER admin and PASS $eclab!2 captured by Wireshark.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Even goes further to highlight the various TCP requests transmitted between the CEO PC &amp; Web Server.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B3534-C523-49C8-A227-CA9F2163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68" y="912814"/>
            <a:ext cx="8116734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2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Rectangle 66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DDE057-9B52-47D7-8EBC-4E40DEA5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you!</a:t>
            </a:r>
          </a:p>
        </p:txBody>
      </p:sp>
      <p:sp useBgFill="1"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0420A11-C12E-4CF4-B729-6A778643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45" y="951493"/>
            <a:ext cx="7934648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0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75BA-EC87-4CC8-84D7-E71CA84B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72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DAB4-BADA-48DB-8F14-8D57B001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5754"/>
            <a:ext cx="9905999" cy="459544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Project tasks are:</a:t>
            </a:r>
          </a:p>
          <a:p>
            <a:r>
              <a:rPr lang="en-US" dirty="0"/>
              <a:t>1. Install VirtualBox and extensions.</a:t>
            </a:r>
          </a:p>
          <a:p>
            <a:r>
              <a:rPr lang="en-US" dirty="0"/>
              <a:t>2. Using the supplied VMs, install the Router-FW, DNS Server, Webserver, and CEO PC, ensuring they are connected to the correct network segment.</a:t>
            </a:r>
          </a:p>
          <a:p>
            <a:r>
              <a:rPr lang="en-US" dirty="0"/>
              <a:t>3. Install a Kali Linux computer in each of the 3 network segments.</a:t>
            </a:r>
          </a:p>
          <a:p>
            <a:r>
              <a:rPr lang="en-US" dirty="0"/>
              <a:t>4. Using the CEO PC, open www.seclab.net with Firefox. Troubleshoot and resolve any issues discovered.</a:t>
            </a:r>
          </a:p>
          <a:p>
            <a:r>
              <a:rPr lang="en-US" dirty="0"/>
              <a:t>5. Use FTP to download Social-Media-Security-Policy to the CEO PC.</a:t>
            </a:r>
          </a:p>
          <a:p>
            <a:r>
              <a:rPr lang="en-US" dirty="0"/>
              <a:t>6. Document the OS version and IP configuration of the CEO PC.</a:t>
            </a:r>
          </a:p>
          <a:p>
            <a:r>
              <a:rPr lang="en-US" dirty="0"/>
              <a:t>7. Create a new user account on the web server.</a:t>
            </a:r>
          </a:p>
          <a:p>
            <a:r>
              <a:rPr lang="en-US" dirty="0"/>
              <a:t>8. Document the OS versions and IP configurations of the web and DNS servers.</a:t>
            </a:r>
          </a:p>
          <a:p>
            <a:r>
              <a:rPr lang="en-US" dirty="0"/>
              <a:t>9. Use </a:t>
            </a:r>
            <a:r>
              <a:rPr lang="en-US" dirty="0" err="1"/>
              <a:t>nmap</a:t>
            </a:r>
            <a:r>
              <a:rPr lang="en-US" dirty="0"/>
              <a:t> on Kali Linux to perform port scans on the DNS and Web servers. Document the open ports on each server.</a:t>
            </a:r>
          </a:p>
          <a:p>
            <a:r>
              <a:rPr lang="en-US" dirty="0"/>
              <a:t>10. Verify through that the trusted network is protected from the untrusted network.</a:t>
            </a:r>
          </a:p>
        </p:txBody>
      </p:sp>
    </p:spTree>
    <p:extLst>
      <p:ext uri="{BB962C8B-B14F-4D97-AF65-F5344CB8AC3E}">
        <p14:creationId xmlns:p14="http://schemas.microsoft.com/office/powerpoint/2010/main" val="307933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27CFB-4501-45E2-9286-1EEADAC0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Virtual box  zones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379E19-FE7B-49AE-8118-3DBBA8DA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Demilitarized Zone (DMZ)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Router- FW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Trusted Network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Untrusted Network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22AE6B-C96C-465D-9398-3731292CB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17263"/>
            <a:ext cx="7222823" cy="66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47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B9610-9DC3-44B4-9DCC-7DD48E15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Network topology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B6B08B-1EC3-4CF0-BD48-CDAED412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Trusted NW – Class C Gateway em0 192.168.0.1/24  | Subnet 255.255.255.0</a:t>
            </a:r>
          </a:p>
          <a:p>
            <a:r>
              <a:rPr lang="en-US" sz="1400" dirty="0">
                <a:solidFill>
                  <a:srgbClr val="FFFFFF"/>
                </a:solidFill>
              </a:rPr>
              <a:t>DMZ – Private IP Gateway opt1 10.200.0.9/29 | Subnet 255.255.255.248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Untrusted NW – Class B Gateway em2 172.30.0.1/24 | Subnet 255.255.0.0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A1D683-CF3B-4639-83E8-442BE4E7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1" y="847300"/>
            <a:ext cx="8088753" cy="51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21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A535-D2AB-4170-AE85-3851D417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Software versions on vm images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164148-3D85-42CF-88DB-9E3248629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060417"/>
              </p:ext>
            </p:extLst>
          </p:nvPr>
        </p:nvGraphicFramePr>
        <p:xfrm>
          <a:off x="675588" y="1528493"/>
          <a:ext cx="10747378" cy="361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818">
                  <a:extLst>
                    <a:ext uri="{9D8B030D-6E8A-4147-A177-3AD203B41FA5}">
                      <a16:colId xmlns:a16="http://schemas.microsoft.com/office/drawing/2014/main" val="2202575416"/>
                    </a:ext>
                  </a:extLst>
                </a:gridCol>
                <a:gridCol w="1700983">
                  <a:extLst>
                    <a:ext uri="{9D8B030D-6E8A-4147-A177-3AD203B41FA5}">
                      <a16:colId xmlns:a16="http://schemas.microsoft.com/office/drawing/2014/main" val="1182197159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371454454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56293115"/>
                    </a:ext>
                  </a:extLst>
                </a:gridCol>
                <a:gridCol w="2779540">
                  <a:extLst>
                    <a:ext uri="{9D8B030D-6E8A-4147-A177-3AD203B41FA5}">
                      <a16:colId xmlns:a16="http://schemas.microsoft.com/office/drawing/2014/main" val="4162899813"/>
                    </a:ext>
                  </a:extLst>
                </a:gridCol>
              </a:tblGrid>
              <a:tr h="451562">
                <a:tc>
                  <a:txBody>
                    <a:bodyPr/>
                    <a:lstStyle/>
                    <a:p>
                      <a:r>
                        <a:rPr lang="en-US" dirty="0"/>
                        <a:t>VM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77248"/>
                  </a:ext>
                </a:extLst>
              </a:tr>
              <a:tr h="451562">
                <a:tc>
                  <a:txBody>
                    <a:bodyPr/>
                    <a:lstStyle/>
                    <a:p>
                      <a:r>
                        <a:rPr lang="en-US" dirty="0"/>
                        <a:t>CEO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Trusted NW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Hat 64-bit CentOS 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5339"/>
                  </a:ext>
                </a:extLst>
              </a:tr>
              <a:tr h="451562">
                <a:tc>
                  <a:txBody>
                    <a:bodyPr/>
                    <a:lstStyle/>
                    <a:p>
                      <a:r>
                        <a:rPr lang="en-US" dirty="0"/>
                        <a:t>Kali Linux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Trusted NW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Debian 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6348"/>
                  </a:ext>
                </a:extLst>
              </a:tr>
              <a:tr h="451562">
                <a:tc>
                  <a:txBody>
                    <a:bodyPr/>
                    <a:lstStyle/>
                    <a:p>
                      <a:r>
                        <a:rPr lang="en-US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10.200.0.12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10.200.0.9/29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Ubuntu 32-bit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649782"/>
                  </a:ext>
                </a:extLst>
              </a:tr>
              <a:tr h="451562">
                <a:tc>
                  <a:txBody>
                    <a:bodyPr/>
                    <a:lstStyle/>
                    <a:p>
                      <a:r>
                        <a:rPr lang="en-US" dirty="0"/>
                        <a:t>DNS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10.200.0.11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10.200.0.9/29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Hat 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40326"/>
                  </a:ext>
                </a:extLst>
              </a:tr>
              <a:tr h="451562">
                <a:tc>
                  <a:txBody>
                    <a:bodyPr/>
                    <a:lstStyle/>
                    <a:p>
                      <a:r>
                        <a:rPr lang="en-US" dirty="0"/>
                        <a:t>Kali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10.200.0.14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10.200.0.9/29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Debian 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07735"/>
                  </a:ext>
                </a:extLst>
              </a:tr>
              <a:tr h="451562">
                <a:tc>
                  <a:txBody>
                    <a:bodyPr/>
                    <a:lstStyle/>
                    <a:p>
                      <a:r>
                        <a:rPr lang="en-US" dirty="0"/>
                        <a:t>Router-FW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FreeBSD 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9850"/>
                  </a:ext>
                </a:extLst>
              </a:tr>
              <a:tr h="451562">
                <a:tc>
                  <a:txBody>
                    <a:bodyPr/>
                    <a:lstStyle/>
                    <a:p>
                      <a:r>
                        <a:rPr lang="en-US" dirty="0"/>
                        <a:t>Kali Linux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Untrusted NW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172.30.0.2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172.30.0.1/24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Debian 64-bit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13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5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045-D0FD-48D3-86D5-2E57E3FF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4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Network 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267D-E1CE-4BAD-B2D4-205F71C9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192697"/>
            <a:ext cx="3196899" cy="622852"/>
          </a:xfrm>
        </p:spPr>
        <p:txBody>
          <a:bodyPr/>
          <a:lstStyle/>
          <a:p>
            <a:r>
              <a:rPr lang="en-US" dirty="0"/>
              <a:t>Trusted nW  - LAN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75CB-DD90-4065-AF3E-875E27D856B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1944617"/>
            <a:ext cx="3208735" cy="384658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CEO PC 192.168.02 can ping all computers in the Network (DMZ, WAN &amp; LAN) via Firewall config. But cannot be pinged by the Untrusted WAN Kali Linux. Hierarchical stateful concept. Also connects to Web Server FTP.</a:t>
            </a:r>
          </a:p>
          <a:p>
            <a:pPr marL="342900" indent="-342900">
              <a:buAutoNum type="arabicPeriod"/>
            </a:pPr>
            <a:r>
              <a:rPr lang="en-US" dirty="0"/>
              <a:t>Kali Linux 1 192.168.0.3 shares the same gateways as CEO PC, thus can monitor traffic via the Gateway 192.168.0.1. Has same subnet as CEO PC.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FC797-036D-43B7-B567-5ABDC60F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766" y="1192697"/>
            <a:ext cx="3184385" cy="622852"/>
          </a:xfrm>
        </p:spPr>
        <p:txBody>
          <a:bodyPr/>
          <a:lstStyle/>
          <a:p>
            <a:r>
              <a:rPr lang="en-US" dirty="0"/>
              <a:t>Dmz – opt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07BB1-AC6E-41FD-B617-3124ED4A986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1944617"/>
            <a:ext cx="3195830" cy="384975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Web Sever 10.200.0.12 has preconfigured IPv4 address, pings all hosts in the DMZ, Trusted and Untrusted networks. Can be pinged by all host too even the Untrusted.</a:t>
            </a:r>
          </a:p>
          <a:p>
            <a:pPr marL="342900" indent="-342900">
              <a:buAutoNum type="arabicPeriod"/>
            </a:pPr>
            <a:r>
              <a:rPr lang="en-US" dirty="0"/>
              <a:t>Kali Linux 10.200.0.14 shares the same Gateway 10.200.0.9 as Web Server and monitors incoming &amp; outgoing traffic in the DMZ. Can be pinged by all hosts too which a subnet of 255.255.255.248.</a:t>
            </a:r>
          </a:p>
          <a:p>
            <a:pPr marL="342900" indent="-342900">
              <a:buAutoNum type="arabicPeriod"/>
            </a:pPr>
            <a:r>
              <a:rPr lang="en-US" dirty="0"/>
              <a:t>DNS Server – 10.200.0.11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19A9B3-FDAF-4893-9A91-2C0D49EFE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1192697"/>
            <a:ext cx="3194968" cy="622852"/>
          </a:xfrm>
        </p:spPr>
        <p:txBody>
          <a:bodyPr/>
          <a:lstStyle/>
          <a:p>
            <a:r>
              <a:rPr lang="en-US" dirty="0"/>
              <a:t>Untrusted nw - wan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648ACF-71DC-4D95-91E2-28CA26F73AC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1941445"/>
            <a:ext cx="3194968" cy="3849754"/>
          </a:xfrm>
        </p:spPr>
        <p:txBody>
          <a:bodyPr/>
          <a:lstStyle/>
          <a:p>
            <a:r>
              <a:rPr lang="en-US" dirty="0"/>
              <a:t>1. Kali Linux 3 172.30.0.2 operates in the WAN region connected to the open web but before the Firewall. It is the exposed part of the network; thus the Firewall prevents the flow of traffic from here to the trusted LAN which hosts the CEO PC. It is at the lowest level of the network chain.</a:t>
            </a:r>
          </a:p>
        </p:txBody>
      </p:sp>
    </p:spTree>
    <p:extLst>
      <p:ext uri="{BB962C8B-B14F-4D97-AF65-F5344CB8AC3E}">
        <p14:creationId xmlns:p14="http://schemas.microsoft.com/office/powerpoint/2010/main" val="228380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B82D-2DD4-4086-B337-0D5694C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Three-legged or single firewall dmz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B81C-4ADB-4A98-A76D-256B1D0DF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420836"/>
            <a:ext cx="5892436" cy="4370363"/>
          </a:xfrm>
        </p:spPr>
        <p:txBody>
          <a:bodyPr>
            <a:normAutofit/>
          </a:bodyPr>
          <a:lstStyle/>
          <a:p>
            <a:r>
              <a:rPr lang="en-US" dirty="0"/>
              <a:t>This configuration uses 1 Firewall to establish a DMZ and a secure internal LAN from the WAN provided by the ISP (external).</a:t>
            </a:r>
          </a:p>
          <a:p>
            <a:r>
              <a:rPr lang="en-US" dirty="0"/>
              <a:t>The Firewall becomes the single point of failure as it handles all traffic to/from the internal network and DMZ. </a:t>
            </a:r>
          </a:p>
          <a:p>
            <a:r>
              <a:rPr lang="en-US" dirty="0"/>
              <a:t>The Firewall rules allow defined traffic via open ports to the DMZ. Closed ports cannot transmit data to the DMZ from the WAN.</a:t>
            </a:r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ADEE27F1-4B54-49FB-8236-4F15150AC0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6726" y="1867409"/>
            <a:ext cx="4534072" cy="2904640"/>
          </a:xfrm>
        </p:spPr>
      </p:pic>
    </p:spTree>
    <p:extLst>
      <p:ext uri="{BB962C8B-B14F-4D97-AF65-F5344CB8AC3E}">
        <p14:creationId xmlns:p14="http://schemas.microsoft.com/office/powerpoint/2010/main" val="125900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2033-5E71-4376-9AC5-35A2BF08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Stateful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077A-1FA1-4802-917C-EAF93202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5947"/>
            <a:ext cx="9905999" cy="4585253"/>
          </a:xfrm>
        </p:spPr>
        <p:txBody>
          <a:bodyPr/>
          <a:lstStyle/>
          <a:p>
            <a:r>
              <a:rPr lang="en-US" dirty="0"/>
              <a:t>The firewall blocks traffic from Untrusted NW to Trusted NW replying any such pings as “network unreachable”</a:t>
            </a:r>
          </a:p>
          <a:p>
            <a:r>
              <a:rPr lang="en-US" dirty="0"/>
              <a:t>It protects the DMZ from unwanted traffic by limiting the number of open ports, thereby limiting the attack surface. (Open Port images - next slide)</a:t>
            </a:r>
          </a:p>
          <a:p>
            <a:r>
              <a:rPr lang="en-US" dirty="0"/>
              <a:t>During TCP, the Firewall required a fully established three-way handshake of SYN </a:t>
            </a:r>
            <a:r>
              <a:rPr lang="en-US" dirty="0">
                <a:sym typeface="Wingdings" panose="05000000000000000000" pitchFamily="2" charset="2"/>
              </a:rPr>
              <a:t> SYN/ACK  ACK to establish a connection. </a:t>
            </a:r>
          </a:p>
          <a:p>
            <a:r>
              <a:rPr lang="en-US" dirty="0">
                <a:sym typeface="Wingdings" panose="05000000000000000000" pitchFamily="2" charset="2"/>
              </a:rPr>
              <a:t>During FTP file transfer, the CEO PC send SYN request, the Web Server ACK the availability &amp; requests Login. The CEO PC logs-in SYN/ACK, Webserver confirmed the credentials via Firewall rules and opens FTP = ACK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2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B992C-0620-4BC6-B7EB-4F6254F3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OPEN PORTS on CEO PC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B0A90B-D5AC-4D30-85B3-08D3EB9C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Port 111 TCP / UDP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22 TCP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631 TCP / UDP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25 TCP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49242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890 UDP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37682 UDP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Port 838 UDP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80808A-46F9-4B04-B402-B28B58B7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150" y="810725"/>
            <a:ext cx="8035225" cy="52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5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865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Project a –  designing dmz, vlan &amp; wan network.</vt:lpstr>
      <vt:lpstr>Project task</vt:lpstr>
      <vt:lpstr>Virtual box  zones</vt:lpstr>
      <vt:lpstr>Network topology</vt:lpstr>
      <vt:lpstr>Software versions on vm images</vt:lpstr>
      <vt:lpstr>Network observations</vt:lpstr>
      <vt:lpstr>Three-legged or single firewall dmz</vt:lpstr>
      <vt:lpstr>Stateful FIREWALL</vt:lpstr>
      <vt:lpstr>OPEN PORTS on CEO PC</vt:lpstr>
      <vt:lpstr>Open ports on web server</vt:lpstr>
      <vt:lpstr>CEO PC FTP file transfer</vt:lpstr>
      <vt:lpstr>Wireshark - FTP TCP stream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 –  designing dmz, vlan &amp; wan network.</dc:title>
  <dc:creator>Elisha</dc:creator>
  <cp:lastModifiedBy>Elisha</cp:lastModifiedBy>
  <cp:revision>1</cp:revision>
  <dcterms:created xsi:type="dcterms:W3CDTF">2020-08-08T14:28:12Z</dcterms:created>
  <dcterms:modified xsi:type="dcterms:W3CDTF">2020-08-08T15:00:02Z</dcterms:modified>
</cp:coreProperties>
</file>