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6373"/>
              </p:ext>
            </p:extLst>
          </p:nvPr>
        </p:nvGraphicFramePr>
        <p:xfrm>
          <a:off x="462280" y="1029838"/>
          <a:ext cx="11267440" cy="5588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predictive features for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MF: , for CC , for 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Transaction/balances data are correlated</a:t>
                      </a:r>
                    </a:p>
                    <a:p>
                      <a:r>
                        <a:rPr lang="en-US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ActBal_CA</a:t>
                      </a:r>
                      <a:r>
                        <a:rPr lang="en-US" dirty="0"/>
                        <a:t> might have deviation. To perform further business / monitoring checks but included for modelling at the </a:t>
                      </a:r>
                      <a:r>
                        <a:rPr lang="en-US" dirty="0" err="1"/>
                        <a:t>moement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Top15 Precision / Lift: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AUC: Ensures good overall ranking of prospects for flexible thresholding.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Calibration Error (ECE):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1016</Words>
  <Application>Microsoft Office PowerPoint</Application>
  <PresentationFormat>Widescreen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7</cp:revision>
  <dcterms:created xsi:type="dcterms:W3CDTF">2025-07-07T15:49:10Z</dcterms:created>
  <dcterms:modified xsi:type="dcterms:W3CDTF">2025-07-08T09:05:11Z</dcterms:modified>
</cp:coreProperties>
</file>