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1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D6CE-8053-A24A-8E17-33D8C2E8378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68F4C-6BF7-3D41-8113-EC4AF2D2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68F4C-6BF7-3D41-8113-EC4AF2D25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8CB-6325-8B42-8257-7D9C3A31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90DF4-D833-BC44-81A3-4B7EC9220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4ACC-BD0C-4C43-91ED-CFDE2C0C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6B92-2316-AF42-B39E-3A218326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865B-C599-F245-9EED-8BBDC607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F126-8F15-634E-8B55-EDF0E1C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7B48-A216-BB43-905D-B8B796655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0C17-2019-7048-BDB4-D73AB9BF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675A-525A-0041-BF9F-8DECD024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D5AC-A9B9-5D47-AAE7-21E9B437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6063A-037C-F647-A88B-2E6BF0082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BD297-84BA-1846-BDA4-4526CC21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2864-146F-9643-AED4-0FDE398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AE3E-722A-324A-8558-F33A138E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CC7AE-FBE5-E94E-8011-0E9F6111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AB7D-B587-AE40-A6DF-72B035B9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947A-9B5C-994A-9416-ADDBC8B5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8D5B-9F9C-1744-B352-DC38F664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F8B5-A15A-5F40-87D7-A5A2394F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E6A5-E3B0-8C4F-A5F5-59D07DE5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1C41-394F-3744-A4AB-9E29290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1810-A5D1-2D49-B66A-EA7150E2E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FAB7F-2E1A-7A44-A970-537704B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2DDB-D8E0-1E44-B6C0-BD1BCFB5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6BC1-7D01-4445-AAD1-C30D3089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D1A9-1536-E048-BE27-33D1BB99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D144-3F00-F34D-A4B9-6999AF1F0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20EA7-7E29-C540-91E6-5CA23528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C3B5B-9F49-1C49-9EE0-A4BECCE2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A6966-A712-2C40-8142-56E939AA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E0F05-E53D-1E4F-9E03-A4B4813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09E3-5C71-9B4D-B7CD-5DC7804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0116-97BE-D744-8E84-596B8864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D1EBD-1411-FB4D-8C67-F7637CA0F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C0A0A-FC0E-3A40-923C-1AC025E4B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5D4BE-210C-F240-8C91-60674977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394A6-45CF-944F-970E-EDAAEA43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0E65B-07EC-CA4A-9ABB-53A641CE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3C28D-5C84-304A-AE1F-67D8C722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751C-F092-9E48-855F-AE6E0DBF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C6018-E655-3646-AF44-AAD18387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766E6-F839-F64E-84F3-F75B2ACE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A16D-9258-7F4D-894B-69FE892E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9FEA-B2BC-9548-A8F1-42C47FD7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BB94-1BCA-7145-8A69-29F87036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3CF08-F577-E34E-9123-2239FA4D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CD2D-A07E-1843-9868-AB9612B1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76D8-CA82-0541-B473-AE2E1E39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6C9C1-0CC8-5040-A2A1-C3E2EB68A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60C1E-C80A-5B40-A905-A5D22D28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63C55-6278-4B4C-AE7B-AA653D1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86D5-9C64-474D-BE86-1BB7C030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A31F-981F-964D-9862-C9CC675F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2C547-887A-784F-8F2E-66E0CE63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96C5E-30CA-ED4A-953A-7EF9DE1C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CE1B-F83D-9A41-ABE6-245CDD83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59BC-F957-A047-9855-5A61FB8E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F2EAB-5D91-6947-847F-54488B9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8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8E799-F9D9-1C47-B379-3A512FF5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17EF-E4CF-084B-A2D9-02036B48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511-D51E-8249-8309-8E7F21996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4C05-9168-1D4C-9529-740A46738D2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6D0F-62A4-A64E-8558-5E37ABA4E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D3EA-D055-CF4D-B406-CFFC55DC2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4EDD-9DD0-FA4E-8CBF-0467B2E5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FB53F-3E4E-884B-9A62-D26D8C73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Ames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1141A-D19C-0140-AB32-54AAC4E34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Problem Statement</a:t>
            </a:r>
            <a:r>
              <a:rPr lang="en-US" dirty="0"/>
              <a:t>: Given a set of inputs, can we accurately predict the prices of a house?</a:t>
            </a:r>
          </a:p>
        </p:txBody>
      </p:sp>
    </p:spTree>
    <p:extLst>
      <p:ext uri="{BB962C8B-B14F-4D97-AF65-F5344CB8AC3E}">
        <p14:creationId xmlns:p14="http://schemas.microsoft.com/office/powerpoint/2010/main" val="179608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0C1F-5F75-114D-9BEB-44EF3417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find the model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D919-522D-8945-9FDD-DAC009DF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Buyers : Will be able to figure out if they are overpaying or underpaying</a:t>
            </a:r>
          </a:p>
          <a:p>
            <a:endParaRPr lang="en-US" dirty="0"/>
          </a:p>
          <a:p>
            <a:r>
              <a:rPr lang="en-US" dirty="0"/>
              <a:t>Sellers: Will know what to do to improve the value of their home</a:t>
            </a:r>
          </a:p>
          <a:p>
            <a:endParaRPr lang="en-US" dirty="0"/>
          </a:p>
          <a:p>
            <a:r>
              <a:rPr lang="en-US" dirty="0"/>
              <a:t>Investors: Will be able to know what locations to invest in</a:t>
            </a:r>
          </a:p>
        </p:txBody>
      </p:sp>
    </p:spTree>
    <p:extLst>
      <p:ext uri="{BB962C8B-B14F-4D97-AF65-F5344CB8AC3E}">
        <p14:creationId xmlns:p14="http://schemas.microsoft.com/office/powerpoint/2010/main" val="36405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8DCF-2A2B-6546-B106-FCA7425C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2BEC-4AFD-C14B-88A7-437EB6F9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only 4 years long and out of date</a:t>
            </a:r>
          </a:p>
          <a:p>
            <a:endParaRPr lang="en-US" dirty="0"/>
          </a:p>
          <a:p>
            <a:r>
              <a:rPr lang="en-US" dirty="0"/>
              <a:t>Factors such as inflation may not have been taken into account for over the years</a:t>
            </a:r>
          </a:p>
          <a:p>
            <a:endParaRPr lang="en-US" dirty="0"/>
          </a:p>
          <a:p>
            <a:r>
              <a:rPr lang="en-US" dirty="0"/>
              <a:t>Model is only applicable to Ames, Iowa and cannot be generalized to other regions.</a:t>
            </a:r>
          </a:p>
        </p:txBody>
      </p:sp>
    </p:spTree>
    <p:extLst>
      <p:ext uri="{BB962C8B-B14F-4D97-AF65-F5344CB8AC3E}">
        <p14:creationId xmlns:p14="http://schemas.microsoft.com/office/powerpoint/2010/main" val="67093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1C3D-ABFE-0A44-91DA-146E0AD1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very much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D3B52E8-0EB7-4AE5-B210-19B9B2E8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855" y="891540"/>
            <a:ext cx="3217333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86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1E2C-C869-4E44-A4DC-173B54ED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7079-80B4-5B42-AED0-F8FB6F48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2051 entries, 81 unique features.</a:t>
            </a:r>
          </a:p>
          <a:p>
            <a:endParaRPr lang="en-US" dirty="0"/>
          </a:p>
          <a:p>
            <a:r>
              <a:rPr lang="en-US" dirty="0"/>
              <a:t>2006 – 2010</a:t>
            </a:r>
          </a:p>
          <a:p>
            <a:endParaRPr lang="en-US" dirty="0"/>
          </a:p>
          <a:p>
            <a:r>
              <a:rPr lang="en-US" dirty="0"/>
              <a:t>Lots of null, empty and repeated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461D-3CA8-5348-8C30-08C2D5B0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A0D0-5C51-C24E-A37E-239B5FE42E28}"/>
              </a:ext>
            </a:extLst>
          </p:cNvPr>
          <p:cNvSpPr/>
          <p:nvPr/>
        </p:nvSpPr>
        <p:spPr>
          <a:xfrm>
            <a:off x="965638" y="1690688"/>
            <a:ext cx="10260724" cy="370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GB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model predicts home prices with </a:t>
            </a:r>
            <a:r>
              <a:rPr lang="en-GB" sz="32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84% accuracy </a:t>
            </a:r>
            <a:r>
              <a:rPr lang="en-GB" sz="3200" dirty="0">
                <a:solidFill>
                  <a:srgbClr val="222222"/>
                </a:solidFill>
                <a:latin typeface="Arial" panose="020B0604020202020204" pitchFamily="34" charset="0"/>
              </a:rPr>
              <a:t>and with an error of </a:t>
            </a:r>
            <a:endParaRPr lang="en-GB" b="0" dirty="0">
              <a:effectLst/>
            </a:endParaRPr>
          </a:p>
          <a:p>
            <a:pPr algn="ctr"/>
            <a:r>
              <a:rPr lang="en-GB" sz="5400" b="1" i="0" u="none" strike="noStrike" dirty="0">
                <a:solidFill>
                  <a:srgbClr val="38761D"/>
                </a:solidFill>
                <a:effectLst/>
                <a:latin typeface="Economica"/>
              </a:rPr>
              <a:t>±$32,000</a:t>
            </a:r>
            <a:endParaRPr lang="en-GB" b="0" dirty="0">
              <a:effectLst/>
            </a:endParaRPr>
          </a:p>
          <a:p>
            <a:pPr fontAlgn="base"/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RMSE: $ 32,000 (</a:t>
            </a:r>
            <a:r>
              <a:rPr lang="en-GB" dirty="0" err="1">
                <a:solidFill>
                  <a:srgbClr val="222222"/>
                </a:solidFill>
                <a:latin typeface="Arial" panose="020B0604020202020204" pitchFamily="34" charset="0"/>
              </a:rPr>
              <a:t>ave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root squared error between actual model prediction)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R</a:t>
            </a:r>
            <a:r>
              <a:rPr lang="en-GB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: 0.84 (Goodness of fit between actual and model, 1.0 being a perfect model)</a:t>
            </a:r>
          </a:p>
          <a:p>
            <a:br>
              <a:rPr lang="en-GB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6BD5-9882-F041-A089-9C14BB0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affected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B71A-92A9-4342-82F1-A4F27F80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GB" sz="3600" dirty="0"/>
              <a:t>Quality</a:t>
            </a:r>
          </a:p>
          <a:p>
            <a:pPr lvl="1" fontAlgn="base"/>
            <a:r>
              <a:rPr lang="en-GB" sz="3600" dirty="0"/>
              <a:t>Size</a:t>
            </a:r>
          </a:p>
          <a:p>
            <a:pPr lvl="1" fontAlgn="base"/>
            <a:r>
              <a:rPr lang="en-GB" sz="3600" dirty="0"/>
              <a:t>Location</a:t>
            </a:r>
          </a:p>
          <a:p>
            <a:pPr lvl="1" fontAlgn="base"/>
            <a:r>
              <a:rPr lang="en-GB" sz="3600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92392-0712-7043-9348-452037BB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Quality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C4F51-3F73-9840-A163-E94C4BE1E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727483"/>
            <a:ext cx="5455917" cy="33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948A97-C8AE-6446-AB6B-8165D149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727483"/>
            <a:ext cx="5455917" cy="33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7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92392-0712-7043-9348-452037BB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Size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91F04ED6-6487-094D-8F9F-A8F5EFD85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7" b="-3"/>
          <a:stretch/>
        </p:blipFill>
        <p:spPr bwMode="auto">
          <a:xfrm>
            <a:off x="331567" y="2586021"/>
            <a:ext cx="5455917" cy="367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id="{E62A777C-6C7D-3F4E-8756-5F9724D61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5" b="-3"/>
          <a:stretch/>
        </p:blipFill>
        <p:spPr bwMode="auto">
          <a:xfrm>
            <a:off x="6445073" y="2581866"/>
            <a:ext cx="5455917" cy="36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3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9698-1E0A-0A4F-9C84-2CBA44BA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Age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60000C-87ED-AA4E-B8C8-7AC91A784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3" r="4564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134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B01E7-19D2-104C-96B8-76E34DDB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Location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0" name="Rectangle 13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1" name="Rectangle 1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D8BE69-FD90-494B-A77B-889CF1F673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" b="-4"/>
          <a:stretch/>
        </p:blipFill>
        <p:spPr bwMode="auto">
          <a:xfrm>
            <a:off x="942597" y="556118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1B73F-EB47-FC42-BCA3-E7C39B79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Location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24DC09-3054-B443-8C0B-91A44005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21" y="2839983"/>
            <a:ext cx="5465162" cy="34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9759CBE1-01BA-FD48-85CD-34BD7920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618" y="3763324"/>
            <a:ext cx="5465161" cy="155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203</Words>
  <Application>Microsoft Macintosh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Economica</vt:lpstr>
      <vt:lpstr>Arial</vt:lpstr>
      <vt:lpstr>Calibri</vt:lpstr>
      <vt:lpstr>Calibri Light</vt:lpstr>
      <vt:lpstr>Office Theme</vt:lpstr>
      <vt:lpstr>Ames House Prices</vt:lpstr>
      <vt:lpstr>Dataset description</vt:lpstr>
      <vt:lpstr>Model</vt:lpstr>
      <vt:lpstr>Factors that affected the model</vt:lpstr>
      <vt:lpstr>Quality</vt:lpstr>
      <vt:lpstr>Size</vt:lpstr>
      <vt:lpstr>Age</vt:lpstr>
      <vt:lpstr>Location</vt:lpstr>
      <vt:lpstr>Location</vt:lpstr>
      <vt:lpstr>Who will find the model useful?</vt:lpstr>
      <vt:lpstr>Limitations of model</vt:lpstr>
      <vt:lpstr>Thank you very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Prices</dc:title>
  <dc:creator>Leonard Ng Wei Tat</dc:creator>
  <cp:lastModifiedBy>Leonard Ng Wei Tat</cp:lastModifiedBy>
  <cp:revision>4</cp:revision>
  <dcterms:created xsi:type="dcterms:W3CDTF">2020-06-14T05:11:50Z</dcterms:created>
  <dcterms:modified xsi:type="dcterms:W3CDTF">2020-06-15T01:11:10Z</dcterms:modified>
</cp:coreProperties>
</file>