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C2EC8D-5F04-4A4A-A7C4-58E55CDEEC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MMA860 Final Project Presentation - Chernoff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99C190-5E9F-4702-BDEB-6ABEB73A81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2021-12-19 10:04:14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0" id="2" name="slide2">
            <a:extLst>
              <a:ext uri="{FF2B5EF4-FFF2-40B4-BE49-F238E27FC236}">
                <a16:creationId xmlns:a16="http://schemas.microsoft.com/office/drawing/2014/main" id="{C0A30628-40F3-447F-AD26-FE3827C78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3" id="3" name="slide3">
            <a:extLst>
              <a:ext uri="{FF2B5EF4-FFF2-40B4-BE49-F238E27FC236}">
                <a16:creationId xmlns:a16="http://schemas.microsoft.com/office/drawing/2014/main" id="{E32AB133-0AF7-4C9A-922A-EB2332AD8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" id="4" name="slide4">
            <a:extLst>
              <a:ext uri="{FF2B5EF4-FFF2-40B4-BE49-F238E27FC236}">
                <a16:creationId xmlns:a16="http://schemas.microsoft.com/office/drawing/2014/main" id="{93659202-A865-4173-9B1C-8695ED68B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7" id="5" name="slide5">
            <a:extLst>
              <a:ext uri="{FF2B5EF4-FFF2-40B4-BE49-F238E27FC236}">
                <a16:creationId xmlns:a16="http://schemas.microsoft.com/office/drawing/2014/main" id="{399C398E-1489-4A61-A694-991FD638D7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8" id="6" name="slide6">
            <a:extLst>
              <a:ext uri="{FF2B5EF4-FFF2-40B4-BE49-F238E27FC236}">
                <a16:creationId xmlns:a16="http://schemas.microsoft.com/office/drawing/2014/main" id="{79CAF438-F6BA-4AEA-AA42-7806F706B1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9" id="7" name="slide7">
            <a:extLst>
              <a:ext uri="{FF2B5EF4-FFF2-40B4-BE49-F238E27FC236}">
                <a16:creationId xmlns:a16="http://schemas.microsoft.com/office/drawing/2014/main" id="{24E6580A-CA17-42DF-BE02-07516384D0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2021-12-20T03:04:15Z</dcterms:created>
  <dcterms:modified xsi:type="dcterms:W3CDTF">2021-12-20T03:04:15Z</dcterms:modified>
</cp:coreProperties>
</file>