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8" r:id="rId4"/>
    <p:sldId id="386" r:id="rId5"/>
    <p:sldId id="361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88" r:id="rId14"/>
    <p:sldId id="398" r:id="rId15"/>
    <p:sldId id="399" r:id="rId16"/>
    <p:sldId id="389" r:id="rId17"/>
    <p:sldId id="400" r:id="rId18"/>
    <p:sldId id="390" r:id="rId19"/>
    <p:sldId id="401" r:id="rId20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126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JW" initials="P" lastIdx="1" clrIdx="0">
    <p:extLst>
      <p:ext uri="{19B8F6BF-5375-455C-9EA6-DF929625EA0E}">
        <p15:presenceInfo xmlns:p15="http://schemas.microsoft.com/office/powerpoint/2012/main" userId="PJ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78" autoAdjust="0"/>
    <p:restoredTop sz="96723" autoAdjust="0"/>
  </p:normalViewPr>
  <p:slideViewPr>
    <p:cSldViewPr>
      <p:cViewPr varScale="1">
        <p:scale>
          <a:sx n="157" d="100"/>
          <a:sy n="157" d="100"/>
        </p:scale>
        <p:origin x="1350" y="150"/>
      </p:cViewPr>
      <p:guideLst>
        <p:guide orient="horz" pos="300"/>
        <p:guide pos="126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4014" y="120"/>
      </p:cViewPr>
      <p:guideLst>
        <p:guide orient="horz" pos="3129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375" cy="497367"/>
          </a:xfrm>
          <a:prstGeom prst="rect">
            <a:avLst/>
          </a:prstGeom>
        </p:spPr>
        <p:txBody>
          <a:bodyPr vert="horz" lIns="92209" tIns="46105" rIns="92209" bIns="4610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222" y="1"/>
            <a:ext cx="2950374" cy="497367"/>
          </a:xfrm>
          <a:prstGeom prst="rect">
            <a:avLst/>
          </a:prstGeom>
        </p:spPr>
        <p:txBody>
          <a:bodyPr vert="horz" lIns="92209" tIns="46105" rIns="92209" bIns="4610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D204C07-9B03-4E6E-8B16-1DFD305B6C32}" type="datetimeFigureOut">
              <a:rPr lang="ko-KR" altLang="en-US"/>
              <a:pPr>
                <a:defRPr/>
              </a:pPr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2950"/>
            <a:ext cx="53879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9" tIns="46105" rIns="92209" bIns="4610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2" y="4720987"/>
            <a:ext cx="5446722" cy="4473103"/>
          </a:xfrm>
          <a:prstGeom prst="rect">
            <a:avLst/>
          </a:prstGeom>
        </p:spPr>
        <p:txBody>
          <a:bodyPr vert="horz" lIns="92209" tIns="46105" rIns="92209" bIns="4610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373"/>
            <a:ext cx="2950375" cy="497366"/>
          </a:xfrm>
          <a:prstGeom prst="rect">
            <a:avLst/>
          </a:prstGeom>
        </p:spPr>
        <p:txBody>
          <a:bodyPr vert="horz" lIns="92209" tIns="46105" rIns="92209" bIns="4610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222" y="9440373"/>
            <a:ext cx="2950374" cy="497366"/>
          </a:xfrm>
          <a:prstGeom prst="rect">
            <a:avLst/>
          </a:prstGeom>
        </p:spPr>
        <p:txBody>
          <a:bodyPr vert="horz" lIns="92209" tIns="46105" rIns="92209" bIns="4610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07AA55-2342-4BF2-9CC3-182A6484DE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5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709613" y="742950"/>
            <a:ext cx="538797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823F25-BDB4-48B1-B2DD-8099D519E22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89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709613" y="742950"/>
            <a:ext cx="538797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6CC662-D98E-4AF6-968C-6D6ED83523D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18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F42076-EC13-49CA-BB78-E34C1901D844}" type="datetime1">
              <a:rPr lang="ko-KR" altLang="en-US"/>
              <a:pPr/>
              <a:t>2020-01-23</a:t>
            </a:fld>
            <a:endParaRPr lang="en-US" altLang="ko-KR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44488" y="247665"/>
            <a:ext cx="1785329" cy="229007"/>
            <a:chOff x="273050" y="6525344"/>
            <a:chExt cx="1785329" cy="229007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73050" y="6525344"/>
              <a:ext cx="695425" cy="22900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45706" y="6538316"/>
              <a:ext cx="1012673" cy="212199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6383587"/>
            <a:ext cx="2108571" cy="1800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92377"/>
              </p:ext>
            </p:extLst>
          </p:nvPr>
        </p:nvGraphicFramePr>
        <p:xfrm>
          <a:off x="6465167" y="404664"/>
          <a:ext cx="2880766" cy="1118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 재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vert="eaVert" anchor="ctr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vert="eaVert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1856656" y="2042319"/>
            <a:ext cx="7489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r" defTabSz="847725">
              <a:spcBef>
                <a:spcPct val="80000"/>
              </a:spcBef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GCLC&amp;GCCL </a:t>
            </a:r>
            <a:r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통합관리시스템 구축 프로젝트</a:t>
            </a: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417297" y="3374478"/>
            <a:ext cx="9000000" cy="0"/>
          </a:xfrm>
          <a:prstGeom prst="line">
            <a:avLst/>
          </a:prstGeom>
          <a:noFill/>
          <a:ln w="19050" cmpd="thickThin">
            <a:solidFill>
              <a:schemeClr val="tx1">
                <a:alpha val="79999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맑은 고딕" pitchFamily="50" charset="-127"/>
            </a:endParaRPr>
          </a:p>
        </p:txBody>
      </p:sp>
      <p:sp>
        <p:nvSpPr>
          <p:cNvPr id="14" name="Text Box 36"/>
          <p:cNvSpPr txBox="1">
            <a:spLocks noChangeArrowheads="1"/>
          </p:cNvSpPr>
          <p:nvPr userDrawn="1"/>
        </p:nvSpPr>
        <p:spPr bwMode="auto">
          <a:xfrm>
            <a:off x="4530725" y="6543023"/>
            <a:ext cx="8540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/18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66B4B6-B606-4508-BA7C-272DDDC06A9B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B36D82-B47D-4152-A350-B618F05C03DB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1125538"/>
            <a:ext cx="464026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5713" y="1125538"/>
            <a:ext cx="464026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9136086"/>
              </p:ext>
            </p:extLst>
          </p:nvPr>
        </p:nvGraphicFramePr>
        <p:xfrm>
          <a:off x="192616" y="188640"/>
          <a:ext cx="9481246" cy="503784"/>
        </p:xfrm>
        <a:graphic>
          <a:graphicData uri="http://schemas.openxmlformats.org/drawingml/2006/table">
            <a:tbl>
              <a:tblPr/>
              <a:tblGrid>
                <a:gridCol w="112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89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000" b="1" kern="100" spc="40" err="1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프로젝트명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000" b="1" kern="100" spc="4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업무</a:t>
                      </a:r>
                      <a:r>
                        <a:rPr lang="ko-KR" altLang="en-US" sz="1000" b="1" kern="100" spc="4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코드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000" b="1" kern="100" spc="4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단계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89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000" b="1" kern="100" spc="4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문서명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000" b="1" kern="100" spc="4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ko-KR" sz="1000" b="1" kern="100" spc="4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작성일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120"/>
                        </a:spcBef>
                        <a:spcAft>
                          <a:spcPts val="24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0" y="6474544"/>
            <a:ext cx="99146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8538" y="706438"/>
            <a:ext cx="2357437" cy="56753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706438"/>
            <a:ext cx="6923088" cy="56753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4DA72-815F-4E45-89A6-A09EC3150D08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47CD6-5E34-48E8-9680-25148473EB29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E7872-8C01-4A1A-8DC6-9E6D5C028202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670FE-DF97-4218-BC53-7ED2097B18E0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9F3CD-DF4C-47E4-A8AC-DADA256EA4C6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EB4047-4F04-4C31-AADD-B73621127C4A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23821-BFF2-4825-B31B-D32C5D07C135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69C2621-2AEA-46F3-B44D-9468863130CE}" type="datetime1">
              <a:rPr lang="ko-KR" altLang="en-US"/>
              <a:pPr/>
              <a:t>2020-01-23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5918200" y="161622"/>
            <a:ext cx="379730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spcBef>
                <a:spcPct val="50000"/>
              </a:spcBef>
              <a:defRPr/>
            </a:pPr>
            <a:r>
              <a:rPr lang="en-US" altLang="ko-KR" sz="1100" b="1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TO-BE </a:t>
            </a:r>
            <a:r>
              <a:rPr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 흐름도</a:t>
            </a:r>
            <a:endParaRPr lang="en-US" altLang="ko-KR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4530725" y="6543023"/>
            <a:ext cx="8540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/18</a:t>
            </a:r>
          </a:p>
        </p:txBody>
      </p:sp>
      <p:sp>
        <p:nvSpPr>
          <p:cNvPr id="1068" name="Text Box 44"/>
          <p:cNvSpPr txBox="1">
            <a:spLocks noChangeArrowheads="1"/>
          </p:cNvSpPr>
          <p:nvPr/>
        </p:nvSpPr>
        <p:spPr bwMode="auto">
          <a:xfrm>
            <a:off x="192740" y="161622"/>
            <a:ext cx="379730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CM-CM-TBP-01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201705" y="435494"/>
            <a:ext cx="9504000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latinLnBrk="0"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1030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706438"/>
            <a:ext cx="94329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25538"/>
            <a:ext cx="94329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84" name="Line 60"/>
          <p:cNvSpPr>
            <a:spLocks noChangeShapeType="1"/>
          </p:cNvSpPr>
          <p:nvPr userDrawn="1"/>
        </p:nvSpPr>
        <p:spPr bwMode="auto">
          <a:xfrm>
            <a:off x="201705" y="6453470"/>
            <a:ext cx="9504000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latinLnBrk="0"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9" y="6538316"/>
            <a:ext cx="2108571" cy="180000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201705" y="6544162"/>
            <a:ext cx="1785329" cy="229007"/>
            <a:chOff x="273050" y="6525344"/>
            <a:chExt cx="1785329" cy="229007"/>
          </a:xfrm>
        </p:grpSpPr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273050" y="6525344"/>
              <a:ext cx="695425" cy="2290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45706" y="6538316"/>
              <a:ext cx="1012673" cy="2121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542925" indent="-182563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맑은 고딕" pitchFamily="50" charset="-127"/>
        </a:defRPr>
      </a:lvl2pPr>
      <a:lvl3pPr marL="895350" indent="-173038" algn="l" rtl="0" eaLnBrk="0" fontAlgn="base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맑은 고딕" pitchFamily="50" charset="-127"/>
        </a:defRPr>
      </a:lvl3pPr>
      <a:lvl4pPr marL="1257300" indent="-182563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맑은 고딕" pitchFamily="50" charset="-127"/>
        </a:defRPr>
      </a:lvl4pPr>
      <a:lvl5pPr marL="1619250" indent="-182563" algn="l" rtl="0" eaLnBrk="0" fontAlgn="base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맑은 고딕" pitchFamily="50" charset="-127"/>
        </a:defRPr>
      </a:lvl5pPr>
      <a:lvl6pPr marL="2076450" indent="-182563" algn="l" rtl="0" fontAlgn="base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533650" indent="-182563" algn="l" rtl="0" fontAlgn="base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990850" indent="-182563" algn="l" rtl="0" fontAlgn="base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448050" indent="-182563" algn="l" rtl="0" fontAlgn="base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04528" y="2595266"/>
            <a:ext cx="864140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latinLnBrk="0" hangingPunct="0">
              <a:lnSpc>
                <a:spcPct val="150000"/>
              </a:lnSpc>
            </a:pP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TO-BE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프로세스</a:t>
            </a:r>
            <a:r>
              <a:rPr lang="en-US" altLang="ko-KR" sz="2800" b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800" b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상세 흐름도</a:t>
            </a:r>
            <a:endParaRPr lang="en-US" altLang="ko-KR" sz="2800" b="1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016896" y="3449806"/>
            <a:ext cx="532903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hangingPunct="0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공통 프레임 워크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&amp;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디자인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26637"/>
              </p:ext>
            </p:extLst>
          </p:nvPr>
        </p:nvGraphicFramePr>
        <p:xfrm>
          <a:off x="6177135" y="3917307"/>
          <a:ext cx="3168798" cy="851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CM-CM-TBP-01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92580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CM1106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부서관리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부서조회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부서조회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192" name="직선 화살표 연결선 191"/>
          <p:cNvCxnSpPr>
            <a:cxnSpLocks/>
            <a:stCxn id="188" idx="3"/>
            <a:endCxn id="68" idx="2"/>
          </p:cNvCxnSpPr>
          <p:nvPr/>
        </p:nvCxnSpPr>
        <p:spPr>
          <a:xfrm flipV="1">
            <a:off x="3285670" y="3187779"/>
            <a:ext cx="569988" cy="24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부서정보</a:t>
            </a:r>
          </a:p>
        </p:txBody>
      </p:sp>
    </p:spTree>
    <p:extLst>
      <p:ext uri="{BB962C8B-B14F-4D97-AF65-F5344CB8AC3E}">
        <p14:creationId xmlns:p14="http://schemas.microsoft.com/office/powerpoint/2010/main" val="21124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0186"/>
              </p:ext>
            </p:extLst>
          </p:nvPr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82536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CM1107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개인정보관리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개인정보조회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사용자정보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192" name="직선 화살표 연결선 191"/>
          <p:cNvCxnSpPr>
            <a:cxnSpLocks/>
            <a:stCxn id="188" idx="3"/>
            <a:endCxn id="68" idx="2"/>
          </p:cNvCxnSpPr>
          <p:nvPr/>
        </p:nvCxnSpPr>
        <p:spPr>
          <a:xfrm flipV="1">
            <a:off x="3285670" y="3187779"/>
            <a:ext cx="2460308" cy="24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97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</a:p>
        </p:txBody>
      </p:sp>
      <p:grpSp>
        <p:nvGrpSpPr>
          <p:cNvPr id="67" name="Group 151">
            <a:extLst>
              <a:ext uri="{FF2B5EF4-FFF2-40B4-BE49-F238E27FC236}">
                <a16:creationId xmlns:a16="http://schemas.microsoft.com/office/drawing/2014/main" id="{5CE887A8-73F7-41CD-98EB-F1D54D6AA94F}"/>
              </a:ext>
            </a:extLst>
          </p:cNvPr>
          <p:cNvGrpSpPr>
            <a:grpSpLocks/>
          </p:cNvGrpSpPr>
          <p:nvPr/>
        </p:nvGrpSpPr>
        <p:grpSpPr bwMode="auto">
          <a:xfrm>
            <a:off x="2637670" y="3763700"/>
            <a:ext cx="648000" cy="540000"/>
            <a:chOff x="0" y="-2"/>
            <a:chExt cx="549" cy="330"/>
          </a:xfrm>
        </p:grpSpPr>
        <p:sp>
          <p:nvSpPr>
            <p:cNvPr id="69" name="Rectangle 152">
              <a:extLst>
                <a:ext uri="{FF2B5EF4-FFF2-40B4-BE49-F238E27FC236}">
                  <a16:creationId xmlns:a16="http://schemas.microsoft.com/office/drawing/2014/main" id="{432209AE-0E7A-4FC4-B6FA-1235A8B175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비번수정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153">
              <a:extLst>
                <a:ext uri="{FF2B5EF4-FFF2-40B4-BE49-F238E27FC236}">
                  <a16:creationId xmlns:a16="http://schemas.microsoft.com/office/drawing/2014/main" id="{282BE380-608A-44E2-9C2C-F92D0C90A2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Rectangle 154">
              <a:extLst>
                <a:ext uri="{FF2B5EF4-FFF2-40B4-BE49-F238E27FC236}">
                  <a16:creationId xmlns:a16="http://schemas.microsoft.com/office/drawing/2014/main" id="{AE06B600-F3F1-4072-8D76-6A1C1651F2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73" name="Rectangle 155">
              <a:extLst>
                <a:ext uri="{FF2B5EF4-FFF2-40B4-BE49-F238E27FC236}">
                  <a16:creationId xmlns:a16="http://schemas.microsoft.com/office/drawing/2014/main" id="{FBA9CD4F-E20E-4193-BA6E-708D21613C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cxnSp>
        <p:nvCxnSpPr>
          <p:cNvPr id="74" name="연결선: 꺾임 2">
            <a:extLst>
              <a:ext uri="{FF2B5EF4-FFF2-40B4-BE49-F238E27FC236}">
                <a16:creationId xmlns:a16="http://schemas.microsoft.com/office/drawing/2014/main" id="{F3A8E013-7FB6-4107-A579-1F3989EDE09C}"/>
              </a:ext>
            </a:extLst>
          </p:cNvPr>
          <p:cNvCxnSpPr>
            <a:cxnSpLocks/>
            <a:stCxn id="172" idx="2"/>
            <a:endCxn id="69" idx="1"/>
          </p:cNvCxnSpPr>
          <p:nvPr/>
        </p:nvCxnSpPr>
        <p:spPr bwMode="auto">
          <a:xfrm rot="16200000" flipH="1">
            <a:off x="1786944" y="3185428"/>
            <a:ext cx="573168" cy="11282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0" name="Group 151">
            <a:extLst>
              <a:ext uri="{FF2B5EF4-FFF2-40B4-BE49-F238E27FC236}">
                <a16:creationId xmlns:a16="http://schemas.microsoft.com/office/drawing/2014/main" id="{9F93FA3F-F697-406F-8406-EC76C443FD4C}"/>
              </a:ext>
            </a:extLst>
          </p:cNvPr>
          <p:cNvGrpSpPr>
            <a:grpSpLocks/>
          </p:cNvGrpSpPr>
          <p:nvPr/>
        </p:nvGrpSpPr>
        <p:grpSpPr bwMode="auto">
          <a:xfrm>
            <a:off x="2635310" y="4612613"/>
            <a:ext cx="648000" cy="540000"/>
            <a:chOff x="0" y="-2"/>
            <a:chExt cx="549" cy="330"/>
          </a:xfrm>
        </p:grpSpPr>
        <p:sp>
          <p:nvSpPr>
            <p:cNvPr id="91" name="Rectangle 152">
              <a:extLst>
                <a:ext uri="{FF2B5EF4-FFF2-40B4-BE49-F238E27FC236}">
                  <a16:creationId xmlns:a16="http://schemas.microsoft.com/office/drawing/2014/main" id="{39F64F89-D997-42DD-B52E-82DF4A8591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사용자정보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53">
              <a:extLst>
                <a:ext uri="{FF2B5EF4-FFF2-40B4-BE49-F238E27FC236}">
                  <a16:creationId xmlns:a16="http://schemas.microsoft.com/office/drawing/2014/main" id="{C8A3B50B-515D-4D11-B72D-FA356821A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4">
              <a:extLst>
                <a:ext uri="{FF2B5EF4-FFF2-40B4-BE49-F238E27FC236}">
                  <a16:creationId xmlns:a16="http://schemas.microsoft.com/office/drawing/2014/main" id="{CF69B03A-D7BF-4ECF-8776-FC51CFBF2A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94" name="Rectangle 155">
              <a:extLst>
                <a:ext uri="{FF2B5EF4-FFF2-40B4-BE49-F238E27FC236}">
                  <a16:creationId xmlns:a16="http://schemas.microsoft.com/office/drawing/2014/main" id="{D9FB58C1-DD7D-4529-90B4-5C8CC44403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cxnSp>
        <p:nvCxnSpPr>
          <p:cNvPr id="95" name="연결선: 꺾임 2">
            <a:extLst>
              <a:ext uri="{FF2B5EF4-FFF2-40B4-BE49-F238E27FC236}">
                <a16:creationId xmlns:a16="http://schemas.microsoft.com/office/drawing/2014/main" id="{3A387980-B215-44AD-8949-285E2065AEAA}"/>
              </a:ext>
            </a:extLst>
          </p:cNvPr>
          <p:cNvCxnSpPr>
            <a:cxnSpLocks/>
            <a:stCxn id="172" idx="2"/>
            <a:endCxn id="91" idx="1"/>
          </p:cNvCxnSpPr>
          <p:nvPr/>
        </p:nvCxnSpPr>
        <p:spPr bwMode="auto">
          <a:xfrm rot="16200000" flipH="1">
            <a:off x="1361308" y="3611064"/>
            <a:ext cx="1422081" cy="11259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연결선: 꺾임 2">
            <a:extLst>
              <a:ext uri="{FF2B5EF4-FFF2-40B4-BE49-F238E27FC236}">
                <a16:creationId xmlns:a16="http://schemas.microsoft.com/office/drawing/2014/main" id="{924ED640-F977-466A-97FF-6203044394E3}"/>
              </a:ext>
            </a:extLst>
          </p:cNvPr>
          <p:cNvCxnSpPr>
            <a:cxnSpLocks/>
            <a:stCxn id="91" idx="3"/>
            <a:endCxn id="68" idx="3"/>
          </p:cNvCxnSpPr>
          <p:nvPr/>
        </p:nvCxnSpPr>
        <p:spPr bwMode="auto">
          <a:xfrm flipV="1">
            <a:off x="3282130" y="3407010"/>
            <a:ext cx="2823443" cy="147805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순서도: 종속 처리 77">
            <a:extLst>
              <a:ext uri="{FF2B5EF4-FFF2-40B4-BE49-F238E27FC236}">
                <a16:creationId xmlns:a16="http://schemas.microsoft.com/office/drawing/2014/main" id="{C3400371-A631-47C3-BD97-F14972C7A2BF}"/>
              </a:ext>
            </a:extLst>
          </p:cNvPr>
          <p:cNvSpPr/>
          <p:nvPr/>
        </p:nvSpPr>
        <p:spPr>
          <a:xfrm>
            <a:off x="4118815" y="3856154"/>
            <a:ext cx="1080000" cy="360000"/>
          </a:xfrm>
          <a:prstGeom prst="flowChartPredefined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lvl="0" algn="ctr" latinLnBrk="0">
              <a:spcBef>
                <a:spcPct val="1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비번변경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latinLnBrk="0">
              <a:spcBef>
                <a:spcPct val="1000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endParaRPr kumimoji="0" lang="en-US" altLang="ko-KR" sz="800" dirty="0">
              <a:latin typeface="Arial" charset="0"/>
              <a:ea typeface="맑은 고딕" pitchFamily="50" charset="-127"/>
              <a:cs typeface="Arial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1C1E63F-EAE0-49EF-BC29-1A7F221382A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282130" y="4036154"/>
            <a:ext cx="836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4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88517"/>
              </p:ext>
            </p:extLst>
          </p:nvPr>
        </p:nvGraphicFramePr>
        <p:xfrm>
          <a:off x="199310" y="836712"/>
          <a:ext cx="9487853" cy="5472608"/>
        </p:xfrm>
        <a:graphic>
          <a:graphicData uri="http://schemas.openxmlformats.org/drawingml/2006/table">
            <a:tbl>
              <a:tblPr firstRow="1" bandRow="1"/>
              <a:tblGrid>
                <a:gridCol w="55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992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</a:tblGrid>
              <a:tr h="1228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권한관리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13151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CM2000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권한정보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8593" y="1787966"/>
            <a:ext cx="413313" cy="444934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88" name="그룹 4379"/>
          <p:cNvGrpSpPr/>
          <p:nvPr/>
        </p:nvGrpSpPr>
        <p:grpSpPr>
          <a:xfrm>
            <a:off x="325281" y="3546152"/>
            <a:ext cx="348378" cy="334189"/>
            <a:chOff x="1335503" y="2622887"/>
            <a:chExt cx="601559" cy="538964"/>
          </a:xfrm>
        </p:grpSpPr>
        <p:grpSp>
          <p:nvGrpSpPr>
            <p:cNvPr id="189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194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5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6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7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8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9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0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1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2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3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4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5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6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7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8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9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0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1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2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3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4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5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6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7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8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9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0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1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2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3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4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190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192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3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sp>
        <p:nvSpPr>
          <p:cNvPr id="264" name="AutoShape 27"/>
          <p:cNvSpPr>
            <a:spLocks noChangeArrowheads="1"/>
          </p:cNvSpPr>
          <p:nvPr/>
        </p:nvSpPr>
        <p:spPr bwMode="auto">
          <a:xfrm>
            <a:off x="3477035" y="249602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grpSp>
        <p:nvGrpSpPr>
          <p:cNvPr id="266" name="Group 151"/>
          <p:cNvGrpSpPr>
            <a:grpSpLocks/>
          </p:cNvGrpSpPr>
          <p:nvPr/>
        </p:nvGrpSpPr>
        <p:grpSpPr bwMode="auto">
          <a:xfrm>
            <a:off x="3520494" y="3969562"/>
            <a:ext cx="648000" cy="540000"/>
            <a:chOff x="0" y="-2"/>
            <a:chExt cx="548" cy="330"/>
          </a:xfrm>
        </p:grpSpPr>
        <p:sp>
          <p:nvSpPr>
            <p:cNvPr id="267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화면권한관리</a:t>
              </a:r>
            </a:p>
          </p:txBody>
        </p:sp>
        <p:sp>
          <p:nvSpPr>
            <p:cNvPr id="26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270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권한관리</a:t>
              </a:r>
            </a:p>
          </p:txBody>
        </p:sp>
        <p:sp>
          <p:nvSpPr>
            <p:cNvPr id="272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275" name="직선 화살표 연결선 274"/>
          <p:cNvCxnSpPr/>
          <p:nvPr/>
        </p:nvCxnSpPr>
        <p:spPr bwMode="auto">
          <a:xfrm>
            <a:off x="3831818" y="2934483"/>
            <a:ext cx="0" cy="101786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7" name="AutoShape 27"/>
          <p:cNvSpPr>
            <a:spLocks noChangeArrowheads="1"/>
          </p:cNvSpPr>
          <p:nvPr/>
        </p:nvSpPr>
        <p:spPr bwMode="auto">
          <a:xfrm>
            <a:off x="4136398" y="1988840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화면권한</a:t>
            </a:r>
          </a:p>
        </p:txBody>
      </p:sp>
      <p:grpSp>
        <p:nvGrpSpPr>
          <p:cNvPr id="308" name="Group 151"/>
          <p:cNvGrpSpPr>
            <a:grpSpLocks/>
          </p:cNvGrpSpPr>
          <p:nvPr/>
        </p:nvGrpSpPr>
        <p:grpSpPr bwMode="auto">
          <a:xfrm>
            <a:off x="4179857" y="4791217"/>
            <a:ext cx="648000" cy="540000"/>
            <a:chOff x="0" y="-2"/>
            <a:chExt cx="548" cy="330"/>
          </a:xfrm>
        </p:grpSpPr>
        <p:sp>
          <p:nvSpPr>
            <p:cNvPr id="309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화면권한관리</a:t>
              </a:r>
            </a:p>
          </p:txBody>
        </p:sp>
        <p:sp>
          <p:nvSpPr>
            <p:cNvPr id="310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311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권한관리</a:t>
              </a:r>
            </a:p>
          </p:txBody>
        </p:sp>
        <p:sp>
          <p:nvSpPr>
            <p:cNvPr id="312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313" name="직선 화살표 연결선 312"/>
          <p:cNvCxnSpPr/>
          <p:nvPr/>
        </p:nvCxnSpPr>
        <p:spPr bwMode="auto">
          <a:xfrm>
            <a:off x="4491181" y="2427302"/>
            <a:ext cx="0" cy="236391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8" name="Line 271"/>
          <p:cNvSpPr>
            <a:spLocks noChangeShapeType="1"/>
          </p:cNvSpPr>
          <p:nvPr/>
        </p:nvSpPr>
        <p:spPr bwMode="auto">
          <a:xfrm flipH="1">
            <a:off x="737236" y="1733573"/>
            <a:ext cx="8915975" cy="8323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9" name="AutoShape 71"/>
          <p:cNvSpPr>
            <a:spLocks noChangeArrowheads="1"/>
          </p:cNvSpPr>
          <p:nvPr/>
        </p:nvSpPr>
        <p:spPr bwMode="auto">
          <a:xfrm>
            <a:off x="278593" y="1124915"/>
            <a:ext cx="413313" cy="598600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LIS</a:t>
            </a:r>
          </a:p>
        </p:txBody>
      </p:sp>
      <p:sp>
        <p:nvSpPr>
          <p:cNvPr id="120" name="AutoShape 27"/>
          <p:cNvSpPr>
            <a:spLocks noChangeArrowheads="1"/>
          </p:cNvSpPr>
          <p:nvPr/>
        </p:nvSpPr>
        <p:spPr bwMode="auto">
          <a:xfrm>
            <a:off x="4822668" y="249602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버튼권한</a:t>
            </a:r>
          </a:p>
        </p:txBody>
      </p:sp>
      <p:grpSp>
        <p:nvGrpSpPr>
          <p:cNvPr id="121" name="Group 151"/>
          <p:cNvGrpSpPr>
            <a:grpSpLocks/>
          </p:cNvGrpSpPr>
          <p:nvPr/>
        </p:nvGrpSpPr>
        <p:grpSpPr bwMode="auto">
          <a:xfrm>
            <a:off x="4866127" y="3969562"/>
            <a:ext cx="648000" cy="540000"/>
            <a:chOff x="0" y="-2"/>
            <a:chExt cx="548" cy="330"/>
          </a:xfrm>
        </p:grpSpPr>
        <p:sp>
          <p:nvSpPr>
            <p:cNvPr id="122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버튼권한관리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124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권한관리</a:t>
              </a:r>
            </a:p>
          </p:txBody>
        </p:sp>
        <p:sp>
          <p:nvSpPr>
            <p:cNvPr id="125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cxnSp>
        <p:nvCxnSpPr>
          <p:cNvPr id="126" name="직선 화살표 연결선 125"/>
          <p:cNvCxnSpPr/>
          <p:nvPr/>
        </p:nvCxnSpPr>
        <p:spPr bwMode="auto">
          <a:xfrm>
            <a:off x="5177451" y="2934483"/>
            <a:ext cx="0" cy="101786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11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권한관리</a:t>
            </a:r>
          </a:p>
        </p:txBody>
      </p:sp>
    </p:spTree>
    <p:extLst>
      <p:ext uri="{BB962C8B-B14F-4D97-AF65-F5344CB8AC3E}">
        <p14:creationId xmlns:p14="http://schemas.microsoft.com/office/powerpoint/2010/main" val="152992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24872"/>
              </p:ext>
            </p:extLst>
          </p:nvPr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07567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CM2101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화면권한관리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권한정보조회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화면권한정보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cxnSp>
        <p:nvCxnSpPr>
          <p:cNvPr id="192" name="직선 화살표 연결선 191"/>
          <p:cNvCxnSpPr>
            <a:cxnSpLocks/>
            <a:stCxn id="188" idx="3"/>
            <a:endCxn id="68" idx="2"/>
          </p:cNvCxnSpPr>
          <p:nvPr/>
        </p:nvCxnSpPr>
        <p:spPr>
          <a:xfrm flipV="1">
            <a:off x="3285670" y="3187779"/>
            <a:ext cx="2460308" cy="24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권한관리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97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권한정보</a:t>
            </a:r>
          </a:p>
        </p:txBody>
      </p:sp>
      <p:grpSp>
        <p:nvGrpSpPr>
          <p:cNvPr id="75" name="Group 151">
            <a:extLst>
              <a:ext uri="{FF2B5EF4-FFF2-40B4-BE49-F238E27FC236}">
                <a16:creationId xmlns:a16="http://schemas.microsoft.com/office/drawing/2014/main" id="{5B43033E-9299-4AC1-BD79-E005A7ED5BA5}"/>
              </a:ext>
            </a:extLst>
          </p:cNvPr>
          <p:cNvGrpSpPr>
            <a:grpSpLocks/>
          </p:cNvGrpSpPr>
          <p:nvPr/>
        </p:nvGrpSpPr>
        <p:grpSpPr bwMode="auto">
          <a:xfrm>
            <a:off x="2634130" y="1966724"/>
            <a:ext cx="648000" cy="540000"/>
            <a:chOff x="0" y="-2"/>
            <a:chExt cx="549" cy="330"/>
          </a:xfrm>
        </p:grpSpPr>
        <p:sp>
          <p:nvSpPr>
            <p:cNvPr id="76" name="Rectangle 152">
              <a:extLst>
                <a:ext uri="{FF2B5EF4-FFF2-40B4-BE49-F238E27FC236}">
                  <a16:creationId xmlns:a16="http://schemas.microsoft.com/office/drawing/2014/main" id="{6EDA1D69-4852-49A6-AC74-380248CEF7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권한생성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153">
              <a:extLst>
                <a:ext uri="{FF2B5EF4-FFF2-40B4-BE49-F238E27FC236}">
                  <a16:creationId xmlns:a16="http://schemas.microsoft.com/office/drawing/2014/main" id="{8235C09B-3089-4F98-B192-BB17688F43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Rectangle 154">
              <a:extLst>
                <a:ext uri="{FF2B5EF4-FFF2-40B4-BE49-F238E27FC236}">
                  <a16:creationId xmlns:a16="http://schemas.microsoft.com/office/drawing/2014/main" id="{80F7E336-476C-4BEF-8490-3DE436918B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80" name="Rectangle 155">
              <a:extLst>
                <a:ext uri="{FF2B5EF4-FFF2-40B4-BE49-F238E27FC236}">
                  <a16:creationId xmlns:a16="http://schemas.microsoft.com/office/drawing/2014/main" id="{70BE7DC2-AC9D-4B82-94EF-ED702EE23B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81" name="연결선: 꺾임 2">
            <a:extLst>
              <a:ext uri="{FF2B5EF4-FFF2-40B4-BE49-F238E27FC236}">
                <a16:creationId xmlns:a16="http://schemas.microsoft.com/office/drawing/2014/main" id="{B1C6F135-B335-4610-837F-BD882B0AD106}"/>
              </a:ext>
            </a:extLst>
          </p:cNvPr>
          <p:cNvCxnSpPr>
            <a:cxnSpLocks/>
            <a:stCxn id="173" idx="0"/>
            <a:endCxn id="76" idx="1"/>
          </p:cNvCxnSpPr>
          <p:nvPr/>
        </p:nvCxnSpPr>
        <p:spPr bwMode="auto">
          <a:xfrm rot="5400000" flipH="1" flipV="1">
            <a:off x="1774706" y="2063563"/>
            <a:ext cx="683808" cy="103503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연결선: 꺾임 2">
            <a:extLst>
              <a:ext uri="{FF2B5EF4-FFF2-40B4-BE49-F238E27FC236}">
                <a16:creationId xmlns:a16="http://schemas.microsoft.com/office/drawing/2014/main" id="{5D70801E-93AC-4122-A8C0-B85068B07E3E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 bwMode="auto">
          <a:xfrm>
            <a:off x="3280950" y="2239178"/>
            <a:ext cx="2824623" cy="72937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3" name="Group 151">
            <a:extLst>
              <a:ext uri="{FF2B5EF4-FFF2-40B4-BE49-F238E27FC236}">
                <a16:creationId xmlns:a16="http://schemas.microsoft.com/office/drawing/2014/main" id="{66FE5052-5F7C-4B0D-9EFE-A22D1ABADE1F}"/>
              </a:ext>
            </a:extLst>
          </p:cNvPr>
          <p:cNvGrpSpPr>
            <a:grpSpLocks/>
          </p:cNvGrpSpPr>
          <p:nvPr/>
        </p:nvGrpSpPr>
        <p:grpSpPr bwMode="auto">
          <a:xfrm>
            <a:off x="2637670" y="3763700"/>
            <a:ext cx="648000" cy="540000"/>
            <a:chOff x="0" y="-2"/>
            <a:chExt cx="549" cy="330"/>
          </a:xfrm>
        </p:grpSpPr>
        <p:sp>
          <p:nvSpPr>
            <p:cNvPr id="84" name="Rectangle 152">
              <a:extLst>
                <a:ext uri="{FF2B5EF4-FFF2-40B4-BE49-F238E27FC236}">
                  <a16:creationId xmlns:a16="http://schemas.microsoft.com/office/drawing/2014/main" id="{99CF8B9B-F17B-4C53-A82D-BE24296998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권한수정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Rectangle 153">
              <a:extLst>
                <a:ext uri="{FF2B5EF4-FFF2-40B4-BE49-F238E27FC236}">
                  <a16:creationId xmlns:a16="http://schemas.microsoft.com/office/drawing/2014/main" id="{6E23DA64-A48F-412C-AB40-CEBC1917D1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Rectangle 154">
              <a:extLst>
                <a:ext uri="{FF2B5EF4-FFF2-40B4-BE49-F238E27FC236}">
                  <a16:creationId xmlns:a16="http://schemas.microsoft.com/office/drawing/2014/main" id="{F4F1B0C3-7FAF-474D-AF2C-9C03A9F94A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88" name="Rectangle 155">
              <a:extLst>
                <a:ext uri="{FF2B5EF4-FFF2-40B4-BE49-F238E27FC236}">
                  <a16:creationId xmlns:a16="http://schemas.microsoft.com/office/drawing/2014/main" id="{91B9B87A-3D75-4DFC-AB21-ABB14A951A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cxnSp>
        <p:nvCxnSpPr>
          <p:cNvPr id="89" name="연결선: 꺾임 2">
            <a:extLst>
              <a:ext uri="{FF2B5EF4-FFF2-40B4-BE49-F238E27FC236}">
                <a16:creationId xmlns:a16="http://schemas.microsoft.com/office/drawing/2014/main" id="{F893492D-E671-498C-8347-7D0828897051}"/>
              </a:ext>
            </a:extLst>
          </p:cNvPr>
          <p:cNvCxnSpPr>
            <a:cxnSpLocks/>
            <a:stCxn id="172" idx="2"/>
            <a:endCxn id="84" idx="1"/>
          </p:cNvCxnSpPr>
          <p:nvPr/>
        </p:nvCxnSpPr>
        <p:spPr bwMode="auto">
          <a:xfrm rot="16200000" flipH="1">
            <a:off x="1786944" y="3185428"/>
            <a:ext cx="573168" cy="11282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연결선: 꺾임 2">
            <a:extLst>
              <a:ext uri="{FF2B5EF4-FFF2-40B4-BE49-F238E27FC236}">
                <a16:creationId xmlns:a16="http://schemas.microsoft.com/office/drawing/2014/main" id="{98439822-0FF5-4F96-AED4-13963F118A83}"/>
              </a:ext>
            </a:extLst>
          </p:cNvPr>
          <p:cNvCxnSpPr>
            <a:cxnSpLocks/>
            <a:stCxn id="84" idx="3"/>
            <a:endCxn id="68" idx="3"/>
          </p:cNvCxnSpPr>
          <p:nvPr/>
        </p:nvCxnSpPr>
        <p:spPr bwMode="auto">
          <a:xfrm flipV="1">
            <a:off x="3284490" y="3407010"/>
            <a:ext cx="2821083" cy="6291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939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54091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CM2102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버튼권한관리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권한정보조회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버튼권한정보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cxnSp>
        <p:nvCxnSpPr>
          <p:cNvPr id="192" name="직선 화살표 연결선 191"/>
          <p:cNvCxnSpPr>
            <a:cxnSpLocks/>
            <a:stCxn id="188" idx="3"/>
            <a:endCxn id="68" idx="2"/>
          </p:cNvCxnSpPr>
          <p:nvPr/>
        </p:nvCxnSpPr>
        <p:spPr>
          <a:xfrm flipV="1">
            <a:off x="3285670" y="3187779"/>
            <a:ext cx="2460308" cy="24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권한관리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97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권한정보</a:t>
            </a:r>
          </a:p>
        </p:txBody>
      </p:sp>
      <p:grpSp>
        <p:nvGrpSpPr>
          <p:cNvPr id="75" name="Group 151">
            <a:extLst>
              <a:ext uri="{FF2B5EF4-FFF2-40B4-BE49-F238E27FC236}">
                <a16:creationId xmlns:a16="http://schemas.microsoft.com/office/drawing/2014/main" id="{5B43033E-9299-4AC1-BD79-E005A7ED5BA5}"/>
              </a:ext>
            </a:extLst>
          </p:cNvPr>
          <p:cNvGrpSpPr>
            <a:grpSpLocks/>
          </p:cNvGrpSpPr>
          <p:nvPr/>
        </p:nvGrpSpPr>
        <p:grpSpPr bwMode="auto">
          <a:xfrm>
            <a:off x="2634130" y="1966724"/>
            <a:ext cx="648000" cy="540000"/>
            <a:chOff x="0" y="-2"/>
            <a:chExt cx="549" cy="330"/>
          </a:xfrm>
        </p:grpSpPr>
        <p:sp>
          <p:nvSpPr>
            <p:cNvPr id="76" name="Rectangle 152">
              <a:extLst>
                <a:ext uri="{FF2B5EF4-FFF2-40B4-BE49-F238E27FC236}">
                  <a16:creationId xmlns:a16="http://schemas.microsoft.com/office/drawing/2014/main" id="{6EDA1D69-4852-49A6-AC74-380248CEF7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권한생성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153">
              <a:extLst>
                <a:ext uri="{FF2B5EF4-FFF2-40B4-BE49-F238E27FC236}">
                  <a16:creationId xmlns:a16="http://schemas.microsoft.com/office/drawing/2014/main" id="{8235C09B-3089-4F98-B192-BB17688F43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Rectangle 154">
              <a:extLst>
                <a:ext uri="{FF2B5EF4-FFF2-40B4-BE49-F238E27FC236}">
                  <a16:creationId xmlns:a16="http://schemas.microsoft.com/office/drawing/2014/main" id="{80F7E336-476C-4BEF-8490-3DE436918B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80" name="Rectangle 155">
              <a:extLst>
                <a:ext uri="{FF2B5EF4-FFF2-40B4-BE49-F238E27FC236}">
                  <a16:creationId xmlns:a16="http://schemas.microsoft.com/office/drawing/2014/main" id="{70BE7DC2-AC9D-4B82-94EF-ED702EE23B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81" name="연결선: 꺾임 2">
            <a:extLst>
              <a:ext uri="{FF2B5EF4-FFF2-40B4-BE49-F238E27FC236}">
                <a16:creationId xmlns:a16="http://schemas.microsoft.com/office/drawing/2014/main" id="{B1C6F135-B335-4610-837F-BD882B0AD106}"/>
              </a:ext>
            </a:extLst>
          </p:cNvPr>
          <p:cNvCxnSpPr>
            <a:cxnSpLocks/>
            <a:stCxn id="173" idx="0"/>
            <a:endCxn id="76" idx="1"/>
          </p:cNvCxnSpPr>
          <p:nvPr/>
        </p:nvCxnSpPr>
        <p:spPr bwMode="auto">
          <a:xfrm rot="5400000" flipH="1" flipV="1">
            <a:off x="1774706" y="2063563"/>
            <a:ext cx="683808" cy="103503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연결선: 꺾임 2">
            <a:extLst>
              <a:ext uri="{FF2B5EF4-FFF2-40B4-BE49-F238E27FC236}">
                <a16:creationId xmlns:a16="http://schemas.microsoft.com/office/drawing/2014/main" id="{5D70801E-93AC-4122-A8C0-B85068B07E3E}"/>
              </a:ext>
            </a:extLst>
          </p:cNvPr>
          <p:cNvCxnSpPr>
            <a:cxnSpLocks/>
            <a:stCxn id="76" idx="3"/>
            <a:endCxn id="68" idx="1"/>
          </p:cNvCxnSpPr>
          <p:nvPr/>
        </p:nvCxnSpPr>
        <p:spPr bwMode="auto">
          <a:xfrm>
            <a:off x="3280950" y="2239178"/>
            <a:ext cx="2824623" cy="72937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3" name="Group 151">
            <a:extLst>
              <a:ext uri="{FF2B5EF4-FFF2-40B4-BE49-F238E27FC236}">
                <a16:creationId xmlns:a16="http://schemas.microsoft.com/office/drawing/2014/main" id="{66FE5052-5F7C-4B0D-9EFE-A22D1ABADE1F}"/>
              </a:ext>
            </a:extLst>
          </p:cNvPr>
          <p:cNvGrpSpPr>
            <a:grpSpLocks/>
          </p:cNvGrpSpPr>
          <p:nvPr/>
        </p:nvGrpSpPr>
        <p:grpSpPr bwMode="auto">
          <a:xfrm>
            <a:off x="2637670" y="3763700"/>
            <a:ext cx="648000" cy="540000"/>
            <a:chOff x="0" y="-2"/>
            <a:chExt cx="549" cy="330"/>
          </a:xfrm>
        </p:grpSpPr>
        <p:sp>
          <p:nvSpPr>
            <p:cNvPr id="84" name="Rectangle 152">
              <a:extLst>
                <a:ext uri="{FF2B5EF4-FFF2-40B4-BE49-F238E27FC236}">
                  <a16:creationId xmlns:a16="http://schemas.microsoft.com/office/drawing/2014/main" id="{99CF8B9B-F17B-4C53-A82D-BE24296998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권한수정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Rectangle 153">
              <a:extLst>
                <a:ext uri="{FF2B5EF4-FFF2-40B4-BE49-F238E27FC236}">
                  <a16:creationId xmlns:a16="http://schemas.microsoft.com/office/drawing/2014/main" id="{6E23DA64-A48F-412C-AB40-CEBC1917D1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Rectangle 154">
              <a:extLst>
                <a:ext uri="{FF2B5EF4-FFF2-40B4-BE49-F238E27FC236}">
                  <a16:creationId xmlns:a16="http://schemas.microsoft.com/office/drawing/2014/main" id="{F4F1B0C3-7FAF-474D-AF2C-9C03A9F94A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88" name="Rectangle 155">
              <a:extLst>
                <a:ext uri="{FF2B5EF4-FFF2-40B4-BE49-F238E27FC236}">
                  <a16:creationId xmlns:a16="http://schemas.microsoft.com/office/drawing/2014/main" id="{91B9B87A-3D75-4DFC-AB21-ABB14A951A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cxnSp>
        <p:nvCxnSpPr>
          <p:cNvPr id="89" name="연결선: 꺾임 2">
            <a:extLst>
              <a:ext uri="{FF2B5EF4-FFF2-40B4-BE49-F238E27FC236}">
                <a16:creationId xmlns:a16="http://schemas.microsoft.com/office/drawing/2014/main" id="{F893492D-E671-498C-8347-7D0828897051}"/>
              </a:ext>
            </a:extLst>
          </p:cNvPr>
          <p:cNvCxnSpPr>
            <a:cxnSpLocks/>
            <a:stCxn id="172" idx="2"/>
            <a:endCxn id="84" idx="1"/>
          </p:cNvCxnSpPr>
          <p:nvPr/>
        </p:nvCxnSpPr>
        <p:spPr bwMode="auto">
          <a:xfrm rot="16200000" flipH="1">
            <a:off x="1786944" y="3185428"/>
            <a:ext cx="573168" cy="11282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연결선: 꺾임 2">
            <a:extLst>
              <a:ext uri="{FF2B5EF4-FFF2-40B4-BE49-F238E27FC236}">
                <a16:creationId xmlns:a16="http://schemas.microsoft.com/office/drawing/2014/main" id="{98439822-0FF5-4F96-AED4-13963F118A83}"/>
              </a:ext>
            </a:extLst>
          </p:cNvPr>
          <p:cNvCxnSpPr>
            <a:cxnSpLocks/>
            <a:stCxn id="84" idx="3"/>
            <a:endCxn id="68" idx="3"/>
          </p:cNvCxnSpPr>
          <p:nvPr/>
        </p:nvCxnSpPr>
        <p:spPr bwMode="auto">
          <a:xfrm flipV="1">
            <a:off x="3284490" y="3407010"/>
            <a:ext cx="2821083" cy="6291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5152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80542"/>
              </p:ext>
            </p:extLst>
          </p:nvPr>
        </p:nvGraphicFramePr>
        <p:xfrm>
          <a:off x="199310" y="836712"/>
          <a:ext cx="9487853" cy="5472608"/>
        </p:xfrm>
        <a:graphic>
          <a:graphicData uri="http://schemas.openxmlformats.org/drawingml/2006/table">
            <a:tbl>
              <a:tblPr firstRow="1" bandRow="1"/>
              <a:tblGrid>
                <a:gridCol w="55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992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</a:tblGrid>
              <a:tr h="1228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48644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CM3000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로그정보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8593" y="1787966"/>
            <a:ext cx="413313" cy="444934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88" name="그룹 4379"/>
          <p:cNvGrpSpPr/>
          <p:nvPr/>
        </p:nvGrpSpPr>
        <p:grpSpPr>
          <a:xfrm>
            <a:off x="325281" y="3546152"/>
            <a:ext cx="348378" cy="334189"/>
            <a:chOff x="1335503" y="2622887"/>
            <a:chExt cx="601559" cy="538964"/>
          </a:xfrm>
        </p:grpSpPr>
        <p:grpSp>
          <p:nvGrpSpPr>
            <p:cNvPr id="189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194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5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6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7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8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9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0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1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2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3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4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5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6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7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8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9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0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1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2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3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4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5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6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7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8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9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0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1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2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3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4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190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192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3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sp>
        <p:nvSpPr>
          <p:cNvPr id="264" name="AutoShape 27"/>
          <p:cNvSpPr>
            <a:spLocks noChangeArrowheads="1"/>
          </p:cNvSpPr>
          <p:nvPr/>
        </p:nvSpPr>
        <p:spPr bwMode="auto">
          <a:xfrm>
            <a:off x="3477035" y="249602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</a:p>
        </p:txBody>
      </p:sp>
      <p:grpSp>
        <p:nvGrpSpPr>
          <p:cNvPr id="266" name="Group 151"/>
          <p:cNvGrpSpPr>
            <a:grpSpLocks/>
          </p:cNvGrpSpPr>
          <p:nvPr/>
        </p:nvGrpSpPr>
        <p:grpSpPr bwMode="auto">
          <a:xfrm>
            <a:off x="3520494" y="3969562"/>
            <a:ext cx="648000" cy="540000"/>
            <a:chOff x="0" y="-2"/>
            <a:chExt cx="548" cy="330"/>
          </a:xfrm>
        </p:grpSpPr>
        <p:sp>
          <p:nvSpPr>
            <p:cNvPr id="267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로그기록</a:t>
              </a:r>
            </a:p>
          </p:txBody>
        </p:sp>
        <p:sp>
          <p:nvSpPr>
            <p:cNvPr id="26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270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로그관리</a:t>
              </a:r>
            </a:p>
          </p:txBody>
        </p:sp>
        <p:sp>
          <p:nvSpPr>
            <p:cNvPr id="272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275" name="직선 화살표 연결선 274"/>
          <p:cNvCxnSpPr/>
          <p:nvPr/>
        </p:nvCxnSpPr>
        <p:spPr bwMode="auto">
          <a:xfrm>
            <a:off x="3831818" y="2934483"/>
            <a:ext cx="0" cy="101786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8" name="Line 271"/>
          <p:cNvSpPr>
            <a:spLocks noChangeShapeType="1"/>
          </p:cNvSpPr>
          <p:nvPr/>
        </p:nvSpPr>
        <p:spPr bwMode="auto">
          <a:xfrm flipH="1">
            <a:off x="737236" y="1733573"/>
            <a:ext cx="8915975" cy="8323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9" name="AutoShape 71"/>
          <p:cNvSpPr>
            <a:spLocks noChangeArrowheads="1"/>
          </p:cNvSpPr>
          <p:nvPr/>
        </p:nvSpPr>
        <p:spPr bwMode="auto">
          <a:xfrm>
            <a:off x="278593" y="1124915"/>
            <a:ext cx="413313" cy="598600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LIS</a:t>
            </a:r>
          </a:p>
        </p:txBody>
      </p:sp>
      <p:sp>
        <p:nvSpPr>
          <p:cNvPr id="11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11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로그관리</a:t>
            </a:r>
          </a:p>
        </p:txBody>
      </p:sp>
    </p:spTree>
    <p:extLst>
      <p:ext uri="{BB962C8B-B14F-4D97-AF65-F5344CB8AC3E}">
        <p14:creationId xmlns:p14="http://schemas.microsoft.com/office/powerpoint/2010/main" val="63618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95618"/>
              </p:ext>
            </p:extLst>
          </p:nvPr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15347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CM3100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로그기록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로그기록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68" idx="2"/>
          </p:cNvCxnSpPr>
          <p:nvPr/>
        </p:nvCxnSpPr>
        <p:spPr>
          <a:xfrm flipV="1">
            <a:off x="1832796" y="3187779"/>
            <a:ext cx="2022862" cy="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로그관리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로그정보</a:t>
            </a:r>
          </a:p>
        </p:txBody>
      </p:sp>
    </p:spTree>
    <p:extLst>
      <p:ext uri="{BB962C8B-B14F-4D97-AF65-F5344CB8AC3E}">
        <p14:creationId xmlns:p14="http://schemas.microsoft.com/office/powerpoint/2010/main" val="341020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33356"/>
              </p:ext>
            </p:extLst>
          </p:nvPr>
        </p:nvGraphicFramePr>
        <p:xfrm>
          <a:off x="199310" y="836712"/>
          <a:ext cx="9487853" cy="5472608"/>
        </p:xfrm>
        <a:graphic>
          <a:graphicData uri="http://schemas.openxmlformats.org/drawingml/2006/table">
            <a:tbl>
              <a:tblPr firstRow="1" bandRow="1"/>
              <a:tblGrid>
                <a:gridCol w="55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992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</a:tblGrid>
              <a:tr h="1228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알림관리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28421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CM3000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알림정보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8593" y="1787966"/>
            <a:ext cx="413313" cy="444934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88" name="그룹 4379"/>
          <p:cNvGrpSpPr/>
          <p:nvPr/>
        </p:nvGrpSpPr>
        <p:grpSpPr>
          <a:xfrm>
            <a:off x="325281" y="3546152"/>
            <a:ext cx="348378" cy="334189"/>
            <a:chOff x="1335503" y="2622887"/>
            <a:chExt cx="601559" cy="538964"/>
          </a:xfrm>
        </p:grpSpPr>
        <p:grpSp>
          <p:nvGrpSpPr>
            <p:cNvPr id="189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194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5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6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7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8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9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0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1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2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3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4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5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6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7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8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9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0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1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2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3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4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5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6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7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8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9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0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1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2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3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4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190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192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3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sp>
        <p:nvSpPr>
          <p:cNvPr id="264" name="AutoShape 27"/>
          <p:cNvSpPr>
            <a:spLocks noChangeArrowheads="1"/>
          </p:cNvSpPr>
          <p:nvPr/>
        </p:nvSpPr>
        <p:spPr bwMode="auto">
          <a:xfrm>
            <a:off x="3477035" y="249602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6" name="Group 151"/>
          <p:cNvGrpSpPr>
            <a:grpSpLocks/>
          </p:cNvGrpSpPr>
          <p:nvPr/>
        </p:nvGrpSpPr>
        <p:grpSpPr bwMode="auto">
          <a:xfrm>
            <a:off x="3520494" y="3969562"/>
            <a:ext cx="648000" cy="540000"/>
            <a:chOff x="0" y="-2"/>
            <a:chExt cx="548" cy="330"/>
          </a:xfrm>
        </p:grpSpPr>
        <p:sp>
          <p:nvSpPr>
            <p:cNvPr id="267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EMAIL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전송</a:t>
              </a:r>
            </a:p>
          </p:txBody>
        </p:sp>
        <p:sp>
          <p:nvSpPr>
            <p:cNvPr id="26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270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2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275" name="직선 화살표 연결선 274"/>
          <p:cNvCxnSpPr/>
          <p:nvPr/>
        </p:nvCxnSpPr>
        <p:spPr bwMode="auto">
          <a:xfrm>
            <a:off x="3831818" y="2934483"/>
            <a:ext cx="0" cy="101786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8" name="Line 271"/>
          <p:cNvSpPr>
            <a:spLocks noChangeShapeType="1"/>
          </p:cNvSpPr>
          <p:nvPr/>
        </p:nvSpPr>
        <p:spPr bwMode="auto">
          <a:xfrm flipH="1">
            <a:off x="737236" y="1733573"/>
            <a:ext cx="8915975" cy="8323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9" name="AutoShape 71"/>
          <p:cNvSpPr>
            <a:spLocks noChangeArrowheads="1"/>
          </p:cNvSpPr>
          <p:nvPr/>
        </p:nvSpPr>
        <p:spPr bwMode="auto">
          <a:xfrm>
            <a:off x="278593" y="1124915"/>
            <a:ext cx="413313" cy="598600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LIS</a:t>
            </a:r>
          </a:p>
        </p:txBody>
      </p:sp>
      <p:sp>
        <p:nvSpPr>
          <p:cNvPr id="11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11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알림관리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82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75539"/>
              </p:ext>
            </p:extLst>
          </p:nvPr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44261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CM3200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EMAIL</a:t>
                      </a: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전송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EMAIL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전송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68" idx="2"/>
          </p:cNvCxnSpPr>
          <p:nvPr/>
        </p:nvCxnSpPr>
        <p:spPr>
          <a:xfrm flipV="1">
            <a:off x="1832796" y="3187779"/>
            <a:ext cx="2022862" cy="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알림관리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알림정보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93035B-8FC2-4348-A530-2C095B2F5D18}"/>
              </a:ext>
            </a:extLst>
          </p:cNvPr>
          <p:cNvCxnSpPr>
            <a:cxnSpLocks/>
            <a:stCxn id="68" idx="4"/>
            <a:endCxn id="53" idx="1"/>
          </p:cNvCxnSpPr>
          <p:nvPr/>
        </p:nvCxnSpPr>
        <p:spPr>
          <a:xfrm>
            <a:off x="4574848" y="3187779"/>
            <a:ext cx="1747114" cy="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천공 테이프 52">
            <a:extLst>
              <a:ext uri="{FF2B5EF4-FFF2-40B4-BE49-F238E27FC236}">
                <a16:creationId xmlns:a16="http://schemas.microsoft.com/office/drawing/2014/main" id="{18A194C2-BBFE-499A-9900-61BC6DB9C7A9}"/>
              </a:ext>
            </a:extLst>
          </p:cNvPr>
          <p:cNvSpPr/>
          <p:nvPr/>
        </p:nvSpPr>
        <p:spPr>
          <a:xfrm>
            <a:off x="6321962" y="2943389"/>
            <a:ext cx="720000" cy="500544"/>
          </a:xfrm>
          <a:prstGeom prst="flowChartPunchedTape">
            <a:avLst/>
          </a:prstGeom>
          <a:solidFill>
            <a:srgbClr val="9BBB59">
              <a:lumMod val="60000"/>
              <a:lumOff val="4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SMTP</a:t>
            </a:r>
            <a:r>
              <a:rPr kumimoji="0" lang="ko-KR" altLang="en-US" sz="8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Interface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3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489" y="57374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80602"/>
              </p:ext>
            </p:extLst>
          </p:nvPr>
        </p:nvGraphicFramePr>
        <p:xfrm>
          <a:off x="344488" y="1052744"/>
          <a:ext cx="9217024" cy="5167596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362">
                <a:tc>
                  <a:txBody>
                    <a:bodyPr/>
                    <a:lstStyle/>
                    <a:p>
                      <a:pPr marL="163830" indent="-16383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개정번호</a:t>
                      </a:r>
                      <a:endParaRPr lang="ko-KR" sz="1000" b="1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변경일자</a:t>
                      </a:r>
                      <a:endParaRPr lang="ko-KR" sz="1000" b="1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변경내용</a:t>
                      </a:r>
                      <a:endParaRPr lang="ko-KR" sz="1000" b="1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000" b="1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000" b="1" kern="1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01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</a:t>
                      </a:r>
                      <a:endParaRPr lang="ko-KR" altLang="ko-KR" sz="10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프로세스 수정</a:t>
                      </a:r>
                      <a:r>
                        <a:rPr lang="en-US" alt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프로젝트 관리 반영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송성일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65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8311" marR="3831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99310" y="836712"/>
          <a:ext cx="9487853" cy="5472608"/>
        </p:xfrm>
        <a:graphic>
          <a:graphicData uri="http://schemas.openxmlformats.org/drawingml/2006/table">
            <a:tbl>
              <a:tblPr firstRow="1" bandRow="1"/>
              <a:tblGrid>
                <a:gridCol w="55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992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</a:tblGrid>
              <a:tr h="1228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/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TO-BE</a:t>
                      </a:r>
                      <a:r>
                        <a:rPr lang="en-US" altLang="ko-KR" sz="1100" kern="100" baseline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흐름도</a:t>
                      </a:r>
                      <a:endParaRPr lang="en-US" altLang="ko-KR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D3CAC444-2B36-4F04-B363-357C4F59CE79}"/>
              </a:ext>
            </a:extLst>
          </p:cNvPr>
          <p:cNvSpPr/>
          <p:nvPr/>
        </p:nvSpPr>
        <p:spPr bwMode="auto">
          <a:xfrm>
            <a:off x="1726038" y="1844824"/>
            <a:ext cx="1800000" cy="720000"/>
          </a:xfrm>
          <a:prstGeom prst="homePlate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49F1E7BF-50F3-42EA-88C0-187128D059D9}"/>
              </a:ext>
            </a:extLst>
          </p:cNvPr>
          <p:cNvSpPr/>
          <p:nvPr/>
        </p:nvSpPr>
        <p:spPr bwMode="auto">
          <a:xfrm>
            <a:off x="3425828" y="1844824"/>
            <a:ext cx="1800000" cy="720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권한관리</a:t>
            </a:r>
          </a:p>
        </p:txBody>
      </p:sp>
      <p:sp>
        <p:nvSpPr>
          <p:cNvPr id="69" name="화살표: 갈매기형 수장 68">
            <a:extLst>
              <a:ext uri="{FF2B5EF4-FFF2-40B4-BE49-F238E27FC236}">
                <a16:creationId xmlns:a16="http://schemas.microsoft.com/office/drawing/2014/main" id="{DA7D85ED-A889-4825-A391-E95748371E5D}"/>
              </a:ext>
            </a:extLst>
          </p:cNvPr>
          <p:cNvSpPr/>
          <p:nvPr/>
        </p:nvSpPr>
        <p:spPr bwMode="auto">
          <a:xfrm>
            <a:off x="5125618" y="1844824"/>
            <a:ext cx="1800000" cy="720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로그관리</a:t>
            </a:r>
          </a:p>
        </p:txBody>
      </p:sp>
      <p:sp>
        <p:nvSpPr>
          <p:cNvPr id="77" name="화살표: 갈매기형 수장 76">
            <a:extLst>
              <a:ext uri="{FF2B5EF4-FFF2-40B4-BE49-F238E27FC236}">
                <a16:creationId xmlns:a16="http://schemas.microsoft.com/office/drawing/2014/main" id="{6DB265F5-AC64-45AD-A48A-E1D667F2CD71}"/>
              </a:ext>
            </a:extLst>
          </p:cNvPr>
          <p:cNvSpPr/>
          <p:nvPr/>
        </p:nvSpPr>
        <p:spPr bwMode="auto">
          <a:xfrm>
            <a:off x="6825408" y="1844824"/>
            <a:ext cx="1800000" cy="720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알림관리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2CE40-18C8-40FD-9AC2-E6DBB247B74C}"/>
              </a:ext>
            </a:extLst>
          </p:cNvPr>
          <p:cNvSpPr txBox="1"/>
          <p:nvPr/>
        </p:nvSpPr>
        <p:spPr bwMode="auto">
          <a:xfrm>
            <a:off x="1726038" y="2808218"/>
            <a:ext cx="1606962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비번 찾기</a:t>
            </a:r>
          </a:p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사용자관리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로그인</a:t>
            </a:r>
          </a:p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비번 변경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부서관리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개인정보관리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E1286F-0FD5-4F92-9620-ADFAE421E3E7}"/>
              </a:ext>
            </a:extLst>
          </p:cNvPr>
          <p:cNvSpPr txBox="1"/>
          <p:nvPr/>
        </p:nvSpPr>
        <p:spPr bwMode="auto">
          <a:xfrm>
            <a:off x="3490610" y="2808218"/>
            <a:ext cx="1606962" cy="630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화면권한 관리</a:t>
            </a:r>
          </a:p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버튼권한 관리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A21D34-B33F-42F9-8704-5F119CEAF684}"/>
              </a:ext>
            </a:extLst>
          </p:cNvPr>
          <p:cNvSpPr txBox="1"/>
          <p:nvPr/>
        </p:nvSpPr>
        <p:spPr bwMode="auto">
          <a:xfrm>
            <a:off x="5240430" y="2808218"/>
            <a:ext cx="160696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로그기록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ECC9A3-376C-466C-ABA1-311B0FB69C30}"/>
              </a:ext>
            </a:extLst>
          </p:cNvPr>
          <p:cNvSpPr txBox="1"/>
          <p:nvPr/>
        </p:nvSpPr>
        <p:spPr bwMode="auto">
          <a:xfrm>
            <a:off x="6946438" y="2808218"/>
            <a:ext cx="160696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87313" indent="-87313">
              <a:spcBef>
                <a:spcPct val="50000"/>
              </a:spcBef>
              <a:buFontTx/>
              <a:buChar char="•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EMAIL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발송</a:t>
            </a:r>
          </a:p>
        </p:txBody>
      </p:sp>
      <p:sp>
        <p:nvSpPr>
          <p:cNvPr id="81" name="AutoShape 71">
            <a:extLst>
              <a:ext uri="{FF2B5EF4-FFF2-40B4-BE49-F238E27FC236}">
                <a16:creationId xmlns:a16="http://schemas.microsoft.com/office/drawing/2014/main" id="{04728453-92F3-473C-91A2-AC91A92E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1" y="1188644"/>
            <a:ext cx="413313" cy="5120675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84" name="그룹 4379">
            <a:extLst>
              <a:ext uri="{FF2B5EF4-FFF2-40B4-BE49-F238E27FC236}">
                <a16:creationId xmlns:a16="http://schemas.microsoft.com/office/drawing/2014/main" id="{9558C087-8F7F-43A3-99AE-B1A8E75EEC2C}"/>
              </a:ext>
            </a:extLst>
          </p:cNvPr>
          <p:cNvGrpSpPr/>
          <p:nvPr/>
        </p:nvGrpSpPr>
        <p:grpSpPr>
          <a:xfrm>
            <a:off x="293869" y="3238827"/>
            <a:ext cx="348378" cy="334189"/>
            <a:chOff x="1335503" y="2622887"/>
            <a:chExt cx="601559" cy="538964"/>
          </a:xfrm>
        </p:grpSpPr>
        <p:grpSp>
          <p:nvGrpSpPr>
            <p:cNvPr id="88" name="Group 25">
              <a:extLst>
                <a:ext uri="{FF2B5EF4-FFF2-40B4-BE49-F238E27FC236}">
                  <a16:creationId xmlns:a16="http://schemas.microsoft.com/office/drawing/2014/main" id="{1D9F5651-111C-4EF2-A1FE-7ADBF49C1B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45D58415-BBE8-4F56-AAF4-9C80A486920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71827537-C670-415D-8977-5F06AFF3D0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19CFF1B1-660D-4B97-BDA0-7B3762EE77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F5C0020A-7013-46E9-9E08-C8A918A253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914AC2A1-697B-4CC5-8DFD-3A58EB07F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0826570E-201C-4359-A5DE-62FCBD8B07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7BF038A0-7F30-41CA-8984-B270E4CE2F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CAE318E7-F8F9-414C-A72B-97FBC881D4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2AC44292-8858-41E6-8256-0C99D46D9D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2" name="Freeform 35">
                <a:extLst>
                  <a:ext uri="{FF2B5EF4-FFF2-40B4-BE49-F238E27FC236}">
                    <a16:creationId xmlns:a16="http://schemas.microsoft.com/office/drawing/2014/main" id="{44CF59E5-0120-418C-955D-4C85800581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3" name="Freeform 36">
                <a:extLst>
                  <a:ext uri="{FF2B5EF4-FFF2-40B4-BE49-F238E27FC236}">
                    <a16:creationId xmlns:a16="http://schemas.microsoft.com/office/drawing/2014/main" id="{14DC1837-C966-4707-AE05-27677A4B6D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36C9AC1E-63B2-4083-9032-F8183E9C9D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5" name="Freeform 38">
                <a:extLst>
                  <a:ext uri="{FF2B5EF4-FFF2-40B4-BE49-F238E27FC236}">
                    <a16:creationId xmlns:a16="http://schemas.microsoft.com/office/drawing/2014/main" id="{F9E7EE10-E060-4376-BDE8-275EA6F371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6" name="Freeform 39">
                <a:extLst>
                  <a:ext uri="{FF2B5EF4-FFF2-40B4-BE49-F238E27FC236}">
                    <a16:creationId xmlns:a16="http://schemas.microsoft.com/office/drawing/2014/main" id="{FE2787BE-2364-4849-995A-1AD8AB392D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7" name="Freeform 40">
                <a:extLst>
                  <a:ext uri="{FF2B5EF4-FFF2-40B4-BE49-F238E27FC236}">
                    <a16:creationId xmlns:a16="http://schemas.microsoft.com/office/drawing/2014/main" id="{2AE493B3-E366-48F4-A6AC-3C9D813BFA1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8" name="Freeform 41">
                <a:extLst>
                  <a:ext uri="{FF2B5EF4-FFF2-40B4-BE49-F238E27FC236}">
                    <a16:creationId xmlns:a16="http://schemas.microsoft.com/office/drawing/2014/main" id="{702871DE-D850-403C-A843-30A2BEA31B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09" name="Freeform 42">
                <a:extLst>
                  <a:ext uri="{FF2B5EF4-FFF2-40B4-BE49-F238E27FC236}">
                    <a16:creationId xmlns:a16="http://schemas.microsoft.com/office/drawing/2014/main" id="{3CD16BC3-37A2-4BB6-B73E-AE0E555E1E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0" name="Freeform 43">
                <a:extLst>
                  <a:ext uri="{FF2B5EF4-FFF2-40B4-BE49-F238E27FC236}">
                    <a16:creationId xmlns:a16="http://schemas.microsoft.com/office/drawing/2014/main" id="{3761E94B-85FE-485E-8BFA-709C15D8EA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1" name="Freeform 44">
                <a:extLst>
                  <a:ext uri="{FF2B5EF4-FFF2-40B4-BE49-F238E27FC236}">
                    <a16:creationId xmlns:a16="http://schemas.microsoft.com/office/drawing/2014/main" id="{255BD550-6EFB-4ACF-A75E-DA94D97171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2" name="Freeform 45">
                <a:extLst>
                  <a:ext uri="{FF2B5EF4-FFF2-40B4-BE49-F238E27FC236}">
                    <a16:creationId xmlns:a16="http://schemas.microsoft.com/office/drawing/2014/main" id="{2ACCF1DE-3134-46DF-845F-6056439F4F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3" name="Freeform 46">
                <a:extLst>
                  <a:ext uri="{FF2B5EF4-FFF2-40B4-BE49-F238E27FC236}">
                    <a16:creationId xmlns:a16="http://schemas.microsoft.com/office/drawing/2014/main" id="{BA7FF3C5-A942-4EC5-A1BA-0BCCA92B7F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4" name="Freeform 47">
                <a:extLst>
                  <a:ext uri="{FF2B5EF4-FFF2-40B4-BE49-F238E27FC236}">
                    <a16:creationId xmlns:a16="http://schemas.microsoft.com/office/drawing/2014/main" id="{59D29065-910B-47EB-A0A3-BE000F996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5" name="Freeform 48">
                <a:extLst>
                  <a:ext uri="{FF2B5EF4-FFF2-40B4-BE49-F238E27FC236}">
                    <a16:creationId xmlns:a16="http://schemas.microsoft.com/office/drawing/2014/main" id="{7888C401-99A7-4A91-8D3E-FFF08FD68EA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6" name="Freeform 49">
                <a:extLst>
                  <a:ext uri="{FF2B5EF4-FFF2-40B4-BE49-F238E27FC236}">
                    <a16:creationId xmlns:a16="http://schemas.microsoft.com/office/drawing/2014/main" id="{7DD0F595-69C9-4295-B008-6B464DAF9B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7" name="Freeform 50">
                <a:extLst>
                  <a:ext uri="{FF2B5EF4-FFF2-40B4-BE49-F238E27FC236}">
                    <a16:creationId xmlns:a16="http://schemas.microsoft.com/office/drawing/2014/main" id="{251E15ED-6EC9-4263-8E51-C0A0139F40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8" name="Freeform 51">
                <a:extLst>
                  <a:ext uri="{FF2B5EF4-FFF2-40B4-BE49-F238E27FC236}">
                    <a16:creationId xmlns:a16="http://schemas.microsoft.com/office/drawing/2014/main" id="{A60F8A14-97FE-4E8C-AFF5-7159BB5294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19" name="Freeform 52">
                <a:extLst>
                  <a:ext uri="{FF2B5EF4-FFF2-40B4-BE49-F238E27FC236}">
                    <a16:creationId xmlns:a16="http://schemas.microsoft.com/office/drawing/2014/main" id="{4BB76F01-DEA3-48BF-9D4C-9441659BC2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20" name="Freeform 53">
                <a:extLst>
                  <a:ext uri="{FF2B5EF4-FFF2-40B4-BE49-F238E27FC236}">
                    <a16:creationId xmlns:a16="http://schemas.microsoft.com/office/drawing/2014/main" id="{87914EB6-AB62-4C6B-A77C-4F06D1A72A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21" name="Freeform 54">
                <a:extLst>
                  <a:ext uri="{FF2B5EF4-FFF2-40B4-BE49-F238E27FC236}">
                    <a16:creationId xmlns:a16="http://schemas.microsoft.com/office/drawing/2014/main" id="{2EEC5E08-7CCB-4B9D-B5DD-DFC0248F6E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22" name="Freeform 55">
                <a:extLst>
                  <a:ext uri="{FF2B5EF4-FFF2-40B4-BE49-F238E27FC236}">
                    <a16:creationId xmlns:a16="http://schemas.microsoft.com/office/drawing/2014/main" id="{22CF2F20-CB8A-400C-8D6F-FC61B8B578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23" name="Freeform 56">
                <a:extLst>
                  <a:ext uri="{FF2B5EF4-FFF2-40B4-BE49-F238E27FC236}">
                    <a16:creationId xmlns:a16="http://schemas.microsoft.com/office/drawing/2014/main" id="{0D0D5E2D-7B09-4593-9237-442F093526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89" name="그룹 141">
              <a:extLst>
                <a:ext uri="{FF2B5EF4-FFF2-40B4-BE49-F238E27FC236}">
                  <a16:creationId xmlns:a16="http://schemas.microsoft.com/office/drawing/2014/main" id="{1C29A690-46B0-4A61-B520-E31BF4ED4B37}"/>
                </a:ext>
              </a:extLst>
            </p:cNvPr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91" name="Picture 37" descr="003">
                <a:extLst>
                  <a:ext uri="{FF2B5EF4-FFF2-40B4-BE49-F238E27FC236}">
                    <a16:creationId xmlns:a16="http://schemas.microsoft.com/office/drawing/2014/main" id="{6A80F4AC-91DE-4C18-B406-0B63B15FF1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444F1255-0F5F-4139-A82E-AE49AAA92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3856D1A-D925-4A8F-B20A-DC4675E84828}"/>
                </a:ext>
              </a:extLst>
            </p:cNvPr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31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22128"/>
              </p:ext>
            </p:extLst>
          </p:nvPr>
        </p:nvGraphicFramePr>
        <p:xfrm>
          <a:off x="199310" y="836712"/>
          <a:ext cx="9487853" cy="5472608"/>
        </p:xfrm>
        <a:graphic>
          <a:graphicData uri="http://schemas.openxmlformats.org/drawingml/2006/table">
            <a:tbl>
              <a:tblPr firstRow="1" bandRow="1"/>
              <a:tblGrid>
                <a:gridCol w="55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992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</a:tblGrid>
              <a:tr h="1228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5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16582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CM1000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회원정보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8593" y="1787966"/>
            <a:ext cx="413313" cy="444934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88" name="그룹 4379"/>
          <p:cNvGrpSpPr/>
          <p:nvPr/>
        </p:nvGrpSpPr>
        <p:grpSpPr>
          <a:xfrm>
            <a:off x="325281" y="3546152"/>
            <a:ext cx="348378" cy="334189"/>
            <a:chOff x="1335503" y="2622887"/>
            <a:chExt cx="601559" cy="538964"/>
          </a:xfrm>
        </p:grpSpPr>
        <p:grpSp>
          <p:nvGrpSpPr>
            <p:cNvPr id="189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194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5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6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7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8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199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0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1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2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3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4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5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6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7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8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09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0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1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2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3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4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5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6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7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8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19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0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1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2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3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24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190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192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3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80" name="Group 151"/>
          <p:cNvGrpSpPr>
            <a:grpSpLocks/>
          </p:cNvGrpSpPr>
          <p:nvPr/>
        </p:nvGrpSpPr>
        <p:grpSpPr bwMode="auto">
          <a:xfrm>
            <a:off x="3515800" y="3897554"/>
            <a:ext cx="648000" cy="540000"/>
            <a:chOff x="0" y="-2"/>
            <a:chExt cx="548" cy="330"/>
          </a:xfrm>
        </p:grpSpPr>
        <p:sp>
          <p:nvSpPr>
            <p:cNvPr id="257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사용자관리</a:t>
              </a: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부서관리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8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260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</a:t>
              </a:r>
            </a:p>
          </p:txBody>
        </p:sp>
        <p:sp>
          <p:nvSpPr>
            <p:cNvPr id="26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263" name="AutoShape 27"/>
          <p:cNvSpPr>
            <a:spLocks noChangeArrowheads="1"/>
          </p:cNvSpPr>
          <p:nvPr/>
        </p:nvSpPr>
        <p:spPr bwMode="auto">
          <a:xfrm>
            <a:off x="2648744" y="117167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</a:p>
        </p:txBody>
      </p:sp>
      <p:sp>
        <p:nvSpPr>
          <p:cNvPr id="264" name="AutoShape 27"/>
          <p:cNvSpPr>
            <a:spLocks noChangeArrowheads="1"/>
          </p:cNvSpPr>
          <p:nvPr/>
        </p:nvSpPr>
        <p:spPr bwMode="auto">
          <a:xfrm>
            <a:off x="5302379" y="249602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grpSp>
        <p:nvGrpSpPr>
          <p:cNvPr id="266" name="Group 151"/>
          <p:cNvGrpSpPr>
            <a:grpSpLocks/>
          </p:cNvGrpSpPr>
          <p:nvPr/>
        </p:nvGrpSpPr>
        <p:grpSpPr bwMode="auto">
          <a:xfrm>
            <a:off x="5345838" y="3969562"/>
            <a:ext cx="648000" cy="540000"/>
            <a:chOff x="0" y="-2"/>
            <a:chExt cx="548" cy="330"/>
          </a:xfrm>
        </p:grpSpPr>
        <p:sp>
          <p:nvSpPr>
            <p:cNvPr id="267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사용자관리</a:t>
              </a:r>
            </a:p>
          </p:txBody>
        </p:sp>
        <p:sp>
          <p:nvSpPr>
            <p:cNvPr id="26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270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</a:t>
              </a:r>
            </a:p>
          </p:txBody>
        </p:sp>
        <p:sp>
          <p:nvSpPr>
            <p:cNvPr id="272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275" name="직선 화살표 연결선 274"/>
          <p:cNvCxnSpPr/>
          <p:nvPr/>
        </p:nvCxnSpPr>
        <p:spPr bwMode="auto">
          <a:xfrm>
            <a:off x="5657162" y="2934483"/>
            <a:ext cx="0" cy="101786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7" name="AutoShape 27"/>
          <p:cNvSpPr>
            <a:spLocks noChangeArrowheads="1"/>
          </p:cNvSpPr>
          <p:nvPr/>
        </p:nvSpPr>
        <p:spPr bwMode="auto">
          <a:xfrm>
            <a:off x="5961742" y="1988840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</a:p>
        </p:txBody>
      </p:sp>
      <p:grpSp>
        <p:nvGrpSpPr>
          <p:cNvPr id="308" name="Group 151"/>
          <p:cNvGrpSpPr>
            <a:grpSpLocks/>
          </p:cNvGrpSpPr>
          <p:nvPr/>
        </p:nvGrpSpPr>
        <p:grpSpPr bwMode="auto">
          <a:xfrm>
            <a:off x="6005201" y="4791217"/>
            <a:ext cx="648000" cy="540000"/>
            <a:chOff x="0" y="-2"/>
            <a:chExt cx="548" cy="330"/>
          </a:xfrm>
        </p:grpSpPr>
        <p:sp>
          <p:nvSpPr>
            <p:cNvPr id="309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부서관리</a:t>
              </a:r>
            </a:p>
          </p:txBody>
        </p:sp>
        <p:sp>
          <p:nvSpPr>
            <p:cNvPr id="310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</a:p>
          </p:txBody>
        </p:sp>
        <p:sp>
          <p:nvSpPr>
            <p:cNvPr id="311" name="Rectangle 154"/>
            <p:cNvSpPr>
              <a:spLocks noChangeArrowheads="1"/>
            </p:cNvSpPr>
            <p:nvPr/>
          </p:nvSpPr>
          <p:spPr bwMode="gray">
            <a:xfrm>
              <a:off x="150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</a:t>
              </a:r>
            </a:p>
          </p:txBody>
        </p:sp>
        <p:sp>
          <p:nvSpPr>
            <p:cNvPr id="312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r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cxnSp>
        <p:nvCxnSpPr>
          <p:cNvPr id="313" name="직선 화살표 연결선 312"/>
          <p:cNvCxnSpPr/>
          <p:nvPr/>
        </p:nvCxnSpPr>
        <p:spPr bwMode="auto">
          <a:xfrm>
            <a:off x="6316525" y="2427302"/>
            <a:ext cx="0" cy="236391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8" name="Line 271"/>
          <p:cNvSpPr>
            <a:spLocks noChangeShapeType="1"/>
          </p:cNvSpPr>
          <p:nvPr/>
        </p:nvSpPr>
        <p:spPr bwMode="auto">
          <a:xfrm flipH="1">
            <a:off x="771856" y="1733573"/>
            <a:ext cx="8915975" cy="8323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9" name="AutoShape 71"/>
          <p:cNvSpPr>
            <a:spLocks noChangeArrowheads="1"/>
          </p:cNvSpPr>
          <p:nvPr/>
        </p:nvSpPr>
        <p:spPr bwMode="auto">
          <a:xfrm>
            <a:off x="278593" y="1124915"/>
            <a:ext cx="413313" cy="598600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LIS</a:t>
            </a:r>
          </a:p>
        </p:txBody>
      </p:sp>
      <p:sp>
        <p:nvSpPr>
          <p:cNvPr id="340" name="AutoShape 27"/>
          <p:cNvSpPr>
            <a:spLocks noChangeArrowheads="1"/>
          </p:cNvSpPr>
          <p:nvPr/>
        </p:nvSpPr>
        <p:spPr bwMode="auto">
          <a:xfrm>
            <a:off x="3470650" y="117167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부서정보</a:t>
            </a:r>
          </a:p>
        </p:txBody>
      </p:sp>
      <p:cxnSp>
        <p:nvCxnSpPr>
          <p:cNvPr id="342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stCxn id="263" idx="3"/>
            <a:endCxn id="343" idx="0"/>
          </p:cNvCxnSpPr>
          <p:nvPr/>
        </p:nvCxnSpPr>
        <p:spPr bwMode="auto">
          <a:xfrm rot="16200000" flipH="1">
            <a:off x="2852848" y="1765624"/>
            <a:ext cx="1128818" cy="81783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3" name="순서도: 천공 테이프 342">
            <a:extLst>
              <a:ext uri="{FF2B5EF4-FFF2-40B4-BE49-F238E27FC236}">
                <a16:creationId xmlns:a16="http://schemas.microsoft.com/office/drawing/2014/main" id="{11423667-0424-4807-96B3-443FD265B4A0}"/>
              </a:ext>
            </a:extLst>
          </p:cNvPr>
          <p:cNvSpPr/>
          <p:nvPr/>
        </p:nvSpPr>
        <p:spPr>
          <a:xfrm>
            <a:off x="3466175" y="2702951"/>
            <a:ext cx="720000" cy="360000"/>
          </a:xfrm>
          <a:prstGeom prst="flowChartPunchedTape">
            <a:avLst/>
          </a:prstGeom>
          <a:solidFill>
            <a:srgbClr val="9BBB59">
              <a:lumMod val="60000"/>
              <a:lumOff val="40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Interface</a:t>
            </a:r>
            <a:endParaRPr kumimoji="0" lang="ko-KR" altLang="en-US" sz="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4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stCxn id="340" idx="3"/>
            <a:endCxn id="343" idx="0"/>
          </p:cNvCxnSpPr>
          <p:nvPr/>
        </p:nvCxnSpPr>
        <p:spPr bwMode="auto">
          <a:xfrm rot="5400000">
            <a:off x="3263801" y="2172507"/>
            <a:ext cx="1128818" cy="407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6" name="직선 화살표 연결선 345"/>
          <p:cNvCxnSpPr>
            <a:stCxn id="343" idx="2"/>
          </p:cNvCxnSpPr>
          <p:nvPr/>
        </p:nvCxnSpPr>
        <p:spPr bwMode="auto">
          <a:xfrm>
            <a:off x="3826175" y="3026951"/>
            <a:ext cx="6138" cy="85339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11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</p:spTree>
    <p:extLst>
      <p:ext uri="{BB962C8B-B14F-4D97-AF65-F5344CB8AC3E}">
        <p14:creationId xmlns:p14="http://schemas.microsoft.com/office/powerpoint/2010/main" val="28406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94480"/>
              </p:ext>
            </p:extLst>
          </p:nvPr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73662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CM1100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회원가입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0259380-E75D-4A68-8BED-A728F95B581A}"/>
              </a:ext>
            </a:extLst>
          </p:cNvPr>
          <p:cNvSpPr txBox="1"/>
          <p:nvPr/>
        </p:nvSpPr>
        <p:spPr bwMode="auto">
          <a:xfrm>
            <a:off x="6348310" y="2177449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stCxn id="177" idx="2"/>
            <a:endCxn id="133" idx="2"/>
          </p:cNvCxnSpPr>
          <p:nvPr/>
        </p:nvCxnSpPr>
        <p:spPr bwMode="auto">
          <a:xfrm rot="16200000" flipH="1">
            <a:off x="5355748" y="2308509"/>
            <a:ext cx="291592" cy="26054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0259380-E75D-4A68-8BED-A728F95B581A}"/>
              </a:ext>
            </a:extLst>
          </p:cNvPr>
          <p:cNvSpPr txBox="1"/>
          <p:nvPr/>
        </p:nvSpPr>
        <p:spPr bwMode="auto">
          <a:xfrm>
            <a:off x="6348310" y="3482782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AutoShape 27"/>
          <p:cNvSpPr>
            <a:spLocks noChangeArrowheads="1"/>
          </p:cNvSpPr>
          <p:nvPr/>
        </p:nvSpPr>
        <p:spPr bwMode="auto">
          <a:xfrm>
            <a:off x="6804271" y="353780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권한부여</a:t>
            </a:r>
          </a:p>
        </p:txBody>
      </p:sp>
      <p:cxnSp>
        <p:nvCxnSpPr>
          <p:cNvPr id="135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cxnSpLocks/>
            <a:stCxn id="177" idx="0"/>
            <a:endCxn id="97" idx="2"/>
          </p:cNvCxnSpPr>
          <p:nvPr/>
        </p:nvCxnSpPr>
        <p:spPr bwMode="auto">
          <a:xfrm rot="5400000" flipH="1" flipV="1">
            <a:off x="5217429" y="1389670"/>
            <a:ext cx="517158" cy="255438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B2AFD6B7-A35E-4824-B6FE-8BD3A619695A}"/>
              </a:ext>
            </a:extLst>
          </p:cNvPr>
          <p:cNvSpPr/>
          <p:nvPr/>
        </p:nvSpPr>
        <p:spPr>
          <a:xfrm>
            <a:off x="3838817" y="2925440"/>
            <a:ext cx="720000" cy="54000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kumimoji="0"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kumimoji="0"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회원가입확인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192" name="직선 화살표 연결선 191"/>
          <p:cNvCxnSpPr>
            <a:cxnSpLocks/>
          </p:cNvCxnSpPr>
          <p:nvPr/>
        </p:nvCxnSpPr>
        <p:spPr>
          <a:xfrm>
            <a:off x="3285670" y="3187779"/>
            <a:ext cx="571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cxnSpLocks/>
            <a:stCxn id="133" idx="3"/>
            <a:endCxn id="172" idx="2"/>
          </p:cNvCxnSpPr>
          <p:nvPr/>
        </p:nvCxnSpPr>
        <p:spPr bwMode="auto">
          <a:xfrm rot="5400000" flipH="1">
            <a:off x="4079987" y="892385"/>
            <a:ext cx="513277" cy="5654480"/>
          </a:xfrm>
          <a:prstGeom prst="bentConnector3">
            <a:avLst>
              <a:gd name="adj1" fmla="val -445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2E9DF-1C39-4311-8E4B-261B18DDE1CF}"/>
              </a:ext>
            </a:extLst>
          </p:cNvPr>
          <p:cNvSpPr txBox="1"/>
          <p:nvPr/>
        </p:nvSpPr>
        <p:spPr bwMode="auto">
          <a:xfrm>
            <a:off x="3897704" y="4206280"/>
            <a:ext cx="925573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승인통보</a:t>
            </a:r>
          </a:p>
        </p:txBody>
      </p:sp>
      <p:sp>
        <p:nvSpPr>
          <p:cNvPr id="97" name="AutoShape 27">
            <a:extLst>
              <a:ext uri="{FF2B5EF4-FFF2-40B4-BE49-F238E27FC236}">
                <a16:creationId xmlns:a16="http://schemas.microsoft.com/office/drawing/2014/main" id="{73EFB900-93EE-4700-9B2F-46FFBE60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00" y="218905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사용자삭제</a:t>
            </a:r>
          </a:p>
        </p:txBody>
      </p:sp>
      <p:cxnSp>
        <p:nvCxnSpPr>
          <p:cNvPr id="99" name="연결선: 꺾임 2">
            <a:extLst>
              <a:ext uri="{FF2B5EF4-FFF2-40B4-BE49-F238E27FC236}">
                <a16:creationId xmlns:a16="http://schemas.microsoft.com/office/drawing/2014/main" id="{A0160627-0D75-43E3-BD84-10A38E3F4771}"/>
              </a:ext>
            </a:extLst>
          </p:cNvPr>
          <p:cNvCxnSpPr>
            <a:cxnSpLocks/>
            <a:stCxn id="97" idx="0"/>
            <a:endCxn id="173" idx="0"/>
          </p:cNvCxnSpPr>
          <p:nvPr/>
        </p:nvCxnSpPr>
        <p:spPr bwMode="auto">
          <a:xfrm rot="16200000" flipH="1" flipV="1">
            <a:off x="4013192" y="-176617"/>
            <a:ext cx="685502" cy="5513704"/>
          </a:xfrm>
          <a:prstGeom prst="bentConnector3">
            <a:avLst>
              <a:gd name="adj1" fmla="val -40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0907D8C-7E54-45FC-889D-E14E7B49A6BF}"/>
              </a:ext>
            </a:extLst>
          </p:cNvPr>
          <p:cNvSpPr txBox="1"/>
          <p:nvPr/>
        </p:nvSpPr>
        <p:spPr bwMode="auto">
          <a:xfrm>
            <a:off x="3803769" y="1736404"/>
            <a:ext cx="925573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승인거절통보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2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80275"/>
              </p:ext>
            </p:extLst>
          </p:nvPr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16824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CM1102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ID/</a:t>
                      </a: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비번 찾기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0259380-E75D-4A68-8BED-A728F95B581A}"/>
              </a:ext>
            </a:extLst>
          </p:cNvPr>
          <p:cNvSpPr txBox="1"/>
          <p:nvPr/>
        </p:nvSpPr>
        <p:spPr bwMode="auto">
          <a:xfrm>
            <a:off x="5385048" y="1914056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259380-E75D-4A68-8BED-A728F95B581A}"/>
              </a:ext>
            </a:extLst>
          </p:cNvPr>
          <p:cNvSpPr txBox="1"/>
          <p:nvPr/>
        </p:nvSpPr>
        <p:spPr bwMode="auto">
          <a:xfrm>
            <a:off x="5410552" y="4016845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B2AFD6B7-A35E-4824-B6FE-8BD3A619695A}"/>
              </a:ext>
            </a:extLst>
          </p:cNvPr>
          <p:cNvSpPr/>
          <p:nvPr/>
        </p:nvSpPr>
        <p:spPr>
          <a:xfrm>
            <a:off x="5097096" y="2925440"/>
            <a:ext cx="720000" cy="54000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확인여부</a:t>
            </a:r>
            <a:endParaRPr kumimoji="0"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192" name="직선 화살표 연결선 191"/>
          <p:cNvCxnSpPr>
            <a:cxnSpLocks/>
            <a:stCxn id="188" idx="3"/>
            <a:endCxn id="68" idx="2"/>
          </p:cNvCxnSpPr>
          <p:nvPr/>
        </p:nvCxnSpPr>
        <p:spPr>
          <a:xfrm flipV="1">
            <a:off x="3285670" y="3187779"/>
            <a:ext cx="569988" cy="2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cxnSpLocks/>
            <a:stCxn id="177" idx="2"/>
            <a:endCxn id="172" idx="2"/>
          </p:cNvCxnSpPr>
          <p:nvPr/>
        </p:nvCxnSpPr>
        <p:spPr bwMode="auto">
          <a:xfrm rot="5400000" flipH="1">
            <a:off x="3482014" y="1490358"/>
            <a:ext cx="2454" cy="3947710"/>
          </a:xfrm>
          <a:prstGeom prst="bentConnector3">
            <a:avLst>
              <a:gd name="adj1" fmla="val -301819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2E9DF-1C39-4311-8E4B-261B18DDE1CF}"/>
              </a:ext>
            </a:extLst>
          </p:cNvPr>
          <p:cNvSpPr txBox="1"/>
          <p:nvPr/>
        </p:nvSpPr>
        <p:spPr bwMode="auto">
          <a:xfrm>
            <a:off x="3897704" y="4206280"/>
            <a:ext cx="925573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정보 제공</a:t>
            </a:r>
          </a:p>
        </p:txBody>
      </p:sp>
      <p:cxnSp>
        <p:nvCxnSpPr>
          <p:cNvPr id="99" name="연결선: 꺾임 2">
            <a:extLst>
              <a:ext uri="{FF2B5EF4-FFF2-40B4-BE49-F238E27FC236}">
                <a16:creationId xmlns:a16="http://schemas.microsoft.com/office/drawing/2014/main" id="{A0160627-0D75-43E3-BD84-10A38E3F4771}"/>
              </a:ext>
            </a:extLst>
          </p:cNvPr>
          <p:cNvCxnSpPr>
            <a:cxnSpLocks/>
            <a:stCxn id="177" idx="0"/>
            <a:endCxn id="173" idx="0"/>
          </p:cNvCxnSpPr>
          <p:nvPr/>
        </p:nvCxnSpPr>
        <p:spPr bwMode="auto">
          <a:xfrm rot="16200000" flipV="1">
            <a:off x="3526867" y="995210"/>
            <a:ext cx="2454" cy="3858005"/>
          </a:xfrm>
          <a:prstGeom prst="bentConnector3">
            <a:avLst>
              <a:gd name="adj1" fmla="val 3972135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0907D8C-7E54-45FC-889D-E14E7B49A6BF}"/>
              </a:ext>
            </a:extLst>
          </p:cNvPr>
          <p:cNvSpPr txBox="1"/>
          <p:nvPr/>
        </p:nvSpPr>
        <p:spPr bwMode="auto">
          <a:xfrm>
            <a:off x="3803769" y="1736404"/>
            <a:ext cx="925573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회원가입안내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63F3C57-5B70-40B5-AC2B-238E79E08F82}"/>
              </a:ext>
            </a:extLst>
          </p:cNvPr>
          <p:cNvCxnSpPr>
            <a:cxnSpLocks/>
            <a:stCxn id="68" idx="4"/>
            <a:endCxn id="177" idx="1"/>
          </p:cNvCxnSpPr>
          <p:nvPr/>
        </p:nvCxnSpPr>
        <p:spPr>
          <a:xfrm>
            <a:off x="4574848" y="3187779"/>
            <a:ext cx="522248" cy="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9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0696"/>
              </p:ext>
            </p:extLst>
          </p:nvPr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24891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CM1103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사용자관리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사용자조회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사용자조회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cxnSp>
        <p:nvCxnSpPr>
          <p:cNvPr id="192" name="직선 화살표 연결선 191"/>
          <p:cNvCxnSpPr>
            <a:cxnSpLocks/>
            <a:stCxn id="188" idx="3"/>
            <a:endCxn id="68" idx="2"/>
          </p:cNvCxnSpPr>
          <p:nvPr/>
        </p:nvCxnSpPr>
        <p:spPr>
          <a:xfrm flipV="1">
            <a:off x="3285670" y="3187779"/>
            <a:ext cx="569988" cy="24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</a:p>
        </p:txBody>
      </p:sp>
      <p:grpSp>
        <p:nvGrpSpPr>
          <p:cNvPr id="67" name="Group 151">
            <a:extLst>
              <a:ext uri="{FF2B5EF4-FFF2-40B4-BE49-F238E27FC236}">
                <a16:creationId xmlns:a16="http://schemas.microsoft.com/office/drawing/2014/main" id="{5CE887A8-73F7-41CD-98EB-F1D54D6AA94F}"/>
              </a:ext>
            </a:extLst>
          </p:cNvPr>
          <p:cNvGrpSpPr>
            <a:grpSpLocks/>
          </p:cNvGrpSpPr>
          <p:nvPr/>
        </p:nvGrpSpPr>
        <p:grpSpPr bwMode="auto">
          <a:xfrm>
            <a:off x="2637670" y="3763700"/>
            <a:ext cx="648000" cy="540000"/>
            <a:chOff x="0" y="-2"/>
            <a:chExt cx="549" cy="330"/>
          </a:xfrm>
        </p:grpSpPr>
        <p:sp>
          <p:nvSpPr>
            <p:cNvPr id="69" name="Rectangle 152">
              <a:extLst>
                <a:ext uri="{FF2B5EF4-FFF2-40B4-BE49-F238E27FC236}">
                  <a16:creationId xmlns:a16="http://schemas.microsoft.com/office/drawing/2014/main" id="{432209AE-0E7A-4FC4-B6FA-1235A8B175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초기화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153">
              <a:extLst>
                <a:ext uri="{FF2B5EF4-FFF2-40B4-BE49-F238E27FC236}">
                  <a16:creationId xmlns:a16="http://schemas.microsoft.com/office/drawing/2014/main" id="{282BE380-608A-44E2-9C2C-F92D0C90A2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Rectangle 154">
              <a:extLst>
                <a:ext uri="{FF2B5EF4-FFF2-40B4-BE49-F238E27FC236}">
                  <a16:creationId xmlns:a16="http://schemas.microsoft.com/office/drawing/2014/main" id="{AE06B600-F3F1-4072-8D76-6A1C1651F2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73" name="Rectangle 155">
              <a:extLst>
                <a:ext uri="{FF2B5EF4-FFF2-40B4-BE49-F238E27FC236}">
                  <a16:creationId xmlns:a16="http://schemas.microsoft.com/office/drawing/2014/main" id="{FBA9CD4F-E20E-4193-BA6E-708D21613C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cxnSp>
        <p:nvCxnSpPr>
          <p:cNvPr id="74" name="연결선: 꺾임 2">
            <a:extLst>
              <a:ext uri="{FF2B5EF4-FFF2-40B4-BE49-F238E27FC236}">
                <a16:creationId xmlns:a16="http://schemas.microsoft.com/office/drawing/2014/main" id="{F3A8E013-7FB6-4107-A579-1F3989EDE09C}"/>
              </a:ext>
            </a:extLst>
          </p:cNvPr>
          <p:cNvCxnSpPr>
            <a:cxnSpLocks/>
            <a:stCxn id="172" idx="2"/>
            <a:endCxn id="69" idx="1"/>
          </p:cNvCxnSpPr>
          <p:nvPr/>
        </p:nvCxnSpPr>
        <p:spPr bwMode="auto">
          <a:xfrm rot="16200000" flipH="1">
            <a:off x="1786944" y="3185428"/>
            <a:ext cx="573168" cy="11282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연결선: 꺾임 2">
            <a:extLst>
              <a:ext uri="{FF2B5EF4-FFF2-40B4-BE49-F238E27FC236}">
                <a16:creationId xmlns:a16="http://schemas.microsoft.com/office/drawing/2014/main" id="{6B70BAC0-2C0B-45CF-AA98-BBFEC337AAE6}"/>
              </a:ext>
            </a:extLst>
          </p:cNvPr>
          <p:cNvCxnSpPr>
            <a:cxnSpLocks/>
            <a:stCxn id="69" idx="3"/>
            <a:endCxn id="68" idx="3"/>
          </p:cNvCxnSpPr>
          <p:nvPr/>
        </p:nvCxnSpPr>
        <p:spPr bwMode="auto">
          <a:xfrm flipV="1">
            <a:off x="3284490" y="3407010"/>
            <a:ext cx="930763" cy="6291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9" name="Group 151">
            <a:extLst>
              <a:ext uri="{FF2B5EF4-FFF2-40B4-BE49-F238E27FC236}">
                <a16:creationId xmlns:a16="http://schemas.microsoft.com/office/drawing/2014/main" id="{6E094521-5311-460B-B13E-DFF8937DAF31}"/>
              </a:ext>
            </a:extLst>
          </p:cNvPr>
          <p:cNvGrpSpPr>
            <a:grpSpLocks/>
          </p:cNvGrpSpPr>
          <p:nvPr/>
        </p:nvGrpSpPr>
        <p:grpSpPr bwMode="auto">
          <a:xfrm>
            <a:off x="2636490" y="2071858"/>
            <a:ext cx="648000" cy="540000"/>
            <a:chOff x="0" y="-2"/>
            <a:chExt cx="549" cy="330"/>
          </a:xfrm>
        </p:grpSpPr>
        <p:sp>
          <p:nvSpPr>
            <p:cNvPr id="80" name="Rectangle 152">
              <a:extLst>
                <a:ext uri="{FF2B5EF4-FFF2-40B4-BE49-F238E27FC236}">
                  <a16:creationId xmlns:a16="http://schemas.microsoft.com/office/drawing/2014/main" id="{3C5A2ABC-F795-4DFF-AE63-84FF7842BC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사용자추가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Rectangle 153">
              <a:extLst>
                <a:ext uri="{FF2B5EF4-FFF2-40B4-BE49-F238E27FC236}">
                  <a16:creationId xmlns:a16="http://schemas.microsoft.com/office/drawing/2014/main" id="{D97F47B0-1F67-4D0D-9959-8D4B367735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154">
              <a:extLst>
                <a:ext uri="{FF2B5EF4-FFF2-40B4-BE49-F238E27FC236}">
                  <a16:creationId xmlns:a16="http://schemas.microsoft.com/office/drawing/2014/main" id="{53BD3890-D425-42AC-9FC7-9D526C88E0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83" name="Rectangle 155">
              <a:extLst>
                <a:ext uri="{FF2B5EF4-FFF2-40B4-BE49-F238E27FC236}">
                  <a16:creationId xmlns:a16="http://schemas.microsoft.com/office/drawing/2014/main" id="{07E293CB-D990-411B-8800-F092C13A41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84" name="연결선: 꺾임 2">
            <a:extLst>
              <a:ext uri="{FF2B5EF4-FFF2-40B4-BE49-F238E27FC236}">
                <a16:creationId xmlns:a16="http://schemas.microsoft.com/office/drawing/2014/main" id="{B35A266C-0C16-4E61-852D-AC53C043B1C2}"/>
              </a:ext>
            </a:extLst>
          </p:cNvPr>
          <p:cNvCxnSpPr>
            <a:cxnSpLocks/>
            <a:stCxn id="173" idx="0"/>
            <a:endCxn id="80" idx="1"/>
          </p:cNvCxnSpPr>
          <p:nvPr/>
        </p:nvCxnSpPr>
        <p:spPr bwMode="auto">
          <a:xfrm rot="5400000" flipH="1" flipV="1">
            <a:off x="1828453" y="2114950"/>
            <a:ext cx="578674" cy="103739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연결선: 꺾임 2">
            <a:extLst>
              <a:ext uri="{FF2B5EF4-FFF2-40B4-BE49-F238E27FC236}">
                <a16:creationId xmlns:a16="http://schemas.microsoft.com/office/drawing/2014/main" id="{1CBE0D25-4E50-48CD-9C94-85AF4B6A0172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 bwMode="auto">
          <a:xfrm>
            <a:off x="3283310" y="2344312"/>
            <a:ext cx="931943" cy="62423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0" name="Group 151">
            <a:extLst>
              <a:ext uri="{FF2B5EF4-FFF2-40B4-BE49-F238E27FC236}">
                <a16:creationId xmlns:a16="http://schemas.microsoft.com/office/drawing/2014/main" id="{9F93FA3F-F697-406F-8406-EC76C443FD4C}"/>
              </a:ext>
            </a:extLst>
          </p:cNvPr>
          <p:cNvGrpSpPr>
            <a:grpSpLocks/>
          </p:cNvGrpSpPr>
          <p:nvPr/>
        </p:nvGrpSpPr>
        <p:grpSpPr bwMode="auto">
          <a:xfrm>
            <a:off x="2635310" y="4612613"/>
            <a:ext cx="648000" cy="540000"/>
            <a:chOff x="0" y="-2"/>
            <a:chExt cx="549" cy="330"/>
          </a:xfrm>
        </p:grpSpPr>
        <p:sp>
          <p:nvSpPr>
            <p:cNvPr id="91" name="Rectangle 152">
              <a:extLst>
                <a:ext uri="{FF2B5EF4-FFF2-40B4-BE49-F238E27FC236}">
                  <a16:creationId xmlns:a16="http://schemas.microsoft.com/office/drawing/2014/main" id="{39F64F89-D997-42DD-B52E-82DF4A8591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가입승인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53">
              <a:extLst>
                <a:ext uri="{FF2B5EF4-FFF2-40B4-BE49-F238E27FC236}">
                  <a16:creationId xmlns:a16="http://schemas.microsoft.com/office/drawing/2014/main" id="{C8A3B50B-515D-4D11-B72D-FA356821A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4">
              <a:extLst>
                <a:ext uri="{FF2B5EF4-FFF2-40B4-BE49-F238E27FC236}">
                  <a16:creationId xmlns:a16="http://schemas.microsoft.com/office/drawing/2014/main" id="{CF69B03A-D7BF-4ECF-8776-FC51CFBF2A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94" name="Rectangle 155">
              <a:extLst>
                <a:ext uri="{FF2B5EF4-FFF2-40B4-BE49-F238E27FC236}">
                  <a16:creationId xmlns:a16="http://schemas.microsoft.com/office/drawing/2014/main" id="{D9FB58C1-DD7D-4529-90B4-5C8CC44403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cxnSp>
        <p:nvCxnSpPr>
          <p:cNvPr id="95" name="연결선: 꺾임 2">
            <a:extLst>
              <a:ext uri="{FF2B5EF4-FFF2-40B4-BE49-F238E27FC236}">
                <a16:creationId xmlns:a16="http://schemas.microsoft.com/office/drawing/2014/main" id="{3A387980-B215-44AD-8949-285E2065AEAA}"/>
              </a:ext>
            </a:extLst>
          </p:cNvPr>
          <p:cNvCxnSpPr>
            <a:cxnSpLocks/>
            <a:stCxn id="172" idx="2"/>
            <a:endCxn id="91" idx="1"/>
          </p:cNvCxnSpPr>
          <p:nvPr/>
        </p:nvCxnSpPr>
        <p:spPr bwMode="auto">
          <a:xfrm rot="16200000" flipH="1">
            <a:off x="1361308" y="3611064"/>
            <a:ext cx="1422081" cy="11259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연결선: 꺾임 2">
            <a:extLst>
              <a:ext uri="{FF2B5EF4-FFF2-40B4-BE49-F238E27FC236}">
                <a16:creationId xmlns:a16="http://schemas.microsoft.com/office/drawing/2014/main" id="{924ED640-F977-466A-97FF-6203044394E3}"/>
              </a:ext>
            </a:extLst>
          </p:cNvPr>
          <p:cNvCxnSpPr>
            <a:cxnSpLocks/>
            <a:stCxn id="91" idx="3"/>
            <a:endCxn id="68" idx="3"/>
          </p:cNvCxnSpPr>
          <p:nvPr/>
        </p:nvCxnSpPr>
        <p:spPr bwMode="auto">
          <a:xfrm flipV="1">
            <a:off x="3282130" y="3407010"/>
            <a:ext cx="933123" cy="147805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1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38165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CM1104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로그인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0259380-E75D-4A68-8BED-A728F95B581A}"/>
              </a:ext>
            </a:extLst>
          </p:cNvPr>
          <p:cNvSpPr txBox="1"/>
          <p:nvPr/>
        </p:nvSpPr>
        <p:spPr bwMode="auto">
          <a:xfrm>
            <a:off x="6348310" y="2177449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cxnSpLocks/>
            <a:stCxn id="177" idx="2"/>
            <a:endCxn id="82" idx="1"/>
          </p:cNvCxnSpPr>
          <p:nvPr/>
        </p:nvCxnSpPr>
        <p:spPr bwMode="auto">
          <a:xfrm rot="16200000" flipH="1">
            <a:off x="5346976" y="2317280"/>
            <a:ext cx="291593" cy="258791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0259380-E75D-4A68-8BED-A728F95B581A}"/>
              </a:ext>
            </a:extLst>
          </p:cNvPr>
          <p:cNvSpPr txBox="1"/>
          <p:nvPr/>
        </p:nvSpPr>
        <p:spPr bwMode="auto">
          <a:xfrm>
            <a:off x="6348310" y="3482782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5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cxnSpLocks/>
            <a:stCxn id="177" idx="0"/>
            <a:endCxn id="97" idx="2"/>
          </p:cNvCxnSpPr>
          <p:nvPr/>
        </p:nvCxnSpPr>
        <p:spPr bwMode="auto">
          <a:xfrm rot="5400000" flipH="1" flipV="1">
            <a:off x="5217429" y="1389670"/>
            <a:ext cx="517158" cy="255438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B2AFD6B7-A35E-4824-B6FE-8BD3A619695A}"/>
              </a:ext>
            </a:extLst>
          </p:cNvPr>
          <p:cNvSpPr/>
          <p:nvPr/>
        </p:nvSpPr>
        <p:spPr>
          <a:xfrm>
            <a:off x="3838817" y="2925440"/>
            <a:ext cx="720000" cy="54000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endParaRPr kumimoji="0"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kumimoji="0"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회원정보확인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192" name="직선 화살표 연결선 191"/>
          <p:cNvCxnSpPr>
            <a:cxnSpLocks/>
          </p:cNvCxnSpPr>
          <p:nvPr/>
        </p:nvCxnSpPr>
        <p:spPr>
          <a:xfrm>
            <a:off x="3285670" y="3187779"/>
            <a:ext cx="571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">
            <a:extLst>
              <a:ext uri="{FF2B5EF4-FFF2-40B4-BE49-F238E27FC236}">
                <a16:creationId xmlns:a16="http://schemas.microsoft.com/office/drawing/2014/main" id="{78F88252-1B50-4E76-984F-E311F4697224}"/>
              </a:ext>
            </a:extLst>
          </p:cNvPr>
          <p:cNvCxnSpPr>
            <a:cxnSpLocks/>
            <a:endCxn id="172" idx="2"/>
          </p:cNvCxnSpPr>
          <p:nvPr/>
        </p:nvCxnSpPr>
        <p:spPr bwMode="auto">
          <a:xfrm rot="10800000">
            <a:off x="1509386" y="3462987"/>
            <a:ext cx="2387232" cy="111493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2E9DF-1C39-4311-8E4B-261B18DDE1CF}"/>
              </a:ext>
            </a:extLst>
          </p:cNvPr>
          <p:cNvSpPr txBox="1"/>
          <p:nvPr/>
        </p:nvSpPr>
        <p:spPr bwMode="auto">
          <a:xfrm>
            <a:off x="2405865" y="4614545"/>
            <a:ext cx="925573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승인</a:t>
            </a:r>
          </a:p>
        </p:txBody>
      </p:sp>
      <p:sp>
        <p:nvSpPr>
          <p:cNvPr id="97" name="AutoShape 27">
            <a:extLst>
              <a:ext uri="{FF2B5EF4-FFF2-40B4-BE49-F238E27FC236}">
                <a16:creationId xmlns:a16="http://schemas.microsoft.com/office/drawing/2014/main" id="{73EFB900-93EE-4700-9B2F-46FFBE60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00" y="2189051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실패회수추가</a:t>
            </a:r>
          </a:p>
        </p:txBody>
      </p:sp>
      <p:cxnSp>
        <p:nvCxnSpPr>
          <p:cNvPr id="99" name="연결선: 꺾임 2">
            <a:extLst>
              <a:ext uri="{FF2B5EF4-FFF2-40B4-BE49-F238E27FC236}">
                <a16:creationId xmlns:a16="http://schemas.microsoft.com/office/drawing/2014/main" id="{A0160627-0D75-43E3-BD84-10A38E3F4771}"/>
              </a:ext>
            </a:extLst>
          </p:cNvPr>
          <p:cNvCxnSpPr>
            <a:cxnSpLocks/>
            <a:stCxn id="97" idx="0"/>
            <a:endCxn id="173" idx="0"/>
          </p:cNvCxnSpPr>
          <p:nvPr/>
        </p:nvCxnSpPr>
        <p:spPr bwMode="auto">
          <a:xfrm rot="16200000" flipH="1" flipV="1">
            <a:off x="4013192" y="-176617"/>
            <a:ext cx="685502" cy="5513704"/>
          </a:xfrm>
          <a:prstGeom prst="bentConnector3">
            <a:avLst>
              <a:gd name="adj1" fmla="val -40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0907D8C-7E54-45FC-889D-E14E7B49A6BF}"/>
              </a:ext>
            </a:extLst>
          </p:cNvPr>
          <p:cNvSpPr txBox="1"/>
          <p:nvPr/>
        </p:nvSpPr>
        <p:spPr bwMode="auto">
          <a:xfrm>
            <a:off x="3803769" y="1736404"/>
            <a:ext cx="925573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오류통보</a:t>
            </a:r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3B8F12F5-7B9A-448A-A1E9-E331DE9871B6}"/>
              </a:ext>
            </a:extLst>
          </p:cNvPr>
          <p:cNvSpPr/>
          <p:nvPr/>
        </p:nvSpPr>
        <p:spPr>
          <a:xfrm>
            <a:off x="3906555" y="4307921"/>
            <a:ext cx="720000" cy="54000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기한</a:t>
            </a:r>
            <a:endParaRPr kumimoji="0"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</a:t>
            </a:r>
            <a:endParaRPr kumimoji="0"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62779372-B0D6-4FB8-8FEA-6D6ACEED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224" y="4358690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비번변경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기한확인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0D81C0-0F6A-4629-B5A3-AFBC12435609}"/>
              </a:ext>
            </a:extLst>
          </p:cNvPr>
          <p:cNvSpPr txBox="1"/>
          <p:nvPr/>
        </p:nvSpPr>
        <p:spPr bwMode="auto">
          <a:xfrm>
            <a:off x="3409385" y="4358690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종속 처리 70">
            <a:extLst>
              <a:ext uri="{FF2B5EF4-FFF2-40B4-BE49-F238E27FC236}">
                <a16:creationId xmlns:a16="http://schemas.microsoft.com/office/drawing/2014/main" id="{FE3A5E56-B035-4400-A22D-AFF5092D8E8B}"/>
              </a:ext>
            </a:extLst>
          </p:cNvPr>
          <p:cNvSpPr/>
          <p:nvPr/>
        </p:nvSpPr>
        <p:spPr>
          <a:xfrm>
            <a:off x="3726555" y="5530070"/>
            <a:ext cx="1080000" cy="360000"/>
          </a:xfrm>
          <a:prstGeom prst="flowChartPredefined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lvl="0" algn="ctr" latinLnBrk="0">
              <a:spcBef>
                <a:spcPct val="1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비번변경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latinLnBrk="0">
              <a:spcBef>
                <a:spcPct val="1000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endParaRPr kumimoji="0" lang="en-US" altLang="ko-KR" sz="800" dirty="0">
              <a:latin typeface="Arial" charset="0"/>
              <a:ea typeface="맑은 고딕" pitchFamily="50" charset="-127"/>
              <a:cs typeface="Arial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E2E297-98A8-4FFB-AC60-FAB75B865F0E}"/>
              </a:ext>
            </a:extLst>
          </p:cNvPr>
          <p:cNvCxnSpPr>
            <a:cxnSpLocks/>
            <a:stCxn id="82" idx="2"/>
            <a:endCxn id="68" idx="1"/>
          </p:cNvCxnSpPr>
          <p:nvPr/>
        </p:nvCxnSpPr>
        <p:spPr>
          <a:xfrm>
            <a:off x="7326728" y="3937033"/>
            <a:ext cx="2091" cy="42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14EC4D2-1B10-4A3B-B7B8-DAF7617176EA}"/>
              </a:ext>
            </a:extLst>
          </p:cNvPr>
          <p:cNvCxnSpPr>
            <a:cxnSpLocks/>
            <a:stCxn id="68" idx="2"/>
            <a:endCxn id="67" idx="3"/>
          </p:cNvCxnSpPr>
          <p:nvPr/>
        </p:nvCxnSpPr>
        <p:spPr>
          <a:xfrm flipH="1">
            <a:off x="4626555" y="4577921"/>
            <a:ext cx="2342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12F10B9-BBE1-47D9-98D5-62A50C7348AD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>
            <a:off x="4266555" y="4847921"/>
            <a:ext cx="0" cy="68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53871AF-834F-4EDB-B8C6-D7F1068E720E}"/>
              </a:ext>
            </a:extLst>
          </p:cNvPr>
          <p:cNvSpPr txBox="1"/>
          <p:nvPr/>
        </p:nvSpPr>
        <p:spPr bwMode="auto">
          <a:xfrm>
            <a:off x="4051248" y="5029238"/>
            <a:ext cx="295136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종속 처리 81">
            <a:extLst>
              <a:ext uri="{FF2B5EF4-FFF2-40B4-BE49-F238E27FC236}">
                <a16:creationId xmlns:a16="http://schemas.microsoft.com/office/drawing/2014/main" id="{9B07CA56-1415-441F-80EF-2A6746408442}"/>
              </a:ext>
            </a:extLst>
          </p:cNvPr>
          <p:cNvSpPr/>
          <p:nvPr/>
        </p:nvSpPr>
        <p:spPr>
          <a:xfrm>
            <a:off x="6786728" y="3577033"/>
            <a:ext cx="1080000" cy="360000"/>
          </a:xfrm>
          <a:prstGeom prst="flowChartPredefined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lvl="0" algn="ctr" latinLnBrk="0">
              <a:spcBef>
                <a:spcPct val="1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로그기록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latinLnBrk="0">
              <a:spcBef>
                <a:spcPct val="1000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endParaRPr kumimoji="0" lang="en-US" altLang="ko-KR" sz="800" dirty="0">
              <a:latin typeface="Arial" charset="0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200472" y="801327"/>
          <a:ext cx="9506222" cy="5580001"/>
        </p:xfrm>
        <a:graphic>
          <a:graphicData uri="http://schemas.openxmlformats.org/drawingml/2006/table">
            <a:tbl>
              <a:tblPr firstRow="1" bandRow="1"/>
              <a:tblGrid>
                <a:gridCol w="57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746174"/>
                    </a:ext>
                  </a:extLst>
                </a:gridCol>
                <a:gridCol w="7344820">
                  <a:extLst>
                    <a:ext uri="{9D8B030D-6E8A-4147-A177-3AD203B41FA5}">
                      <a16:colId xmlns:a16="http://schemas.microsoft.com/office/drawing/2014/main" val="2840354493"/>
                    </a:ext>
                  </a:extLst>
                </a:gridCol>
              </a:tblGrid>
              <a:tr h="2606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>
                          <a:latin typeface="맑은 고딕" pitchFamily="50" charset="-127"/>
                          <a:ea typeface="맑은 고딕" pitchFamily="50" charset="-127"/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00735"/>
              </p:ext>
            </p:extLst>
          </p:nvPr>
        </p:nvGraphicFramePr>
        <p:xfrm>
          <a:off x="200472" y="476672"/>
          <a:ext cx="9505058" cy="288032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CM1105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Chain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명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비번변경</a:t>
                      </a: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작성자</a:t>
                      </a:r>
                      <a:endParaRPr kumimoji="0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  <a:cs typeface="Arial" charset="0"/>
                        </a:rPr>
                        <a:t>송성일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AutoShape 71"/>
          <p:cNvSpPr>
            <a:spLocks noChangeArrowheads="1"/>
          </p:cNvSpPr>
          <p:nvPr/>
        </p:nvSpPr>
        <p:spPr bwMode="auto">
          <a:xfrm>
            <a:off x="277623" y="1124744"/>
            <a:ext cx="413313" cy="5207486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230" name="그룹 4379"/>
          <p:cNvGrpSpPr/>
          <p:nvPr/>
        </p:nvGrpSpPr>
        <p:grpSpPr>
          <a:xfrm>
            <a:off x="308724" y="3220887"/>
            <a:ext cx="348378" cy="334189"/>
            <a:chOff x="1335503" y="2622887"/>
            <a:chExt cx="601559" cy="538964"/>
          </a:xfrm>
        </p:grpSpPr>
        <p:grpSp>
          <p:nvGrpSpPr>
            <p:cNvPr id="231" name="Group 25"/>
            <p:cNvGrpSpPr>
              <a:grpSpLocks/>
            </p:cNvGrpSpPr>
            <p:nvPr/>
          </p:nvGrpSpPr>
          <p:grpSpPr bwMode="auto">
            <a:xfrm flipH="1">
              <a:off x="1554347" y="2622887"/>
              <a:ext cx="382715" cy="293787"/>
              <a:chOff x="480" y="2510"/>
              <a:chExt cx="336" cy="302"/>
            </a:xfrm>
          </p:grpSpPr>
          <p:sp>
            <p:nvSpPr>
              <p:cNvPr id="236" name="Freeform 26"/>
              <p:cNvSpPr>
                <a:spLocks/>
              </p:cNvSpPr>
              <p:nvPr/>
            </p:nvSpPr>
            <p:spPr bwMode="auto">
              <a:xfrm flipH="1">
                <a:off x="480" y="2510"/>
                <a:ext cx="332" cy="302"/>
              </a:xfrm>
              <a:custGeom>
                <a:avLst/>
                <a:gdLst/>
                <a:ahLst/>
                <a:cxnLst>
                  <a:cxn ang="0">
                    <a:pos x="143" y="5"/>
                  </a:cxn>
                  <a:cxn ang="0">
                    <a:pos x="159" y="1"/>
                  </a:cxn>
                  <a:cxn ang="0">
                    <a:pos x="182" y="0"/>
                  </a:cxn>
                  <a:cxn ang="0">
                    <a:pos x="196" y="3"/>
                  </a:cxn>
                  <a:cxn ang="0">
                    <a:pos x="202" y="8"/>
                  </a:cxn>
                  <a:cxn ang="0">
                    <a:pos x="203" y="13"/>
                  </a:cxn>
                  <a:cxn ang="0">
                    <a:pos x="206" y="23"/>
                  </a:cxn>
                  <a:cxn ang="0">
                    <a:pos x="213" y="35"/>
                  </a:cxn>
                  <a:cxn ang="0">
                    <a:pos x="213" y="42"/>
                  </a:cxn>
                  <a:cxn ang="0">
                    <a:pos x="214" y="48"/>
                  </a:cxn>
                  <a:cxn ang="0">
                    <a:pos x="213" y="61"/>
                  </a:cxn>
                  <a:cxn ang="0">
                    <a:pos x="212" y="69"/>
                  </a:cxn>
                  <a:cxn ang="0">
                    <a:pos x="219" y="74"/>
                  </a:cxn>
                  <a:cxn ang="0">
                    <a:pos x="237" y="79"/>
                  </a:cxn>
                  <a:cxn ang="0">
                    <a:pos x="247" y="83"/>
                  </a:cxn>
                  <a:cxn ang="0">
                    <a:pos x="251" y="86"/>
                  </a:cxn>
                  <a:cxn ang="0">
                    <a:pos x="266" y="90"/>
                  </a:cxn>
                  <a:cxn ang="0">
                    <a:pos x="282" y="97"/>
                  </a:cxn>
                  <a:cxn ang="0">
                    <a:pos x="294" y="113"/>
                  </a:cxn>
                  <a:cxn ang="0">
                    <a:pos x="296" y="124"/>
                  </a:cxn>
                  <a:cxn ang="0">
                    <a:pos x="295" y="136"/>
                  </a:cxn>
                  <a:cxn ang="0">
                    <a:pos x="280" y="208"/>
                  </a:cxn>
                  <a:cxn ang="0">
                    <a:pos x="271" y="222"/>
                  </a:cxn>
                  <a:cxn ang="0">
                    <a:pos x="257" y="223"/>
                  </a:cxn>
                  <a:cxn ang="0">
                    <a:pos x="258" y="228"/>
                  </a:cxn>
                  <a:cxn ang="0">
                    <a:pos x="266" y="236"/>
                  </a:cxn>
                  <a:cxn ang="0">
                    <a:pos x="248" y="252"/>
                  </a:cxn>
                  <a:cxn ang="0">
                    <a:pos x="218" y="275"/>
                  </a:cxn>
                  <a:cxn ang="0">
                    <a:pos x="189" y="269"/>
                  </a:cxn>
                  <a:cxn ang="0">
                    <a:pos x="167" y="261"/>
                  </a:cxn>
                  <a:cxn ang="0">
                    <a:pos x="154" y="255"/>
                  </a:cxn>
                  <a:cxn ang="0">
                    <a:pos x="141" y="256"/>
                  </a:cxn>
                  <a:cxn ang="0">
                    <a:pos x="129" y="263"/>
                  </a:cxn>
                  <a:cxn ang="0">
                    <a:pos x="107" y="257"/>
                  </a:cxn>
                  <a:cxn ang="0">
                    <a:pos x="83" y="256"/>
                  </a:cxn>
                  <a:cxn ang="0">
                    <a:pos x="58" y="263"/>
                  </a:cxn>
                  <a:cxn ang="0">
                    <a:pos x="40" y="269"/>
                  </a:cxn>
                  <a:cxn ang="0">
                    <a:pos x="26" y="264"/>
                  </a:cxn>
                  <a:cxn ang="0">
                    <a:pos x="17" y="249"/>
                  </a:cxn>
                  <a:cxn ang="0">
                    <a:pos x="6" y="204"/>
                  </a:cxn>
                  <a:cxn ang="0">
                    <a:pos x="0" y="127"/>
                  </a:cxn>
                  <a:cxn ang="0">
                    <a:pos x="3" y="95"/>
                  </a:cxn>
                  <a:cxn ang="0">
                    <a:pos x="7" y="87"/>
                  </a:cxn>
                  <a:cxn ang="0">
                    <a:pos x="55" y="94"/>
                  </a:cxn>
                  <a:cxn ang="0">
                    <a:pos x="86" y="101"/>
                  </a:cxn>
                  <a:cxn ang="0">
                    <a:pos x="93" y="102"/>
                  </a:cxn>
                  <a:cxn ang="0">
                    <a:pos x="124" y="88"/>
                  </a:cxn>
                  <a:cxn ang="0">
                    <a:pos x="144" y="80"/>
                  </a:cxn>
                  <a:cxn ang="0">
                    <a:pos x="138" y="70"/>
                  </a:cxn>
                  <a:cxn ang="0">
                    <a:pos x="136" y="61"/>
                  </a:cxn>
                  <a:cxn ang="0">
                    <a:pos x="131" y="58"/>
                  </a:cxn>
                  <a:cxn ang="0">
                    <a:pos x="130" y="53"/>
                  </a:cxn>
                  <a:cxn ang="0">
                    <a:pos x="133" y="45"/>
                  </a:cxn>
                  <a:cxn ang="0">
                    <a:pos x="133" y="38"/>
                  </a:cxn>
                  <a:cxn ang="0">
                    <a:pos x="132" y="27"/>
                  </a:cxn>
                  <a:cxn ang="0">
                    <a:pos x="129" y="19"/>
                  </a:cxn>
                  <a:cxn ang="0">
                    <a:pos x="124" y="14"/>
                  </a:cxn>
                  <a:cxn ang="0">
                    <a:pos x="131" y="11"/>
                  </a:cxn>
                </a:cxnLst>
                <a:rect l="0" t="0" r="r" b="b"/>
                <a:pathLst>
                  <a:path w="297" h="276">
                    <a:moveTo>
                      <a:pt x="132" y="11"/>
                    </a:moveTo>
                    <a:lnTo>
                      <a:pt x="135" y="9"/>
                    </a:lnTo>
                    <a:lnTo>
                      <a:pt x="138" y="7"/>
                    </a:lnTo>
                    <a:lnTo>
                      <a:pt x="141" y="6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9" y="4"/>
                    </a:lnTo>
                    <a:lnTo>
                      <a:pt x="152" y="3"/>
                    </a:lnTo>
                    <a:lnTo>
                      <a:pt x="155" y="2"/>
                    </a:lnTo>
                    <a:lnTo>
                      <a:pt x="159" y="1"/>
                    </a:lnTo>
                    <a:lnTo>
                      <a:pt x="164" y="0"/>
                    </a:lnTo>
                    <a:lnTo>
                      <a:pt x="168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2" y="0"/>
                    </a:lnTo>
                    <a:lnTo>
                      <a:pt x="187" y="0"/>
                    </a:lnTo>
                    <a:lnTo>
                      <a:pt x="192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6" y="3"/>
                    </a:lnTo>
                    <a:lnTo>
                      <a:pt x="197" y="4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200" y="6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3" y="10"/>
                    </a:lnTo>
                    <a:lnTo>
                      <a:pt x="203" y="11"/>
                    </a:lnTo>
                    <a:lnTo>
                      <a:pt x="203" y="12"/>
                    </a:lnTo>
                    <a:lnTo>
                      <a:pt x="203" y="13"/>
                    </a:lnTo>
                    <a:lnTo>
                      <a:pt x="203" y="15"/>
                    </a:lnTo>
                    <a:lnTo>
                      <a:pt x="203" y="16"/>
                    </a:lnTo>
                    <a:lnTo>
                      <a:pt x="203" y="17"/>
                    </a:lnTo>
                    <a:lnTo>
                      <a:pt x="205" y="20"/>
                    </a:lnTo>
                    <a:lnTo>
                      <a:pt x="206" y="23"/>
                    </a:lnTo>
                    <a:lnTo>
                      <a:pt x="209" y="24"/>
                    </a:lnTo>
                    <a:lnTo>
                      <a:pt x="210" y="27"/>
                    </a:lnTo>
                    <a:lnTo>
                      <a:pt x="212" y="29"/>
                    </a:lnTo>
                    <a:lnTo>
                      <a:pt x="213" y="32"/>
                    </a:lnTo>
                    <a:lnTo>
                      <a:pt x="213" y="35"/>
                    </a:lnTo>
                    <a:lnTo>
                      <a:pt x="214" y="38"/>
                    </a:lnTo>
                    <a:lnTo>
                      <a:pt x="214" y="39"/>
                    </a:lnTo>
                    <a:lnTo>
                      <a:pt x="214" y="40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3" y="44"/>
                    </a:lnTo>
                    <a:lnTo>
                      <a:pt x="213" y="45"/>
                    </a:lnTo>
                    <a:lnTo>
                      <a:pt x="213" y="46"/>
                    </a:lnTo>
                    <a:lnTo>
                      <a:pt x="214" y="48"/>
                    </a:lnTo>
                    <a:lnTo>
                      <a:pt x="215" y="51"/>
                    </a:lnTo>
                    <a:lnTo>
                      <a:pt x="215" y="54"/>
                    </a:lnTo>
                    <a:lnTo>
                      <a:pt x="214" y="57"/>
                    </a:lnTo>
                    <a:lnTo>
                      <a:pt x="213" y="58"/>
                    </a:lnTo>
                    <a:lnTo>
                      <a:pt x="213" y="61"/>
                    </a:lnTo>
                    <a:lnTo>
                      <a:pt x="212" y="64"/>
                    </a:lnTo>
                    <a:lnTo>
                      <a:pt x="212" y="65"/>
                    </a:lnTo>
                    <a:lnTo>
                      <a:pt x="212" y="66"/>
                    </a:lnTo>
                    <a:lnTo>
                      <a:pt x="212" y="68"/>
                    </a:lnTo>
                    <a:lnTo>
                      <a:pt x="212" y="69"/>
                    </a:lnTo>
                    <a:lnTo>
                      <a:pt x="213" y="70"/>
                    </a:lnTo>
                    <a:lnTo>
                      <a:pt x="213" y="71"/>
                    </a:lnTo>
                    <a:lnTo>
                      <a:pt x="214" y="72"/>
                    </a:lnTo>
                    <a:lnTo>
                      <a:pt x="216" y="72"/>
                    </a:lnTo>
                    <a:lnTo>
                      <a:pt x="219" y="74"/>
                    </a:lnTo>
                    <a:lnTo>
                      <a:pt x="223" y="75"/>
                    </a:lnTo>
                    <a:lnTo>
                      <a:pt x="227" y="76"/>
                    </a:lnTo>
                    <a:lnTo>
                      <a:pt x="230" y="77"/>
                    </a:lnTo>
                    <a:lnTo>
                      <a:pt x="234" y="78"/>
                    </a:lnTo>
                    <a:lnTo>
                      <a:pt x="237" y="79"/>
                    </a:lnTo>
                    <a:lnTo>
                      <a:pt x="241" y="81"/>
                    </a:lnTo>
                    <a:lnTo>
                      <a:pt x="245" y="82"/>
                    </a:lnTo>
                    <a:lnTo>
                      <a:pt x="246" y="82"/>
                    </a:lnTo>
                    <a:lnTo>
                      <a:pt x="247" y="82"/>
                    </a:lnTo>
                    <a:lnTo>
                      <a:pt x="247" y="83"/>
                    </a:lnTo>
                    <a:lnTo>
                      <a:pt x="248" y="83"/>
                    </a:lnTo>
                    <a:lnTo>
                      <a:pt x="249" y="84"/>
                    </a:lnTo>
                    <a:lnTo>
                      <a:pt x="250" y="84"/>
                    </a:lnTo>
                    <a:lnTo>
                      <a:pt x="251" y="85"/>
                    </a:lnTo>
                    <a:lnTo>
                      <a:pt x="251" y="86"/>
                    </a:lnTo>
                    <a:lnTo>
                      <a:pt x="254" y="87"/>
                    </a:lnTo>
                    <a:lnTo>
                      <a:pt x="257" y="88"/>
                    </a:lnTo>
                    <a:lnTo>
                      <a:pt x="260" y="88"/>
                    </a:lnTo>
                    <a:lnTo>
                      <a:pt x="264" y="89"/>
                    </a:lnTo>
                    <a:lnTo>
                      <a:pt x="266" y="90"/>
                    </a:lnTo>
                    <a:lnTo>
                      <a:pt x="269" y="90"/>
                    </a:lnTo>
                    <a:lnTo>
                      <a:pt x="272" y="91"/>
                    </a:lnTo>
                    <a:lnTo>
                      <a:pt x="275" y="93"/>
                    </a:lnTo>
                    <a:lnTo>
                      <a:pt x="279" y="95"/>
                    </a:lnTo>
                    <a:lnTo>
                      <a:pt x="282" y="97"/>
                    </a:lnTo>
                    <a:lnTo>
                      <a:pt x="285" y="99"/>
                    </a:lnTo>
                    <a:lnTo>
                      <a:pt x="288" y="103"/>
                    </a:lnTo>
                    <a:lnTo>
                      <a:pt x="290" y="106"/>
                    </a:lnTo>
                    <a:lnTo>
                      <a:pt x="292" y="110"/>
                    </a:lnTo>
                    <a:lnTo>
                      <a:pt x="294" y="113"/>
                    </a:lnTo>
                    <a:lnTo>
                      <a:pt x="295" y="117"/>
                    </a:lnTo>
                    <a:lnTo>
                      <a:pt x="296" y="118"/>
                    </a:lnTo>
                    <a:lnTo>
                      <a:pt x="296" y="120"/>
                    </a:lnTo>
                    <a:lnTo>
                      <a:pt x="296" y="122"/>
                    </a:lnTo>
                    <a:lnTo>
                      <a:pt x="296" y="124"/>
                    </a:lnTo>
                    <a:lnTo>
                      <a:pt x="296" y="126"/>
                    </a:lnTo>
                    <a:lnTo>
                      <a:pt x="296" y="128"/>
                    </a:lnTo>
                    <a:lnTo>
                      <a:pt x="296" y="129"/>
                    </a:lnTo>
                    <a:lnTo>
                      <a:pt x="296" y="131"/>
                    </a:lnTo>
                    <a:lnTo>
                      <a:pt x="295" y="136"/>
                    </a:lnTo>
                    <a:lnTo>
                      <a:pt x="293" y="148"/>
                    </a:lnTo>
                    <a:lnTo>
                      <a:pt x="290" y="163"/>
                    </a:lnTo>
                    <a:lnTo>
                      <a:pt x="287" y="178"/>
                    </a:lnTo>
                    <a:lnTo>
                      <a:pt x="284" y="194"/>
                    </a:lnTo>
                    <a:lnTo>
                      <a:pt x="280" y="208"/>
                    </a:lnTo>
                    <a:lnTo>
                      <a:pt x="278" y="214"/>
                    </a:lnTo>
                    <a:lnTo>
                      <a:pt x="277" y="218"/>
                    </a:lnTo>
                    <a:lnTo>
                      <a:pt x="276" y="222"/>
                    </a:lnTo>
                    <a:lnTo>
                      <a:pt x="275" y="222"/>
                    </a:lnTo>
                    <a:lnTo>
                      <a:pt x="271" y="222"/>
                    </a:lnTo>
                    <a:lnTo>
                      <a:pt x="268" y="222"/>
                    </a:lnTo>
                    <a:lnTo>
                      <a:pt x="265" y="222"/>
                    </a:lnTo>
                    <a:lnTo>
                      <a:pt x="263" y="222"/>
                    </a:lnTo>
                    <a:lnTo>
                      <a:pt x="260" y="223"/>
                    </a:lnTo>
                    <a:lnTo>
                      <a:pt x="257" y="223"/>
                    </a:lnTo>
                    <a:lnTo>
                      <a:pt x="254" y="224"/>
                    </a:lnTo>
                    <a:lnTo>
                      <a:pt x="251" y="224"/>
                    </a:lnTo>
                    <a:lnTo>
                      <a:pt x="253" y="226"/>
                    </a:lnTo>
                    <a:lnTo>
                      <a:pt x="256" y="228"/>
                    </a:lnTo>
                    <a:lnTo>
                      <a:pt x="258" y="228"/>
                    </a:lnTo>
                    <a:lnTo>
                      <a:pt x="261" y="230"/>
                    </a:lnTo>
                    <a:lnTo>
                      <a:pt x="264" y="232"/>
                    </a:lnTo>
                    <a:lnTo>
                      <a:pt x="265" y="234"/>
                    </a:lnTo>
                    <a:lnTo>
                      <a:pt x="266" y="235"/>
                    </a:lnTo>
                    <a:lnTo>
                      <a:pt x="266" y="236"/>
                    </a:lnTo>
                    <a:lnTo>
                      <a:pt x="267" y="238"/>
                    </a:lnTo>
                    <a:lnTo>
                      <a:pt x="267" y="239"/>
                    </a:lnTo>
                    <a:lnTo>
                      <a:pt x="261" y="243"/>
                    </a:lnTo>
                    <a:lnTo>
                      <a:pt x="254" y="247"/>
                    </a:lnTo>
                    <a:lnTo>
                      <a:pt x="248" y="252"/>
                    </a:lnTo>
                    <a:lnTo>
                      <a:pt x="243" y="257"/>
                    </a:lnTo>
                    <a:lnTo>
                      <a:pt x="237" y="261"/>
                    </a:lnTo>
                    <a:lnTo>
                      <a:pt x="230" y="265"/>
                    </a:lnTo>
                    <a:lnTo>
                      <a:pt x="224" y="270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1" y="275"/>
                    </a:lnTo>
                    <a:lnTo>
                      <a:pt x="205" y="273"/>
                    </a:lnTo>
                    <a:lnTo>
                      <a:pt x="197" y="271"/>
                    </a:lnTo>
                    <a:lnTo>
                      <a:pt x="189" y="269"/>
                    </a:lnTo>
                    <a:lnTo>
                      <a:pt x="180" y="267"/>
                    </a:lnTo>
                    <a:lnTo>
                      <a:pt x="176" y="265"/>
                    </a:lnTo>
                    <a:lnTo>
                      <a:pt x="173" y="264"/>
                    </a:lnTo>
                    <a:lnTo>
                      <a:pt x="169" y="263"/>
                    </a:lnTo>
                    <a:lnTo>
                      <a:pt x="167" y="261"/>
                    </a:lnTo>
                    <a:lnTo>
                      <a:pt x="164" y="259"/>
                    </a:lnTo>
                    <a:lnTo>
                      <a:pt x="161" y="257"/>
                    </a:lnTo>
                    <a:lnTo>
                      <a:pt x="159" y="257"/>
                    </a:lnTo>
                    <a:lnTo>
                      <a:pt x="157" y="256"/>
                    </a:lnTo>
                    <a:lnTo>
                      <a:pt x="154" y="255"/>
                    </a:lnTo>
                    <a:lnTo>
                      <a:pt x="151" y="255"/>
                    </a:lnTo>
                    <a:lnTo>
                      <a:pt x="148" y="254"/>
                    </a:lnTo>
                    <a:lnTo>
                      <a:pt x="146" y="254"/>
                    </a:lnTo>
                    <a:lnTo>
                      <a:pt x="144" y="255"/>
                    </a:lnTo>
                    <a:lnTo>
                      <a:pt x="141" y="256"/>
                    </a:lnTo>
                    <a:lnTo>
                      <a:pt x="139" y="257"/>
                    </a:lnTo>
                    <a:lnTo>
                      <a:pt x="136" y="258"/>
                    </a:lnTo>
                    <a:lnTo>
                      <a:pt x="134" y="259"/>
                    </a:lnTo>
                    <a:lnTo>
                      <a:pt x="131" y="261"/>
                    </a:lnTo>
                    <a:lnTo>
                      <a:pt x="129" y="263"/>
                    </a:lnTo>
                    <a:lnTo>
                      <a:pt x="127" y="263"/>
                    </a:lnTo>
                    <a:lnTo>
                      <a:pt x="122" y="262"/>
                    </a:lnTo>
                    <a:lnTo>
                      <a:pt x="117" y="260"/>
                    </a:lnTo>
                    <a:lnTo>
                      <a:pt x="112" y="258"/>
                    </a:lnTo>
                    <a:lnTo>
                      <a:pt x="107" y="257"/>
                    </a:lnTo>
                    <a:lnTo>
                      <a:pt x="103" y="256"/>
                    </a:lnTo>
                    <a:lnTo>
                      <a:pt x="98" y="255"/>
                    </a:lnTo>
                    <a:lnTo>
                      <a:pt x="93" y="254"/>
                    </a:lnTo>
                    <a:lnTo>
                      <a:pt x="88" y="255"/>
                    </a:lnTo>
                    <a:lnTo>
                      <a:pt x="83" y="256"/>
                    </a:lnTo>
                    <a:lnTo>
                      <a:pt x="79" y="257"/>
                    </a:lnTo>
                    <a:lnTo>
                      <a:pt x="73" y="258"/>
                    </a:lnTo>
                    <a:lnTo>
                      <a:pt x="68" y="260"/>
                    </a:lnTo>
                    <a:lnTo>
                      <a:pt x="64" y="262"/>
                    </a:lnTo>
                    <a:lnTo>
                      <a:pt x="58" y="263"/>
                    </a:lnTo>
                    <a:lnTo>
                      <a:pt x="54" y="265"/>
                    </a:lnTo>
                    <a:lnTo>
                      <a:pt x="49" y="267"/>
                    </a:lnTo>
                    <a:lnTo>
                      <a:pt x="45" y="268"/>
                    </a:lnTo>
                    <a:lnTo>
                      <a:pt x="42" y="269"/>
                    </a:lnTo>
                    <a:lnTo>
                      <a:pt x="40" y="269"/>
                    </a:lnTo>
                    <a:lnTo>
                      <a:pt x="37" y="269"/>
                    </a:lnTo>
                    <a:lnTo>
                      <a:pt x="35" y="268"/>
                    </a:lnTo>
                    <a:lnTo>
                      <a:pt x="33" y="267"/>
                    </a:lnTo>
                    <a:lnTo>
                      <a:pt x="30" y="266"/>
                    </a:lnTo>
                    <a:lnTo>
                      <a:pt x="26" y="264"/>
                    </a:lnTo>
                    <a:lnTo>
                      <a:pt x="24" y="263"/>
                    </a:lnTo>
                    <a:lnTo>
                      <a:pt x="22" y="260"/>
                    </a:lnTo>
                    <a:lnTo>
                      <a:pt x="20" y="257"/>
                    </a:lnTo>
                    <a:lnTo>
                      <a:pt x="18" y="254"/>
                    </a:lnTo>
                    <a:lnTo>
                      <a:pt x="17" y="249"/>
                    </a:lnTo>
                    <a:lnTo>
                      <a:pt x="14" y="244"/>
                    </a:lnTo>
                    <a:lnTo>
                      <a:pt x="13" y="239"/>
                    </a:lnTo>
                    <a:lnTo>
                      <a:pt x="11" y="232"/>
                    </a:lnTo>
                    <a:lnTo>
                      <a:pt x="8" y="219"/>
                    </a:lnTo>
                    <a:lnTo>
                      <a:pt x="6" y="204"/>
                    </a:lnTo>
                    <a:lnTo>
                      <a:pt x="3" y="187"/>
                    </a:lnTo>
                    <a:lnTo>
                      <a:pt x="2" y="172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1" y="103"/>
                    </a:lnTo>
                    <a:lnTo>
                      <a:pt x="2" y="99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4" y="90"/>
                    </a:lnTo>
                    <a:lnTo>
                      <a:pt x="5" y="89"/>
                    </a:lnTo>
                    <a:lnTo>
                      <a:pt x="6" y="88"/>
                    </a:lnTo>
                    <a:lnTo>
                      <a:pt x="7" y="87"/>
                    </a:lnTo>
                    <a:lnTo>
                      <a:pt x="15" y="88"/>
                    </a:lnTo>
                    <a:lnTo>
                      <a:pt x="24" y="89"/>
                    </a:lnTo>
                    <a:lnTo>
                      <a:pt x="34" y="91"/>
                    </a:lnTo>
                    <a:lnTo>
                      <a:pt x="45" y="93"/>
                    </a:lnTo>
                    <a:lnTo>
                      <a:pt x="55" y="94"/>
                    </a:lnTo>
                    <a:lnTo>
                      <a:pt x="65" y="96"/>
                    </a:lnTo>
                    <a:lnTo>
                      <a:pt x="75" y="98"/>
                    </a:lnTo>
                    <a:lnTo>
                      <a:pt x="83" y="100"/>
                    </a:lnTo>
                    <a:lnTo>
                      <a:pt x="84" y="100"/>
                    </a:lnTo>
                    <a:lnTo>
                      <a:pt x="86" y="101"/>
                    </a:lnTo>
                    <a:lnTo>
                      <a:pt x="87" y="102"/>
                    </a:lnTo>
                    <a:lnTo>
                      <a:pt x="89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5" y="101"/>
                    </a:lnTo>
                    <a:lnTo>
                      <a:pt x="104" y="95"/>
                    </a:lnTo>
                    <a:lnTo>
                      <a:pt x="112" y="92"/>
                    </a:lnTo>
                    <a:lnTo>
                      <a:pt x="119" y="89"/>
                    </a:lnTo>
                    <a:lnTo>
                      <a:pt x="124" y="88"/>
                    </a:lnTo>
                    <a:lnTo>
                      <a:pt x="130" y="87"/>
                    </a:lnTo>
                    <a:lnTo>
                      <a:pt x="135" y="86"/>
                    </a:lnTo>
                    <a:lnTo>
                      <a:pt x="141" y="84"/>
                    </a:lnTo>
                    <a:lnTo>
                      <a:pt x="146" y="82"/>
                    </a:lnTo>
                    <a:lnTo>
                      <a:pt x="144" y="80"/>
                    </a:lnTo>
                    <a:lnTo>
                      <a:pt x="143" y="78"/>
                    </a:lnTo>
                    <a:lnTo>
                      <a:pt x="142" y="76"/>
                    </a:lnTo>
                    <a:lnTo>
                      <a:pt x="141" y="74"/>
                    </a:lnTo>
                    <a:lnTo>
                      <a:pt x="140" y="72"/>
                    </a:lnTo>
                    <a:lnTo>
                      <a:pt x="138" y="70"/>
                    </a:lnTo>
                    <a:lnTo>
                      <a:pt x="138" y="67"/>
                    </a:lnTo>
                    <a:lnTo>
                      <a:pt x="137" y="64"/>
                    </a:lnTo>
                    <a:lnTo>
                      <a:pt x="137" y="63"/>
                    </a:lnTo>
                    <a:lnTo>
                      <a:pt x="137" y="62"/>
                    </a:lnTo>
                    <a:lnTo>
                      <a:pt x="136" y="61"/>
                    </a:lnTo>
                    <a:lnTo>
                      <a:pt x="134" y="61"/>
                    </a:lnTo>
                    <a:lnTo>
                      <a:pt x="134" y="60"/>
                    </a:lnTo>
                    <a:lnTo>
                      <a:pt x="133" y="60"/>
                    </a:lnTo>
                    <a:lnTo>
                      <a:pt x="132" y="59"/>
                    </a:lnTo>
                    <a:lnTo>
                      <a:pt x="131" y="58"/>
                    </a:lnTo>
                    <a:lnTo>
                      <a:pt x="130" y="57"/>
                    </a:lnTo>
                    <a:lnTo>
                      <a:pt x="130" y="56"/>
                    </a:lnTo>
                    <a:lnTo>
                      <a:pt x="130" y="55"/>
                    </a:lnTo>
                    <a:lnTo>
                      <a:pt x="130" y="54"/>
                    </a:lnTo>
                    <a:lnTo>
                      <a:pt x="130" y="53"/>
                    </a:lnTo>
                    <a:lnTo>
                      <a:pt x="130" y="52"/>
                    </a:lnTo>
                    <a:lnTo>
                      <a:pt x="130" y="51"/>
                    </a:lnTo>
                    <a:lnTo>
                      <a:pt x="130" y="48"/>
                    </a:lnTo>
                    <a:lnTo>
                      <a:pt x="131" y="46"/>
                    </a:lnTo>
                    <a:lnTo>
                      <a:pt x="133" y="45"/>
                    </a:lnTo>
                    <a:lnTo>
                      <a:pt x="134" y="44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40"/>
                    </a:lnTo>
                    <a:lnTo>
                      <a:pt x="133" y="38"/>
                    </a:lnTo>
                    <a:lnTo>
                      <a:pt x="131" y="35"/>
                    </a:lnTo>
                    <a:lnTo>
                      <a:pt x="130" y="34"/>
                    </a:lnTo>
                    <a:lnTo>
                      <a:pt x="130" y="31"/>
                    </a:lnTo>
                    <a:lnTo>
                      <a:pt x="130" y="29"/>
                    </a:lnTo>
                    <a:lnTo>
                      <a:pt x="132" y="27"/>
                    </a:lnTo>
                    <a:lnTo>
                      <a:pt x="134" y="24"/>
                    </a:lnTo>
                    <a:lnTo>
                      <a:pt x="133" y="23"/>
                    </a:lnTo>
                    <a:lnTo>
                      <a:pt x="131" y="22"/>
                    </a:lnTo>
                    <a:lnTo>
                      <a:pt x="130" y="20"/>
                    </a:lnTo>
                    <a:lnTo>
                      <a:pt x="129" y="19"/>
                    </a:lnTo>
                    <a:lnTo>
                      <a:pt x="127" y="17"/>
                    </a:lnTo>
                    <a:lnTo>
                      <a:pt x="126" y="17"/>
                    </a:lnTo>
                    <a:lnTo>
                      <a:pt x="124" y="16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5" y="14"/>
                    </a:lnTo>
                    <a:lnTo>
                      <a:pt x="127" y="13"/>
                    </a:lnTo>
                    <a:lnTo>
                      <a:pt x="129" y="12"/>
                    </a:lnTo>
                    <a:lnTo>
                      <a:pt x="130" y="11"/>
                    </a:lnTo>
                    <a:lnTo>
                      <a:pt x="131" y="11"/>
                    </a:lnTo>
                    <a:lnTo>
                      <a:pt x="132" y="1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7" name="Freeform 27"/>
              <p:cNvSpPr>
                <a:spLocks/>
              </p:cNvSpPr>
              <p:nvPr/>
            </p:nvSpPr>
            <p:spPr bwMode="auto">
              <a:xfrm flipH="1">
                <a:off x="667" y="2618"/>
                <a:ext cx="140" cy="39"/>
              </a:xfrm>
              <a:custGeom>
                <a:avLst/>
                <a:gdLst/>
                <a:ahLst/>
                <a:cxnLst>
                  <a:cxn ang="0">
                    <a:pos x="125" y="21"/>
                  </a:cxn>
                  <a:cxn ang="0">
                    <a:pos x="122" y="20"/>
                  </a:cxn>
                  <a:cxn ang="0">
                    <a:pos x="120" y="19"/>
                  </a:cxn>
                  <a:cxn ang="0">
                    <a:pos x="116" y="18"/>
                  </a:cxn>
                  <a:cxn ang="0">
                    <a:pos x="113" y="17"/>
                  </a:cxn>
                  <a:cxn ang="0">
                    <a:pos x="109" y="17"/>
                  </a:cxn>
                  <a:cxn ang="0">
                    <a:pos x="106" y="16"/>
                  </a:cxn>
                  <a:cxn ang="0">
                    <a:pos x="103" y="15"/>
                  </a:cxn>
                  <a:cxn ang="0">
                    <a:pos x="100" y="14"/>
                  </a:cxn>
                  <a:cxn ang="0">
                    <a:pos x="93" y="12"/>
                  </a:cxn>
                  <a:cxn ang="0">
                    <a:pos x="86" y="10"/>
                  </a:cxn>
                  <a:cxn ang="0">
                    <a:pos x="78" y="8"/>
                  </a:cxn>
                  <a:cxn ang="0">
                    <a:pos x="71" y="7"/>
                  </a:cxn>
                  <a:cxn ang="0">
                    <a:pos x="64" y="6"/>
                  </a:cxn>
                  <a:cxn ang="0">
                    <a:pos x="56" y="4"/>
                  </a:cxn>
                  <a:cxn ang="0">
                    <a:pos x="49" y="3"/>
                  </a:cxn>
                  <a:cxn ang="0">
                    <a:pos x="42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1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8" y="9"/>
                  </a:cxn>
                  <a:cxn ang="0">
                    <a:pos x="13" y="11"/>
                  </a:cxn>
                  <a:cxn ang="0">
                    <a:pos x="25" y="14"/>
                  </a:cxn>
                  <a:cxn ang="0">
                    <a:pos x="39" y="17"/>
                  </a:cxn>
                  <a:cxn ang="0">
                    <a:pos x="55" y="21"/>
                  </a:cxn>
                  <a:cxn ang="0">
                    <a:pos x="69" y="25"/>
                  </a:cxn>
                  <a:cxn ang="0">
                    <a:pos x="75" y="27"/>
                  </a:cxn>
                  <a:cxn ang="0">
                    <a:pos x="79" y="29"/>
                  </a:cxn>
                  <a:cxn ang="0">
                    <a:pos x="85" y="31"/>
                  </a:cxn>
                  <a:cxn ang="0">
                    <a:pos x="88" y="34"/>
                  </a:cxn>
                  <a:cxn ang="0">
                    <a:pos x="92" y="32"/>
                  </a:cxn>
                  <a:cxn ang="0">
                    <a:pos x="97" y="30"/>
                  </a:cxn>
                  <a:cxn ang="0">
                    <a:pos x="102" y="28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9" y="23"/>
                  </a:cxn>
                  <a:cxn ang="0">
                    <a:pos x="123" y="22"/>
                  </a:cxn>
                  <a:cxn ang="0">
                    <a:pos x="125" y="21"/>
                  </a:cxn>
                </a:cxnLst>
                <a:rect l="0" t="0" r="r" b="b"/>
                <a:pathLst>
                  <a:path w="126" h="35">
                    <a:moveTo>
                      <a:pt x="125" y="21"/>
                    </a:moveTo>
                    <a:lnTo>
                      <a:pt x="122" y="20"/>
                    </a:lnTo>
                    <a:lnTo>
                      <a:pt x="120" y="19"/>
                    </a:lnTo>
                    <a:lnTo>
                      <a:pt x="116" y="18"/>
                    </a:lnTo>
                    <a:lnTo>
                      <a:pt x="113" y="17"/>
                    </a:lnTo>
                    <a:lnTo>
                      <a:pt x="109" y="17"/>
                    </a:lnTo>
                    <a:lnTo>
                      <a:pt x="106" y="16"/>
                    </a:lnTo>
                    <a:lnTo>
                      <a:pt x="103" y="15"/>
                    </a:lnTo>
                    <a:lnTo>
                      <a:pt x="100" y="14"/>
                    </a:lnTo>
                    <a:lnTo>
                      <a:pt x="93" y="12"/>
                    </a:lnTo>
                    <a:lnTo>
                      <a:pt x="86" y="10"/>
                    </a:lnTo>
                    <a:lnTo>
                      <a:pt x="78" y="8"/>
                    </a:lnTo>
                    <a:lnTo>
                      <a:pt x="71" y="7"/>
                    </a:lnTo>
                    <a:lnTo>
                      <a:pt x="64" y="6"/>
                    </a:lnTo>
                    <a:lnTo>
                      <a:pt x="56" y="4"/>
                    </a:lnTo>
                    <a:lnTo>
                      <a:pt x="49" y="3"/>
                    </a:lnTo>
                    <a:lnTo>
                      <a:pt x="42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8" y="9"/>
                    </a:lnTo>
                    <a:lnTo>
                      <a:pt x="13" y="11"/>
                    </a:lnTo>
                    <a:lnTo>
                      <a:pt x="25" y="14"/>
                    </a:lnTo>
                    <a:lnTo>
                      <a:pt x="39" y="17"/>
                    </a:lnTo>
                    <a:lnTo>
                      <a:pt x="55" y="21"/>
                    </a:lnTo>
                    <a:lnTo>
                      <a:pt x="69" y="25"/>
                    </a:lnTo>
                    <a:lnTo>
                      <a:pt x="75" y="27"/>
                    </a:lnTo>
                    <a:lnTo>
                      <a:pt x="79" y="29"/>
                    </a:lnTo>
                    <a:lnTo>
                      <a:pt x="85" y="31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97" y="30"/>
                    </a:lnTo>
                    <a:lnTo>
                      <a:pt x="102" y="28"/>
                    </a:lnTo>
                    <a:lnTo>
                      <a:pt x="107" y="26"/>
                    </a:lnTo>
                    <a:lnTo>
                      <a:pt x="114" y="25"/>
                    </a:lnTo>
                    <a:lnTo>
                      <a:pt x="119" y="23"/>
                    </a:lnTo>
                    <a:lnTo>
                      <a:pt x="123" y="22"/>
                    </a:lnTo>
                    <a:lnTo>
                      <a:pt x="125" y="21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8" name="Freeform 28"/>
              <p:cNvSpPr>
                <a:spLocks/>
              </p:cNvSpPr>
              <p:nvPr/>
            </p:nvSpPr>
            <p:spPr bwMode="auto">
              <a:xfrm flipH="1">
                <a:off x="679" y="2636"/>
                <a:ext cx="133" cy="148"/>
              </a:xfrm>
              <a:custGeom>
                <a:avLst/>
                <a:gdLst/>
                <a:ahLst/>
                <a:cxnLst>
                  <a:cxn ang="0">
                    <a:pos x="85" y="25"/>
                  </a:cxn>
                  <a:cxn ang="0">
                    <a:pos x="76" y="22"/>
                  </a:cxn>
                  <a:cxn ang="0">
                    <a:pos x="63" y="16"/>
                  </a:cxn>
                  <a:cxn ang="0">
                    <a:pos x="52" y="11"/>
                  </a:cxn>
                  <a:cxn ang="0">
                    <a:pos x="41" y="8"/>
                  </a:cxn>
                  <a:cxn ang="0">
                    <a:pos x="29" y="4"/>
                  </a:cxn>
                  <a:cxn ang="0">
                    <a:pos x="20" y="1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6"/>
                  </a:cxn>
                  <a:cxn ang="0">
                    <a:pos x="7" y="18"/>
                  </a:cxn>
                  <a:cxn ang="0">
                    <a:pos x="17" y="20"/>
                  </a:cxn>
                  <a:cxn ang="0">
                    <a:pos x="31" y="24"/>
                  </a:cxn>
                  <a:cxn ang="0">
                    <a:pos x="47" y="31"/>
                  </a:cxn>
                  <a:cxn ang="0">
                    <a:pos x="65" y="37"/>
                  </a:cxn>
                  <a:cxn ang="0">
                    <a:pos x="78" y="52"/>
                  </a:cxn>
                  <a:cxn ang="0">
                    <a:pos x="82" y="76"/>
                  </a:cxn>
                  <a:cxn ang="0">
                    <a:pos x="87" y="93"/>
                  </a:cxn>
                  <a:cxn ang="0">
                    <a:pos x="91" y="105"/>
                  </a:cxn>
                  <a:cxn ang="0">
                    <a:pos x="95" y="116"/>
                  </a:cxn>
                  <a:cxn ang="0">
                    <a:pos x="101" y="127"/>
                  </a:cxn>
                  <a:cxn ang="0">
                    <a:pos x="105" y="134"/>
                  </a:cxn>
                  <a:cxn ang="0">
                    <a:pos x="108" y="135"/>
                  </a:cxn>
                  <a:cxn ang="0">
                    <a:pos x="112" y="135"/>
                  </a:cxn>
                  <a:cxn ang="0">
                    <a:pos x="116" y="135"/>
                  </a:cxn>
                  <a:cxn ang="0">
                    <a:pos x="119" y="135"/>
                  </a:cxn>
                  <a:cxn ang="0">
                    <a:pos x="119" y="133"/>
                  </a:cxn>
                  <a:cxn ang="0">
                    <a:pos x="116" y="129"/>
                  </a:cxn>
                  <a:cxn ang="0">
                    <a:pos x="112" y="121"/>
                  </a:cxn>
                  <a:cxn ang="0">
                    <a:pos x="108" y="112"/>
                  </a:cxn>
                  <a:cxn ang="0">
                    <a:pos x="105" y="104"/>
                  </a:cxn>
                  <a:cxn ang="0">
                    <a:pos x="101" y="89"/>
                  </a:cxn>
                  <a:cxn ang="0">
                    <a:pos x="96" y="65"/>
                  </a:cxn>
                  <a:cxn ang="0">
                    <a:pos x="91" y="42"/>
                  </a:cxn>
                  <a:cxn ang="0">
                    <a:pos x="88" y="28"/>
                  </a:cxn>
                </a:cxnLst>
                <a:rect l="0" t="0" r="r" b="b"/>
                <a:pathLst>
                  <a:path w="120" h="136">
                    <a:moveTo>
                      <a:pt x="87" y="26"/>
                    </a:moveTo>
                    <a:lnTo>
                      <a:pt x="85" y="25"/>
                    </a:lnTo>
                    <a:lnTo>
                      <a:pt x="81" y="23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3" y="16"/>
                    </a:lnTo>
                    <a:lnTo>
                      <a:pt x="57" y="14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1" y="8"/>
                    </a:lnTo>
                    <a:lnTo>
                      <a:pt x="35" y="6"/>
                    </a:lnTo>
                    <a:lnTo>
                      <a:pt x="29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7" y="18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2" y="21"/>
                    </a:lnTo>
                    <a:lnTo>
                      <a:pt x="31" y="24"/>
                    </a:lnTo>
                    <a:lnTo>
                      <a:pt x="38" y="27"/>
                    </a:lnTo>
                    <a:lnTo>
                      <a:pt x="47" y="31"/>
                    </a:lnTo>
                    <a:lnTo>
                      <a:pt x="56" y="34"/>
                    </a:lnTo>
                    <a:lnTo>
                      <a:pt x="65" y="37"/>
                    </a:lnTo>
                    <a:lnTo>
                      <a:pt x="76" y="41"/>
                    </a:lnTo>
                    <a:lnTo>
                      <a:pt x="78" y="52"/>
                    </a:lnTo>
                    <a:lnTo>
                      <a:pt x="80" y="64"/>
                    </a:lnTo>
                    <a:lnTo>
                      <a:pt x="82" y="76"/>
                    </a:lnTo>
                    <a:lnTo>
                      <a:pt x="85" y="88"/>
                    </a:lnTo>
                    <a:lnTo>
                      <a:pt x="87" y="93"/>
                    </a:lnTo>
                    <a:lnTo>
                      <a:pt x="88" y="99"/>
                    </a:lnTo>
                    <a:lnTo>
                      <a:pt x="91" y="105"/>
                    </a:lnTo>
                    <a:lnTo>
                      <a:pt x="93" y="111"/>
                    </a:lnTo>
                    <a:lnTo>
                      <a:pt x="95" y="116"/>
                    </a:lnTo>
                    <a:lnTo>
                      <a:pt x="98" y="122"/>
                    </a:lnTo>
                    <a:lnTo>
                      <a:pt x="101" y="127"/>
                    </a:lnTo>
                    <a:lnTo>
                      <a:pt x="104" y="132"/>
                    </a:lnTo>
                    <a:lnTo>
                      <a:pt x="105" y="134"/>
                    </a:lnTo>
                    <a:lnTo>
                      <a:pt x="107" y="135"/>
                    </a:lnTo>
                    <a:lnTo>
                      <a:pt x="108" y="135"/>
                    </a:lnTo>
                    <a:lnTo>
                      <a:pt x="110" y="135"/>
                    </a:lnTo>
                    <a:lnTo>
                      <a:pt x="112" y="135"/>
                    </a:lnTo>
                    <a:lnTo>
                      <a:pt x="114" y="135"/>
                    </a:lnTo>
                    <a:lnTo>
                      <a:pt x="116" y="135"/>
                    </a:lnTo>
                    <a:lnTo>
                      <a:pt x="118" y="135"/>
                    </a:lnTo>
                    <a:lnTo>
                      <a:pt x="119" y="135"/>
                    </a:lnTo>
                    <a:lnTo>
                      <a:pt x="119" y="134"/>
                    </a:lnTo>
                    <a:lnTo>
                      <a:pt x="119" y="133"/>
                    </a:lnTo>
                    <a:lnTo>
                      <a:pt x="119" y="132"/>
                    </a:lnTo>
                    <a:lnTo>
                      <a:pt x="116" y="129"/>
                    </a:lnTo>
                    <a:lnTo>
                      <a:pt x="114" y="124"/>
                    </a:lnTo>
                    <a:lnTo>
                      <a:pt x="112" y="121"/>
                    </a:lnTo>
                    <a:lnTo>
                      <a:pt x="110" y="117"/>
                    </a:lnTo>
                    <a:lnTo>
                      <a:pt x="108" y="112"/>
                    </a:lnTo>
                    <a:lnTo>
                      <a:pt x="107" y="107"/>
                    </a:lnTo>
                    <a:lnTo>
                      <a:pt x="105" y="104"/>
                    </a:lnTo>
                    <a:lnTo>
                      <a:pt x="104" y="99"/>
                    </a:lnTo>
                    <a:lnTo>
                      <a:pt x="101" y="89"/>
                    </a:lnTo>
                    <a:lnTo>
                      <a:pt x="98" y="77"/>
                    </a:lnTo>
                    <a:lnTo>
                      <a:pt x="96" y="65"/>
                    </a:lnTo>
                    <a:lnTo>
                      <a:pt x="94" y="53"/>
                    </a:lnTo>
                    <a:lnTo>
                      <a:pt x="91" y="42"/>
                    </a:lnTo>
                    <a:lnTo>
                      <a:pt x="89" y="34"/>
                    </a:lnTo>
                    <a:lnTo>
                      <a:pt x="88" y="28"/>
                    </a:lnTo>
                    <a:lnTo>
                      <a:pt x="87" y="2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39" name="Freeform 29"/>
              <p:cNvSpPr>
                <a:spLocks/>
              </p:cNvSpPr>
              <p:nvPr/>
            </p:nvSpPr>
            <p:spPr bwMode="auto">
              <a:xfrm flipH="1">
                <a:off x="717" y="2688"/>
                <a:ext cx="59" cy="10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3"/>
                  </a:cxn>
                  <a:cxn ang="0">
                    <a:pos x="29" y="4"/>
                  </a:cxn>
                  <a:cxn ang="0">
                    <a:pos x="26" y="5"/>
                  </a:cxn>
                  <a:cxn ang="0">
                    <a:pos x="25" y="5"/>
                  </a:cxn>
                  <a:cxn ang="0">
                    <a:pos x="22" y="6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6"/>
                  </a:cxn>
                  <a:cxn ang="0">
                    <a:pos x="7" y="17"/>
                  </a:cxn>
                  <a:cxn ang="0">
                    <a:pos x="5" y="20"/>
                  </a:cxn>
                  <a:cxn ang="0">
                    <a:pos x="3" y="23"/>
                  </a:cxn>
                  <a:cxn ang="0">
                    <a:pos x="0" y="24"/>
                  </a:cxn>
                  <a:cxn ang="0">
                    <a:pos x="1" y="34"/>
                  </a:cxn>
                  <a:cxn ang="0">
                    <a:pos x="3" y="43"/>
                  </a:cxn>
                  <a:cxn ang="0">
                    <a:pos x="3" y="53"/>
                  </a:cxn>
                  <a:cxn ang="0">
                    <a:pos x="5" y="61"/>
                  </a:cxn>
                  <a:cxn ang="0">
                    <a:pos x="6" y="65"/>
                  </a:cxn>
                  <a:cxn ang="0">
                    <a:pos x="8" y="71"/>
                  </a:cxn>
                  <a:cxn ang="0">
                    <a:pos x="9" y="75"/>
                  </a:cxn>
                  <a:cxn ang="0">
                    <a:pos x="11" y="78"/>
                  </a:cxn>
                  <a:cxn ang="0">
                    <a:pos x="13" y="83"/>
                  </a:cxn>
                  <a:cxn ang="0">
                    <a:pos x="15" y="87"/>
                  </a:cxn>
                  <a:cxn ang="0">
                    <a:pos x="17" y="91"/>
                  </a:cxn>
                  <a:cxn ang="0">
                    <a:pos x="19" y="95"/>
                  </a:cxn>
                  <a:cxn ang="0">
                    <a:pos x="24" y="94"/>
                  </a:cxn>
                  <a:cxn ang="0">
                    <a:pos x="29" y="92"/>
                  </a:cxn>
                  <a:cxn ang="0">
                    <a:pos x="32" y="89"/>
                  </a:cxn>
                  <a:cxn ang="0">
                    <a:pos x="36" y="87"/>
                  </a:cxn>
                  <a:cxn ang="0">
                    <a:pos x="41" y="84"/>
                  </a:cxn>
                  <a:cxn ang="0">
                    <a:pos x="45" y="82"/>
                  </a:cxn>
                  <a:cxn ang="0">
                    <a:pos x="48" y="79"/>
                  </a:cxn>
                  <a:cxn ang="0">
                    <a:pos x="52" y="77"/>
                  </a:cxn>
                  <a:cxn ang="0">
                    <a:pos x="49" y="66"/>
                  </a:cxn>
                  <a:cxn ang="0">
                    <a:pos x="47" y="54"/>
                  </a:cxn>
                  <a:cxn ang="0">
                    <a:pos x="45" y="41"/>
                  </a:cxn>
                  <a:cxn ang="0">
                    <a:pos x="42" y="29"/>
                  </a:cxn>
                  <a:cxn ang="0">
                    <a:pos x="41" y="17"/>
                  </a:cxn>
                  <a:cxn ang="0">
                    <a:pos x="39" y="8"/>
                  </a:cxn>
                  <a:cxn ang="0">
                    <a:pos x="38" y="2"/>
                  </a:cxn>
                  <a:cxn ang="0">
                    <a:pos x="38" y="0"/>
                  </a:cxn>
                </a:cxnLst>
                <a:rect l="0" t="0" r="r" b="b"/>
                <a:pathLst>
                  <a:path w="53" h="96">
                    <a:moveTo>
                      <a:pt x="38" y="0"/>
                    </a:moveTo>
                    <a:lnTo>
                      <a:pt x="35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3"/>
                    </a:lnTo>
                    <a:lnTo>
                      <a:pt x="29" y="4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3" y="23"/>
                    </a:lnTo>
                    <a:lnTo>
                      <a:pt x="0" y="24"/>
                    </a:lnTo>
                    <a:lnTo>
                      <a:pt x="1" y="34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5" y="61"/>
                    </a:lnTo>
                    <a:lnTo>
                      <a:pt x="6" y="65"/>
                    </a:lnTo>
                    <a:lnTo>
                      <a:pt x="8" y="71"/>
                    </a:lnTo>
                    <a:lnTo>
                      <a:pt x="9" y="75"/>
                    </a:lnTo>
                    <a:lnTo>
                      <a:pt x="11" y="78"/>
                    </a:lnTo>
                    <a:lnTo>
                      <a:pt x="13" y="83"/>
                    </a:lnTo>
                    <a:lnTo>
                      <a:pt x="15" y="87"/>
                    </a:lnTo>
                    <a:lnTo>
                      <a:pt x="17" y="91"/>
                    </a:lnTo>
                    <a:lnTo>
                      <a:pt x="19" y="95"/>
                    </a:lnTo>
                    <a:lnTo>
                      <a:pt x="24" y="94"/>
                    </a:lnTo>
                    <a:lnTo>
                      <a:pt x="29" y="92"/>
                    </a:lnTo>
                    <a:lnTo>
                      <a:pt x="32" y="89"/>
                    </a:lnTo>
                    <a:lnTo>
                      <a:pt x="36" y="87"/>
                    </a:lnTo>
                    <a:lnTo>
                      <a:pt x="41" y="84"/>
                    </a:lnTo>
                    <a:lnTo>
                      <a:pt x="45" y="82"/>
                    </a:lnTo>
                    <a:lnTo>
                      <a:pt x="48" y="79"/>
                    </a:lnTo>
                    <a:lnTo>
                      <a:pt x="52" y="77"/>
                    </a:lnTo>
                    <a:lnTo>
                      <a:pt x="49" y="66"/>
                    </a:lnTo>
                    <a:lnTo>
                      <a:pt x="47" y="54"/>
                    </a:lnTo>
                    <a:lnTo>
                      <a:pt x="45" y="41"/>
                    </a:lnTo>
                    <a:lnTo>
                      <a:pt x="42" y="29"/>
                    </a:lnTo>
                    <a:lnTo>
                      <a:pt x="41" y="17"/>
                    </a:lnTo>
                    <a:lnTo>
                      <a:pt x="39" y="8"/>
                    </a:lnTo>
                    <a:lnTo>
                      <a:pt x="38" y="2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0" name="Freeform 30"/>
              <p:cNvSpPr>
                <a:spLocks/>
              </p:cNvSpPr>
              <p:nvPr/>
            </p:nvSpPr>
            <p:spPr bwMode="auto">
              <a:xfrm flipH="1">
                <a:off x="740" y="2662"/>
                <a:ext cx="76" cy="50"/>
              </a:xfrm>
              <a:custGeom>
                <a:avLst/>
                <a:gdLst/>
                <a:ahLst/>
                <a:cxnLst>
                  <a:cxn ang="0">
                    <a:pos x="39" y="37"/>
                  </a:cxn>
                  <a:cxn ang="0">
                    <a:pos x="43" y="34"/>
                  </a:cxn>
                  <a:cxn ang="0">
                    <a:pos x="46" y="31"/>
                  </a:cxn>
                  <a:cxn ang="0">
                    <a:pos x="49" y="29"/>
                  </a:cxn>
                  <a:cxn ang="0">
                    <a:pos x="53" y="27"/>
                  </a:cxn>
                  <a:cxn ang="0">
                    <a:pos x="56" y="24"/>
                  </a:cxn>
                  <a:cxn ang="0">
                    <a:pos x="59" y="22"/>
                  </a:cxn>
                  <a:cxn ang="0">
                    <a:pos x="63" y="20"/>
                  </a:cxn>
                  <a:cxn ang="0">
                    <a:pos x="67" y="18"/>
                  </a:cxn>
                  <a:cxn ang="0">
                    <a:pos x="63" y="16"/>
                  </a:cxn>
                  <a:cxn ang="0">
                    <a:pos x="56" y="15"/>
                  </a:cxn>
                  <a:cxn ang="0">
                    <a:pos x="47" y="11"/>
                  </a:cxn>
                  <a:cxn ang="0">
                    <a:pos x="37" y="8"/>
                  </a:cxn>
                  <a:cxn ang="0">
                    <a:pos x="26" y="6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3" y="28"/>
                  </a:cxn>
                  <a:cxn ang="0">
                    <a:pos x="3" y="30"/>
                  </a:cxn>
                  <a:cxn ang="0">
                    <a:pos x="4" y="33"/>
                  </a:cxn>
                  <a:cxn ang="0">
                    <a:pos x="4" y="36"/>
                  </a:cxn>
                  <a:cxn ang="0">
                    <a:pos x="3" y="37"/>
                  </a:cxn>
                  <a:cxn ang="0">
                    <a:pos x="11" y="38"/>
                  </a:cxn>
                  <a:cxn ang="0">
                    <a:pos x="15" y="39"/>
                  </a:cxn>
                  <a:cxn ang="0">
                    <a:pos x="16" y="40"/>
                  </a:cxn>
                  <a:cxn ang="0">
                    <a:pos x="17" y="40"/>
                  </a:cxn>
                  <a:cxn ang="0">
                    <a:pos x="19" y="41"/>
                  </a:cxn>
                  <a:cxn ang="0">
                    <a:pos x="23" y="42"/>
                  </a:cxn>
                  <a:cxn ang="0">
                    <a:pos x="30" y="45"/>
                  </a:cxn>
                  <a:cxn ang="0">
                    <a:pos x="3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5" y="41"/>
                  </a:cxn>
                  <a:cxn ang="0">
                    <a:pos x="36" y="40"/>
                  </a:cxn>
                  <a:cxn ang="0">
                    <a:pos x="37" y="38"/>
                  </a:cxn>
                  <a:cxn ang="0">
                    <a:pos x="38" y="37"/>
                  </a:cxn>
                  <a:cxn ang="0">
                    <a:pos x="39" y="37"/>
                  </a:cxn>
                </a:cxnLst>
                <a:rect l="0" t="0" r="r" b="b"/>
                <a:pathLst>
                  <a:path w="68" h="46">
                    <a:moveTo>
                      <a:pt x="39" y="37"/>
                    </a:moveTo>
                    <a:lnTo>
                      <a:pt x="43" y="34"/>
                    </a:lnTo>
                    <a:lnTo>
                      <a:pt x="46" y="31"/>
                    </a:lnTo>
                    <a:lnTo>
                      <a:pt x="49" y="29"/>
                    </a:lnTo>
                    <a:lnTo>
                      <a:pt x="53" y="27"/>
                    </a:lnTo>
                    <a:lnTo>
                      <a:pt x="56" y="24"/>
                    </a:lnTo>
                    <a:lnTo>
                      <a:pt x="59" y="22"/>
                    </a:lnTo>
                    <a:lnTo>
                      <a:pt x="63" y="20"/>
                    </a:lnTo>
                    <a:lnTo>
                      <a:pt x="67" y="18"/>
                    </a:lnTo>
                    <a:lnTo>
                      <a:pt x="63" y="16"/>
                    </a:lnTo>
                    <a:lnTo>
                      <a:pt x="56" y="15"/>
                    </a:lnTo>
                    <a:lnTo>
                      <a:pt x="47" y="11"/>
                    </a:lnTo>
                    <a:lnTo>
                      <a:pt x="37" y="8"/>
                    </a:lnTo>
                    <a:lnTo>
                      <a:pt x="26" y="6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4" y="33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11" y="38"/>
                    </a:lnTo>
                    <a:lnTo>
                      <a:pt x="15" y="39"/>
                    </a:lnTo>
                    <a:lnTo>
                      <a:pt x="16" y="40"/>
                    </a:lnTo>
                    <a:lnTo>
                      <a:pt x="17" y="40"/>
                    </a:lnTo>
                    <a:lnTo>
                      <a:pt x="19" y="41"/>
                    </a:lnTo>
                    <a:lnTo>
                      <a:pt x="23" y="42"/>
                    </a:lnTo>
                    <a:lnTo>
                      <a:pt x="30" y="45"/>
                    </a:lnTo>
                    <a:lnTo>
                      <a:pt x="3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6" y="40"/>
                    </a:lnTo>
                    <a:lnTo>
                      <a:pt x="37" y="38"/>
                    </a:lnTo>
                    <a:lnTo>
                      <a:pt x="38" y="37"/>
                    </a:lnTo>
                    <a:lnTo>
                      <a:pt x="39" y="37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1" name="Freeform 31"/>
              <p:cNvSpPr>
                <a:spLocks/>
              </p:cNvSpPr>
              <p:nvPr/>
            </p:nvSpPr>
            <p:spPr bwMode="auto">
              <a:xfrm flipH="1">
                <a:off x="631" y="2651"/>
                <a:ext cx="67" cy="13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9"/>
                  </a:cxn>
                  <a:cxn ang="0">
                    <a:pos x="2" y="38"/>
                  </a:cxn>
                  <a:cxn ang="0">
                    <a:pos x="3" y="47"/>
                  </a:cxn>
                  <a:cxn ang="0">
                    <a:pos x="5" y="55"/>
                  </a:cxn>
                  <a:cxn ang="0">
                    <a:pos x="6" y="63"/>
                  </a:cxn>
                  <a:cxn ang="0">
                    <a:pos x="7" y="69"/>
                  </a:cxn>
                  <a:cxn ang="0">
                    <a:pos x="10" y="75"/>
                  </a:cxn>
                  <a:cxn ang="0">
                    <a:pos x="11" y="82"/>
                  </a:cxn>
                  <a:cxn ang="0">
                    <a:pos x="13" y="88"/>
                  </a:cxn>
                  <a:cxn ang="0">
                    <a:pos x="15" y="95"/>
                  </a:cxn>
                  <a:cxn ang="0">
                    <a:pos x="16" y="102"/>
                  </a:cxn>
                  <a:cxn ang="0">
                    <a:pos x="19" y="108"/>
                  </a:cxn>
                  <a:cxn ang="0">
                    <a:pos x="21" y="114"/>
                  </a:cxn>
                  <a:cxn ang="0">
                    <a:pos x="23" y="121"/>
                  </a:cxn>
                  <a:cxn ang="0">
                    <a:pos x="29" y="120"/>
                  </a:cxn>
                  <a:cxn ang="0">
                    <a:pos x="33" y="118"/>
                  </a:cxn>
                  <a:cxn ang="0">
                    <a:pos x="39" y="115"/>
                  </a:cxn>
                  <a:cxn ang="0">
                    <a:pos x="43" y="113"/>
                  </a:cxn>
                  <a:cxn ang="0">
                    <a:pos x="47" y="110"/>
                  </a:cxn>
                  <a:cxn ang="0">
                    <a:pos x="52" y="108"/>
                  </a:cxn>
                  <a:cxn ang="0">
                    <a:pos x="56" y="104"/>
                  </a:cxn>
                  <a:cxn ang="0">
                    <a:pos x="60" y="101"/>
                  </a:cxn>
                  <a:cxn ang="0">
                    <a:pos x="58" y="99"/>
                  </a:cxn>
                  <a:cxn ang="0">
                    <a:pos x="56" y="96"/>
                  </a:cxn>
                  <a:cxn ang="0">
                    <a:pos x="56" y="93"/>
                  </a:cxn>
                  <a:cxn ang="0">
                    <a:pos x="55" y="90"/>
                  </a:cxn>
                  <a:cxn ang="0">
                    <a:pos x="54" y="87"/>
                  </a:cxn>
                  <a:cxn ang="0">
                    <a:pos x="53" y="83"/>
                  </a:cxn>
                  <a:cxn ang="0">
                    <a:pos x="53" y="81"/>
                  </a:cxn>
                  <a:cxn ang="0">
                    <a:pos x="52" y="77"/>
                  </a:cxn>
                  <a:cxn ang="0">
                    <a:pos x="49" y="68"/>
                  </a:cxn>
                  <a:cxn ang="0">
                    <a:pos x="46" y="58"/>
                  </a:cxn>
                  <a:cxn ang="0">
                    <a:pos x="45" y="49"/>
                  </a:cxn>
                  <a:cxn ang="0">
                    <a:pos x="43" y="38"/>
                  </a:cxn>
                  <a:cxn ang="0">
                    <a:pos x="42" y="29"/>
                  </a:cxn>
                  <a:cxn ang="0">
                    <a:pos x="42" y="19"/>
                  </a:cxn>
                  <a:cxn ang="0">
                    <a:pos x="42" y="9"/>
                  </a:cxn>
                  <a:cxn ang="0">
                    <a:pos x="43" y="0"/>
                  </a:cxn>
                  <a:cxn ang="0">
                    <a:pos x="37" y="0"/>
                  </a:cxn>
                  <a:cxn ang="0">
                    <a:pos x="30" y="1"/>
                  </a:cxn>
                  <a:cxn ang="0">
                    <a:pos x="23" y="2"/>
                  </a:cxn>
                  <a:cxn ang="0">
                    <a:pos x="16" y="4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2" y="10"/>
                  </a:cxn>
                  <a:cxn ang="0">
                    <a:pos x="0" y="11"/>
                  </a:cxn>
                </a:cxnLst>
                <a:rect l="0" t="0" r="r" b="b"/>
                <a:pathLst>
                  <a:path w="61" h="122">
                    <a:moveTo>
                      <a:pt x="0" y="11"/>
                    </a:moveTo>
                    <a:lnTo>
                      <a:pt x="0" y="15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2" y="38"/>
                    </a:lnTo>
                    <a:lnTo>
                      <a:pt x="3" y="47"/>
                    </a:lnTo>
                    <a:lnTo>
                      <a:pt x="5" y="55"/>
                    </a:lnTo>
                    <a:lnTo>
                      <a:pt x="6" y="63"/>
                    </a:lnTo>
                    <a:lnTo>
                      <a:pt x="7" y="69"/>
                    </a:lnTo>
                    <a:lnTo>
                      <a:pt x="10" y="75"/>
                    </a:lnTo>
                    <a:lnTo>
                      <a:pt x="11" y="82"/>
                    </a:lnTo>
                    <a:lnTo>
                      <a:pt x="13" y="88"/>
                    </a:lnTo>
                    <a:lnTo>
                      <a:pt x="15" y="95"/>
                    </a:lnTo>
                    <a:lnTo>
                      <a:pt x="16" y="102"/>
                    </a:lnTo>
                    <a:lnTo>
                      <a:pt x="19" y="108"/>
                    </a:lnTo>
                    <a:lnTo>
                      <a:pt x="21" y="114"/>
                    </a:lnTo>
                    <a:lnTo>
                      <a:pt x="23" y="121"/>
                    </a:lnTo>
                    <a:lnTo>
                      <a:pt x="29" y="120"/>
                    </a:lnTo>
                    <a:lnTo>
                      <a:pt x="33" y="118"/>
                    </a:lnTo>
                    <a:lnTo>
                      <a:pt x="39" y="115"/>
                    </a:lnTo>
                    <a:lnTo>
                      <a:pt x="43" y="113"/>
                    </a:lnTo>
                    <a:lnTo>
                      <a:pt x="47" y="110"/>
                    </a:lnTo>
                    <a:lnTo>
                      <a:pt x="52" y="108"/>
                    </a:lnTo>
                    <a:lnTo>
                      <a:pt x="56" y="104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6"/>
                    </a:lnTo>
                    <a:lnTo>
                      <a:pt x="56" y="93"/>
                    </a:lnTo>
                    <a:lnTo>
                      <a:pt x="55" y="90"/>
                    </a:lnTo>
                    <a:lnTo>
                      <a:pt x="54" y="87"/>
                    </a:lnTo>
                    <a:lnTo>
                      <a:pt x="53" y="83"/>
                    </a:lnTo>
                    <a:lnTo>
                      <a:pt x="53" y="81"/>
                    </a:lnTo>
                    <a:lnTo>
                      <a:pt x="52" y="77"/>
                    </a:lnTo>
                    <a:lnTo>
                      <a:pt x="49" y="68"/>
                    </a:lnTo>
                    <a:lnTo>
                      <a:pt x="46" y="58"/>
                    </a:lnTo>
                    <a:lnTo>
                      <a:pt x="45" y="49"/>
                    </a:lnTo>
                    <a:lnTo>
                      <a:pt x="43" y="38"/>
                    </a:lnTo>
                    <a:lnTo>
                      <a:pt x="42" y="29"/>
                    </a:lnTo>
                    <a:lnTo>
                      <a:pt x="42" y="19"/>
                    </a:lnTo>
                    <a:lnTo>
                      <a:pt x="42" y="9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2" name="Freeform 32"/>
              <p:cNvSpPr>
                <a:spLocks/>
              </p:cNvSpPr>
              <p:nvPr/>
            </p:nvSpPr>
            <p:spPr bwMode="auto">
              <a:xfrm flipH="1">
                <a:off x="625" y="2612"/>
                <a:ext cx="71" cy="10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5" y="1"/>
                  </a:cxn>
                  <a:cxn ang="0">
                    <a:pos x="14" y="5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18" y="17"/>
                  </a:cxn>
                  <a:cxn ang="0">
                    <a:pos x="31" y="22"/>
                  </a:cxn>
                  <a:cxn ang="0">
                    <a:pos x="43" y="27"/>
                  </a:cxn>
                  <a:cxn ang="0">
                    <a:pos x="49" y="32"/>
                  </a:cxn>
                  <a:cxn ang="0">
                    <a:pos x="49" y="37"/>
                  </a:cxn>
                  <a:cxn ang="0">
                    <a:pos x="48" y="41"/>
                  </a:cxn>
                  <a:cxn ang="0">
                    <a:pos x="48" y="46"/>
                  </a:cxn>
                  <a:cxn ang="0">
                    <a:pos x="49" y="55"/>
                  </a:cxn>
                  <a:cxn ang="0">
                    <a:pos x="49" y="66"/>
                  </a:cxn>
                  <a:cxn ang="0">
                    <a:pos x="51" y="76"/>
                  </a:cxn>
                  <a:cxn ang="0">
                    <a:pos x="52" y="86"/>
                  </a:cxn>
                  <a:cxn ang="0">
                    <a:pos x="56" y="86"/>
                  </a:cxn>
                  <a:cxn ang="0">
                    <a:pos x="59" y="74"/>
                  </a:cxn>
                  <a:cxn ang="0">
                    <a:pos x="61" y="62"/>
                  </a:cxn>
                  <a:cxn ang="0">
                    <a:pos x="63" y="50"/>
                  </a:cxn>
                  <a:cxn ang="0">
                    <a:pos x="63" y="41"/>
                  </a:cxn>
                  <a:cxn ang="0">
                    <a:pos x="63" y="38"/>
                  </a:cxn>
                  <a:cxn ang="0">
                    <a:pos x="63" y="34"/>
                  </a:cxn>
                  <a:cxn ang="0">
                    <a:pos x="62" y="30"/>
                  </a:cxn>
                  <a:cxn ang="0">
                    <a:pos x="61" y="28"/>
                  </a:cxn>
                  <a:cxn ang="0">
                    <a:pos x="59" y="26"/>
                  </a:cxn>
                  <a:cxn ang="0">
                    <a:pos x="58" y="24"/>
                  </a:cxn>
                  <a:cxn ang="0">
                    <a:pos x="57" y="22"/>
                  </a:cxn>
                  <a:cxn ang="0">
                    <a:pos x="56" y="20"/>
                  </a:cxn>
                  <a:cxn ang="0">
                    <a:pos x="57" y="18"/>
                  </a:cxn>
                  <a:cxn ang="0">
                    <a:pos x="57" y="17"/>
                  </a:cxn>
                  <a:cxn ang="0">
                    <a:pos x="55" y="17"/>
                  </a:cxn>
                  <a:cxn ang="0">
                    <a:pos x="52" y="20"/>
                  </a:cxn>
                  <a:cxn ang="0">
                    <a:pos x="51" y="22"/>
                  </a:cxn>
                  <a:cxn ang="0">
                    <a:pos x="49" y="24"/>
                  </a:cxn>
                  <a:cxn ang="0">
                    <a:pos x="47" y="24"/>
                  </a:cxn>
                  <a:cxn ang="0">
                    <a:pos x="46" y="23"/>
                  </a:cxn>
                  <a:cxn ang="0">
                    <a:pos x="45" y="20"/>
                  </a:cxn>
                  <a:cxn ang="0">
                    <a:pos x="45" y="14"/>
                  </a:cxn>
                  <a:cxn ang="0">
                    <a:pos x="45" y="9"/>
                  </a:cxn>
                  <a:cxn ang="0">
                    <a:pos x="45" y="4"/>
                  </a:cxn>
                  <a:cxn ang="0">
                    <a:pos x="45" y="0"/>
                  </a:cxn>
                  <a:cxn ang="0">
                    <a:pos x="43" y="0"/>
                  </a:cxn>
                </a:cxnLst>
                <a:rect l="0" t="0" r="r" b="b"/>
                <a:pathLst>
                  <a:path w="64" h="93">
                    <a:moveTo>
                      <a:pt x="42" y="0"/>
                    </a:moveTo>
                    <a:lnTo>
                      <a:pt x="36" y="0"/>
                    </a:lnTo>
                    <a:lnTo>
                      <a:pt x="31" y="0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6" y="13"/>
                    </a:lnTo>
                    <a:lnTo>
                      <a:pt x="12" y="16"/>
                    </a:lnTo>
                    <a:lnTo>
                      <a:pt x="18" y="17"/>
                    </a:lnTo>
                    <a:lnTo>
                      <a:pt x="24" y="20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43" y="27"/>
                    </a:lnTo>
                    <a:lnTo>
                      <a:pt x="49" y="29"/>
                    </a:lnTo>
                    <a:lnTo>
                      <a:pt x="49" y="32"/>
                    </a:lnTo>
                    <a:lnTo>
                      <a:pt x="49" y="34"/>
                    </a:lnTo>
                    <a:lnTo>
                      <a:pt x="49" y="37"/>
                    </a:lnTo>
                    <a:lnTo>
                      <a:pt x="49" y="39"/>
                    </a:lnTo>
                    <a:lnTo>
                      <a:pt x="48" y="41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9" y="55"/>
                    </a:lnTo>
                    <a:lnTo>
                      <a:pt x="49" y="60"/>
                    </a:lnTo>
                    <a:lnTo>
                      <a:pt x="49" y="66"/>
                    </a:lnTo>
                    <a:lnTo>
                      <a:pt x="50" y="71"/>
                    </a:lnTo>
                    <a:lnTo>
                      <a:pt x="51" y="76"/>
                    </a:lnTo>
                    <a:lnTo>
                      <a:pt x="52" y="81"/>
                    </a:lnTo>
                    <a:lnTo>
                      <a:pt x="52" y="86"/>
                    </a:lnTo>
                    <a:lnTo>
                      <a:pt x="53" y="92"/>
                    </a:lnTo>
                    <a:lnTo>
                      <a:pt x="56" y="86"/>
                    </a:lnTo>
                    <a:lnTo>
                      <a:pt x="57" y="80"/>
                    </a:lnTo>
                    <a:lnTo>
                      <a:pt x="59" y="74"/>
                    </a:lnTo>
                    <a:lnTo>
                      <a:pt x="60" y="68"/>
                    </a:lnTo>
                    <a:lnTo>
                      <a:pt x="61" y="62"/>
                    </a:lnTo>
                    <a:lnTo>
                      <a:pt x="62" y="56"/>
                    </a:lnTo>
                    <a:lnTo>
                      <a:pt x="63" y="50"/>
                    </a:lnTo>
                    <a:lnTo>
                      <a:pt x="63" y="43"/>
                    </a:lnTo>
                    <a:lnTo>
                      <a:pt x="63" y="41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3" y="36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1" y="28"/>
                    </a:lnTo>
                    <a:lnTo>
                      <a:pt x="60" y="27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58" y="24"/>
                    </a:lnTo>
                    <a:lnTo>
                      <a:pt x="57" y="23"/>
                    </a:lnTo>
                    <a:lnTo>
                      <a:pt x="57" y="22"/>
                    </a:lnTo>
                    <a:lnTo>
                      <a:pt x="56" y="21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8" y="17"/>
                    </a:lnTo>
                    <a:lnTo>
                      <a:pt x="57" y="17"/>
                    </a:lnTo>
                    <a:lnTo>
                      <a:pt x="56" y="17"/>
                    </a:lnTo>
                    <a:lnTo>
                      <a:pt x="55" y="17"/>
                    </a:lnTo>
                    <a:lnTo>
                      <a:pt x="54" y="19"/>
                    </a:lnTo>
                    <a:lnTo>
                      <a:pt x="52" y="20"/>
                    </a:lnTo>
                    <a:lnTo>
                      <a:pt x="52" y="21"/>
                    </a:lnTo>
                    <a:lnTo>
                      <a:pt x="51" y="22"/>
                    </a:lnTo>
                    <a:lnTo>
                      <a:pt x="49" y="23"/>
                    </a:lnTo>
                    <a:lnTo>
                      <a:pt x="49" y="24"/>
                    </a:lnTo>
                    <a:lnTo>
                      <a:pt x="48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6" y="23"/>
                    </a:lnTo>
                    <a:lnTo>
                      <a:pt x="45" y="23"/>
                    </a:lnTo>
                    <a:lnTo>
                      <a:pt x="45" y="20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5" y="1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3" name="Freeform 33"/>
              <p:cNvSpPr>
                <a:spLocks/>
              </p:cNvSpPr>
              <p:nvPr/>
            </p:nvSpPr>
            <p:spPr bwMode="auto">
              <a:xfrm flipH="1">
                <a:off x="480" y="2622"/>
                <a:ext cx="63" cy="76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15" y="33"/>
                  </a:cxn>
                  <a:cxn ang="0">
                    <a:pos x="28" y="28"/>
                  </a:cxn>
                  <a:cxn ang="0">
                    <a:pos x="36" y="28"/>
                  </a:cxn>
                  <a:cxn ang="0">
                    <a:pos x="32" y="29"/>
                  </a:cxn>
                  <a:cxn ang="0">
                    <a:pos x="29" y="30"/>
                  </a:cxn>
                  <a:cxn ang="0">
                    <a:pos x="25" y="31"/>
                  </a:cxn>
                  <a:cxn ang="0">
                    <a:pos x="22" y="34"/>
                  </a:cxn>
                  <a:cxn ang="0">
                    <a:pos x="19" y="37"/>
                  </a:cxn>
                  <a:cxn ang="0">
                    <a:pos x="17" y="40"/>
                  </a:cxn>
                  <a:cxn ang="0">
                    <a:pos x="14" y="43"/>
                  </a:cxn>
                  <a:cxn ang="0">
                    <a:pos x="10" y="50"/>
                  </a:cxn>
                  <a:cxn ang="0">
                    <a:pos x="8" y="59"/>
                  </a:cxn>
                  <a:cxn ang="0">
                    <a:pos x="10" y="69"/>
                  </a:cxn>
                  <a:cxn ang="0">
                    <a:pos x="19" y="63"/>
                  </a:cxn>
                  <a:cxn ang="0">
                    <a:pos x="28" y="61"/>
                  </a:cxn>
                  <a:cxn ang="0">
                    <a:pos x="36" y="61"/>
                  </a:cxn>
                  <a:cxn ang="0">
                    <a:pos x="38" y="59"/>
                  </a:cxn>
                  <a:cxn ang="0">
                    <a:pos x="32" y="54"/>
                  </a:cxn>
                  <a:cxn ang="0">
                    <a:pos x="24" y="52"/>
                  </a:cxn>
                  <a:cxn ang="0">
                    <a:pos x="21" y="52"/>
                  </a:cxn>
                  <a:cxn ang="0">
                    <a:pos x="24" y="50"/>
                  </a:cxn>
                  <a:cxn ang="0">
                    <a:pos x="27" y="47"/>
                  </a:cxn>
                  <a:cxn ang="0">
                    <a:pos x="33" y="45"/>
                  </a:cxn>
                  <a:cxn ang="0">
                    <a:pos x="40" y="45"/>
                  </a:cxn>
                  <a:cxn ang="0">
                    <a:pos x="46" y="44"/>
                  </a:cxn>
                  <a:cxn ang="0">
                    <a:pos x="50" y="45"/>
                  </a:cxn>
                  <a:cxn ang="0">
                    <a:pos x="54" y="47"/>
                  </a:cxn>
                  <a:cxn ang="0">
                    <a:pos x="56" y="45"/>
                  </a:cxn>
                  <a:cxn ang="0">
                    <a:pos x="54" y="42"/>
                  </a:cxn>
                  <a:cxn ang="0">
                    <a:pos x="52" y="39"/>
                  </a:cxn>
                  <a:cxn ang="0">
                    <a:pos x="49" y="36"/>
                  </a:cxn>
                  <a:cxn ang="0">
                    <a:pos x="45" y="31"/>
                  </a:cxn>
                  <a:cxn ang="0">
                    <a:pos x="43" y="25"/>
                  </a:cxn>
                  <a:cxn ang="0">
                    <a:pos x="44" y="16"/>
                  </a:cxn>
                  <a:cxn ang="0">
                    <a:pos x="43" y="8"/>
                  </a:cxn>
                  <a:cxn ang="0">
                    <a:pos x="41" y="3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5" y="1"/>
                  </a:cxn>
                  <a:cxn ang="0">
                    <a:pos x="18" y="5"/>
                  </a:cxn>
                  <a:cxn ang="0">
                    <a:pos x="10" y="10"/>
                  </a:cxn>
                  <a:cxn ang="0">
                    <a:pos x="3" y="18"/>
                  </a:cxn>
                </a:cxnLst>
                <a:rect l="0" t="0" r="r" b="b"/>
                <a:pathLst>
                  <a:path w="57" h="70">
                    <a:moveTo>
                      <a:pt x="0" y="24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8" y="38"/>
                    </a:lnTo>
                    <a:lnTo>
                      <a:pt x="11" y="36"/>
                    </a:lnTo>
                    <a:lnTo>
                      <a:pt x="15" y="33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8" y="28"/>
                    </a:lnTo>
                    <a:lnTo>
                      <a:pt x="32" y="27"/>
                    </a:lnTo>
                    <a:lnTo>
                      <a:pt x="36" y="27"/>
                    </a:lnTo>
                    <a:lnTo>
                      <a:pt x="36" y="28"/>
                    </a:lnTo>
                    <a:lnTo>
                      <a:pt x="35" y="28"/>
                    </a:lnTo>
                    <a:lnTo>
                      <a:pt x="34" y="29"/>
                    </a:lnTo>
                    <a:lnTo>
                      <a:pt x="32" y="29"/>
                    </a:lnTo>
                    <a:lnTo>
                      <a:pt x="31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5" y="31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4"/>
                    </a:lnTo>
                    <a:lnTo>
                      <a:pt x="21" y="35"/>
                    </a:lnTo>
                    <a:lnTo>
                      <a:pt x="20" y="36"/>
                    </a:lnTo>
                    <a:lnTo>
                      <a:pt x="19" y="37"/>
                    </a:lnTo>
                    <a:lnTo>
                      <a:pt x="18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3"/>
                    </a:lnTo>
                    <a:lnTo>
                      <a:pt x="13" y="44"/>
                    </a:lnTo>
                    <a:lnTo>
                      <a:pt x="11" y="47"/>
                    </a:lnTo>
                    <a:lnTo>
                      <a:pt x="10" y="50"/>
                    </a:lnTo>
                    <a:lnTo>
                      <a:pt x="10" y="53"/>
                    </a:lnTo>
                    <a:lnTo>
                      <a:pt x="9" y="56"/>
                    </a:lnTo>
                    <a:lnTo>
                      <a:pt x="8" y="59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0" y="69"/>
                    </a:lnTo>
                    <a:lnTo>
                      <a:pt x="13" y="67"/>
                    </a:lnTo>
                    <a:lnTo>
                      <a:pt x="16" y="65"/>
                    </a:lnTo>
                    <a:lnTo>
                      <a:pt x="19" y="63"/>
                    </a:lnTo>
                    <a:lnTo>
                      <a:pt x="22" y="62"/>
                    </a:lnTo>
                    <a:lnTo>
                      <a:pt x="25" y="61"/>
                    </a:lnTo>
                    <a:lnTo>
                      <a:pt x="28" y="61"/>
                    </a:lnTo>
                    <a:lnTo>
                      <a:pt x="31" y="60"/>
                    </a:lnTo>
                    <a:lnTo>
                      <a:pt x="35" y="61"/>
                    </a:lnTo>
                    <a:lnTo>
                      <a:pt x="36" y="61"/>
                    </a:lnTo>
                    <a:lnTo>
                      <a:pt x="37" y="60"/>
                    </a:lnTo>
                    <a:lnTo>
                      <a:pt x="38" y="60"/>
                    </a:lnTo>
                    <a:lnTo>
                      <a:pt x="38" y="59"/>
                    </a:lnTo>
                    <a:lnTo>
                      <a:pt x="37" y="57"/>
                    </a:lnTo>
                    <a:lnTo>
                      <a:pt x="35" y="56"/>
                    </a:lnTo>
                    <a:lnTo>
                      <a:pt x="32" y="54"/>
                    </a:lnTo>
                    <a:lnTo>
                      <a:pt x="28" y="52"/>
                    </a:lnTo>
                    <a:lnTo>
                      <a:pt x="27" y="52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1" y="53"/>
                    </a:lnTo>
                    <a:lnTo>
                      <a:pt x="21" y="52"/>
                    </a:lnTo>
                    <a:lnTo>
                      <a:pt x="22" y="51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49"/>
                    </a:lnTo>
                    <a:lnTo>
                      <a:pt x="26" y="48"/>
                    </a:lnTo>
                    <a:lnTo>
                      <a:pt x="27" y="47"/>
                    </a:lnTo>
                    <a:lnTo>
                      <a:pt x="28" y="47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7" y="44"/>
                    </a:lnTo>
                    <a:lnTo>
                      <a:pt x="49" y="45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4" y="47"/>
                    </a:lnTo>
                    <a:lnTo>
                      <a:pt x="55" y="47"/>
                    </a:lnTo>
                    <a:lnTo>
                      <a:pt x="56" y="46"/>
                    </a:lnTo>
                    <a:lnTo>
                      <a:pt x="56" y="45"/>
                    </a:lnTo>
                    <a:lnTo>
                      <a:pt x="56" y="44"/>
                    </a:lnTo>
                    <a:lnTo>
                      <a:pt x="55" y="43"/>
                    </a:lnTo>
                    <a:lnTo>
                      <a:pt x="54" y="42"/>
                    </a:lnTo>
                    <a:lnTo>
                      <a:pt x="54" y="41"/>
                    </a:lnTo>
                    <a:lnTo>
                      <a:pt x="53" y="41"/>
                    </a:lnTo>
                    <a:lnTo>
                      <a:pt x="52" y="39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4" y="28"/>
                    </a:lnTo>
                    <a:lnTo>
                      <a:pt x="43" y="25"/>
                    </a:lnTo>
                    <a:lnTo>
                      <a:pt x="43" y="22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3" y="8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1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1" y="4"/>
                    </a:lnTo>
                    <a:lnTo>
                      <a:pt x="18" y="5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4" name="Freeform 34"/>
              <p:cNvSpPr>
                <a:spLocks/>
              </p:cNvSpPr>
              <p:nvPr/>
            </p:nvSpPr>
            <p:spPr bwMode="auto">
              <a:xfrm flipH="1">
                <a:off x="531" y="2614"/>
                <a:ext cx="79" cy="121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3"/>
                  </a:cxn>
                  <a:cxn ang="0">
                    <a:pos x="5" y="59"/>
                  </a:cxn>
                  <a:cxn ang="0">
                    <a:pos x="14" y="82"/>
                  </a:cxn>
                  <a:cxn ang="0">
                    <a:pos x="19" y="95"/>
                  </a:cxn>
                  <a:cxn ang="0">
                    <a:pos x="21" y="102"/>
                  </a:cxn>
                  <a:cxn ang="0">
                    <a:pos x="24" y="108"/>
                  </a:cxn>
                  <a:cxn ang="0">
                    <a:pos x="28" y="110"/>
                  </a:cxn>
                  <a:cxn ang="0">
                    <a:pos x="33" y="109"/>
                  </a:cxn>
                  <a:cxn ang="0">
                    <a:pos x="36" y="107"/>
                  </a:cxn>
                  <a:cxn ang="0">
                    <a:pos x="47" y="100"/>
                  </a:cxn>
                  <a:cxn ang="0">
                    <a:pos x="58" y="94"/>
                  </a:cxn>
                  <a:cxn ang="0">
                    <a:pos x="66" y="90"/>
                  </a:cxn>
                  <a:cxn ang="0">
                    <a:pos x="66" y="87"/>
                  </a:cxn>
                  <a:cxn ang="0">
                    <a:pos x="63" y="81"/>
                  </a:cxn>
                  <a:cxn ang="0">
                    <a:pos x="60" y="72"/>
                  </a:cxn>
                  <a:cxn ang="0">
                    <a:pos x="60" y="63"/>
                  </a:cxn>
                  <a:cxn ang="0">
                    <a:pos x="59" y="59"/>
                  </a:cxn>
                  <a:cxn ang="0">
                    <a:pos x="57" y="57"/>
                  </a:cxn>
                  <a:cxn ang="0">
                    <a:pos x="57" y="53"/>
                  </a:cxn>
                  <a:cxn ang="0">
                    <a:pos x="56" y="51"/>
                  </a:cxn>
                  <a:cxn ang="0">
                    <a:pos x="55" y="47"/>
                  </a:cxn>
                  <a:cxn ang="0">
                    <a:pos x="53" y="44"/>
                  </a:cxn>
                  <a:cxn ang="0">
                    <a:pos x="52" y="40"/>
                  </a:cxn>
                  <a:cxn ang="0">
                    <a:pos x="55" y="32"/>
                  </a:cxn>
                  <a:cxn ang="0">
                    <a:pos x="64" y="16"/>
                  </a:cxn>
                  <a:cxn ang="0">
                    <a:pos x="70" y="8"/>
                  </a:cxn>
                  <a:cxn ang="0">
                    <a:pos x="59" y="12"/>
                  </a:cxn>
                  <a:cxn ang="0">
                    <a:pos x="51" y="19"/>
                  </a:cxn>
                  <a:cxn ang="0">
                    <a:pos x="48" y="22"/>
                  </a:cxn>
                  <a:cxn ang="0">
                    <a:pos x="53" y="14"/>
                  </a:cxn>
                  <a:cxn ang="0">
                    <a:pos x="59" y="7"/>
                  </a:cxn>
                  <a:cxn ang="0">
                    <a:pos x="59" y="5"/>
                  </a:cxn>
                  <a:cxn ang="0">
                    <a:pos x="52" y="8"/>
                  </a:cxn>
                  <a:cxn ang="0">
                    <a:pos x="46" y="13"/>
                  </a:cxn>
                  <a:cxn ang="0">
                    <a:pos x="42" y="16"/>
                  </a:cxn>
                  <a:cxn ang="0">
                    <a:pos x="39" y="19"/>
                  </a:cxn>
                  <a:cxn ang="0">
                    <a:pos x="38" y="18"/>
                  </a:cxn>
                  <a:cxn ang="0">
                    <a:pos x="42" y="11"/>
                  </a:cxn>
                  <a:cxn ang="0">
                    <a:pos x="49" y="4"/>
                  </a:cxn>
                  <a:cxn ang="0">
                    <a:pos x="48" y="1"/>
                  </a:cxn>
                  <a:cxn ang="0">
                    <a:pos x="42" y="5"/>
                  </a:cxn>
                  <a:cxn ang="0">
                    <a:pos x="31" y="12"/>
                  </a:cxn>
                  <a:cxn ang="0">
                    <a:pos x="28" y="14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25" y="8"/>
                  </a:cxn>
                  <a:cxn ang="0">
                    <a:pos x="15" y="18"/>
                  </a:cxn>
                  <a:cxn ang="0">
                    <a:pos x="10" y="22"/>
                  </a:cxn>
                  <a:cxn ang="0">
                    <a:pos x="6" y="18"/>
                  </a:cxn>
                  <a:cxn ang="0">
                    <a:pos x="3" y="15"/>
                  </a:cxn>
                  <a:cxn ang="0">
                    <a:pos x="3" y="18"/>
                  </a:cxn>
                  <a:cxn ang="0">
                    <a:pos x="2" y="21"/>
                  </a:cxn>
                </a:cxnLst>
                <a:rect l="0" t="0" r="r" b="b"/>
                <a:pathLst>
                  <a:path w="71" h="111">
                    <a:moveTo>
                      <a:pt x="2" y="21"/>
                    </a:moveTo>
                    <a:lnTo>
                      <a:pt x="2" y="22"/>
                    </a:lnTo>
                    <a:lnTo>
                      <a:pt x="1" y="22"/>
                    </a:lnTo>
                    <a:lnTo>
                      <a:pt x="1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3" y="52"/>
                    </a:lnTo>
                    <a:lnTo>
                      <a:pt x="5" y="59"/>
                    </a:lnTo>
                    <a:lnTo>
                      <a:pt x="7" y="68"/>
                    </a:lnTo>
                    <a:lnTo>
                      <a:pt x="10" y="75"/>
                    </a:lnTo>
                    <a:lnTo>
                      <a:pt x="14" y="82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19" y="95"/>
                    </a:lnTo>
                    <a:lnTo>
                      <a:pt x="20" y="98"/>
                    </a:lnTo>
                    <a:lnTo>
                      <a:pt x="21" y="99"/>
                    </a:lnTo>
                    <a:lnTo>
                      <a:pt x="21" y="102"/>
                    </a:lnTo>
                    <a:lnTo>
                      <a:pt x="22" y="104"/>
                    </a:lnTo>
                    <a:lnTo>
                      <a:pt x="23" y="106"/>
                    </a:lnTo>
                    <a:lnTo>
                      <a:pt x="24" y="108"/>
                    </a:lnTo>
                    <a:lnTo>
                      <a:pt x="24" y="109"/>
                    </a:lnTo>
                    <a:lnTo>
                      <a:pt x="26" y="110"/>
                    </a:lnTo>
                    <a:lnTo>
                      <a:pt x="28" y="110"/>
                    </a:lnTo>
                    <a:lnTo>
                      <a:pt x="30" y="110"/>
                    </a:lnTo>
                    <a:lnTo>
                      <a:pt x="31" y="110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35" y="108"/>
                    </a:lnTo>
                    <a:lnTo>
                      <a:pt x="36" y="107"/>
                    </a:lnTo>
                    <a:lnTo>
                      <a:pt x="39" y="104"/>
                    </a:lnTo>
                    <a:lnTo>
                      <a:pt x="43" y="102"/>
                    </a:lnTo>
                    <a:lnTo>
                      <a:pt x="47" y="100"/>
                    </a:lnTo>
                    <a:lnTo>
                      <a:pt x="51" y="98"/>
                    </a:lnTo>
                    <a:lnTo>
                      <a:pt x="54" y="96"/>
                    </a:lnTo>
                    <a:lnTo>
                      <a:pt x="58" y="94"/>
                    </a:lnTo>
                    <a:lnTo>
                      <a:pt x="62" y="92"/>
                    </a:lnTo>
                    <a:lnTo>
                      <a:pt x="65" y="90"/>
                    </a:lnTo>
                    <a:lnTo>
                      <a:pt x="66" y="90"/>
                    </a:lnTo>
                    <a:lnTo>
                      <a:pt x="66" y="89"/>
                    </a:lnTo>
                    <a:lnTo>
                      <a:pt x="66" y="88"/>
                    </a:lnTo>
                    <a:lnTo>
                      <a:pt x="66" y="87"/>
                    </a:lnTo>
                    <a:lnTo>
                      <a:pt x="66" y="86"/>
                    </a:lnTo>
                    <a:lnTo>
                      <a:pt x="65" y="85"/>
                    </a:lnTo>
                    <a:lnTo>
                      <a:pt x="63" y="81"/>
                    </a:lnTo>
                    <a:lnTo>
                      <a:pt x="62" y="79"/>
                    </a:lnTo>
                    <a:lnTo>
                      <a:pt x="61" y="75"/>
                    </a:lnTo>
                    <a:lnTo>
                      <a:pt x="60" y="72"/>
                    </a:lnTo>
                    <a:lnTo>
                      <a:pt x="60" y="69"/>
                    </a:lnTo>
                    <a:lnTo>
                      <a:pt x="60" y="66"/>
                    </a:lnTo>
                    <a:lnTo>
                      <a:pt x="60" y="63"/>
                    </a:lnTo>
                    <a:lnTo>
                      <a:pt x="60" y="60"/>
                    </a:lnTo>
                    <a:lnTo>
                      <a:pt x="60" y="59"/>
                    </a:lnTo>
                    <a:lnTo>
                      <a:pt x="59" y="59"/>
                    </a:lnTo>
                    <a:lnTo>
                      <a:pt x="59" y="58"/>
                    </a:lnTo>
                    <a:lnTo>
                      <a:pt x="58" y="57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56" y="51"/>
                    </a:lnTo>
                    <a:lnTo>
                      <a:pt x="56" y="49"/>
                    </a:lnTo>
                    <a:lnTo>
                      <a:pt x="56" y="48"/>
                    </a:lnTo>
                    <a:lnTo>
                      <a:pt x="55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3" y="37"/>
                    </a:lnTo>
                    <a:lnTo>
                      <a:pt x="54" y="34"/>
                    </a:lnTo>
                    <a:lnTo>
                      <a:pt x="55" y="32"/>
                    </a:lnTo>
                    <a:lnTo>
                      <a:pt x="58" y="26"/>
                    </a:lnTo>
                    <a:lnTo>
                      <a:pt x="61" y="21"/>
                    </a:lnTo>
                    <a:lnTo>
                      <a:pt x="64" y="16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3" y="11"/>
                    </a:lnTo>
                    <a:lnTo>
                      <a:pt x="59" y="12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1" y="19"/>
                    </a:lnTo>
                    <a:lnTo>
                      <a:pt x="49" y="22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49" y="18"/>
                    </a:lnTo>
                    <a:lnTo>
                      <a:pt x="51" y="17"/>
                    </a:lnTo>
                    <a:lnTo>
                      <a:pt x="53" y="14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9" y="7"/>
                    </a:lnTo>
                    <a:lnTo>
                      <a:pt x="62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8" y="5"/>
                    </a:lnTo>
                    <a:lnTo>
                      <a:pt x="55" y="7"/>
                    </a:lnTo>
                    <a:lnTo>
                      <a:pt x="52" y="8"/>
                    </a:lnTo>
                    <a:lnTo>
                      <a:pt x="50" y="10"/>
                    </a:lnTo>
                    <a:lnTo>
                      <a:pt x="48" y="11"/>
                    </a:lnTo>
                    <a:lnTo>
                      <a:pt x="46" y="13"/>
                    </a:lnTo>
                    <a:lnTo>
                      <a:pt x="45" y="14"/>
                    </a:lnTo>
                    <a:lnTo>
                      <a:pt x="44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40" y="17"/>
                    </a:lnTo>
                    <a:lnTo>
                      <a:pt x="41" y="13"/>
                    </a:lnTo>
                    <a:lnTo>
                      <a:pt x="42" y="11"/>
                    </a:lnTo>
                    <a:lnTo>
                      <a:pt x="45" y="9"/>
                    </a:lnTo>
                    <a:lnTo>
                      <a:pt x="46" y="6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2"/>
                    </a:lnTo>
                    <a:lnTo>
                      <a:pt x="45" y="3"/>
                    </a:lnTo>
                    <a:lnTo>
                      <a:pt x="42" y="5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1" y="12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8" y="14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5" y="18"/>
                    </a:lnTo>
                    <a:lnTo>
                      <a:pt x="13" y="21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2" y="21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5" name="Freeform 35"/>
              <p:cNvSpPr>
                <a:spLocks/>
              </p:cNvSpPr>
              <p:nvPr/>
            </p:nvSpPr>
            <p:spPr bwMode="auto">
              <a:xfrm flipH="1">
                <a:off x="572" y="2596"/>
                <a:ext cx="38" cy="32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6" y="17"/>
                  </a:cxn>
                  <a:cxn ang="0">
                    <a:pos x="6" y="18"/>
                  </a:cxn>
                  <a:cxn ang="0">
                    <a:pos x="4" y="18"/>
                  </a:cxn>
                  <a:cxn ang="0">
                    <a:pos x="3" y="19"/>
                  </a:cxn>
                  <a:cxn ang="0">
                    <a:pos x="1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5" y="26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7"/>
                  </a:cxn>
                  <a:cxn ang="0">
                    <a:pos x="26" y="14"/>
                  </a:cxn>
                  <a:cxn ang="0">
                    <a:pos x="28" y="9"/>
                  </a:cxn>
                  <a:cxn ang="0">
                    <a:pos x="30" y="6"/>
                  </a:cxn>
                  <a:cxn ang="0">
                    <a:pos x="33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30" y="0"/>
                  </a:cxn>
                  <a:cxn ang="0">
                    <a:pos x="27" y="2"/>
                  </a:cxn>
                  <a:cxn ang="0">
                    <a:pos x="24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6" y="11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8" y="17"/>
                  </a:cxn>
                </a:cxnLst>
                <a:rect l="0" t="0" r="r" b="b"/>
                <a:pathLst>
                  <a:path w="34" h="30">
                    <a:moveTo>
                      <a:pt x="8" y="17"/>
                    </a:moveTo>
                    <a:lnTo>
                      <a:pt x="6" y="17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3" y="19"/>
                    </a:lnTo>
                    <a:lnTo>
                      <a:pt x="1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5" y="26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7"/>
                    </a:lnTo>
                    <a:lnTo>
                      <a:pt x="26" y="14"/>
                    </a:lnTo>
                    <a:lnTo>
                      <a:pt x="28" y="9"/>
                    </a:lnTo>
                    <a:lnTo>
                      <a:pt x="30" y="6"/>
                    </a:lnTo>
                    <a:lnTo>
                      <a:pt x="33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30" y="0"/>
                    </a:lnTo>
                    <a:lnTo>
                      <a:pt x="27" y="2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6" y="11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8" y="17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6" name="Freeform 36"/>
              <p:cNvSpPr>
                <a:spLocks/>
              </p:cNvSpPr>
              <p:nvPr/>
            </p:nvSpPr>
            <p:spPr bwMode="auto">
              <a:xfrm flipH="1">
                <a:off x="622" y="2612"/>
                <a:ext cx="19" cy="2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2" y="10"/>
                  </a:cxn>
                  <a:cxn ang="0">
                    <a:pos x="13" y="9"/>
                  </a:cxn>
                  <a:cxn ang="0">
                    <a:pos x="14" y="9"/>
                  </a:cxn>
                  <a:cxn ang="0">
                    <a:pos x="15" y="8"/>
                  </a:cxn>
                  <a:cxn ang="0">
                    <a:pos x="16" y="8"/>
                  </a:cxn>
                  <a:cxn ang="0">
                    <a:pos x="14" y="7"/>
                  </a:cxn>
                  <a:cxn ang="0">
                    <a:pos x="12" y="6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2" y="17"/>
                  </a:cxn>
                  <a:cxn ang="0">
                    <a:pos x="3" y="16"/>
                  </a:cxn>
                  <a:cxn ang="0">
                    <a:pos x="4" y="15"/>
                  </a:cxn>
                  <a:cxn ang="0">
                    <a:pos x="5" y="14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8" y="12"/>
                  </a:cxn>
                </a:cxnLst>
                <a:rect l="0" t="0" r="r" b="b"/>
                <a:pathLst>
                  <a:path w="17" h="20">
                    <a:moveTo>
                      <a:pt x="8" y="12"/>
                    </a:moveTo>
                    <a:lnTo>
                      <a:pt x="9" y="12"/>
                    </a:lnTo>
                    <a:lnTo>
                      <a:pt x="10" y="11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4" y="7"/>
                    </a:lnTo>
                    <a:lnTo>
                      <a:pt x="12" y="6"/>
                    </a:lnTo>
                    <a:lnTo>
                      <a:pt x="11" y="5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3" y="16"/>
                    </a:lnTo>
                    <a:lnTo>
                      <a:pt x="4" y="15"/>
                    </a:lnTo>
                    <a:lnTo>
                      <a:pt x="5" y="14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8" y="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7" name="Freeform 37"/>
              <p:cNvSpPr>
                <a:spLocks/>
              </p:cNvSpPr>
              <p:nvPr/>
            </p:nvSpPr>
            <p:spPr bwMode="auto">
              <a:xfrm flipH="1">
                <a:off x="575" y="2561"/>
                <a:ext cx="68" cy="49"/>
              </a:xfrm>
              <a:custGeom>
                <a:avLst/>
                <a:gdLst/>
                <a:ahLst/>
                <a:cxnLst>
                  <a:cxn ang="0">
                    <a:pos x="31" y="35"/>
                  </a:cxn>
                  <a:cxn ang="0">
                    <a:pos x="38" y="26"/>
                  </a:cxn>
                  <a:cxn ang="0">
                    <a:pos x="42" y="15"/>
                  </a:cxn>
                  <a:cxn ang="0">
                    <a:pos x="42" y="23"/>
                  </a:cxn>
                  <a:cxn ang="0">
                    <a:pos x="41" y="31"/>
                  </a:cxn>
                  <a:cxn ang="0">
                    <a:pos x="44" y="35"/>
                  </a:cxn>
                  <a:cxn ang="0">
                    <a:pos x="49" y="27"/>
                  </a:cxn>
                  <a:cxn ang="0">
                    <a:pos x="52" y="19"/>
                  </a:cxn>
                  <a:cxn ang="0">
                    <a:pos x="54" y="14"/>
                  </a:cxn>
                  <a:cxn ang="0">
                    <a:pos x="57" y="10"/>
                  </a:cxn>
                  <a:cxn ang="0">
                    <a:pos x="60" y="5"/>
                  </a:cxn>
                  <a:cxn ang="0">
                    <a:pos x="58" y="3"/>
                  </a:cxn>
                  <a:cxn ang="0">
                    <a:pos x="55" y="0"/>
                  </a:cxn>
                  <a:cxn ang="0">
                    <a:pos x="50" y="0"/>
                  </a:cxn>
                  <a:cxn ang="0">
                    <a:pos x="45" y="5"/>
                  </a:cxn>
                  <a:cxn ang="0">
                    <a:pos x="40" y="9"/>
                  </a:cxn>
                  <a:cxn ang="0">
                    <a:pos x="41" y="5"/>
                  </a:cxn>
                  <a:cxn ang="0">
                    <a:pos x="42" y="1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9" y="5"/>
                  </a:cxn>
                  <a:cxn ang="0">
                    <a:pos x="26" y="10"/>
                  </a:cxn>
                  <a:cxn ang="0">
                    <a:pos x="21" y="14"/>
                  </a:cxn>
                  <a:cxn ang="0">
                    <a:pos x="14" y="14"/>
                  </a:cxn>
                  <a:cxn ang="0">
                    <a:pos x="7" y="10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7" y="19"/>
                  </a:cxn>
                  <a:cxn ang="0">
                    <a:pos x="4" y="21"/>
                  </a:cxn>
                  <a:cxn ang="0">
                    <a:pos x="3" y="24"/>
                  </a:cxn>
                  <a:cxn ang="0">
                    <a:pos x="5" y="25"/>
                  </a:cxn>
                  <a:cxn ang="0">
                    <a:pos x="9" y="25"/>
                  </a:cxn>
                  <a:cxn ang="0">
                    <a:pos x="12" y="25"/>
                  </a:cxn>
                  <a:cxn ang="0">
                    <a:pos x="16" y="26"/>
                  </a:cxn>
                  <a:cxn ang="0">
                    <a:pos x="17" y="28"/>
                  </a:cxn>
                  <a:cxn ang="0">
                    <a:pos x="10" y="28"/>
                  </a:cxn>
                  <a:cxn ang="0">
                    <a:pos x="4" y="29"/>
                  </a:cxn>
                  <a:cxn ang="0">
                    <a:pos x="4" y="32"/>
                  </a:cxn>
                  <a:cxn ang="0">
                    <a:pos x="7" y="33"/>
                  </a:cxn>
                  <a:cxn ang="0">
                    <a:pos x="10" y="34"/>
                  </a:cxn>
                  <a:cxn ang="0">
                    <a:pos x="7" y="38"/>
                  </a:cxn>
                  <a:cxn ang="0">
                    <a:pos x="8" y="42"/>
                  </a:cxn>
                  <a:cxn ang="0">
                    <a:pos x="15" y="43"/>
                  </a:cxn>
                  <a:cxn ang="0">
                    <a:pos x="22" y="41"/>
                  </a:cxn>
                </a:cxnLst>
                <a:rect l="0" t="0" r="r" b="b"/>
                <a:pathLst>
                  <a:path w="61" h="44">
                    <a:moveTo>
                      <a:pt x="24" y="41"/>
                    </a:moveTo>
                    <a:lnTo>
                      <a:pt x="28" y="38"/>
                    </a:lnTo>
                    <a:lnTo>
                      <a:pt x="31" y="35"/>
                    </a:lnTo>
                    <a:lnTo>
                      <a:pt x="33" y="32"/>
                    </a:lnTo>
                    <a:lnTo>
                      <a:pt x="36" y="30"/>
                    </a:lnTo>
                    <a:lnTo>
                      <a:pt x="38" y="26"/>
                    </a:lnTo>
                    <a:lnTo>
                      <a:pt x="39" y="22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3" y="18"/>
                    </a:lnTo>
                    <a:lnTo>
                      <a:pt x="43" y="21"/>
                    </a:lnTo>
                    <a:lnTo>
                      <a:pt x="42" y="23"/>
                    </a:lnTo>
                    <a:lnTo>
                      <a:pt x="42" y="26"/>
                    </a:lnTo>
                    <a:lnTo>
                      <a:pt x="42" y="29"/>
                    </a:lnTo>
                    <a:lnTo>
                      <a:pt x="41" y="31"/>
                    </a:lnTo>
                    <a:lnTo>
                      <a:pt x="41" y="33"/>
                    </a:lnTo>
                    <a:lnTo>
                      <a:pt x="42" y="37"/>
                    </a:lnTo>
                    <a:lnTo>
                      <a:pt x="44" y="35"/>
                    </a:lnTo>
                    <a:lnTo>
                      <a:pt x="46" y="32"/>
                    </a:lnTo>
                    <a:lnTo>
                      <a:pt x="48" y="30"/>
                    </a:lnTo>
                    <a:lnTo>
                      <a:pt x="49" y="27"/>
                    </a:lnTo>
                    <a:lnTo>
                      <a:pt x="50" y="25"/>
                    </a:lnTo>
                    <a:lnTo>
                      <a:pt x="51" y="21"/>
                    </a:lnTo>
                    <a:lnTo>
                      <a:pt x="52" y="19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5"/>
                    </a:lnTo>
                    <a:lnTo>
                      <a:pt x="60" y="4"/>
                    </a:lnTo>
                    <a:lnTo>
                      <a:pt x="59" y="3"/>
                    </a:lnTo>
                    <a:lnTo>
                      <a:pt x="58" y="3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6" y="3"/>
                    </a:lnTo>
                    <a:lnTo>
                      <a:pt x="45" y="5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40" y="8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2" y="2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3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17" y="15"/>
                    </a:lnTo>
                    <a:lnTo>
                      <a:pt x="14" y="14"/>
                    </a:lnTo>
                    <a:lnTo>
                      <a:pt x="11" y="13"/>
                    </a:lnTo>
                    <a:lnTo>
                      <a:pt x="8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3" y="25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0" y="25"/>
                    </a:lnTo>
                    <a:lnTo>
                      <a:pt x="11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5" y="26"/>
                    </a:lnTo>
                    <a:lnTo>
                      <a:pt x="16" y="26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5" y="28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8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3" y="30"/>
                    </a:lnTo>
                    <a:lnTo>
                      <a:pt x="3" y="31"/>
                    </a:lnTo>
                    <a:lnTo>
                      <a:pt x="4" y="32"/>
                    </a:lnTo>
                    <a:lnTo>
                      <a:pt x="5" y="33"/>
                    </a:lnTo>
                    <a:lnTo>
                      <a:pt x="6" y="33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7" y="37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1"/>
                    </a:lnTo>
                    <a:lnTo>
                      <a:pt x="8" y="42"/>
                    </a:lnTo>
                    <a:lnTo>
                      <a:pt x="10" y="43"/>
                    </a:lnTo>
                    <a:lnTo>
                      <a:pt x="13" y="43"/>
                    </a:lnTo>
                    <a:lnTo>
                      <a:pt x="15" y="43"/>
                    </a:lnTo>
                    <a:lnTo>
                      <a:pt x="18" y="42"/>
                    </a:lnTo>
                    <a:lnTo>
                      <a:pt x="21" y="42"/>
                    </a:lnTo>
                    <a:lnTo>
                      <a:pt x="22" y="41"/>
                    </a:lnTo>
                    <a:lnTo>
                      <a:pt x="24" y="4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8" name="Freeform 38"/>
              <p:cNvSpPr>
                <a:spLocks/>
              </p:cNvSpPr>
              <p:nvPr/>
            </p:nvSpPr>
            <p:spPr bwMode="auto">
              <a:xfrm flipH="1">
                <a:off x="644" y="2559"/>
                <a:ext cx="19" cy="22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4"/>
                  </a:cxn>
                  <a:cxn ang="0">
                    <a:pos x="1" y="15"/>
                  </a:cxn>
                  <a:cxn ang="0">
                    <a:pos x="2" y="16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2" y="19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5"/>
                  </a:cxn>
                </a:cxnLst>
                <a:rect l="0" t="0" r="r" b="b"/>
                <a:pathLst>
                  <a:path w="17" h="20">
                    <a:moveTo>
                      <a:pt x="15" y="5"/>
                    </a:moveTo>
                    <a:lnTo>
                      <a:pt x="13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49" name="Freeform 39"/>
              <p:cNvSpPr>
                <a:spLocks/>
              </p:cNvSpPr>
              <p:nvPr/>
            </p:nvSpPr>
            <p:spPr bwMode="auto">
              <a:xfrm flipH="1">
                <a:off x="614" y="2557"/>
                <a:ext cx="21" cy="21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7" y="6"/>
                  </a:cxn>
                  <a:cxn ang="0">
                    <a:pos x="16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2" y="15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6" y="17"/>
                  </a:cxn>
                  <a:cxn ang="0">
                    <a:pos x="8" y="19"/>
                  </a:cxn>
                  <a:cxn ang="0">
                    <a:pos x="10" y="19"/>
                  </a:cxn>
                  <a:cxn ang="0">
                    <a:pos x="13" y="17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7" y="11"/>
                  </a:cxn>
                  <a:cxn ang="0">
                    <a:pos x="18" y="8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7" y="6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6" y="17"/>
                    </a:lnTo>
                    <a:lnTo>
                      <a:pt x="8" y="19"/>
                    </a:lnTo>
                    <a:lnTo>
                      <a:pt x="10" y="19"/>
                    </a:lnTo>
                    <a:lnTo>
                      <a:pt x="13" y="17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7" y="11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0" name="Freeform 40"/>
              <p:cNvSpPr>
                <a:spLocks/>
              </p:cNvSpPr>
              <p:nvPr/>
            </p:nvSpPr>
            <p:spPr bwMode="auto">
              <a:xfrm flipH="1">
                <a:off x="598" y="2533"/>
                <a:ext cx="59" cy="28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4" y="1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7" y="0"/>
                  </a:cxn>
                  <a:cxn ang="0">
                    <a:pos x="34" y="1"/>
                  </a:cxn>
                  <a:cxn ang="0">
                    <a:pos x="30" y="1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3" y="20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21"/>
                  </a:cxn>
                  <a:cxn ang="0">
                    <a:pos x="11" y="23"/>
                  </a:cxn>
                  <a:cxn ang="0">
                    <a:pos x="14" y="22"/>
                  </a:cxn>
                  <a:cxn ang="0">
                    <a:pos x="18" y="19"/>
                  </a:cxn>
                  <a:cxn ang="0">
                    <a:pos x="22" y="17"/>
                  </a:cxn>
                  <a:cxn ang="0">
                    <a:pos x="24" y="16"/>
                  </a:cxn>
                  <a:cxn ang="0">
                    <a:pos x="28" y="16"/>
                  </a:cxn>
                  <a:cxn ang="0">
                    <a:pos x="30" y="16"/>
                  </a:cxn>
                  <a:cxn ang="0">
                    <a:pos x="33" y="17"/>
                  </a:cxn>
                  <a:cxn ang="0">
                    <a:pos x="34" y="18"/>
                  </a:cxn>
                  <a:cxn ang="0">
                    <a:pos x="37" y="20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4" y="24"/>
                  </a:cxn>
                  <a:cxn ang="0">
                    <a:pos x="48" y="24"/>
                  </a:cxn>
                  <a:cxn ang="0">
                    <a:pos x="51" y="22"/>
                  </a:cxn>
                  <a:cxn ang="0">
                    <a:pos x="52" y="20"/>
                  </a:cxn>
                  <a:cxn ang="0">
                    <a:pos x="51" y="18"/>
                  </a:cxn>
                  <a:cxn ang="0">
                    <a:pos x="48" y="15"/>
                  </a:cxn>
                  <a:cxn ang="0">
                    <a:pos x="46" y="12"/>
                  </a:cxn>
                </a:cxnLst>
                <a:rect l="0" t="0" r="r" b="b"/>
                <a:pathLst>
                  <a:path w="53" h="25">
                    <a:moveTo>
                      <a:pt x="44" y="11"/>
                    </a:moveTo>
                    <a:lnTo>
                      <a:pt x="44" y="10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7" y="20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18" y="19"/>
                    </a:lnTo>
                    <a:lnTo>
                      <a:pt x="20" y="18"/>
                    </a:lnTo>
                    <a:lnTo>
                      <a:pt x="22" y="17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3" y="17"/>
                    </a:lnTo>
                    <a:lnTo>
                      <a:pt x="33" y="18"/>
                    </a:lnTo>
                    <a:lnTo>
                      <a:pt x="34" y="18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9" y="22"/>
                    </a:lnTo>
                    <a:lnTo>
                      <a:pt x="40" y="22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7" y="24"/>
                    </a:lnTo>
                    <a:lnTo>
                      <a:pt x="48" y="24"/>
                    </a:lnTo>
                    <a:lnTo>
                      <a:pt x="50" y="23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8"/>
                    </a:lnTo>
                    <a:lnTo>
                      <a:pt x="50" y="17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6" y="12"/>
                    </a:lnTo>
                    <a:lnTo>
                      <a:pt x="44" y="1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1" name="Freeform 41"/>
              <p:cNvSpPr>
                <a:spLocks/>
              </p:cNvSpPr>
              <p:nvPr/>
            </p:nvSpPr>
            <p:spPr bwMode="auto">
              <a:xfrm flipH="1">
                <a:off x="594" y="2718"/>
                <a:ext cx="18" cy="2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4" y="13"/>
                  </a:cxn>
                  <a:cxn ang="0">
                    <a:pos x="3" y="14"/>
                  </a:cxn>
                  <a:cxn ang="0">
                    <a:pos x="1" y="14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3" y="19"/>
                  </a:cxn>
                  <a:cxn ang="0">
                    <a:pos x="4" y="19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1" y="19"/>
                  </a:cxn>
                  <a:cxn ang="0">
                    <a:pos x="13" y="19"/>
                  </a:cxn>
                  <a:cxn ang="0">
                    <a:pos x="15" y="19"/>
                  </a:cxn>
                  <a:cxn ang="0">
                    <a:pos x="16" y="16"/>
                  </a:cxn>
                  <a:cxn ang="0">
                    <a:pos x="16" y="14"/>
                  </a:cxn>
                  <a:cxn ang="0">
                    <a:pos x="16" y="11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4" y="11"/>
                  </a:cxn>
                </a:cxnLst>
                <a:rect l="0" t="0" r="r" b="b"/>
                <a:pathLst>
                  <a:path w="17" h="20">
                    <a:moveTo>
                      <a:pt x="4" y="11"/>
                    </a:moveTo>
                    <a:lnTo>
                      <a:pt x="4" y="13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0"/>
                    </a:lnTo>
                    <a:lnTo>
                      <a:pt x="4" y="1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2" name="Freeform 42"/>
              <p:cNvSpPr>
                <a:spLocks/>
              </p:cNvSpPr>
              <p:nvPr/>
            </p:nvSpPr>
            <p:spPr bwMode="auto">
              <a:xfrm flipH="1">
                <a:off x="602" y="2688"/>
                <a:ext cx="29" cy="41"/>
              </a:xfrm>
              <a:custGeom>
                <a:avLst/>
                <a:gdLst/>
                <a:ahLst/>
                <a:cxnLst>
                  <a:cxn ang="0">
                    <a:pos x="17" y="21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3" y="13"/>
                  </a:cxn>
                  <a:cxn ang="0">
                    <a:pos x="24" y="11"/>
                  </a:cxn>
                  <a:cxn ang="0">
                    <a:pos x="24" y="9"/>
                  </a:cxn>
                  <a:cxn ang="0">
                    <a:pos x="24" y="7"/>
                  </a:cxn>
                  <a:cxn ang="0">
                    <a:pos x="24" y="6"/>
                  </a:cxn>
                  <a:cxn ang="0">
                    <a:pos x="24" y="5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6" y="7"/>
                  </a:cxn>
                  <a:cxn ang="0">
                    <a:pos x="13" y="12"/>
                  </a:cxn>
                  <a:cxn ang="0">
                    <a:pos x="11" y="15"/>
                  </a:cxn>
                  <a:cxn ang="0">
                    <a:pos x="9" y="19"/>
                  </a:cxn>
                  <a:cxn ang="0">
                    <a:pos x="6" y="23"/>
                  </a:cxn>
                  <a:cxn ang="0">
                    <a:pos x="3" y="27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4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9" y="33"/>
                  </a:cxn>
                  <a:cxn ang="0">
                    <a:pos x="10" y="32"/>
                  </a:cxn>
                  <a:cxn ang="0">
                    <a:pos x="10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7"/>
                  </a:cxn>
                  <a:cxn ang="0">
                    <a:pos x="15" y="25"/>
                  </a:cxn>
                  <a:cxn ang="0">
                    <a:pos x="16" y="24"/>
                  </a:cxn>
                  <a:cxn ang="0">
                    <a:pos x="17" y="23"/>
                  </a:cxn>
                  <a:cxn ang="0">
                    <a:pos x="17" y="21"/>
                  </a:cxn>
                </a:cxnLst>
                <a:rect l="0" t="0" r="r" b="b"/>
                <a:pathLst>
                  <a:path w="25" h="37">
                    <a:moveTo>
                      <a:pt x="17" y="21"/>
                    </a:moveTo>
                    <a:lnTo>
                      <a:pt x="18" y="20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9" y="19"/>
                    </a:lnTo>
                    <a:lnTo>
                      <a:pt x="6" y="23"/>
                    </a:lnTo>
                    <a:lnTo>
                      <a:pt x="3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3" y="27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3"/>
                    </a:lnTo>
                    <a:lnTo>
                      <a:pt x="17" y="21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3" name="Freeform 43"/>
              <p:cNvSpPr>
                <a:spLocks/>
              </p:cNvSpPr>
              <p:nvPr/>
            </p:nvSpPr>
            <p:spPr bwMode="auto">
              <a:xfrm flipH="1">
                <a:off x="606" y="2673"/>
                <a:ext cx="19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5" y="7"/>
                  </a:cxn>
                  <a:cxn ang="0">
                    <a:pos x="16" y="5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8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0" y="23"/>
                  </a:cxn>
                  <a:cxn ang="0">
                    <a:pos x="1" y="24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7" y="18"/>
                  </a:cxn>
                  <a:cxn ang="0">
                    <a:pos x="7" y="16"/>
                  </a:cxn>
                  <a:cxn ang="0">
                    <a:pos x="9" y="14"/>
                  </a:cxn>
                  <a:cxn ang="0">
                    <a:pos x="10" y="12"/>
                  </a:cxn>
                  <a:cxn ang="0">
                    <a:pos x="11" y="9"/>
                  </a:cxn>
                  <a:cxn ang="0">
                    <a:pos x="14" y="8"/>
                  </a:cxn>
                </a:cxnLst>
                <a:rect l="0" t="0" r="r" b="b"/>
                <a:pathLst>
                  <a:path w="17" h="25">
                    <a:moveTo>
                      <a:pt x="14" y="8"/>
                    </a:moveTo>
                    <a:lnTo>
                      <a:pt x="15" y="7"/>
                    </a:lnTo>
                    <a:lnTo>
                      <a:pt x="16" y="5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8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7" y="16"/>
                    </a:lnTo>
                    <a:lnTo>
                      <a:pt x="9" y="14"/>
                    </a:lnTo>
                    <a:lnTo>
                      <a:pt x="10" y="12"/>
                    </a:lnTo>
                    <a:lnTo>
                      <a:pt x="11" y="9"/>
                    </a:lnTo>
                    <a:lnTo>
                      <a:pt x="14" y="8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4" name="Freeform 44"/>
              <p:cNvSpPr>
                <a:spLocks/>
              </p:cNvSpPr>
              <p:nvPr/>
            </p:nvSpPr>
            <p:spPr bwMode="auto">
              <a:xfrm flipH="1">
                <a:off x="560" y="2677"/>
                <a:ext cx="32" cy="22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2" y="19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7"/>
                  </a:cxn>
                  <a:cxn ang="0">
                    <a:pos x="19" y="17"/>
                  </a:cxn>
                  <a:cxn ang="0">
                    <a:pos x="22" y="17"/>
                  </a:cxn>
                  <a:cxn ang="0">
                    <a:pos x="25" y="17"/>
                  </a:cxn>
                  <a:cxn ang="0">
                    <a:pos x="26" y="16"/>
                  </a:cxn>
                  <a:cxn ang="0">
                    <a:pos x="27" y="15"/>
                  </a:cxn>
                  <a:cxn ang="0">
                    <a:pos x="27" y="14"/>
                  </a:cxn>
                  <a:cxn ang="0">
                    <a:pos x="27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6" y="7"/>
                  </a:cxn>
                  <a:cxn ang="0">
                    <a:pos x="26" y="5"/>
                  </a:cxn>
                  <a:cxn ang="0">
                    <a:pos x="23" y="3"/>
                  </a:cxn>
                  <a:cxn ang="0">
                    <a:pos x="22" y="2"/>
                  </a:cxn>
                  <a:cxn ang="0">
                    <a:pos x="20" y="2"/>
                  </a:cxn>
                  <a:cxn ang="0">
                    <a:pos x="17" y="1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7" y="1"/>
                  </a:cxn>
                </a:cxnLst>
                <a:rect l="0" t="0" r="r" b="b"/>
                <a:pathLst>
                  <a:path w="28" h="20">
                    <a:moveTo>
                      <a:pt x="7" y="1"/>
                    </a:move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25" y="17"/>
                    </a:lnTo>
                    <a:lnTo>
                      <a:pt x="26" y="16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7" y="1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5" name="Freeform 45"/>
              <p:cNvSpPr>
                <a:spLocks/>
              </p:cNvSpPr>
              <p:nvPr/>
            </p:nvSpPr>
            <p:spPr bwMode="auto">
              <a:xfrm flipH="1">
                <a:off x="597" y="2633"/>
                <a:ext cx="19" cy="22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6"/>
                  </a:cxn>
                  <a:cxn ang="0">
                    <a:pos x="3" y="16"/>
                  </a:cxn>
                  <a:cxn ang="0">
                    <a:pos x="5" y="19"/>
                  </a:cxn>
                  <a:cxn ang="0">
                    <a:pos x="6" y="19"/>
                  </a:cxn>
                  <a:cxn ang="0">
                    <a:pos x="8" y="19"/>
                  </a:cxn>
                  <a:cxn ang="0">
                    <a:pos x="10" y="16"/>
                  </a:cxn>
                  <a:cxn ang="0">
                    <a:pos x="11" y="16"/>
                  </a:cxn>
                  <a:cxn ang="0">
                    <a:pos x="11" y="15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6" y="9"/>
                  </a:cxn>
                  <a:cxn ang="0">
                    <a:pos x="16" y="8"/>
                  </a:cxn>
                  <a:cxn ang="0">
                    <a:pos x="16" y="7"/>
                  </a:cxn>
                  <a:cxn ang="0">
                    <a:pos x="14" y="4"/>
                  </a:cxn>
                </a:cxnLst>
                <a:rect l="0" t="0" r="r" b="b"/>
                <a:pathLst>
                  <a:path w="17" h="20">
                    <a:moveTo>
                      <a:pt x="14" y="4"/>
                    </a:move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4" y="4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6" name="Freeform 46"/>
              <p:cNvSpPr>
                <a:spLocks/>
              </p:cNvSpPr>
              <p:nvPr/>
            </p:nvSpPr>
            <p:spPr bwMode="auto">
              <a:xfrm flipH="1">
                <a:off x="610" y="2653"/>
                <a:ext cx="19" cy="22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2" y="14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19"/>
                  </a:cxn>
                  <a:cxn ang="0">
                    <a:pos x="7" y="17"/>
                  </a:cxn>
                  <a:cxn ang="0">
                    <a:pos x="9" y="16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1" y="12"/>
                  </a:cxn>
                  <a:cxn ang="0">
                    <a:pos x="14" y="12"/>
                  </a:cxn>
                </a:cxnLst>
                <a:rect l="0" t="0" r="r" b="b"/>
                <a:pathLst>
                  <a:path w="17" h="20">
                    <a:moveTo>
                      <a:pt x="14" y="12"/>
                    </a:moveTo>
                    <a:lnTo>
                      <a:pt x="14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1" y="13"/>
                    </a:lnTo>
                    <a:lnTo>
                      <a:pt x="11" y="12"/>
                    </a:lnTo>
                    <a:lnTo>
                      <a:pt x="14" y="12"/>
                    </a:lnTo>
                  </a:path>
                </a:pathLst>
              </a:custGeom>
              <a:solidFill>
                <a:srgbClr val="00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7" name="Freeform 47"/>
              <p:cNvSpPr>
                <a:spLocks/>
              </p:cNvSpPr>
              <p:nvPr/>
            </p:nvSpPr>
            <p:spPr bwMode="auto">
              <a:xfrm flipH="1">
                <a:off x="528" y="2733"/>
                <a:ext cx="109" cy="68"/>
              </a:xfrm>
              <a:custGeom>
                <a:avLst/>
                <a:gdLst/>
                <a:ahLst/>
                <a:cxnLst>
                  <a:cxn ang="0">
                    <a:pos x="75" y="49"/>
                  </a:cxn>
                  <a:cxn ang="0">
                    <a:pos x="80" y="42"/>
                  </a:cxn>
                  <a:cxn ang="0">
                    <a:pos x="86" y="37"/>
                  </a:cxn>
                  <a:cxn ang="0">
                    <a:pos x="93" y="32"/>
                  </a:cxn>
                  <a:cxn ang="0">
                    <a:pos x="95" y="27"/>
                  </a:cxn>
                  <a:cxn ang="0">
                    <a:pos x="91" y="26"/>
                  </a:cxn>
                  <a:cxn ang="0">
                    <a:pos x="86" y="24"/>
                  </a:cxn>
                  <a:cxn ang="0">
                    <a:pos x="82" y="23"/>
                  </a:cxn>
                  <a:cxn ang="0">
                    <a:pos x="78" y="25"/>
                  </a:cxn>
                  <a:cxn ang="0">
                    <a:pos x="72" y="31"/>
                  </a:cxn>
                  <a:cxn ang="0">
                    <a:pos x="67" y="35"/>
                  </a:cxn>
                  <a:cxn ang="0">
                    <a:pos x="63" y="38"/>
                  </a:cxn>
                  <a:cxn ang="0">
                    <a:pos x="59" y="39"/>
                  </a:cxn>
                  <a:cxn ang="0">
                    <a:pos x="55" y="39"/>
                  </a:cxn>
                  <a:cxn ang="0">
                    <a:pos x="50" y="38"/>
                  </a:cxn>
                  <a:cxn ang="0">
                    <a:pos x="45" y="37"/>
                  </a:cxn>
                  <a:cxn ang="0">
                    <a:pos x="40" y="36"/>
                  </a:cxn>
                  <a:cxn ang="0">
                    <a:pos x="35" y="36"/>
                  </a:cxn>
                  <a:cxn ang="0">
                    <a:pos x="31" y="38"/>
                  </a:cxn>
                  <a:cxn ang="0">
                    <a:pos x="26" y="4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6" y="42"/>
                  </a:cxn>
                  <a:cxn ang="0">
                    <a:pos x="13" y="40"/>
                  </a:cxn>
                  <a:cxn ang="0">
                    <a:pos x="12" y="38"/>
                  </a:cxn>
                  <a:cxn ang="0">
                    <a:pos x="13" y="34"/>
                  </a:cxn>
                  <a:cxn ang="0">
                    <a:pos x="15" y="30"/>
                  </a:cxn>
                  <a:cxn ang="0">
                    <a:pos x="21" y="22"/>
                  </a:cxn>
                  <a:cxn ang="0">
                    <a:pos x="28" y="15"/>
                  </a:cxn>
                  <a:cxn ang="0">
                    <a:pos x="35" y="8"/>
                  </a:cxn>
                  <a:cxn ang="0">
                    <a:pos x="28" y="5"/>
                  </a:cxn>
                  <a:cxn ang="0">
                    <a:pos x="20" y="3"/>
                  </a:cxn>
                  <a:cxn ang="0">
                    <a:pos x="12" y="1"/>
                  </a:cxn>
                  <a:cxn ang="0">
                    <a:pos x="3" y="0"/>
                  </a:cxn>
                  <a:cxn ang="0">
                    <a:pos x="4" y="6"/>
                  </a:cxn>
                  <a:cxn ang="0">
                    <a:pos x="7" y="14"/>
                  </a:cxn>
                  <a:cxn ang="0">
                    <a:pos x="10" y="21"/>
                  </a:cxn>
                  <a:cxn ang="0">
                    <a:pos x="10" y="24"/>
                  </a:cxn>
                  <a:cxn ang="0">
                    <a:pos x="10" y="29"/>
                  </a:cxn>
                  <a:cxn ang="0">
                    <a:pos x="7" y="34"/>
                  </a:cxn>
                  <a:cxn ang="0">
                    <a:pos x="3" y="38"/>
                  </a:cxn>
                  <a:cxn ang="0">
                    <a:pos x="0" y="42"/>
                  </a:cxn>
                  <a:cxn ang="0">
                    <a:pos x="14" y="49"/>
                  </a:cxn>
                  <a:cxn ang="0">
                    <a:pos x="28" y="55"/>
                  </a:cxn>
                  <a:cxn ang="0">
                    <a:pos x="44" y="59"/>
                  </a:cxn>
                  <a:cxn ang="0">
                    <a:pos x="51" y="60"/>
                  </a:cxn>
                  <a:cxn ang="0">
                    <a:pos x="60" y="60"/>
                  </a:cxn>
                  <a:cxn ang="0">
                    <a:pos x="63" y="59"/>
                  </a:cxn>
                  <a:cxn ang="0">
                    <a:pos x="65" y="57"/>
                  </a:cxn>
                  <a:cxn ang="0">
                    <a:pos x="68" y="54"/>
                  </a:cxn>
                  <a:cxn ang="0">
                    <a:pos x="71" y="51"/>
                  </a:cxn>
                </a:cxnLst>
                <a:rect l="0" t="0" r="r" b="b"/>
                <a:pathLst>
                  <a:path w="98" h="62">
                    <a:moveTo>
                      <a:pt x="71" y="51"/>
                    </a:moveTo>
                    <a:lnTo>
                      <a:pt x="75" y="49"/>
                    </a:lnTo>
                    <a:lnTo>
                      <a:pt x="78" y="45"/>
                    </a:lnTo>
                    <a:lnTo>
                      <a:pt x="80" y="42"/>
                    </a:lnTo>
                    <a:lnTo>
                      <a:pt x="83" y="39"/>
                    </a:lnTo>
                    <a:lnTo>
                      <a:pt x="86" y="37"/>
                    </a:lnTo>
                    <a:lnTo>
                      <a:pt x="90" y="34"/>
                    </a:lnTo>
                    <a:lnTo>
                      <a:pt x="93" y="32"/>
                    </a:lnTo>
                    <a:lnTo>
                      <a:pt x="97" y="29"/>
                    </a:lnTo>
                    <a:lnTo>
                      <a:pt x="95" y="27"/>
                    </a:lnTo>
                    <a:lnTo>
                      <a:pt x="93" y="27"/>
                    </a:lnTo>
                    <a:lnTo>
                      <a:pt x="91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4" y="24"/>
                    </a:lnTo>
                    <a:lnTo>
                      <a:pt x="82" y="23"/>
                    </a:lnTo>
                    <a:lnTo>
                      <a:pt x="80" y="22"/>
                    </a:lnTo>
                    <a:lnTo>
                      <a:pt x="78" y="25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70" y="33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3" y="38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7" y="39"/>
                    </a:lnTo>
                    <a:lnTo>
                      <a:pt x="55" y="39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7"/>
                    </a:lnTo>
                    <a:lnTo>
                      <a:pt x="31" y="38"/>
                    </a:lnTo>
                    <a:lnTo>
                      <a:pt x="28" y="39"/>
                    </a:lnTo>
                    <a:lnTo>
                      <a:pt x="26" y="41"/>
                    </a:lnTo>
                    <a:lnTo>
                      <a:pt x="24" y="42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3"/>
                    </a:lnTo>
                    <a:lnTo>
                      <a:pt x="17" y="42"/>
                    </a:lnTo>
                    <a:lnTo>
                      <a:pt x="16" y="42"/>
                    </a:lnTo>
                    <a:lnTo>
                      <a:pt x="14" y="41"/>
                    </a:lnTo>
                    <a:lnTo>
                      <a:pt x="13" y="40"/>
                    </a:lnTo>
                    <a:lnTo>
                      <a:pt x="12" y="39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3" y="34"/>
                    </a:lnTo>
                    <a:lnTo>
                      <a:pt x="14" y="32"/>
                    </a:lnTo>
                    <a:lnTo>
                      <a:pt x="15" y="30"/>
                    </a:lnTo>
                    <a:lnTo>
                      <a:pt x="17" y="26"/>
                    </a:lnTo>
                    <a:lnTo>
                      <a:pt x="21" y="22"/>
                    </a:lnTo>
                    <a:lnTo>
                      <a:pt x="25" y="17"/>
                    </a:lnTo>
                    <a:lnTo>
                      <a:pt x="28" y="15"/>
                    </a:lnTo>
                    <a:lnTo>
                      <a:pt x="32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8" y="5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2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4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10" y="29"/>
                    </a:lnTo>
                    <a:lnTo>
                      <a:pt x="8" y="32"/>
                    </a:lnTo>
                    <a:lnTo>
                      <a:pt x="7" y="34"/>
                    </a:lnTo>
                    <a:lnTo>
                      <a:pt x="4" y="36"/>
                    </a:lnTo>
                    <a:lnTo>
                      <a:pt x="3" y="38"/>
                    </a:lnTo>
                    <a:lnTo>
                      <a:pt x="1" y="40"/>
                    </a:lnTo>
                    <a:lnTo>
                      <a:pt x="0" y="42"/>
                    </a:lnTo>
                    <a:lnTo>
                      <a:pt x="7" y="46"/>
                    </a:lnTo>
                    <a:lnTo>
                      <a:pt x="14" y="49"/>
                    </a:lnTo>
                    <a:lnTo>
                      <a:pt x="21" y="53"/>
                    </a:lnTo>
                    <a:lnTo>
                      <a:pt x="28" y="55"/>
                    </a:lnTo>
                    <a:lnTo>
                      <a:pt x="36" y="57"/>
                    </a:lnTo>
                    <a:lnTo>
                      <a:pt x="44" y="59"/>
                    </a:lnTo>
                    <a:lnTo>
                      <a:pt x="48" y="60"/>
                    </a:lnTo>
                    <a:lnTo>
                      <a:pt x="51" y="60"/>
                    </a:lnTo>
                    <a:lnTo>
                      <a:pt x="56" y="61"/>
                    </a:lnTo>
                    <a:lnTo>
                      <a:pt x="60" y="60"/>
                    </a:lnTo>
                    <a:lnTo>
                      <a:pt x="61" y="60"/>
                    </a:lnTo>
                    <a:lnTo>
                      <a:pt x="63" y="59"/>
                    </a:lnTo>
                    <a:lnTo>
                      <a:pt x="64" y="58"/>
                    </a:lnTo>
                    <a:lnTo>
                      <a:pt x="65" y="57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3"/>
                    </a:lnTo>
                    <a:lnTo>
                      <a:pt x="71" y="51"/>
                    </a:lnTo>
                  </a:path>
                </a:pathLst>
              </a:custGeom>
              <a:solidFill>
                <a:srgbClr val="CCCCCC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8" name="Freeform 48"/>
              <p:cNvSpPr>
                <a:spLocks/>
              </p:cNvSpPr>
              <p:nvPr/>
            </p:nvSpPr>
            <p:spPr bwMode="auto">
              <a:xfrm flipH="1">
                <a:off x="486" y="2693"/>
                <a:ext cx="131" cy="85"/>
              </a:xfrm>
              <a:custGeom>
                <a:avLst/>
                <a:gdLst/>
                <a:ahLst/>
                <a:cxnLst>
                  <a:cxn ang="0">
                    <a:pos x="40" y="60"/>
                  </a:cxn>
                  <a:cxn ang="0">
                    <a:pos x="37" y="58"/>
                  </a:cxn>
                  <a:cxn ang="0">
                    <a:pos x="32" y="56"/>
                  </a:cxn>
                  <a:cxn ang="0">
                    <a:pos x="43" y="57"/>
                  </a:cxn>
                  <a:cxn ang="0">
                    <a:pos x="51" y="56"/>
                  </a:cxn>
                  <a:cxn ang="0">
                    <a:pos x="61" y="51"/>
                  </a:cxn>
                  <a:cxn ang="0">
                    <a:pos x="82" y="50"/>
                  </a:cxn>
                  <a:cxn ang="0">
                    <a:pos x="98" y="45"/>
                  </a:cxn>
                  <a:cxn ang="0">
                    <a:pos x="103" y="42"/>
                  </a:cxn>
                  <a:cxn ang="0">
                    <a:pos x="104" y="38"/>
                  </a:cxn>
                  <a:cxn ang="0">
                    <a:pos x="105" y="35"/>
                  </a:cxn>
                  <a:cxn ang="0">
                    <a:pos x="108" y="28"/>
                  </a:cxn>
                  <a:cxn ang="0">
                    <a:pos x="113" y="18"/>
                  </a:cxn>
                  <a:cxn ang="0">
                    <a:pos x="112" y="15"/>
                  </a:cxn>
                  <a:cxn ang="0">
                    <a:pos x="109" y="18"/>
                  </a:cxn>
                  <a:cxn ang="0">
                    <a:pos x="110" y="16"/>
                  </a:cxn>
                  <a:cxn ang="0">
                    <a:pos x="115" y="16"/>
                  </a:cxn>
                  <a:cxn ang="0">
                    <a:pos x="113" y="17"/>
                  </a:cxn>
                  <a:cxn ang="0">
                    <a:pos x="116" y="18"/>
                  </a:cxn>
                  <a:cxn ang="0">
                    <a:pos x="114" y="15"/>
                  </a:cxn>
                  <a:cxn ang="0">
                    <a:pos x="113" y="5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96" y="6"/>
                  </a:cxn>
                  <a:cxn ang="0">
                    <a:pos x="70" y="23"/>
                  </a:cxn>
                  <a:cxn ang="0">
                    <a:pos x="48" y="40"/>
                  </a:cxn>
                  <a:cxn ang="0">
                    <a:pos x="40" y="44"/>
                  </a:cxn>
                  <a:cxn ang="0">
                    <a:pos x="29" y="47"/>
                  </a:cxn>
                  <a:cxn ang="0">
                    <a:pos x="24" y="49"/>
                  </a:cxn>
                  <a:cxn ang="0">
                    <a:pos x="20" y="51"/>
                  </a:cxn>
                  <a:cxn ang="0">
                    <a:pos x="16" y="53"/>
                  </a:cxn>
                  <a:cxn ang="0">
                    <a:pos x="11" y="59"/>
                  </a:cxn>
                  <a:cxn ang="0">
                    <a:pos x="5" y="67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6" y="75"/>
                  </a:cxn>
                  <a:cxn ang="0">
                    <a:pos x="9" y="71"/>
                  </a:cxn>
                  <a:cxn ang="0">
                    <a:pos x="11" y="69"/>
                  </a:cxn>
                  <a:cxn ang="0">
                    <a:pos x="15" y="68"/>
                  </a:cxn>
                  <a:cxn ang="0">
                    <a:pos x="19" y="67"/>
                  </a:cxn>
                  <a:cxn ang="0">
                    <a:pos x="22" y="68"/>
                  </a:cxn>
                  <a:cxn ang="0">
                    <a:pos x="25" y="69"/>
                  </a:cxn>
                  <a:cxn ang="0">
                    <a:pos x="30" y="70"/>
                  </a:cxn>
                  <a:cxn ang="0">
                    <a:pos x="35" y="70"/>
                  </a:cxn>
                  <a:cxn ang="0">
                    <a:pos x="41" y="69"/>
                  </a:cxn>
                  <a:cxn ang="0">
                    <a:pos x="45" y="64"/>
                  </a:cxn>
                  <a:cxn ang="0">
                    <a:pos x="46" y="61"/>
                  </a:cxn>
                </a:cxnLst>
                <a:rect l="0" t="0" r="r" b="b"/>
                <a:pathLst>
                  <a:path w="118" h="78">
                    <a:moveTo>
                      <a:pt x="44" y="61"/>
                    </a:moveTo>
                    <a:lnTo>
                      <a:pt x="41" y="60"/>
                    </a:lnTo>
                    <a:lnTo>
                      <a:pt x="40" y="60"/>
                    </a:lnTo>
                    <a:lnTo>
                      <a:pt x="38" y="59"/>
                    </a:lnTo>
                    <a:lnTo>
                      <a:pt x="37" y="59"/>
                    </a:lnTo>
                    <a:lnTo>
                      <a:pt x="37" y="58"/>
                    </a:lnTo>
                    <a:lnTo>
                      <a:pt x="35" y="57"/>
                    </a:lnTo>
                    <a:lnTo>
                      <a:pt x="34" y="57"/>
                    </a:lnTo>
                    <a:lnTo>
                      <a:pt x="32" y="56"/>
                    </a:lnTo>
                    <a:lnTo>
                      <a:pt x="36" y="56"/>
                    </a:lnTo>
                    <a:lnTo>
                      <a:pt x="40" y="57"/>
                    </a:lnTo>
                    <a:lnTo>
                      <a:pt x="43" y="57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1" y="56"/>
                    </a:lnTo>
                    <a:lnTo>
                      <a:pt x="55" y="55"/>
                    </a:lnTo>
                    <a:lnTo>
                      <a:pt x="58" y="52"/>
                    </a:lnTo>
                    <a:lnTo>
                      <a:pt x="61" y="51"/>
                    </a:lnTo>
                    <a:lnTo>
                      <a:pt x="68" y="51"/>
                    </a:lnTo>
                    <a:lnTo>
                      <a:pt x="75" y="51"/>
                    </a:lnTo>
                    <a:lnTo>
                      <a:pt x="82" y="50"/>
                    </a:lnTo>
                    <a:lnTo>
                      <a:pt x="89" y="48"/>
                    </a:lnTo>
                    <a:lnTo>
                      <a:pt x="95" y="46"/>
                    </a:lnTo>
                    <a:lnTo>
                      <a:pt x="98" y="45"/>
                    </a:lnTo>
                    <a:lnTo>
                      <a:pt x="100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3" y="41"/>
                    </a:lnTo>
                    <a:lnTo>
                      <a:pt x="104" y="39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5" y="37"/>
                    </a:lnTo>
                    <a:lnTo>
                      <a:pt x="105" y="35"/>
                    </a:lnTo>
                    <a:lnTo>
                      <a:pt x="106" y="34"/>
                    </a:lnTo>
                    <a:lnTo>
                      <a:pt x="106" y="33"/>
                    </a:lnTo>
                    <a:lnTo>
                      <a:pt x="108" y="28"/>
                    </a:lnTo>
                    <a:lnTo>
                      <a:pt x="110" y="24"/>
                    </a:lnTo>
                    <a:lnTo>
                      <a:pt x="112" y="20"/>
                    </a:lnTo>
                    <a:lnTo>
                      <a:pt x="113" y="18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2" y="15"/>
                    </a:lnTo>
                    <a:lnTo>
                      <a:pt x="110" y="17"/>
                    </a:lnTo>
                    <a:lnTo>
                      <a:pt x="110" y="18"/>
                    </a:lnTo>
                    <a:lnTo>
                      <a:pt x="109" y="18"/>
                    </a:lnTo>
                    <a:lnTo>
                      <a:pt x="109" y="17"/>
                    </a:lnTo>
                    <a:lnTo>
                      <a:pt x="110" y="17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4" y="17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7" y="18"/>
                    </a:lnTo>
                    <a:lnTo>
                      <a:pt x="116" y="18"/>
                    </a:lnTo>
                    <a:lnTo>
                      <a:pt x="115" y="17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3" y="12"/>
                    </a:lnTo>
                    <a:lnTo>
                      <a:pt x="113" y="8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99" y="4"/>
                    </a:lnTo>
                    <a:lnTo>
                      <a:pt x="96" y="6"/>
                    </a:lnTo>
                    <a:lnTo>
                      <a:pt x="87" y="12"/>
                    </a:lnTo>
                    <a:lnTo>
                      <a:pt x="79" y="18"/>
                    </a:lnTo>
                    <a:lnTo>
                      <a:pt x="70" y="23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8" y="40"/>
                    </a:lnTo>
                    <a:lnTo>
                      <a:pt x="46" y="41"/>
                    </a:lnTo>
                    <a:lnTo>
                      <a:pt x="44" y="43"/>
                    </a:lnTo>
                    <a:lnTo>
                      <a:pt x="40" y="44"/>
                    </a:lnTo>
                    <a:lnTo>
                      <a:pt x="36" y="45"/>
                    </a:lnTo>
                    <a:lnTo>
                      <a:pt x="32" y="46"/>
                    </a:lnTo>
                    <a:lnTo>
                      <a:pt x="29" y="47"/>
                    </a:lnTo>
                    <a:lnTo>
                      <a:pt x="27" y="48"/>
                    </a:lnTo>
                    <a:lnTo>
                      <a:pt x="25" y="49"/>
                    </a:lnTo>
                    <a:lnTo>
                      <a:pt x="24" y="49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20" y="51"/>
                    </a:lnTo>
                    <a:lnTo>
                      <a:pt x="18" y="51"/>
                    </a:lnTo>
                    <a:lnTo>
                      <a:pt x="17" y="52"/>
                    </a:lnTo>
                    <a:lnTo>
                      <a:pt x="16" y="53"/>
                    </a:lnTo>
                    <a:lnTo>
                      <a:pt x="15" y="54"/>
                    </a:lnTo>
                    <a:lnTo>
                      <a:pt x="13" y="57"/>
                    </a:lnTo>
                    <a:lnTo>
                      <a:pt x="11" y="59"/>
                    </a:lnTo>
                    <a:lnTo>
                      <a:pt x="9" y="62"/>
                    </a:lnTo>
                    <a:lnTo>
                      <a:pt x="6" y="64"/>
                    </a:lnTo>
                    <a:lnTo>
                      <a:pt x="5" y="67"/>
                    </a:lnTo>
                    <a:lnTo>
                      <a:pt x="3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7"/>
                    </a:lnTo>
                    <a:lnTo>
                      <a:pt x="5" y="76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3" y="68"/>
                    </a:lnTo>
                    <a:lnTo>
                      <a:pt x="15" y="68"/>
                    </a:lnTo>
                    <a:lnTo>
                      <a:pt x="16" y="68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20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3" y="68"/>
                    </a:lnTo>
                    <a:lnTo>
                      <a:pt x="24" y="68"/>
                    </a:lnTo>
                    <a:lnTo>
                      <a:pt x="25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0" y="70"/>
                    </a:lnTo>
                    <a:lnTo>
                      <a:pt x="31" y="70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39" y="70"/>
                    </a:lnTo>
                    <a:lnTo>
                      <a:pt x="41" y="69"/>
                    </a:lnTo>
                    <a:lnTo>
                      <a:pt x="43" y="68"/>
                    </a:lnTo>
                    <a:lnTo>
                      <a:pt x="44" y="66"/>
                    </a:lnTo>
                    <a:lnTo>
                      <a:pt x="45" y="64"/>
                    </a:lnTo>
                    <a:lnTo>
                      <a:pt x="46" y="63"/>
                    </a:lnTo>
                    <a:lnTo>
                      <a:pt x="47" y="61"/>
                    </a:lnTo>
                    <a:lnTo>
                      <a:pt x="46" y="61"/>
                    </a:lnTo>
                    <a:lnTo>
                      <a:pt x="45" y="61"/>
                    </a:lnTo>
                    <a:lnTo>
                      <a:pt x="44" y="61"/>
                    </a:lnTo>
                  </a:path>
                </a:pathLst>
              </a:custGeom>
              <a:solidFill>
                <a:srgbClr val="FFBF7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59" name="Freeform 49"/>
              <p:cNvSpPr>
                <a:spLocks/>
              </p:cNvSpPr>
              <p:nvPr/>
            </p:nvSpPr>
            <p:spPr bwMode="auto">
              <a:xfrm flipH="1">
                <a:off x="724" y="2712"/>
                <a:ext cx="39" cy="74"/>
              </a:xfrm>
              <a:custGeom>
                <a:avLst/>
                <a:gdLst/>
                <a:ahLst/>
                <a:cxnLst>
                  <a:cxn ang="0">
                    <a:pos x="33" y="46"/>
                  </a:cxn>
                  <a:cxn ang="0">
                    <a:pos x="33" y="48"/>
                  </a:cxn>
                  <a:cxn ang="0">
                    <a:pos x="34" y="49"/>
                  </a:cxn>
                  <a:cxn ang="0">
                    <a:pos x="33" y="51"/>
                  </a:cxn>
                  <a:cxn ang="0">
                    <a:pos x="30" y="55"/>
                  </a:cxn>
                  <a:cxn ang="0">
                    <a:pos x="24" y="59"/>
                  </a:cxn>
                  <a:cxn ang="0">
                    <a:pos x="18" y="62"/>
                  </a:cxn>
                  <a:cxn ang="0">
                    <a:pos x="11" y="65"/>
                  </a:cxn>
                  <a:cxn ang="0">
                    <a:pos x="6" y="61"/>
                  </a:cxn>
                  <a:cxn ang="0">
                    <a:pos x="3" y="52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3" y="37"/>
                  </a:cxn>
                  <a:cxn ang="0">
                    <a:pos x="6" y="44"/>
                  </a:cxn>
                  <a:cxn ang="0">
                    <a:pos x="9" y="50"/>
                  </a:cxn>
                  <a:cxn ang="0">
                    <a:pos x="8" y="46"/>
                  </a:cxn>
                  <a:cxn ang="0">
                    <a:pos x="6" y="37"/>
                  </a:cxn>
                  <a:cxn ang="0">
                    <a:pos x="5" y="27"/>
                  </a:cxn>
                  <a:cxn ang="0">
                    <a:pos x="5" y="17"/>
                  </a:cxn>
                  <a:cxn ang="0">
                    <a:pos x="6" y="15"/>
                  </a:cxn>
                  <a:cxn ang="0">
                    <a:pos x="7" y="23"/>
                  </a:cxn>
                  <a:cxn ang="0">
                    <a:pos x="10" y="33"/>
                  </a:cxn>
                  <a:cxn ang="0">
                    <a:pos x="13" y="43"/>
                  </a:cxn>
                  <a:cxn ang="0">
                    <a:pos x="15" y="45"/>
                  </a:cxn>
                  <a:cxn ang="0">
                    <a:pos x="15" y="43"/>
                  </a:cxn>
                  <a:cxn ang="0">
                    <a:pos x="14" y="38"/>
                  </a:cxn>
                  <a:cxn ang="0">
                    <a:pos x="13" y="35"/>
                  </a:cxn>
                  <a:cxn ang="0">
                    <a:pos x="13" y="30"/>
                  </a:cxn>
                  <a:cxn ang="0">
                    <a:pos x="13" y="23"/>
                  </a:cxn>
                  <a:cxn ang="0">
                    <a:pos x="13" y="16"/>
                  </a:cxn>
                  <a:cxn ang="0">
                    <a:pos x="13" y="10"/>
                  </a:cxn>
                  <a:cxn ang="0">
                    <a:pos x="14" y="11"/>
                  </a:cxn>
                  <a:cxn ang="0">
                    <a:pos x="17" y="22"/>
                  </a:cxn>
                  <a:cxn ang="0">
                    <a:pos x="20" y="33"/>
                  </a:cxn>
                  <a:cxn ang="0">
                    <a:pos x="21" y="40"/>
                  </a:cxn>
                  <a:cxn ang="0">
                    <a:pos x="23" y="41"/>
                  </a:cxn>
                  <a:cxn ang="0">
                    <a:pos x="23" y="37"/>
                  </a:cxn>
                  <a:cxn ang="0">
                    <a:pos x="22" y="31"/>
                  </a:cxn>
                  <a:cxn ang="0">
                    <a:pos x="21" y="23"/>
                  </a:cxn>
                  <a:cxn ang="0">
                    <a:pos x="20" y="18"/>
                  </a:cxn>
                  <a:cxn ang="0">
                    <a:pos x="20" y="12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1" y="5"/>
                  </a:cxn>
                  <a:cxn ang="0">
                    <a:pos x="23" y="17"/>
                  </a:cxn>
                  <a:cxn ang="0">
                    <a:pos x="27" y="28"/>
                  </a:cxn>
                  <a:cxn ang="0">
                    <a:pos x="30" y="40"/>
                  </a:cxn>
                </a:cxnLst>
                <a:rect l="0" t="0" r="r" b="b"/>
                <a:pathLst>
                  <a:path w="35" h="67">
                    <a:moveTo>
                      <a:pt x="32" y="46"/>
                    </a:moveTo>
                    <a:lnTo>
                      <a:pt x="33" y="46"/>
                    </a:lnTo>
                    <a:lnTo>
                      <a:pt x="33" y="47"/>
                    </a:lnTo>
                    <a:lnTo>
                      <a:pt x="33" y="48"/>
                    </a:lnTo>
                    <a:lnTo>
                      <a:pt x="33" y="49"/>
                    </a:lnTo>
                    <a:lnTo>
                      <a:pt x="34" y="49"/>
                    </a:lnTo>
                    <a:lnTo>
                      <a:pt x="33" y="50"/>
                    </a:lnTo>
                    <a:lnTo>
                      <a:pt x="33" y="51"/>
                    </a:lnTo>
                    <a:lnTo>
                      <a:pt x="33" y="52"/>
                    </a:lnTo>
                    <a:lnTo>
                      <a:pt x="30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1" y="61"/>
                    </a:lnTo>
                    <a:lnTo>
                      <a:pt x="18" y="62"/>
                    </a:lnTo>
                    <a:lnTo>
                      <a:pt x="15" y="64"/>
                    </a:lnTo>
                    <a:lnTo>
                      <a:pt x="11" y="65"/>
                    </a:lnTo>
                    <a:lnTo>
                      <a:pt x="7" y="66"/>
                    </a:lnTo>
                    <a:lnTo>
                      <a:pt x="6" y="61"/>
                    </a:lnTo>
                    <a:lnTo>
                      <a:pt x="4" y="56"/>
                    </a:lnTo>
                    <a:lnTo>
                      <a:pt x="3" y="52"/>
                    </a:lnTo>
                    <a:lnTo>
                      <a:pt x="2" y="47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1" y="33"/>
                    </a:lnTo>
                    <a:lnTo>
                      <a:pt x="3" y="37"/>
                    </a:lnTo>
                    <a:lnTo>
                      <a:pt x="5" y="40"/>
                    </a:lnTo>
                    <a:lnTo>
                      <a:pt x="6" y="44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0" y="51"/>
                    </a:lnTo>
                    <a:lnTo>
                      <a:pt x="8" y="46"/>
                    </a:lnTo>
                    <a:lnTo>
                      <a:pt x="7" y="41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2"/>
                    </a:lnTo>
                    <a:lnTo>
                      <a:pt x="5" y="17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7" y="23"/>
                    </a:lnTo>
                    <a:lnTo>
                      <a:pt x="9" y="28"/>
                    </a:lnTo>
                    <a:lnTo>
                      <a:pt x="10" y="33"/>
                    </a:lnTo>
                    <a:lnTo>
                      <a:pt x="12" y="38"/>
                    </a:lnTo>
                    <a:lnTo>
                      <a:pt x="13" y="43"/>
                    </a:lnTo>
                    <a:lnTo>
                      <a:pt x="15" y="46"/>
                    </a:lnTo>
                    <a:lnTo>
                      <a:pt x="15" y="45"/>
                    </a:lnTo>
                    <a:lnTo>
                      <a:pt x="15" y="44"/>
                    </a:lnTo>
                    <a:lnTo>
                      <a:pt x="15" y="43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7"/>
                    </a:lnTo>
                    <a:lnTo>
                      <a:pt x="13" y="35"/>
                    </a:lnTo>
                    <a:lnTo>
                      <a:pt x="13" y="33"/>
                    </a:lnTo>
                    <a:lnTo>
                      <a:pt x="13" y="30"/>
                    </a:lnTo>
                    <a:lnTo>
                      <a:pt x="13" y="27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14" y="11"/>
                    </a:lnTo>
                    <a:lnTo>
                      <a:pt x="16" y="16"/>
                    </a:lnTo>
                    <a:lnTo>
                      <a:pt x="17" y="22"/>
                    </a:lnTo>
                    <a:lnTo>
                      <a:pt x="19" y="27"/>
                    </a:lnTo>
                    <a:lnTo>
                      <a:pt x="20" y="33"/>
                    </a:lnTo>
                    <a:lnTo>
                      <a:pt x="20" y="37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3" y="41"/>
                    </a:lnTo>
                    <a:lnTo>
                      <a:pt x="23" y="39"/>
                    </a:lnTo>
                    <a:lnTo>
                      <a:pt x="23" y="37"/>
                    </a:lnTo>
                    <a:lnTo>
                      <a:pt x="22" y="34"/>
                    </a:lnTo>
                    <a:lnTo>
                      <a:pt x="22" y="31"/>
                    </a:lnTo>
                    <a:lnTo>
                      <a:pt x="21" y="27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2" y="11"/>
                    </a:lnTo>
                    <a:lnTo>
                      <a:pt x="23" y="17"/>
                    </a:lnTo>
                    <a:lnTo>
                      <a:pt x="25" y="22"/>
                    </a:lnTo>
                    <a:lnTo>
                      <a:pt x="27" y="28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2" y="4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0" name="Freeform 50"/>
              <p:cNvSpPr>
                <a:spLocks/>
              </p:cNvSpPr>
              <p:nvPr/>
            </p:nvSpPr>
            <p:spPr bwMode="auto">
              <a:xfrm flipH="1">
                <a:off x="643" y="2698"/>
                <a:ext cx="38" cy="77"/>
              </a:xfrm>
              <a:custGeom>
                <a:avLst/>
                <a:gdLst/>
                <a:ahLst/>
                <a:cxnLst>
                  <a:cxn ang="0">
                    <a:pos x="21" y="65"/>
                  </a:cxn>
                  <a:cxn ang="0">
                    <a:pos x="17" y="67"/>
                  </a:cxn>
                  <a:cxn ang="0">
                    <a:pos x="14" y="69"/>
                  </a:cxn>
                  <a:cxn ang="0">
                    <a:pos x="11" y="69"/>
                  </a:cxn>
                  <a:cxn ang="0">
                    <a:pos x="9" y="67"/>
                  </a:cxn>
                  <a:cxn ang="0">
                    <a:pos x="7" y="63"/>
                  </a:cxn>
                  <a:cxn ang="0">
                    <a:pos x="4" y="55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6" y="42"/>
                  </a:cxn>
                  <a:cxn ang="0">
                    <a:pos x="9" y="50"/>
                  </a:cxn>
                  <a:cxn ang="0">
                    <a:pos x="12" y="56"/>
                  </a:cxn>
                  <a:cxn ang="0">
                    <a:pos x="11" y="56"/>
                  </a:cxn>
                  <a:cxn ang="0">
                    <a:pos x="10" y="53"/>
                  </a:cxn>
                  <a:cxn ang="0">
                    <a:pos x="10" y="51"/>
                  </a:cxn>
                  <a:cxn ang="0">
                    <a:pos x="9" y="49"/>
                  </a:cxn>
                  <a:cxn ang="0">
                    <a:pos x="9" y="43"/>
                  </a:cxn>
                  <a:cxn ang="0">
                    <a:pos x="8" y="36"/>
                  </a:cxn>
                  <a:cxn ang="0">
                    <a:pos x="7" y="29"/>
                  </a:cxn>
                  <a:cxn ang="0">
                    <a:pos x="6" y="21"/>
                  </a:cxn>
                  <a:cxn ang="0">
                    <a:pos x="8" y="21"/>
                  </a:cxn>
                  <a:cxn ang="0">
                    <a:pos x="10" y="31"/>
                  </a:cxn>
                  <a:cxn ang="0">
                    <a:pos x="13" y="41"/>
                  </a:cxn>
                  <a:cxn ang="0">
                    <a:pos x="16" y="50"/>
                  </a:cxn>
                  <a:cxn ang="0">
                    <a:pos x="18" y="49"/>
                  </a:cxn>
                  <a:cxn ang="0">
                    <a:pos x="16" y="38"/>
                  </a:cxn>
                  <a:cxn ang="0">
                    <a:pos x="15" y="27"/>
                  </a:cxn>
                  <a:cxn ang="0">
                    <a:pos x="15" y="16"/>
                  </a:cxn>
                  <a:cxn ang="0">
                    <a:pos x="16" y="15"/>
                  </a:cxn>
                  <a:cxn ang="0">
                    <a:pos x="18" y="26"/>
                  </a:cxn>
                  <a:cxn ang="0">
                    <a:pos x="19" y="36"/>
                  </a:cxn>
                  <a:cxn ang="0">
                    <a:pos x="23" y="45"/>
                  </a:cxn>
                  <a:cxn ang="0">
                    <a:pos x="25" y="43"/>
                  </a:cxn>
                  <a:cxn ang="0">
                    <a:pos x="23" y="31"/>
                  </a:cxn>
                  <a:cxn ang="0">
                    <a:pos x="23" y="18"/>
                  </a:cxn>
                  <a:cxn ang="0">
                    <a:pos x="23" y="5"/>
                  </a:cxn>
                  <a:cxn ang="0">
                    <a:pos x="24" y="5"/>
                  </a:cxn>
                  <a:cxn ang="0">
                    <a:pos x="25" y="15"/>
                  </a:cxn>
                  <a:cxn ang="0">
                    <a:pos x="26" y="26"/>
                  </a:cxn>
                  <a:cxn ang="0">
                    <a:pos x="29" y="37"/>
                  </a:cxn>
                  <a:cxn ang="0">
                    <a:pos x="30" y="44"/>
                  </a:cxn>
                  <a:cxn ang="0">
                    <a:pos x="31" y="46"/>
                  </a:cxn>
                  <a:cxn ang="0">
                    <a:pos x="32" y="49"/>
                  </a:cxn>
                  <a:cxn ang="0">
                    <a:pos x="33" y="52"/>
                  </a:cxn>
                  <a:cxn ang="0">
                    <a:pos x="33" y="54"/>
                  </a:cxn>
                  <a:cxn ang="0">
                    <a:pos x="32" y="57"/>
                  </a:cxn>
                  <a:cxn ang="0">
                    <a:pos x="29" y="61"/>
                  </a:cxn>
                  <a:cxn ang="0">
                    <a:pos x="25" y="63"/>
                  </a:cxn>
                </a:cxnLst>
                <a:rect l="0" t="0" r="r" b="b"/>
                <a:pathLst>
                  <a:path w="34" h="70">
                    <a:moveTo>
                      <a:pt x="23" y="65"/>
                    </a:moveTo>
                    <a:lnTo>
                      <a:pt x="21" y="65"/>
                    </a:lnTo>
                    <a:lnTo>
                      <a:pt x="19" y="66"/>
                    </a:lnTo>
                    <a:lnTo>
                      <a:pt x="17" y="67"/>
                    </a:lnTo>
                    <a:lnTo>
                      <a:pt x="16" y="68"/>
                    </a:lnTo>
                    <a:lnTo>
                      <a:pt x="14" y="69"/>
                    </a:lnTo>
                    <a:lnTo>
                      <a:pt x="13" y="69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3"/>
                    </a:lnTo>
                    <a:lnTo>
                      <a:pt x="6" y="61"/>
                    </a:lnTo>
                    <a:lnTo>
                      <a:pt x="4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8" y="46"/>
                    </a:lnTo>
                    <a:lnTo>
                      <a:pt x="9" y="50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57"/>
                    </a:lnTo>
                    <a:lnTo>
                      <a:pt x="11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0" y="52"/>
                    </a:lnTo>
                    <a:lnTo>
                      <a:pt x="10" y="51"/>
                    </a:lnTo>
                    <a:lnTo>
                      <a:pt x="9" y="50"/>
                    </a:lnTo>
                    <a:lnTo>
                      <a:pt x="9" y="49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8" y="36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6" y="25"/>
                    </a:lnTo>
                    <a:lnTo>
                      <a:pt x="6" y="21"/>
                    </a:lnTo>
                    <a:lnTo>
                      <a:pt x="6" y="17"/>
                    </a:lnTo>
                    <a:lnTo>
                      <a:pt x="8" y="21"/>
                    </a:lnTo>
                    <a:lnTo>
                      <a:pt x="9" y="26"/>
                    </a:lnTo>
                    <a:lnTo>
                      <a:pt x="10" y="31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33"/>
                    </a:lnTo>
                    <a:lnTo>
                      <a:pt x="15" y="27"/>
                    </a:lnTo>
                    <a:lnTo>
                      <a:pt x="15" y="22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6" y="15"/>
                    </a:lnTo>
                    <a:lnTo>
                      <a:pt x="17" y="21"/>
                    </a:lnTo>
                    <a:lnTo>
                      <a:pt x="18" y="26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21" y="41"/>
                    </a:lnTo>
                    <a:lnTo>
                      <a:pt x="23" y="45"/>
                    </a:lnTo>
                    <a:lnTo>
                      <a:pt x="25" y="50"/>
                    </a:lnTo>
                    <a:lnTo>
                      <a:pt x="25" y="43"/>
                    </a:lnTo>
                    <a:lnTo>
                      <a:pt x="24" y="37"/>
                    </a:lnTo>
                    <a:lnTo>
                      <a:pt x="23" y="31"/>
                    </a:lnTo>
                    <a:lnTo>
                      <a:pt x="23" y="25"/>
                    </a:lnTo>
                    <a:lnTo>
                      <a:pt x="23" y="18"/>
                    </a:lnTo>
                    <a:lnTo>
                      <a:pt x="22" y="12"/>
                    </a:lnTo>
                    <a:lnTo>
                      <a:pt x="23" y="5"/>
                    </a:lnTo>
                    <a:lnTo>
                      <a:pt x="23" y="0"/>
                    </a:lnTo>
                    <a:lnTo>
                      <a:pt x="24" y="5"/>
                    </a:lnTo>
                    <a:lnTo>
                      <a:pt x="25" y="10"/>
                    </a:lnTo>
                    <a:lnTo>
                      <a:pt x="25" y="15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8" y="31"/>
                    </a:lnTo>
                    <a:lnTo>
                      <a:pt x="29" y="37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1" y="45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3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2" y="57"/>
                    </a:lnTo>
                    <a:lnTo>
                      <a:pt x="31" y="59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1" name="Freeform 51"/>
              <p:cNvSpPr>
                <a:spLocks/>
              </p:cNvSpPr>
              <p:nvPr/>
            </p:nvSpPr>
            <p:spPr bwMode="auto">
              <a:xfrm flipH="1">
                <a:off x="755" y="2666"/>
                <a:ext cx="55" cy="35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14" y="3"/>
                  </a:cxn>
                  <a:cxn ang="0">
                    <a:pos x="26" y="6"/>
                  </a:cxn>
                  <a:cxn ang="0">
                    <a:pos x="36" y="12"/>
                  </a:cxn>
                  <a:cxn ang="0">
                    <a:pos x="48" y="18"/>
                  </a:cxn>
                  <a:cxn ang="0">
                    <a:pos x="38" y="17"/>
                  </a:cxn>
                  <a:cxn ang="0">
                    <a:pos x="25" y="12"/>
                  </a:cxn>
                  <a:cxn ang="0">
                    <a:pos x="11" y="8"/>
                  </a:cxn>
                  <a:cxn ang="0">
                    <a:pos x="0" y="6"/>
                  </a:cxn>
                  <a:cxn ang="0">
                    <a:pos x="10" y="12"/>
                  </a:cxn>
                  <a:cxn ang="0">
                    <a:pos x="19" y="15"/>
                  </a:cxn>
                  <a:cxn ang="0">
                    <a:pos x="27" y="18"/>
                  </a:cxn>
                  <a:cxn ang="0">
                    <a:pos x="35" y="25"/>
                  </a:cxn>
                  <a:cxn ang="0">
                    <a:pos x="27" y="22"/>
                  </a:cxn>
                  <a:cxn ang="0">
                    <a:pos x="18" y="18"/>
                  </a:cxn>
                  <a:cxn ang="0">
                    <a:pos x="10" y="16"/>
                  </a:cxn>
                  <a:cxn ang="0">
                    <a:pos x="0" y="15"/>
                  </a:cxn>
                  <a:cxn ang="0">
                    <a:pos x="7" y="18"/>
                  </a:cxn>
                  <a:cxn ang="0">
                    <a:pos x="14" y="23"/>
                  </a:cxn>
                  <a:cxn ang="0">
                    <a:pos x="20" y="26"/>
                  </a:cxn>
                  <a:cxn ang="0">
                    <a:pos x="27" y="31"/>
                  </a:cxn>
                  <a:cxn ang="0">
                    <a:pos x="24" y="30"/>
                  </a:cxn>
                  <a:cxn ang="0">
                    <a:pos x="18" y="28"/>
                  </a:cxn>
                  <a:cxn ang="0">
                    <a:pos x="13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4" y="23"/>
                  </a:cxn>
                </a:cxnLst>
                <a:rect l="0" t="0" r="r" b="b"/>
                <a:pathLst>
                  <a:path w="49" h="32">
                    <a:moveTo>
                      <a:pt x="3" y="23"/>
                    </a:moveTo>
                    <a:lnTo>
                      <a:pt x="3" y="23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2" y="22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9" y="1"/>
                    </a:lnTo>
                    <a:lnTo>
                      <a:pt x="14" y="3"/>
                    </a:lnTo>
                    <a:lnTo>
                      <a:pt x="20" y="5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6" y="12"/>
                    </a:lnTo>
                    <a:lnTo>
                      <a:pt x="41" y="15"/>
                    </a:lnTo>
                    <a:lnTo>
                      <a:pt x="48" y="18"/>
                    </a:lnTo>
                    <a:lnTo>
                      <a:pt x="44" y="18"/>
                    </a:lnTo>
                    <a:lnTo>
                      <a:pt x="38" y="17"/>
                    </a:lnTo>
                    <a:lnTo>
                      <a:pt x="32" y="14"/>
                    </a:lnTo>
                    <a:lnTo>
                      <a:pt x="25" y="12"/>
                    </a:lnTo>
                    <a:lnTo>
                      <a:pt x="18" y="10"/>
                    </a:lnTo>
                    <a:lnTo>
                      <a:pt x="11" y="8"/>
                    </a:lnTo>
                    <a:lnTo>
                      <a:pt x="5" y="7"/>
                    </a:lnTo>
                    <a:lnTo>
                      <a:pt x="0" y="6"/>
                    </a:lnTo>
                    <a:lnTo>
                      <a:pt x="5" y="9"/>
                    </a:lnTo>
                    <a:lnTo>
                      <a:pt x="10" y="12"/>
                    </a:lnTo>
                    <a:lnTo>
                      <a:pt x="14" y="13"/>
                    </a:lnTo>
                    <a:lnTo>
                      <a:pt x="19" y="15"/>
                    </a:lnTo>
                    <a:lnTo>
                      <a:pt x="23" y="17"/>
                    </a:lnTo>
                    <a:lnTo>
                      <a:pt x="27" y="18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31" y="24"/>
                    </a:lnTo>
                    <a:lnTo>
                      <a:pt x="27" y="22"/>
                    </a:lnTo>
                    <a:lnTo>
                      <a:pt x="23" y="20"/>
                    </a:lnTo>
                    <a:lnTo>
                      <a:pt x="18" y="18"/>
                    </a:lnTo>
                    <a:lnTo>
                      <a:pt x="14" y="17"/>
                    </a:lnTo>
                    <a:lnTo>
                      <a:pt x="10" y="16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4" y="23"/>
                    </a:lnTo>
                    <a:lnTo>
                      <a:pt x="17" y="24"/>
                    </a:lnTo>
                    <a:lnTo>
                      <a:pt x="20" y="26"/>
                    </a:lnTo>
                    <a:lnTo>
                      <a:pt x="23" y="28"/>
                    </a:lnTo>
                    <a:lnTo>
                      <a:pt x="27" y="31"/>
                    </a:lnTo>
                    <a:lnTo>
                      <a:pt x="26" y="31"/>
                    </a:lnTo>
                    <a:lnTo>
                      <a:pt x="24" y="30"/>
                    </a:lnTo>
                    <a:lnTo>
                      <a:pt x="21" y="29"/>
                    </a:lnTo>
                    <a:lnTo>
                      <a:pt x="18" y="28"/>
                    </a:lnTo>
                    <a:lnTo>
                      <a:pt x="16" y="27"/>
                    </a:lnTo>
                    <a:lnTo>
                      <a:pt x="13" y="26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4" y="24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4" y="23"/>
                    </a:lnTo>
                    <a:lnTo>
                      <a:pt x="3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 flipH="1">
                <a:off x="578" y="2763"/>
                <a:ext cx="27" cy="21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1" y="0"/>
                  </a:cxn>
                  <a:cxn ang="0">
                    <a:pos x="10" y="11"/>
                  </a:cxn>
                  <a:cxn ang="0">
                    <a:pos x="17" y="3"/>
                  </a:cxn>
                  <a:cxn ang="0">
                    <a:pos x="16" y="13"/>
                  </a:cxn>
                  <a:cxn ang="0">
                    <a:pos x="22" y="5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0" y="11"/>
                  </a:cxn>
                  <a:cxn ang="0">
                    <a:pos x="3" y="7"/>
                  </a:cxn>
                </a:cxnLst>
                <a:rect l="0" t="0" r="r" b="b"/>
                <a:pathLst>
                  <a:path w="24" h="20">
                    <a:moveTo>
                      <a:pt x="3" y="7"/>
                    </a:moveTo>
                    <a:lnTo>
                      <a:pt x="11" y="0"/>
                    </a:lnTo>
                    <a:lnTo>
                      <a:pt x="10" y="11"/>
                    </a:lnTo>
                    <a:lnTo>
                      <a:pt x="17" y="3"/>
                    </a:lnTo>
                    <a:lnTo>
                      <a:pt x="16" y="13"/>
                    </a:lnTo>
                    <a:lnTo>
                      <a:pt x="22" y="5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0" y="11"/>
                    </a:lnTo>
                    <a:lnTo>
                      <a:pt x="3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3" name="Freeform 53"/>
              <p:cNvSpPr>
                <a:spLocks/>
              </p:cNvSpPr>
              <p:nvPr/>
            </p:nvSpPr>
            <p:spPr bwMode="auto">
              <a:xfrm flipH="1">
                <a:off x="600" y="2515"/>
                <a:ext cx="42" cy="22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11" y="0"/>
                  </a:cxn>
                  <a:cxn ang="0">
                    <a:pos x="20" y="5"/>
                  </a:cxn>
                  <a:cxn ang="0">
                    <a:pos x="6" y="7"/>
                  </a:cxn>
                  <a:cxn ang="0">
                    <a:pos x="19" y="11"/>
                  </a:cxn>
                  <a:cxn ang="0">
                    <a:pos x="0" y="15"/>
                  </a:cxn>
                  <a:cxn ang="0">
                    <a:pos x="28" y="19"/>
                  </a:cxn>
                  <a:cxn ang="0">
                    <a:pos x="25" y="13"/>
                  </a:cxn>
                  <a:cxn ang="0">
                    <a:pos x="30" y="11"/>
                  </a:cxn>
                  <a:cxn ang="0">
                    <a:pos x="26" y="7"/>
                  </a:cxn>
                  <a:cxn ang="0">
                    <a:pos x="37" y="3"/>
                  </a:cxn>
                </a:cxnLst>
                <a:rect l="0" t="0" r="r" b="b"/>
                <a:pathLst>
                  <a:path w="38" h="20">
                    <a:moveTo>
                      <a:pt x="37" y="3"/>
                    </a:moveTo>
                    <a:lnTo>
                      <a:pt x="11" y="0"/>
                    </a:lnTo>
                    <a:lnTo>
                      <a:pt x="20" y="5"/>
                    </a:lnTo>
                    <a:lnTo>
                      <a:pt x="6" y="7"/>
                    </a:lnTo>
                    <a:lnTo>
                      <a:pt x="19" y="11"/>
                    </a:lnTo>
                    <a:lnTo>
                      <a:pt x="0" y="15"/>
                    </a:lnTo>
                    <a:lnTo>
                      <a:pt x="28" y="19"/>
                    </a:lnTo>
                    <a:lnTo>
                      <a:pt x="25" y="13"/>
                    </a:lnTo>
                    <a:lnTo>
                      <a:pt x="30" y="11"/>
                    </a:lnTo>
                    <a:lnTo>
                      <a:pt x="26" y="7"/>
                    </a:lnTo>
                    <a:lnTo>
                      <a:pt x="37" y="3"/>
                    </a:lnTo>
                  </a:path>
                </a:pathLst>
              </a:custGeom>
              <a:solidFill>
                <a:srgbClr val="00FFF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4" name="Freeform 54"/>
              <p:cNvSpPr>
                <a:spLocks/>
              </p:cNvSpPr>
              <p:nvPr/>
            </p:nvSpPr>
            <p:spPr bwMode="auto">
              <a:xfrm flipH="1">
                <a:off x="748" y="2612"/>
                <a:ext cx="62" cy="2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0" y="20"/>
                  </a:cxn>
                  <a:cxn ang="0">
                    <a:pos x="13" y="9"/>
                  </a:cxn>
                  <a:cxn ang="0">
                    <a:pos x="51" y="15"/>
                  </a:cxn>
                  <a:cxn ang="0">
                    <a:pos x="27" y="6"/>
                  </a:cxn>
                  <a:cxn ang="0">
                    <a:pos x="55" y="10"/>
                  </a:cxn>
                  <a:cxn ang="0">
                    <a:pos x="23" y="0"/>
                  </a:cxn>
                  <a:cxn ang="0">
                    <a:pos x="0" y="9"/>
                  </a:cxn>
                </a:cxnLst>
                <a:rect l="0" t="0" r="r" b="b"/>
                <a:pathLst>
                  <a:path w="56" h="21">
                    <a:moveTo>
                      <a:pt x="0" y="9"/>
                    </a:moveTo>
                    <a:lnTo>
                      <a:pt x="50" y="20"/>
                    </a:lnTo>
                    <a:lnTo>
                      <a:pt x="13" y="9"/>
                    </a:lnTo>
                    <a:lnTo>
                      <a:pt x="51" y="15"/>
                    </a:lnTo>
                    <a:lnTo>
                      <a:pt x="27" y="6"/>
                    </a:lnTo>
                    <a:lnTo>
                      <a:pt x="55" y="10"/>
                    </a:lnTo>
                    <a:lnTo>
                      <a:pt x="23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5" name="Freeform 55"/>
              <p:cNvSpPr>
                <a:spLocks/>
              </p:cNvSpPr>
              <p:nvPr/>
            </p:nvSpPr>
            <p:spPr bwMode="auto">
              <a:xfrm flipH="1">
                <a:off x="566" y="2777"/>
                <a:ext cx="40" cy="22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8" y="19"/>
                  </a:cxn>
                  <a:cxn ang="0">
                    <a:pos x="35" y="11"/>
                  </a:cxn>
                  <a:cxn ang="0">
                    <a:pos x="26" y="14"/>
                  </a:cxn>
                  <a:cxn ang="0">
                    <a:pos x="21" y="11"/>
                  </a:cxn>
                  <a:cxn ang="0">
                    <a:pos x="23" y="7"/>
                  </a:cxn>
                  <a:cxn ang="0">
                    <a:pos x="18" y="9"/>
                  </a:cxn>
                  <a:cxn ang="0">
                    <a:pos x="11" y="8"/>
                  </a:cxn>
                  <a:cxn ang="0">
                    <a:pos x="14" y="3"/>
                  </a:cxn>
                  <a:cxn ang="0">
                    <a:pos x="7" y="5"/>
                  </a:cxn>
                  <a:cxn ang="0">
                    <a:pos x="3" y="4"/>
                  </a:cxn>
                  <a:cxn ang="0">
                    <a:pos x="5" y="0"/>
                  </a:cxn>
                  <a:cxn ang="0">
                    <a:pos x="0" y="7"/>
                  </a:cxn>
                </a:cxnLst>
                <a:rect l="0" t="0" r="r" b="b"/>
                <a:pathLst>
                  <a:path w="36" h="20">
                    <a:moveTo>
                      <a:pt x="0" y="7"/>
                    </a:moveTo>
                    <a:lnTo>
                      <a:pt x="28" y="19"/>
                    </a:lnTo>
                    <a:lnTo>
                      <a:pt x="35" y="11"/>
                    </a:lnTo>
                    <a:lnTo>
                      <a:pt x="26" y="14"/>
                    </a:lnTo>
                    <a:lnTo>
                      <a:pt x="21" y="11"/>
                    </a:lnTo>
                    <a:lnTo>
                      <a:pt x="23" y="7"/>
                    </a:lnTo>
                    <a:lnTo>
                      <a:pt x="18" y="9"/>
                    </a:lnTo>
                    <a:lnTo>
                      <a:pt x="11" y="8"/>
                    </a:lnTo>
                    <a:lnTo>
                      <a:pt x="14" y="3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  <p:sp>
            <p:nvSpPr>
              <p:cNvPr id="266" name="Freeform 56"/>
              <p:cNvSpPr>
                <a:spLocks/>
              </p:cNvSpPr>
              <p:nvPr/>
            </p:nvSpPr>
            <p:spPr bwMode="auto">
              <a:xfrm flipH="1">
                <a:off x="605" y="2736"/>
                <a:ext cx="32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1" y="19"/>
                  </a:cxn>
                  <a:cxn ang="0">
                    <a:pos x="28" y="12"/>
                  </a:cxn>
                  <a:cxn ang="0">
                    <a:pos x="20" y="13"/>
                  </a:cxn>
                  <a:cxn ang="0">
                    <a:pos x="16" y="12"/>
                  </a:cxn>
                  <a:cxn ang="0">
                    <a:pos x="17" y="6"/>
                  </a:cxn>
                  <a:cxn ang="0">
                    <a:pos x="12" y="10"/>
                  </a:cxn>
                  <a:cxn ang="0">
                    <a:pos x="5" y="7"/>
                  </a:cxn>
                  <a:cxn ang="0">
                    <a:pos x="7" y="3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29" h="20">
                    <a:moveTo>
                      <a:pt x="0" y="8"/>
                    </a:moveTo>
                    <a:lnTo>
                      <a:pt x="21" y="19"/>
                    </a:lnTo>
                    <a:lnTo>
                      <a:pt x="28" y="12"/>
                    </a:lnTo>
                    <a:lnTo>
                      <a:pt x="20" y="13"/>
                    </a:lnTo>
                    <a:lnTo>
                      <a:pt x="16" y="12"/>
                    </a:lnTo>
                    <a:lnTo>
                      <a:pt x="17" y="6"/>
                    </a:lnTo>
                    <a:lnTo>
                      <a:pt x="12" y="10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noAutofit/>
              </a:bodyPr>
              <a:lstStyle/>
              <a:p>
                <a:endPara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  <a:cs typeface="JBold" pitchFamily="18" charset="-127"/>
                </a:endParaRPr>
              </a:p>
            </p:txBody>
          </p:sp>
        </p:grpSp>
        <p:grpSp>
          <p:nvGrpSpPr>
            <p:cNvPr id="232" name="그룹 141"/>
            <p:cNvGrpSpPr/>
            <p:nvPr/>
          </p:nvGrpSpPr>
          <p:grpSpPr>
            <a:xfrm>
              <a:off x="1385766" y="2803358"/>
              <a:ext cx="403532" cy="358493"/>
              <a:chOff x="6707901" y="4222724"/>
              <a:chExt cx="468423" cy="379363"/>
            </a:xfrm>
          </p:grpSpPr>
          <p:pic>
            <p:nvPicPr>
              <p:cNvPr id="234" name="Picture 37" descr="0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53200" y="4222724"/>
                <a:ext cx="377825" cy="379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6707901" y="4278391"/>
                <a:ext cx="468423" cy="244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3" name="직사각형 232"/>
            <p:cNvSpPr/>
            <p:nvPr/>
          </p:nvSpPr>
          <p:spPr>
            <a:xfrm>
              <a:off x="1335503" y="2678804"/>
              <a:ext cx="2648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</p:grpSp>
      <p:grpSp>
        <p:nvGrpSpPr>
          <p:cNvPr id="169" name="Group 151"/>
          <p:cNvGrpSpPr>
            <a:grpSpLocks/>
          </p:cNvGrpSpPr>
          <p:nvPr/>
        </p:nvGrpSpPr>
        <p:grpSpPr bwMode="auto">
          <a:xfrm>
            <a:off x="1185976" y="2922986"/>
            <a:ext cx="648000" cy="540000"/>
            <a:chOff x="0" y="-2"/>
            <a:chExt cx="549" cy="330"/>
          </a:xfrm>
        </p:grpSpPr>
        <p:sp>
          <p:nvSpPr>
            <p:cNvPr id="171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비번변경</a:t>
              </a:r>
            </a:p>
          </p:txBody>
        </p:sp>
        <p:sp>
          <p:nvSpPr>
            <p:cNvPr id="172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</a:p>
          </p:txBody>
        </p:sp>
        <p:sp>
          <p:nvSpPr>
            <p:cNvPr id="174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cxnSp>
        <p:nvCxnSpPr>
          <p:cNvPr id="184" name="직선 화살표 연결선 183"/>
          <p:cNvCxnSpPr>
            <a:cxnSpLocks/>
            <a:stCxn id="171" idx="3"/>
            <a:endCxn id="188" idx="1"/>
          </p:cNvCxnSpPr>
          <p:nvPr/>
        </p:nvCxnSpPr>
        <p:spPr>
          <a:xfrm flipV="1">
            <a:off x="1832796" y="3190233"/>
            <a:ext cx="806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51"/>
          <p:cNvGrpSpPr>
            <a:grpSpLocks/>
          </p:cNvGrpSpPr>
          <p:nvPr/>
        </p:nvGrpSpPr>
        <p:grpSpPr bwMode="auto">
          <a:xfrm>
            <a:off x="2638850" y="2917779"/>
            <a:ext cx="648000" cy="540000"/>
            <a:chOff x="0" y="-2"/>
            <a:chExt cx="549" cy="330"/>
          </a:xfrm>
        </p:grpSpPr>
        <p:sp>
          <p:nvSpPr>
            <p:cNvPr id="188" name="Rectangle 152"/>
            <p:cNvSpPr>
              <a:spLocks noChangeArrowheads="1"/>
            </p:cNvSpPr>
            <p:nvPr/>
          </p:nvSpPr>
          <p:spPr bwMode="gray">
            <a:xfrm>
              <a:off x="0" y="65"/>
              <a:ext cx="548" cy="19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비번정보확인</a:t>
              </a:r>
              <a:endParaRPr kumimoji="0"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Rectangle 153"/>
            <p:cNvSpPr>
              <a:spLocks noChangeArrowheads="1"/>
            </p:cNvSpPr>
            <p:nvPr/>
          </p:nvSpPr>
          <p:spPr bwMode="gray">
            <a:xfrm>
              <a:off x="0" y="260"/>
              <a:ext cx="548" cy="6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54"/>
            <p:cNvSpPr>
              <a:spLocks noChangeArrowheads="1"/>
            </p:cNvSpPr>
            <p:nvPr/>
          </p:nvSpPr>
          <p:spPr bwMode="gray">
            <a:xfrm>
              <a:off x="151" y="-2"/>
              <a:ext cx="398" cy="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91" name="Rectangle 155"/>
            <p:cNvSpPr>
              <a:spLocks noChangeArrowheads="1"/>
            </p:cNvSpPr>
            <p:nvPr/>
          </p:nvSpPr>
          <p:spPr bwMode="gray">
            <a:xfrm>
              <a:off x="0" y="-2"/>
              <a:ext cx="150" cy="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/>
              <a:tailEnd/>
            </a:ln>
            <a:effectLst/>
          </p:spPr>
          <p:txBody>
            <a:bodyPr wrap="squar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cxnSp>
        <p:nvCxnSpPr>
          <p:cNvPr id="192" name="직선 화살표 연결선 191"/>
          <p:cNvCxnSpPr>
            <a:cxnSpLocks/>
            <a:stCxn id="188" idx="3"/>
            <a:endCxn id="68" idx="2"/>
          </p:cNvCxnSpPr>
          <p:nvPr/>
        </p:nvCxnSpPr>
        <p:spPr>
          <a:xfrm flipV="1">
            <a:off x="3285670" y="3187779"/>
            <a:ext cx="569988" cy="2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화살표: 오각형 483">
            <a:extLst>
              <a:ext uri="{FF2B5EF4-FFF2-40B4-BE49-F238E27FC236}">
                <a16:creationId xmlns:a16="http://schemas.microsoft.com/office/drawing/2014/main" id="{1A9FBA32-DA2B-4DD3-BA21-CC8A2BF96B73}"/>
              </a:ext>
            </a:extLst>
          </p:cNvPr>
          <p:cNvSpPr/>
          <p:nvPr/>
        </p:nvSpPr>
        <p:spPr bwMode="auto">
          <a:xfrm>
            <a:off x="1496616" y="83944"/>
            <a:ext cx="900000" cy="288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공통관리</a:t>
            </a:r>
          </a:p>
        </p:txBody>
      </p:sp>
      <p:sp>
        <p:nvSpPr>
          <p:cNvPr id="284" name="화살표: 갈매기형 수장 496">
            <a:extLst>
              <a:ext uri="{FF2B5EF4-FFF2-40B4-BE49-F238E27FC236}">
                <a16:creationId xmlns:a16="http://schemas.microsoft.com/office/drawing/2014/main" id="{B5357CE7-02BE-4EE1-BBA0-D41083DA44ED}"/>
              </a:ext>
            </a:extLst>
          </p:cNvPr>
          <p:cNvSpPr/>
          <p:nvPr/>
        </p:nvSpPr>
        <p:spPr bwMode="auto">
          <a:xfrm>
            <a:off x="2312707" y="83944"/>
            <a:ext cx="900000" cy="288000"/>
          </a:xfrm>
          <a:prstGeom prst="chevron">
            <a:avLst/>
          </a:prstGeom>
          <a:solidFill>
            <a:srgbClr val="003366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68" name="AutoShape 27">
            <a:extLst>
              <a:ext uri="{FF2B5EF4-FFF2-40B4-BE49-F238E27FC236}">
                <a16:creationId xmlns:a16="http://schemas.microsoft.com/office/drawing/2014/main" id="{04F22F05-0C54-4ADC-A264-C55E867B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8" y="2968548"/>
            <a:ext cx="719190" cy="438462"/>
          </a:xfrm>
          <a:prstGeom prst="can">
            <a:avLst>
              <a:gd name="adj" fmla="val 11046"/>
            </a:avLst>
          </a:prstGeom>
          <a:gradFill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3000000" scaled="0"/>
          </a:gra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lIns="86438" tIns="43219" rIns="86438" bIns="43219" anchor="ctr"/>
          <a:lstStyle/>
          <a:p>
            <a:pPr algn="ctr" latinLnBrk="0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비번수정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63F3C57-5B70-40B5-AC2B-238E79E08F82}"/>
              </a:ext>
            </a:extLst>
          </p:cNvPr>
          <p:cNvCxnSpPr>
            <a:cxnSpLocks/>
            <a:stCxn id="68" idx="4"/>
            <a:endCxn id="65" idx="1"/>
          </p:cNvCxnSpPr>
          <p:nvPr/>
        </p:nvCxnSpPr>
        <p:spPr>
          <a:xfrm>
            <a:off x="4574848" y="3187779"/>
            <a:ext cx="522248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종속 처리 64">
            <a:extLst>
              <a:ext uri="{FF2B5EF4-FFF2-40B4-BE49-F238E27FC236}">
                <a16:creationId xmlns:a16="http://schemas.microsoft.com/office/drawing/2014/main" id="{C833E063-4938-49A4-8BF5-B075E64E59F8}"/>
              </a:ext>
            </a:extLst>
          </p:cNvPr>
          <p:cNvSpPr/>
          <p:nvPr/>
        </p:nvSpPr>
        <p:spPr>
          <a:xfrm>
            <a:off x="5097096" y="3008849"/>
            <a:ext cx="1080000" cy="360000"/>
          </a:xfrm>
          <a:prstGeom prst="flowChartPredefinedProcess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square" lIns="0" tIns="0" rIns="0" bIns="0" anchor="ctr"/>
          <a:lstStyle/>
          <a:p>
            <a:pPr lvl="0" algn="ctr" latinLnBrk="0">
              <a:spcBef>
                <a:spcPct val="10000"/>
              </a:spcBef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latinLnBrk="0">
              <a:spcBef>
                <a:spcPct val="10000"/>
              </a:spcBef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endParaRPr kumimoji="0" lang="en-US" altLang="ko-KR" sz="800" dirty="0">
              <a:latin typeface="Arial" charset="0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366"/>
        </a:solidFill>
        <a:ln w="12700">
          <a:solidFill>
            <a:srgbClr val="003366"/>
          </a:solidFill>
          <a:miter lim="800000"/>
          <a:headEnd/>
          <a:tailEnd/>
        </a:ln>
        <a:effectLst/>
      </a:spPr>
      <a:bodyPr wrap="none" anchor="ctr"/>
      <a:lstStyle>
        <a:defPPr>
          <a:defRPr sz="1200" b="1" dirty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marL="87313" indent="-87313" algn="l">
          <a:lnSpc>
            <a:spcPct val="120000"/>
          </a:lnSpc>
          <a:spcBef>
            <a:spcPct val="50000"/>
          </a:spcBef>
          <a:buFontTx/>
          <a:buChar char="•"/>
          <a:defRPr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11708</TotalTime>
  <Words>500</Words>
  <Application>Microsoft Office PowerPoint</Application>
  <PresentationFormat>A4 용지(210x297mm)</PresentationFormat>
  <Paragraphs>415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Arial</vt:lpstr>
      <vt:lpstr>Wingdings</vt:lpstr>
      <vt:lpstr>Office 테마</vt:lpstr>
      <vt:lpstr>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shared_GCC</dc:creator>
  <cp:lastModifiedBy>송 성일</cp:lastModifiedBy>
  <cp:revision>2563</cp:revision>
  <cp:lastPrinted>2020-01-08T13:16:38Z</cp:lastPrinted>
  <dcterms:created xsi:type="dcterms:W3CDTF">2011-06-14T05:15:35Z</dcterms:created>
  <dcterms:modified xsi:type="dcterms:W3CDTF">2020-01-23T03:33:30Z</dcterms:modified>
</cp:coreProperties>
</file>