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6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175F-DAAE-DA4B-84D2-82E91B7A3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0F2F7-8C4B-394C-AD63-16BD489B0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033B6-F094-7F43-9418-81352CB5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7C3F-CB9A-3A44-95E8-155ADDC72539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BA0FD-1C2D-BE42-98B1-A07D9C29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C5478-B0B9-C449-8793-1057D313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FA96-0103-714F-8AD6-CB13E27D4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466F-7AF8-A14C-8ADE-68E63B205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EDF2C-3E2E-FD4C-A2FA-9A0724A58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DCB5C-5035-2445-BB11-1C7111FE8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7C3F-CB9A-3A44-95E8-155ADDC72539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DC365-C877-7043-9BBA-83DD64EF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2BD0-1B94-EA4B-A5DB-28A0686B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FA96-0103-714F-8AD6-CB13E27D4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5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B1F2B-F2FD-524A-85F1-11ED6A5A7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C622D-5BBC-3E4A-B1F9-AF8C98CA1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2F36C-66F1-3340-9DBF-DE0B7CBA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7C3F-CB9A-3A44-95E8-155ADDC72539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B9CA5-4582-D542-9210-C16E3853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9C75F-916D-F945-B228-E2B8572D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FA96-0103-714F-8AD6-CB13E27D4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4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F09A-B7E8-B64A-95DC-CAB0BB7B9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922FF-7B87-9546-B4A2-59459A614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59509-4F74-C745-9F2D-6E484F5D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7C3F-CB9A-3A44-95E8-155ADDC72539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B26B9-8128-1D43-AB6E-21A35FA3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EE9AC-C748-E242-AE24-39722394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FA96-0103-714F-8AD6-CB13E27D4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4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3623-1840-9346-84B4-B360F3A7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96E3E-8A2F-7546-A31B-52C6043AB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0E553-FFDA-BE4B-9E07-54565BB4D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7C3F-CB9A-3A44-95E8-155ADDC72539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8E7AA-3A57-7E47-B546-8B24D194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37C5-CDF7-4545-9B70-B538F57F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FA96-0103-714F-8AD6-CB13E27D4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1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189B-E2B1-BE4A-A261-177A6FD8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31143-BF63-6249-998F-C483D3D1F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CE825-A161-FB41-8D74-00D2577BA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E72F4-7C77-5845-9637-443F7FE8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7C3F-CB9A-3A44-95E8-155ADDC72539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0B5D6-420A-AD4A-AD2F-A2A157B4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C7A20-BD7A-4544-A025-309D5404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FA96-0103-714F-8AD6-CB13E27D4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9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3E11-B4C3-7A4B-A651-370980083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5177A-B20C-8F40-8354-B77BA2B3C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C8997-107A-544F-B63B-F3133A0FE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D4C28-719C-1540-AA2B-D82679DAE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97A78-232A-9149-A932-73FDB3C3D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CBE45E-794B-BC4A-89DE-3EDDE5FED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7C3F-CB9A-3A44-95E8-155ADDC72539}" type="datetimeFigureOut">
              <a:rPr lang="en-US" smtClean="0"/>
              <a:t>4/10/20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5B6FF-3B4C-C44E-ABAD-08634943E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D854BE-D751-F34D-827E-1ECB0AA7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FA96-0103-714F-8AD6-CB13E27D4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7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2F48-8EB8-3348-B98F-B3EBF2F1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E5B0F-074E-6C4A-9109-5672D8F0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7C3F-CB9A-3A44-95E8-155ADDC72539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C5483-507E-3C46-A7FA-A5CF4B88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53123-9CD1-C548-BF98-F54BCDC7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FA96-0103-714F-8AD6-CB13E27D4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6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0AECC-458F-6548-96A8-E29A6B36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7C3F-CB9A-3A44-95E8-155ADDC72539}" type="datetimeFigureOut">
              <a:rPr lang="en-US" smtClean="0"/>
              <a:t>4/10/20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4AF89-94E0-A34A-9531-C7D1B218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5362F-125C-B14D-A013-61ECCACE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FA96-0103-714F-8AD6-CB13E27D4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9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A0FF0-864D-AE45-91B8-05732ABB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EE766-16C9-2C41-92AF-75AB97D88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CC3DC-972E-F141-AABF-EC5088067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300D5-6523-A44B-9A65-BF18C66F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7C3F-CB9A-3A44-95E8-155ADDC72539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A0735-C490-2E4B-9143-28538490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511B8-AAE2-D240-9E6B-8E0F0B5A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FA96-0103-714F-8AD6-CB13E27D4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B9BA-8AD3-1443-B923-09AC55088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39980-98CF-F04E-AA3B-D888C15DF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320C9-AF94-2B4C-BBF6-05BCB3065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ECA6-6809-EA4E-9292-5FD2D318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7C3F-CB9A-3A44-95E8-155ADDC72539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29B1E-6237-7A4B-83F2-4B93104E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0E70A-6CED-054C-9F32-FEED9FE0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FA96-0103-714F-8AD6-CB13E27D4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7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96258-AE6C-6040-B9E1-130E7411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7DD78-8D8E-F34F-8A11-8B0282D27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9C955-F774-F646-A5FB-8E7E327C4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37C3F-CB9A-3A44-95E8-155ADDC72539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3607-ACC9-204B-BC47-3477CF34C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97872-0952-2941-A9FE-4D1FF957C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8FA96-0103-714F-8AD6-CB13E27D4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9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7726212-6F9E-F841-8BA5-71C26D53BCDD}"/>
              </a:ext>
            </a:extLst>
          </p:cNvPr>
          <p:cNvCxnSpPr>
            <a:cxnSpLocks/>
          </p:cNvCxnSpPr>
          <p:nvPr/>
        </p:nvCxnSpPr>
        <p:spPr>
          <a:xfrm flipV="1">
            <a:off x="8255061" y="4326612"/>
            <a:ext cx="0" cy="7820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67F89F2-EDC0-894E-A1EA-23D8D086F569}"/>
              </a:ext>
            </a:extLst>
          </p:cNvPr>
          <p:cNvCxnSpPr>
            <a:cxnSpLocks/>
          </p:cNvCxnSpPr>
          <p:nvPr/>
        </p:nvCxnSpPr>
        <p:spPr>
          <a:xfrm flipV="1">
            <a:off x="10192761" y="1977849"/>
            <a:ext cx="0" cy="7820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FD0924E-C966-CC44-8D43-86555573985E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643354" y="4326612"/>
            <a:ext cx="959503" cy="799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c 69">
            <a:extLst>
              <a:ext uri="{FF2B5EF4-FFF2-40B4-BE49-F238E27FC236}">
                <a16:creationId xmlns:a16="http://schemas.microsoft.com/office/drawing/2014/main" id="{9C6FE545-D1D7-DE46-A723-CFC0EBD4236A}"/>
              </a:ext>
            </a:extLst>
          </p:cNvPr>
          <p:cNvSpPr/>
          <p:nvPr/>
        </p:nvSpPr>
        <p:spPr>
          <a:xfrm rot="16200000" flipV="1">
            <a:off x="910266" y="3122230"/>
            <a:ext cx="1611002" cy="2167405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2CC4B3AD-FD8C-7F4C-9A83-24513FF3D0F6}"/>
              </a:ext>
            </a:extLst>
          </p:cNvPr>
          <p:cNvSpPr/>
          <p:nvPr/>
        </p:nvSpPr>
        <p:spPr>
          <a:xfrm rot="16200000">
            <a:off x="5481" y="4030249"/>
            <a:ext cx="3454343" cy="2201148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CAE56AD-06D2-4142-882F-8DE80AAB66B7}"/>
              </a:ext>
            </a:extLst>
          </p:cNvPr>
          <p:cNvCxnSpPr>
            <a:cxnSpLocks/>
          </p:cNvCxnSpPr>
          <p:nvPr/>
        </p:nvCxnSpPr>
        <p:spPr>
          <a:xfrm flipV="1">
            <a:off x="1695369" y="4343842"/>
            <a:ext cx="0" cy="7820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747296-BFD9-8546-B9F5-DB5F46F9AD85}"/>
              </a:ext>
            </a:extLst>
          </p:cNvPr>
          <p:cNvCxnSpPr>
            <a:cxnSpLocks/>
          </p:cNvCxnSpPr>
          <p:nvPr/>
        </p:nvCxnSpPr>
        <p:spPr>
          <a:xfrm flipV="1">
            <a:off x="2799480" y="4367653"/>
            <a:ext cx="0" cy="7820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D8650F0-387C-6148-BA0C-07895B9827A8}"/>
              </a:ext>
            </a:extLst>
          </p:cNvPr>
          <p:cNvCxnSpPr>
            <a:cxnSpLocks/>
          </p:cNvCxnSpPr>
          <p:nvPr/>
        </p:nvCxnSpPr>
        <p:spPr>
          <a:xfrm flipV="1">
            <a:off x="4991205" y="2012921"/>
            <a:ext cx="0" cy="7820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E8485B-28A8-F448-9D25-C0A4758FE3BF}"/>
              </a:ext>
            </a:extLst>
          </p:cNvPr>
          <p:cNvCxnSpPr>
            <a:cxnSpLocks/>
            <a:endCxn id="29" idx="6"/>
          </p:cNvCxnSpPr>
          <p:nvPr/>
        </p:nvCxnSpPr>
        <p:spPr>
          <a:xfrm flipV="1">
            <a:off x="559147" y="1977849"/>
            <a:ext cx="9775039" cy="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B1AF1A-A71B-A44B-A90E-51B07880580D}"/>
              </a:ext>
            </a:extLst>
          </p:cNvPr>
          <p:cNvCxnSpPr>
            <a:cxnSpLocks/>
            <a:stCxn id="21" idx="0"/>
          </p:cNvCxnSpPr>
          <p:nvPr/>
        </p:nvCxnSpPr>
        <p:spPr>
          <a:xfrm flipH="1">
            <a:off x="100013" y="5129213"/>
            <a:ext cx="101155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50AB7A23-2736-7C42-B810-43B33D935851}"/>
              </a:ext>
            </a:extLst>
          </p:cNvPr>
          <p:cNvSpPr/>
          <p:nvPr/>
        </p:nvSpPr>
        <p:spPr>
          <a:xfrm>
            <a:off x="8842558" y="1977850"/>
            <a:ext cx="2746031" cy="3171825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97576DA0-88FC-5B47-8698-9B8F9EE5027E}"/>
              </a:ext>
            </a:extLst>
          </p:cNvPr>
          <p:cNvSpPr/>
          <p:nvPr/>
        </p:nvSpPr>
        <p:spPr>
          <a:xfrm flipV="1">
            <a:off x="8842559" y="1977849"/>
            <a:ext cx="2746031" cy="3151364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113BA0-B2F3-6E4A-AA89-F7F08BA8E8E0}"/>
              </a:ext>
            </a:extLst>
          </p:cNvPr>
          <p:cNvSpPr/>
          <p:nvPr/>
        </p:nvSpPr>
        <p:spPr>
          <a:xfrm>
            <a:off x="460103" y="1823774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1C66AA6-48C7-2645-BE04-441086D0E6C0}"/>
              </a:ext>
            </a:extLst>
          </p:cNvPr>
          <p:cNvSpPr/>
          <p:nvPr/>
        </p:nvSpPr>
        <p:spPr>
          <a:xfrm>
            <a:off x="1602441" y="1819152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2F4D37-213E-274F-9446-0F6FD7A1D718}"/>
              </a:ext>
            </a:extLst>
          </p:cNvPr>
          <p:cNvSpPr/>
          <p:nvPr/>
        </p:nvSpPr>
        <p:spPr>
          <a:xfrm>
            <a:off x="2659743" y="1819152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B2F8AF0-1101-F748-A44D-A6879C13ACA1}"/>
              </a:ext>
            </a:extLst>
          </p:cNvPr>
          <p:cNvSpPr/>
          <p:nvPr/>
        </p:nvSpPr>
        <p:spPr>
          <a:xfrm>
            <a:off x="3758132" y="1819152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403DE8E-C4E3-DA4A-8A36-91AF2A345D82}"/>
              </a:ext>
            </a:extLst>
          </p:cNvPr>
          <p:cNvSpPr/>
          <p:nvPr/>
        </p:nvSpPr>
        <p:spPr>
          <a:xfrm>
            <a:off x="4855216" y="1819152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B708392-BD87-8143-ADB2-371B6E745C2D}"/>
              </a:ext>
            </a:extLst>
          </p:cNvPr>
          <p:cNvSpPr/>
          <p:nvPr/>
        </p:nvSpPr>
        <p:spPr>
          <a:xfrm>
            <a:off x="10051337" y="4984280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74503A-F83C-E947-BAE4-C942B2945925}"/>
              </a:ext>
            </a:extLst>
          </p:cNvPr>
          <p:cNvSpPr/>
          <p:nvPr/>
        </p:nvSpPr>
        <p:spPr>
          <a:xfrm>
            <a:off x="10051337" y="1839614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7611EC2-1C55-9B4E-B9AF-42086B4FF189}"/>
              </a:ext>
            </a:extLst>
          </p:cNvPr>
          <p:cNvSpPr/>
          <p:nvPr/>
        </p:nvSpPr>
        <p:spPr>
          <a:xfrm>
            <a:off x="5954575" y="1819152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BCEF9F-2EBD-1040-9901-478EB451A826}"/>
              </a:ext>
            </a:extLst>
          </p:cNvPr>
          <p:cNvSpPr/>
          <p:nvPr/>
        </p:nvSpPr>
        <p:spPr>
          <a:xfrm>
            <a:off x="7053934" y="1819152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EF0A718-329D-2E46-8E0C-FD17A2451CDE}"/>
              </a:ext>
            </a:extLst>
          </p:cNvPr>
          <p:cNvSpPr/>
          <p:nvPr/>
        </p:nvSpPr>
        <p:spPr>
          <a:xfrm>
            <a:off x="8112626" y="1819152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24468B7-5E8C-6C49-989F-BFAEC745D28F}"/>
              </a:ext>
            </a:extLst>
          </p:cNvPr>
          <p:cNvSpPr/>
          <p:nvPr/>
        </p:nvSpPr>
        <p:spPr>
          <a:xfrm>
            <a:off x="9171318" y="1819152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4080332-B5D2-8845-B570-90B5AF3AA37A}"/>
              </a:ext>
            </a:extLst>
          </p:cNvPr>
          <p:cNvSpPr/>
          <p:nvPr/>
        </p:nvSpPr>
        <p:spPr>
          <a:xfrm>
            <a:off x="9171318" y="4987629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7DAD06F-ACCC-C645-A2D9-1A0717F9F0FB}"/>
              </a:ext>
            </a:extLst>
          </p:cNvPr>
          <p:cNvSpPr/>
          <p:nvPr/>
        </p:nvSpPr>
        <p:spPr>
          <a:xfrm>
            <a:off x="7058257" y="4987629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533B159-B065-AC4B-8715-CBF0494CD94B}"/>
              </a:ext>
            </a:extLst>
          </p:cNvPr>
          <p:cNvSpPr/>
          <p:nvPr/>
        </p:nvSpPr>
        <p:spPr>
          <a:xfrm>
            <a:off x="5954575" y="5011440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B28202C-4277-DC43-A484-C477BBDF2CC8}"/>
              </a:ext>
            </a:extLst>
          </p:cNvPr>
          <p:cNvSpPr/>
          <p:nvPr/>
        </p:nvSpPr>
        <p:spPr>
          <a:xfrm>
            <a:off x="4850893" y="4987629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57864DB-F346-3142-AF12-138771F50BF6}"/>
              </a:ext>
            </a:extLst>
          </p:cNvPr>
          <p:cNvSpPr/>
          <p:nvPr/>
        </p:nvSpPr>
        <p:spPr>
          <a:xfrm>
            <a:off x="3758132" y="4987629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A6F15CA-3C4D-9E47-9377-A2E52A8E9DE8}"/>
              </a:ext>
            </a:extLst>
          </p:cNvPr>
          <p:cNvSpPr/>
          <p:nvPr/>
        </p:nvSpPr>
        <p:spPr>
          <a:xfrm>
            <a:off x="8112626" y="5011440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0F69916-830E-0B48-A01C-5EF1DDC53126}"/>
              </a:ext>
            </a:extLst>
          </p:cNvPr>
          <p:cNvSpPr/>
          <p:nvPr/>
        </p:nvSpPr>
        <p:spPr>
          <a:xfrm>
            <a:off x="2654196" y="4987629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D01388B-A845-824E-BA0A-32AE09664E1A}"/>
              </a:ext>
            </a:extLst>
          </p:cNvPr>
          <p:cNvSpPr/>
          <p:nvPr/>
        </p:nvSpPr>
        <p:spPr>
          <a:xfrm>
            <a:off x="1561435" y="4987629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867A0C6-0BE1-9943-83B0-BA51E1E632E7}"/>
              </a:ext>
            </a:extLst>
          </p:cNvPr>
          <p:cNvSpPr/>
          <p:nvPr/>
        </p:nvSpPr>
        <p:spPr>
          <a:xfrm>
            <a:off x="468674" y="4989040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8A47B51-ADDC-0B4B-91D6-3EE8C43D36E0}"/>
              </a:ext>
            </a:extLst>
          </p:cNvPr>
          <p:cNvSpPr txBox="1"/>
          <p:nvPr/>
        </p:nvSpPr>
        <p:spPr>
          <a:xfrm>
            <a:off x="122895" y="2218017"/>
            <a:ext cx="95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4E0988-D6D0-5742-A023-D147922DA370}"/>
              </a:ext>
            </a:extLst>
          </p:cNvPr>
          <p:cNvSpPr txBox="1"/>
          <p:nvPr/>
        </p:nvSpPr>
        <p:spPr>
          <a:xfrm>
            <a:off x="2141849" y="2212386"/>
            <a:ext cx="1238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VINCI CODE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0D76C1-2399-4D48-8A3D-2ABF601268E7}"/>
              </a:ext>
            </a:extLst>
          </p:cNvPr>
          <p:cNvSpPr txBox="1"/>
          <p:nvPr/>
        </p:nvSpPr>
        <p:spPr>
          <a:xfrm>
            <a:off x="3191502" y="1228867"/>
            <a:ext cx="1352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F3DE59-E4D0-BF4E-B9FD-F0D35AE19371}"/>
              </a:ext>
            </a:extLst>
          </p:cNvPr>
          <p:cNvSpPr txBox="1"/>
          <p:nvPr/>
        </p:nvSpPr>
        <p:spPr>
          <a:xfrm>
            <a:off x="4432974" y="1120967"/>
            <a:ext cx="1238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DA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4654699-C326-CC48-BCE6-C5F38A7B074E}"/>
              </a:ext>
            </a:extLst>
          </p:cNvPr>
          <p:cNvSpPr/>
          <p:nvPr/>
        </p:nvSpPr>
        <p:spPr>
          <a:xfrm>
            <a:off x="4849780" y="2724151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830C4E-D773-9B4B-AF2E-886BCBD9CD2D}"/>
              </a:ext>
            </a:extLst>
          </p:cNvPr>
          <p:cNvSpPr txBox="1"/>
          <p:nvPr/>
        </p:nvSpPr>
        <p:spPr>
          <a:xfrm>
            <a:off x="4432974" y="3077265"/>
            <a:ext cx="1238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QUEST 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E9E641D-DA84-A14D-BD08-23E2F14D431C}"/>
              </a:ext>
            </a:extLst>
          </p:cNvPr>
          <p:cNvSpPr/>
          <p:nvPr/>
        </p:nvSpPr>
        <p:spPr>
          <a:xfrm>
            <a:off x="2654196" y="4090630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3A19120-C6D0-034C-B67F-176ACFB98482}"/>
              </a:ext>
            </a:extLst>
          </p:cNvPr>
          <p:cNvSpPr/>
          <p:nvPr/>
        </p:nvSpPr>
        <p:spPr>
          <a:xfrm>
            <a:off x="1561435" y="4090630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64CEB2-E8A3-0E4E-A6EC-9AAC0CE28997}"/>
              </a:ext>
            </a:extLst>
          </p:cNvPr>
          <p:cNvSpPr txBox="1"/>
          <p:nvPr/>
        </p:nvSpPr>
        <p:spPr>
          <a:xfrm>
            <a:off x="-112382" y="5379504"/>
            <a:ext cx="1427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CHICKEN DINNER!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3A3DE8-AF2B-974D-9445-72769F4676E5}"/>
              </a:ext>
            </a:extLst>
          </p:cNvPr>
          <p:cNvSpPr txBox="1"/>
          <p:nvPr/>
        </p:nvSpPr>
        <p:spPr>
          <a:xfrm>
            <a:off x="7670142" y="5402619"/>
            <a:ext cx="1238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 ORACLE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2F2810-B8A8-5544-BDA2-71730091116D}"/>
              </a:ext>
            </a:extLst>
          </p:cNvPr>
          <p:cNvSpPr txBox="1"/>
          <p:nvPr/>
        </p:nvSpPr>
        <p:spPr>
          <a:xfrm>
            <a:off x="6567794" y="1087745"/>
            <a:ext cx="1238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FACT-SEARCH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382D8B-04DD-8449-BDA4-673ACCEC0A4D}"/>
              </a:ext>
            </a:extLst>
          </p:cNvPr>
          <p:cNvSpPr txBox="1"/>
          <p:nvPr/>
        </p:nvSpPr>
        <p:spPr>
          <a:xfrm>
            <a:off x="7548688" y="2168538"/>
            <a:ext cx="1414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MANDELE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D557B7D-69DC-A045-A763-DE5C6D5A9595}"/>
              </a:ext>
            </a:extLst>
          </p:cNvPr>
          <p:cNvSpPr txBox="1"/>
          <p:nvPr/>
        </p:nvSpPr>
        <p:spPr>
          <a:xfrm>
            <a:off x="8583487" y="1050428"/>
            <a:ext cx="1414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 &amp;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HECK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E6D4972-3C39-A149-BD66-DAEA1D6B97CD}"/>
              </a:ext>
            </a:extLst>
          </p:cNvPr>
          <p:cNvSpPr txBox="1"/>
          <p:nvPr/>
        </p:nvSpPr>
        <p:spPr>
          <a:xfrm>
            <a:off x="5285558" y="5468186"/>
            <a:ext cx="172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BOMBARDAIR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420CCF-B54B-4F4C-B086-46B2DA8C3914}"/>
              </a:ext>
            </a:extLst>
          </p:cNvPr>
          <p:cNvSpPr txBox="1"/>
          <p:nvPr/>
        </p:nvSpPr>
        <p:spPr>
          <a:xfrm>
            <a:off x="10020169" y="1208261"/>
            <a:ext cx="1414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 KIDDIES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60575A-B2FF-5340-948D-1BD158B6F20A}"/>
              </a:ext>
            </a:extLst>
          </p:cNvPr>
          <p:cNvSpPr txBox="1"/>
          <p:nvPr/>
        </p:nvSpPr>
        <p:spPr>
          <a:xfrm>
            <a:off x="9508146" y="5362278"/>
            <a:ext cx="1414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THE WIRE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14CFF0-FD95-254E-A9FF-2DDA9C124133}"/>
              </a:ext>
            </a:extLst>
          </p:cNvPr>
          <p:cNvSpPr txBox="1"/>
          <p:nvPr/>
        </p:nvSpPr>
        <p:spPr>
          <a:xfrm>
            <a:off x="8605315" y="4228865"/>
            <a:ext cx="1414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CHEF!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B7E517-F5D0-D746-BCE2-EB7AF7C1BDBF}"/>
              </a:ext>
            </a:extLst>
          </p:cNvPr>
          <p:cNvSpPr txBox="1"/>
          <p:nvPr/>
        </p:nvSpPr>
        <p:spPr>
          <a:xfrm>
            <a:off x="3114871" y="5311517"/>
            <a:ext cx="1629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50D30B5-7E90-FB49-80C0-FCF7E10EE7F3}"/>
              </a:ext>
            </a:extLst>
          </p:cNvPr>
          <p:cNvSpPr txBox="1"/>
          <p:nvPr/>
        </p:nvSpPr>
        <p:spPr>
          <a:xfrm>
            <a:off x="1008340" y="5395092"/>
            <a:ext cx="141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9EE7E3D-BEAA-8846-955B-93FB663ED240}"/>
              </a:ext>
            </a:extLst>
          </p:cNvPr>
          <p:cNvSpPr txBox="1"/>
          <p:nvPr/>
        </p:nvSpPr>
        <p:spPr>
          <a:xfrm>
            <a:off x="1025225" y="3719624"/>
            <a:ext cx="141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28DA436-9301-A848-948E-95652FDE8314}"/>
              </a:ext>
            </a:extLst>
          </p:cNvPr>
          <p:cNvSpPr txBox="1"/>
          <p:nvPr/>
        </p:nvSpPr>
        <p:spPr>
          <a:xfrm>
            <a:off x="5272422" y="2156288"/>
            <a:ext cx="1755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ME SHAMPOO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E75B0E-E5A7-6E4D-8B54-42ACF9A5C973}"/>
              </a:ext>
            </a:extLst>
          </p:cNvPr>
          <p:cNvSpPr txBox="1"/>
          <p:nvPr/>
        </p:nvSpPr>
        <p:spPr>
          <a:xfrm>
            <a:off x="2764880" y="3970714"/>
            <a:ext cx="1238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QUEST 4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870A8D9-8668-7142-9651-C8C5A5EC8ED7}"/>
              </a:ext>
            </a:extLst>
          </p:cNvPr>
          <p:cNvSpPr/>
          <p:nvPr/>
        </p:nvSpPr>
        <p:spPr>
          <a:xfrm>
            <a:off x="10074148" y="2722045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3817226-79B1-AD43-8829-5BED743564FB}"/>
              </a:ext>
            </a:extLst>
          </p:cNvPr>
          <p:cNvSpPr txBox="1"/>
          <p:nvPr/>
        </p:nvSpPr>
        <p:spPr>
          <a:xfrm>
            <a:off x="9508145" y="3042666"/>
            <a:ext cx="1414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QUEST 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D87330E-3832-B748-8987-E2C87AAE55DD}"/>
              </a:ext>
            </a:extLst>
          </p:cNvPr>
          <p:cNvSpPr txBox="1"/>
          <p:nvPr/>
        </p:nvSpPr>
        <p:spPr>
          <a:xfrm>
            <a:off x="6398171" y="4282407"/>
            <a:ext cx="1629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VINCI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405D41D-AA16-E740-87FE-C791C79E21C0}"/>
              </a:ext>
            </a:extLst>
          </p:cNvPr>
          <p:cNvSpPr txBox="1"/>
          <p:nvPr/>
        </p:nvSpPr>
        <p:spPr>
          <a:xfrm>
            <a:off x="4170223" y="4282408"/>
            <a:ext cx="1629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EVIDENCE?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2D95FA6-BB6A-C54B-A890-95953969DF73}"/>
              </a:ext>
            </a:extLst>
          </p:cNvPr>
          <p:cNvSpPr/>
          <p:nvPr/>
        </p:nvSpPr>
        <p:spPr>
          <a:xfrm>
            <a:off x="8112625" y="4048468"/>
            <a:ext cx="282849" cy="2764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E0E182-EA3E-EA44-A944-3A8085727651}"/>
              </a:ext>
            </a:extLst>
          </p:cNvPr>
          <p:cNvSpPr txBox="1"/>
          <p:nvPr/>
        </p:nvSpPr>
        <p:spPr>
          <a:xfrm>
            <a:off x="7546623" y="3391847"/>
            <a:ext cx="1414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QUEST 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91CC5F1-27F3-6545-985F-1E1C460ACD75}"/>
              </a:ext>
            </a:extLst>
          </p:cNvPr>
          <p:cNvSpPr txBox="1"/>
          <p:nvPr/>
        </p:nvSpPr>
        <p:spPr>
          <a:xfrm>
            <a:off x="1980823" y="5300115"/>
            <a:ext cx="1629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MEMES R KING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DB367EF-5C04-614B-A8A7-4EEE15567D4E}"/>
              </a:ext>
            </a:extLst>
          </p:cNvPr>
          <p:cNvSpPr txBox="1"/>
          <p:nvPr/>
        </p:nvSpPr>
        <p:spPr>
          <a:xfrm>
            <a:off x="1055612" y="1404935"/>
            <a:ext cx="1320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FORKBOMB</a:t>
            </a:r>
          </a:p>
        </p:txBody>
      </p:sp>
    </p:spTree>
    <p:extLst>
      <p:ext uri="{BB962C8B-B14F-4D97-AF65-F5344CB8AC3E}">
        <p14:creationId xmlns:p14="http://schemas.microsoft.com/office/powerpoint/2010/main" val="2506338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58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Zhao Ming</dc:creator>
  <cp:lastModifiedBy>Ng Zhao Ming</cp:lastModifiedBy>
  <cp:revision>24</cp:revision>
  <cp:lastPrinted>2020-04-10T08:43:59Z</cp:lastPrinted>
  <dcterms:created xsi:type="dcterms:W3CDTF">2020-04-10T06:59:31Z</dcterms:created>
  <dcterms:modified xsi:type="dcterms:W3CDTF">2020-04-10T11:12:50Z</dcterms:modified>
</cp:coreProperties>
</file>