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HANDWRITTEN MATH EXPRESSION RECOGNIZE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 ZI 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8" y="272417"/>
            <a:ext cx="11408129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S</a:t>
            </a:r>
            <a:r>
              <a:rPr lang="en-US" altLang="zh-CN" dirty="0" smtClean="0"/>
              <a:t>egmentation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51" y="2213578"/>
            <a:ext cx="10554574" cy="7386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cv2.findContours</a:t>
            </a:r>
          </a:p>
          <a:p>
            <a:r>
              <a:rPr lang="en-US" dirty="0" smtClean="0"/>
              <a:t>cv2.boundingRect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1" y="4049395"/>
            <a:ext cx="3467430" cy="1454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012" y="3563479"/>
            <a:ext cx="31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</a:t>
            </a:r>
            <a:r>
              <a:rPr lang="en-US" dirty="0" err="1" smtClean="0"/>
              <a:t>findContours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027" y="4049395"/>
            <a:ext cx="3439030" cy="13882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59942" y="3424979"/>
            <a:ext cx="317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</a:t>
            </a:r>
            <a:r>
              <a:rPr lang="en-US" dirty="0" err="1" smtClean="0"/>
              <a:t>findContours</a:t>
            </a:r>
            <a:r>
              <a:rPr lang="en-US" dirty="0" smtClean="0"/>
              <a:t> to combine the border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760" y="4071310"/>
            <a:ext cx="1411965" cy="14015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0760" y="3563479"/>
            <a:ext cx="31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 and resize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onvolutional Neural Network (CNN)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6" y="2633981"/>
            <a:ext cx="5601223" cy="3150688"/>
          </a:xfrm>
        </p:spPr>
      </p:pic>
      <p:pic>
        <p:nvPicPr>
          <p:cNvPr id="1030" name="Picture 6" descr="What&amp;#39;s Softmax Function &amp;amp; Why do we need it? - Data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55" y="2633981"/>
            <a:ext cx="5194243" cy="26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7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8712" y="3788228"/>
            <a:ext cx="4902926" cy="200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148442"/>
          </a:xfrm>
        </p:spPr>
        <p:txBody>
          <a:bodyPr/>
          <a:lstStyle/>
          <a:p>
            <a:pPr>
              <a:buAutoNum type="arabicPeriod"/>
            </a:pPr>
            <a:r>
              <a:rPr lang="en-US" dirty="0" smtClean="0"/>
              <a:t>The expression +2+3-1- is impossible and will lead to error, so I have to replace them</a:t>
            </a:r>
          </a:p>
          <a:p>
            <a:pPr>
              <a:buAutoNum type="arabicPeriod"/>
            </a:pPr>
            <a:r>
              <a:rPr lang="en-US" dirty="0" smtClean="0"/>
              <a:t>This is totally difference with word recognize</a:t>
            </a:r>
            <a:endParaRPr lang="en-US" dirty="0"/>
          </a:p>
        </p:txBody>
      </p:sp>
      <p:pic>
        <p:nvPicPr>
          <p:cNvPr id="2050" name="Picture 2" descr="File:Quadratic formula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" y="4004990"/>
            <a:ext cx="5085806" cy="15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ing Word and Object - Isolated Over White Stock Photo - Image of cutout,  letters: 349010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40" y="3788228"/>
            <a:ext cx="3458482" cy="22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6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build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26" y="2352700"/>
            <a:ext cx="8307328" cy="415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9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97</TotalTime>
  <Words>59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2</vt:lpstr>
      <vt:lpstr>Quotable</vt:lpstr>
      <vt:lpstr>SIMPLE HANDWRITTEN MATH EXPRESSION RECOGNIZE</vt:lpstr>
      <vt:lpstr>PowerPoint Presentation</vt:lpstr>
      <vt:lpstr>Character Segmentation </vt:lpstr>
      <vt:lpstr>Convolutional Neural Network (CNN)</vt:lpstr>
      <vt:lpstr>Semantic Analysis</vt:lpstr>
      <vt:lpstr>Web App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HANDWRITTEN MATH EXPRESSION RECOGNIZE</dc:title>
  <dc:creator>user</dc:creator>
  <cp:lastModifiedBy>user</cp:lastModifiedBy>
  <cp:revision>4</cp:revision>
  <dcterms:created xsi:type="dcterms:W3CDTF">2021-12-04T04:30:14Z</dcterms:created>
  <dcterms:modified xsi:type="dcterms:W3CDTF">2021-12-04T06:07:45Z</dcterms:modified>
</cp:coreProperties>
</file>