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League Spartan" panose="020B0604020202020204" charset="0"/>
      <p:regular r:id="rId4"/>
      <p:bold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dzX4yzlzPRqpcFcsBg0cj8Wy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" userId="372df5cc-4b4c-4b99-925c-ab7eb4402538" providerId="ADAL" clId="{CC0CE1DF-0E71-4BC0-991F-50F2ACF08103}"/>
    <pc:docChg chg="modSld">
      <pc:chgData name="Frank" userId="372df5cc-4b4c-4b99-925c-ab7eb4402538" providerId="ADAL" clId="{CC0CE1DF-0E71-4BC0-991F-50F2ACF08103}" dt="2025-08-29T10:25:32.824" v="24"/>
      <pc:docMkLst>
        <pc:docMk/>
      </pc:docMkLst>
      <pc:sldChg chg="modSp mod">
        <pc:chgData name="Frank" userId="372df5cc-4b4c-4b99-925c-ab7eb4402538" providerId="ADAL" clId="{CC0CE1DF-0E71-4BC0-991F-50F2ACF08103}" dt="2025-08-29T10:25:32.824" v="24"/>
        <pc:sldMkLst>
          <pc:docMk/>
          <pc:sldMk cId="0" sldId="256"/>
        </pc:sldMkLst>
        <pc:spChg chg="mod">
          <ac:chgData name="Frank" userId="372df5cc-4b4c-4b99-925c-ab7eb4402538" providerId="ADAL" clId="{CC0CE1DF-0E71-4BC0-991F-50F2ACF08103}" dt="2025-08-29T10:25:32.824" v="24"/>
          <ac:spMkLst>
            <pc:docMk/>
            <pc:sldMk cId="0" sldId="256"/>
            <ac:spMk id="16" creationId="{67ABBBAA-D54E-4315-B1FE-6D0AFFE04707}"/>
          </ac:spMkLst>
        </pc:spChg>
        <pc:spChg chg="mod">
          <ac:chgData name="Frank" userId="372df5cc-4b4c-4b99-925c-ab7eb4402538" providerId="ADAL" clId="{CC0CE1DF-0E71-4BC0-991F-50F2ACF08103}" dt="2025-08-29T10:23:32.260" v="1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Frank" userId="372df5cc-4b4c-4b99-925c-ab7eb4402538" providerId="ADAL" clId="{CC0CE1DF-0E71-4BC0-991F-50F2ACF08103}" dt="2025-08-29T10:23:50.400" v="23"/>
          <ac:spMkLst>
            <pc:docMk/>
            <pc:sldMk cId="0" sldId="256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7" y="56"/>
            <a:ext cx="2294002" cy="5272271"/>
            <a:chOff x="1447800" y="954405"/>
            <a:chExt cx="2294001" cy="5272278"/>
          </a:xfrm>
        </p:grpSpPr>
        <p:sp>
          <p:nvSpPr>
            <p:cNvPr id="85" name="Google Shape;85;p1"/>
            <p:cNvSpPr/>
            <p:nvPr/>
          </p:nvSpPr>
          <p:spPr>
            <a:xfrm>
              <a:off x="1447800" y="954405"/>
              <a:ext cx="2294001" cy="3037459"/>
            </a:xfrm>
            <a:custGeom>
              <a:avLst/>
              <a:gdLst/>
              <a:ahLst/>
              <a:cxnLst/>
              <a:rect l="l" t="t" r="r" b="b"/>
              <a:pathLst>
                <a:path w="2294001" h="3037459" extrusionOk="0">
                  <a:moveTo>
                    <a:pt x="754888" y="0"/>
                  </a:moveTo>
                  <a:lnTo>
                    <a:pt x="0" y="999617"/>
                  </a:lnTo>
                  <a:lnTo>
                    <a:pt x="0" y="3037459"/>
                  </a:lnTo>
                  <a:lnTo>
                    <a:pt x="2294001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447800" y="2481199"/>
              <a:ext cx="1323467" cy="1228217"/>
            </a:xfrm>
            <a:custGeom>
              <a:avLst/>
              <a:gdLst/>
              <a:ahLst/>
              <a:cxnLst/>
              <a:rect l="l" t="t" r="r" b="b"/>
              <a:pathLst>
                <a:path w="1323467" h="1228217" extrusionOk="0">
                  <a:moveTo>
                    <a:pt x="0" y="0"/>
                  </a:moveTo>
                  <a:lnTo>
                    <a:pt x="0" y="1228217"/>
                  </a:lnTo>
                  <a:lnTo>
                    <a:pt x="1323467" y="1228217"/>
                  </a:lnTo>
                  <a:lnTo>
                    <a:pt x="1323467" y="0"/>
                  </a:lnTo>
                  <a:close/>
                </a:path>
              </a:pathLst>
            </a:custGeom>
            <a:solidFill>
              <a:srgbClr val="620C0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447800" y="2481199"/>
              <a:ext cx="2269617" cy="3745484"/>
            </a:xfrm>
            <a:custGeom>
              <a:avLst/>
              <a:gdLst/>
              <a:ahLst/>
              <a:cxnLst/>
              <a:rect l="l" t="t" r="r" b="b"/>
              <a:pathLst>
                <a:path w="2269617" h="3745484" extrusionOk="0">
                  <a:moveTo>
                    <a:pt x="1289558" y="0"/>
                  </a:moveTo>
                  <a:lnTo>
                    <a:pt x="1289558" y="0"/>
                  </a:lnTo>
                  <a:lnTo>
                    <a:pt x="0" y="1707642"/>
                  </a:lnTo>
                  <a:lnTo>
                    <a:pt x="0" y="3745484"/>
                  </a:lnTo>
                  <a:lnTo>
                    <a:pt x="2269617" y="740156"/>
                  </a:lnTo>
                  <a:lnTo>
                    <a:pt x="1289558" y="0"/>
                  </a:lnTo>
                  <a:lnTo>
                    <a:pt x="1289558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6721536" y="4699000"/>
            <a:ext cx="5710418" cy="4300928"/>
          </a:xfrm>
          <a:custGeom>
            <a:avLst/>
            <a:gdLst/>
            <a:ahLst/>
            <a:cxnLst/>
            <a:rect l="l" t="t" r="r" b="b"/>
            <a:pathLst>
              <a:path w="7613891" h="5734571" extrusionOk="0">
                <a:moveTo>
                  <a:pt x="0" y="0"/>
                </a:moveTo>
                <a:lnTo>
                  <a:pt x="7613892" y="0"/>
                </a:lnTo>
                <a:lnTo>
                  <a:pt x="7613892" y="5734570"/>
                </a:lnTo>
                <a:lnTo>
                  <a:pt x="0" y="5734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082798" y="1369752"/>
            <a:ext cx="5397370" cy="146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7" dirty="0">
                <a:solidFill>
                  <a:srgbClr val="1B171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CERTIFICATE</a:t>
            </a:r>
            <a:endParaRPr dirty="0"/>
          </a:p>
          <a:p>
            <a:pPr marL="0" marR="0" lvl="0" indent="0" algn="ctr" rtl="0">
              <a:lnSpc>
                <a:spcPct val="24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B21C1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TRAINING AND ASSESSMENT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99766" y="4303024"/>
            <a:ext cx="9163434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B21C1C"/>
                </a:solidFill>
                <a:latin typeface="League Spartan"/>
                <a:sym typeface="League Spartan"/>
              </a:rPr>
              <a:t>{{COURSE}}</a:t>
            </a:r>
            <a:endParaRPr lang="en-US" sz="2499" dirty="0">
              <a:solidFill>
                <a:srgbClr val="B21C1C"/>
              </a:solidFill>
              <a:latin typeface="League Spartan"/>
              <a:sym typeface="League Spart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708333" y="2610600"/>
            <a:ext cx="6146300" cy="36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THIS IS TO CERTIFY THAT,</a:t>
            </a:r>
          </a:p>
        </p:txBody>
      </p:sp>
      <p:sp>
        <p:nvSpPr>
          <p:cNvPr id="93" name="Google Shape;93;p1"/>
          <p:cNvSpPr txBox="1"/>
          <p:nvPr/>
        </p:nvSpPr>
        <p:spPr>
          <a:xfrm>
            <a:off x="3604954" y="3824711"/>
            <a:ext cx="4353059" cy="2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has completed and passed a course  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653803" y="6677429"/>
            <a:ext cx="2439670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JOHN CORCORAN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2789356" y="4961054"/>
            <a:ext cx="5984254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on {{DATE}}</a:t>
            </a: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rcRect t="600" b="600"/>
          <a:stretch/>
        </p:blipFill>
        <p:spPr>
          <a:xfrm>
            <a:off x="6714262" y="5683250"/>
            <a:ext cx="2360696" cy="8144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671398" y="6994953"/>
            <a:ext cx="731562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certificate is valid for {{VALIDATION}} from the completion date</a:t>
            </a:r>
          </a:p>
        </p:txBody>
      </p:sp>
      <p:sp>
        <p:nvSpPr>
          <p:cNvPr id="16" name="Google Shape;92;p1">
            <a:extLst>
              <a:ext uri="{FF2B5EF4-FFF2-40B4-BE49-F238E27FC236}">
                <a16:creationId xmlns:a16="http://schemas.microsoft.com/office/drawing/2014/main" id="{67ABBBAA-D54E-4315-B1FE-6D0AFFE04707}"/>
              </a:ext>
            </a:extLst>
          </p:cNvPr>
          <p:cNvSpPr txBox="1"/>
          <p:nvPr/>
        </p:nvSpPr>
        <p:spPr>
          <a:xfrm>
            <a:off x="1838924" y="2977314"/>
            <a:ext cx="7904166" cy="87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8" dirty="0">
                <a:solidFill>
                  <a:srgbClr val="392D1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{{NAME}}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9D410-2DB2-D29C-73D8-8386A22D260C}"/>
              </a:ext>
            </a:extLst>
          </p:cNvPr>
          <p:cNvGrpSpPr/>
          <p:nvPr/>
        </p:nvGrpSpPr>
        <p:grpSpPr>
          <a:xfrm>
            <a:off x="147864" y="5759449"/>
            <a:ext cx="6235699" cy="1073328"/>
            <a:chOff x="147864" y="5759449"/>
            <a:chExt cx="6235699" cy="1073328"/>
          </a:xfrm>
        </p:grpSpPr>
        <p:sp>
          <p:nvSpPr>
            <p:cNvPr id="89" name="Google Shape;89;p1"/>
            <p:cNvSpPr/>
            <p:nvPr/>
          </p:nvSpPr>
          <p:spPr>
            <a:xfrm>
              <a:off x="147864" y="5759450"/>
              <a:ext cx="1175660" cy="1073327"/>
            </a:xfrm>
            <a:custGeom>
              <a:avLst/>
              <a:gdLst/>
              <a:ahLst/>
              <a:cxnLst/>
              <a:rect l="l" t="t" r="r" b="b"/>
              <a:pathLst>
                <a:path w="7922451" h="1587030" extrusionOk="0">
                  <a:moveTo>
                    <a:pt x="0" y="0"/>
                  </a:moveTo>
                  <a:lnTo>
                    <a:pt x="7922450" y="0"/>
                  </a:lnTo>
                  <a:lnTo>
                    <a:pt x="7922450" y="1587030"/>
                  </a:lnTo>
                  <a:lnTo>
                    <a:pt x="0" y="15870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274" b="88356" l="1688" r="18425"/>
                        </a14:imgEffect>
                      </a14:imgLayer>
                    </a14:imgProps>
                  </a:ext>
                </a:extLst>
              </a:blip>
              <a:stretch>
                <a:fillRect t="-1044" r="-430400" b="-55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Google Shape;89;p1">
              <a:extLst>
                <a:ext uri="{FF2B5EF4-FFF2-40B4-BE49-F238E27FC236}">
                  <a16:creationId xmlns:a16="http://schemas.microsoft.com/office/drawing/2014/main" id="{3204A276-7A5E-3803-5B74-0198262FCBD7}"/>
                </a:ext>
              </a:extLst>
            </p:cNvPr>
            <p:cNvSpPr/>
            <p:nvPr/>
          </p:nvSpPr>
          <p:spPr>
            <a:xfrm>
              <a:off x="1323524" y="5759449"/>
              <a:ext cx="5060039" cy="1073327"/>
            </a:xfrm>
            <a:custGeom>
              <a:avLst/>
              <a:gdLst/>
              <a:ahLst/>
              <a:cxnLst/>
              <a:rect l="l" t="t" r="r" b="b"/>
              <a:pathLst>
                <a:path w="7922451" h="1587030" extrusionOk="0">
                  <a:moveTo>
                    <a:pt x="0" y="0"/>
                  </a:moveTo>
                  <a:lnTo>
                    <a:pt x="7922450" y="0"/>
                  </a:lnTo>
                  <a:lnTo>
                    <a:pt x="7922450" y="1587030"/>
                  </a:lnTo>
                  <a:lnTo>
                    <a:pt x="0" y="15870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l="-23234" t="-1044" b="-55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League Spartan</vt:lpstr>
      <vt:lpstr>Arial</vt:lpstr>
      <vt:lpstr>Calibri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RUMAN</dc:creator>
  <cp:lastModifiedBy>Frank</cp:lastModifiedBy>
  <cp:revision>135</cp:revision>
  <dcterms:created xsi:type="dcterms:W3CDTF">2006-08-16T00:00:00Z</dcterms:created>
  <dcterms:modified xsi:type="dcterms:W3CDTF">2025-09-17T11:52:07Z</dcterms:modified>
</cp:coreProperties>
</file>