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1A30-2A64-4591-8946-508626A9ADD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8C26605-D91D-4A4F-A1F5-8C7CAF91A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4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1A30-2A64-4591-8946-508626A9ADD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C26605-D91D-4A4F-A1F5-8C7CAF91A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1A30-2A64-4591-8946-508626A9ADD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C26605-D91D-4A4F-A1F5-8C7CAF91AE3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263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1A30-2A64-4591-8946-508626A9ADD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C26605-D91D-4A4F-A1F5-8C7CAF91A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0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1A30-2A64-4591-8946-508626A9ADD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C26605-D91D-4A4F-A1F5-8C7CAF91AE3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7203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1A30-2A64-4591-8946-508626A9ADD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C26605-D91D-4A4F-A1F5-8C7CAF91A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95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1A30-2A64-4591-8946-508626A9ADD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6605-D91D-4A4F-A1F5-8C7CAF91A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88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1A30-2A64-4591-8946-508626A9ADD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6605-D91D-4A4F-A1F5-8C7CAF91A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1A30-2A64-4591-8946-508626A9ADD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6605-D91D-4A4F-A1F5-8C7CAF91A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1A30-2A64-4591-8946-508626A9ADD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C26605-D91D-4A4F-A1F5-8C7CAF91A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4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1A30-2A64-4591-8946-508626A9ADD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C26605-D91D-4A4F-A1F5-8C7CAF91A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3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1A30-2A64-4591-8946-508626A9ADD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C26605-D91D-4A4F-A1F5-8C7CAF91A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6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1A30-2A64-4591-8946-508626A9ADD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6605-D91D-4A4F-A1F5-8C7CAF91A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0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1A30-2A64-4591-8946-508626A9ADD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6605-D91D-4A4F-A1F5-8C7CAF91A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1A30-2A64-4591-8946-508626A9ADD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6605-D91D-4A4F-A1F5-8C7CAF91A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7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1A30-2A64-4591-8946-508626A9ADD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C26605-D91D-4A4F-A1F5-8C7CAF91A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1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D1A30-2A64-4591-8946-508626A9ADD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8C26605-D91D-4A4F-A1F5-8C7CAF91A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4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0A23-4B52-48A0-B778-3AD194C1F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683" y="659295"/>
            <a:ext cx="8915399" cy="2262781"/>
          </a:xfrm>
        </p:spPr>
        <p:txBody>
          <a:bodyPr/>
          <a:lstStyle/>
          <a:p>
            <a:r>
              <a:rPr lang="en-US" dirty="0"/>
              <a:t>ATM &amp; Bank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5DC6A-2104-4CBA-AEB2-F50A377D9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0513" y="4777381"/>
            <a:ext cx="8915399" cy="15571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Made by: </a:t>
            </a:r>
            <a:r>
              <a:rPr lang="en-US" dirty="0" err="1"/>
              <a:t>MD.Nazirul</a:t>
            </a:r>
            <a:r>
              <a:rPr lang="en-US" dirty="0"/>
              <a:t> Hasan Shawon</a:t>
            </a:r>
          </a:p>
          <a:p>
            <a:r>
              <a:rPr lang="en-US" dirty="0"/>
              <a:t>Roll: 1607037</a:t>
            </a:r>
          </a:p>
          <a:p>
            <a:r>
              <a:rPr lang="en-US" dirty="0"/>
              <a:t>Dept. of CSE</a:t>
            </a:r>
          </a:p>
          <a:p>
            <a:r>
              <a:rPr lang="en-US" dirty="0"/>
              <a:t>KUET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51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68C7-1F70-4E63-86FF-DE2BC206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9DE59-B62C-4BCE-9BD7-3DD4B5C0C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There are several classes and their objects are used in this project.</a:t>
            </a:r>
          </a:p>
        </p:txBody>
      </p:sp>
    </p:spTree>
    <p:extLst>
      <p:ext uri="{BB962C8B-B14F-4D97-AF65-F5344CB8AC3E}">
        <p14:creationId xmlns:p14="http://schemas.microsoft.com/office/powerpoint/2010/main" val="1484133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8422-C79F-42AF-B8C3-7508CA7A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&amp; Destructor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2FC81-E308-4E80-A426-A92C666F3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Constructor and destructor are used in the class “</a:t>
            </a:r>
            <a:r>
              <a:rPr lang="en-US" sz="3200" dirty="0" err="1"/>
              <a:t>Close_acnt</a:t>
            </a:r>
            <a:r>
              <a:rPr lang="en-US" sz="3200" dirty="0"/>
              <a:t>”</a:t>
            </a:r>
          </a:p>
          <a:p>
            <a:r>
              <a:rPr lang="en-US" sz="3200" dirty="0"/>
              <a:t>They are used to take input the pin and to destroy it.</a:t>
            </a:r>
          </a:p>
        </p:txBody>
      </p:sp>
    </p:spTree>
    <p:extLst>
      <p:ext uri="{BB962C8B-B14F-4D97-AF65-F5344CB8AC3E}">
        <p14:creationId xmlns:p14="http://schemas.microsoft.com/office/powerpoint/2010/main" val="2865456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56D65-97F1-481F-B8BE-A39345C7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2ECA7-EDEA-4694-825E-865737A4D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Dynamic memory allocation is used in the constructor of the class “</a:t>
            </a:r>
            <a:r>
              <a:rPr lang="en-US" sz="3200" dirty="0" err="1"/>
              <a:t>Close_acnt</a:t>
            </a:r>
            <a:r>
              <a:rPr lang="en-US" sz="3200" dirty="0"/>
              <a:t>”.</a:t>
            </a:r>
          </a:p>
          <a:p>
            <a:r>
              <a:rPr lang="en-US" sz="3200" dirty="0"/>
              <a:t>This is used to setup the user pin dynamically.</a:t>
            </a:r>
          </a:p>
        </p:txBody>
      </p:sp>
    </p:spTree>
    <p:extLst>
      <p:ext uri="{BB962C8B-B14F-4D97-AF65-F5344CB8AC3E}">
        <p14:creationId xmlns:p14="http://schemas.microsoft.com/office/powerpoint/2010/main" val="3482291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1FF3-6DD9-4D25-A69D-5FCC572D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B1A79-5198-41AF-A121-BAC5316E5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Opeartor</a:t>
            </a:r>
            <a:r>
              <a:rPr lang="en-US" sz="3200" dirty="0"/>
              <a:t> Overloading is used in class “Modify”</a:t>
            </a:r>
          </a:p>
          <a:p>
            <a:r>
              <a:rPr lang="en-US" sz="3200" dirty="0"/>
              <a:t>Operator &lt;&lt; is overloaded to print the attributes of the Modify object.</a:t>
            </a:r>
          </a:p>
        </p:txBody>
      </p:sp>
    </p:spTree>
    <p:extLst>
      <p:ext uri="{BB962C8B-B14F-4D97-AF65-F5344CB8AC3E}">
        <p14:creationId xmlns:p14="http://schemas.microsoft.com/office/powerpoint/2010/main" val="3532741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9F34-C707-4490-8059-89F3156B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Getline</a:t>
            </a:r>
            <a:r>
              <a:rPr lang="en-US" dirty="0"/>
              <a:t> After </a:t>
            </a:r>
            <a:r>
              <a:rPr lang="en-US" dirty="0" err="1"/>
              <a:t>Cin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6B7B9-A100-4405-9859-8501D11B7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Cin.ignore</a:t>
            </a:r>
            <a:r>
              <a:rPr lang="en-US" sz="2800" dirty="0"/>
              <a:t>() is used before </a:t>
            </a:r>
            <a:r>
              <a:rPr lang="en-US" sz="2800" dirty="0" err="1"/>
              <a:t>getline</a:t>
            </a:r>
            <a:r>
              <a:rPr lang="en-US" sz="2800" dirty="0"/>
              <a:t> whenever a </a:t>
            </a:r>
            <a:r>
              <a:rPr lang="en-US" sz="2800" dirty="0" err="1"/>
              <a:t>getline</a:t>
            </a:r>
            <a:r>
              <a:rPr lang="en-US" sz="2800" dirty="0"/>
              <a:t>() is used after </a:t>
            </a:r>
            <a:r>
              <a:rPr lang="en-US" sz="2800" dirty="0" err="1"/>
              <a:t>cin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87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8B13-4210-4311-95E3-0E3174EB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CB4A-81D6-4586-8A49-7E213ED00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The Class “show” is a template class in this project.</a:t>
            </a:r>
          </a:p>
        </p:txBody>
      </p:sp>
    </p:spTree>
    <p:extLst>
      <p:ext uri="{BB962C8B-B14F-4D97-AF65-F5344CB8AC3E}">
        <p14:creationId xmlns:p14="http://schemas.microsoft.com/office/powerpoint/2010/main" val="223441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ADAF-5AF0-46E9-BC10-14CB7B3B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A7359-3EEB-42F2-8014-7369DF6EB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Vector, sort() function and string operations are included in this project.</a:t>
            </a:r>
          </a:p>
        </p:txBody>
      </p:sp>
    </p:spTree>
    <p:extLst>
      <p:ext uri="{BB962C8B-B14F-4D97-AF65-F5344CB8AC3E}">
        <p14:creationId xmlns:p14="http://schemas.microsoft.com/office/powerpoint/2010/main" val="1759559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7F02-025A-4935-A096-CED0AFBC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Functor</a:t>
            </a:r>
            <a:r>
              <a:rPr lang="en-US" dirty="0"/>
              <a:t> and 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E2955-8321-45FA-ADAD-67FE309FF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Lambda function is used in sort() function inside void show&lt;T&gt;::</a:t>
            </a:r>
            <a:r>
              <a:rPr lang="en-US" sz="2800" dirty="0" err="1"/>
              <a:t>showFile</a:t>
            </a:r>
            <a:r>
              <a:rPr lang="en-US" sz="2800" dirty="0"/>
              <a:t>() to compare the account balance.</a:t>
            </a:r>
          </a:p>
        </p:txBody>
      </p:sp>
    </p:spTree>
    <p:extLst>
      <p:ext uri="{BB962C8B-B14F-4D97-AF65-F5344CB8AC3E}">
        <p14:creationId xmlns:p14="http://schemas.microsoft.com/office/powerpoint/2010/main" val="2977746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8CA2-95FF-4DCA-8D72-319C2C17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CCD8-1391-4E43-BA6B-9015A7489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class “</a:t>
            </a:r>
            <a:r>
              <a:rPr lang="en-US" sz="2800" dirty="0" err="1"/>
              <a:t>Deposit_Money</a:t>
            </a:r>
            <a:r>
              <a:rPr lang="en-US" sz="2800" dirty="0"/>
              <a:t>” inherits the class “</a:t>
            </a:r>
            <a:r>
              <a:rPr lang="en-US" sz="2800" dirty="0" err="1"/>
              <a:t>Account_Info</a:t>
            </a:r>
            <a:r>
              <a:rPr lang="en-US" sz="2800" dirty="0"/>
              <a:t>” in public mode.</a:t>
            </a:r>
          </a:p>
          <a:p>
            <a:r>
              <a:rPr lang="en-US" sz="2800" dirty="0"/>
              <a:t>Also there are several inherited Classes used in this Project.</a:t>
            </a:r>
          </a:p>
        </p:txBody>
      </p:sp>
    </p:spTree>
    <p:extLst>
      <p:ext uri="{BB962C8B-B14F-4D97-AF65-F5344CB8AC3E}">
        <p14:creationId xmlns:p14="http://schemas.microsoft.com/office/powerpoint/2010/main" val="50119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E477-B4A4-4AEE-BF9C-4028DD2E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83F73-7CBA-4AFB-AC47-BDE458804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class “</a:t>
            </a:r>
            <a:r>
              <a:rPr lang="en-US" sz="2000" dirty="0" err="1"/>
              <a:t>Account_Info</a:t>
            </a:r>
            <a:r>
              <a:rPr lang="en-US" sz="2000" dirty="0"/>
              <a:t>” there is a virtual function named “Function()”.</a:t>
            </a:r>
          </a:p>
          <a:p>
            <a:r>
              <a:rPr lang="en-US" sz="2000" dirty="0"/>
              <a:t>This class is inherited by </a:t>
            </a:r>
            <a:r>
              <a:rPr lang="en-US" sz="2000" dirty="0" err="1"/>
              <a:t>Deposit_Money</a:t>
            </a:r>
            <a:r>
              <a:rPr lang="en-US" sz="2000" dirty="0"/>
              <a:t> and </a:t>
            </a:r>
            <a:r>
              <a:rPr lang="en-US" sz="2000" dirty="0" err="1"/>
              <a:t>Withdraw_Money</a:t>
            </a:r>
            <a:r>
              <a:rPr lang="en-US" sz="2000" dirty="0"/>
              <a:t> classes in public mode.</a:t>
            </a:r>
          </a:p>
          <a:p>
            <a:r>
              <a:rPr lang="en-US" sz="2000" dirty="0"/>
              <a:t>Both these classes have function Named “Function()”</a:t>
            </a:r>
          </a:p>
          <a:p>
            <a:r>
              <a:rPr lang="en-US" sz="2000" dirty="0"/>
              <a:t>To call the Function() of </a:t>
            </a:r>
            <a:r>
              <a:rPr lang="en-US" sz="2000" dirty="0" err="1"/>
              <a:t>Deposit_Money</a:t>
            </a:r>
            <a:r>
              <a:rPr lang="en-US" sz="2000" dirty="0"/>
              <a:t> class pointer object of </a:t>
            </a:r>
            <a:r>
              <a:rPr lang="en-US" sz="2000" dirty="0" err="1"/>
              <a:t>Account_Class</a:t>
            </a:r>
            <a:r>
              <a:rPr lang="en-US" sz="2000" dirty="0"/>
              <a:t> is used.</a:t>
            </a:r>
          </a:p>
          <a:p>
            <a:r>
              <a:rPr lang="en-US" sz="2000" dirty="0"/>
              <a:t>To call the Function() of </a:t>
            </a:r>
            <a:r>
              <a:rPr lang="en-US" sz="2000" dirty="0" err="1"/>
              <a:t>Withdraw_Money</a:t>
            </a:r>
            <a:r>
              <a:rPr lang="en-US" sz="2000" dirty="0"/>
              <a:t> class pointer object of </a:t>
            </a:r>
            <a:r>
              <a:rPr lang="en-US" sz="2000" dirty="0" err="1"/>
              <a:t>Account_Class</a:t>
            </a:r>
            <a:r>
              <a:rPr lang="en-US" sz="2000" dirty="0"/>
              <a:t> is used.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590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413E-8143-4D7A-9925-2ABAE41A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70B8-30C5-4CDA-ADA0-53EF2EBEB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slide is based on my project, which is on ATM &amp; Bank Management system.</a:t>
            </a:r>
          </a:p>
          <a:p>
            <a:pPr marL="0" indent="0">
              <a:buNone/>
            </a:pPr>
            <a:r>
              <a:rPr lang="en-US" dirty="0"/>
              <a:t>By using this software ,one can open a bank </a:t>
            </a:r>
            <a:r>
              <a:rPr lang="en-US" dirty="0" err="1"/>
              <a:t>account,deposit</a:t>
            </a:r>
            <a:r>
              <a:rPr lang="en-US" dirty="0"/>
              <a:t> </a:t>
            </a:r>
            <a:r>
              <a:rPr lang="en-US" dirty="0" err="1"/>
              <a:t>money,witdraw</a:t>
            </a:r>
            <a:r>
              <a:rPr lang="en-US" dirty="0"/>
              <a:t> </a:t>
            </a:r>
            <a:r>
              <a:rPr lang="en-US" dirty="0" err="1"/>
              <a:t>money,update</a:t>
            </a:r>
            <a:r>
              <a:rPr lang="en-US" dirty="0"/>
              <a:t> his/her </a:t>
            </a:r>
            <a:r>
              <a:rPr lang="en-US" dirty="0" err="1"/>
              <a:t>infomation</a:t>
            </a:r>
            <a:r>
              <a:rPr lang="en-US" dirty="0"/>
              <a:t> and close his/her account.</a:t>
            </a:r>
          </a:p>
          <a:p>
            <a:pPr marL="0" indent="0">
              <a:buNone/>
            </a:pPr>
            <a:r>
              <a:rPr lang="en-US" dirty="0"/>
              <a:t>They can only update their </a:t>
            </a:r>
            <a:r>
              <a:rPr lang="en-US" dirty="0" err="1"/>
              <a:t>information,such</a:t>
            </a:r>
            <a:r>
              <a:rPr lang="en-US" dirty="0"/>
              <a:t> as </a:t>
            </a:r>
            <a:r>
              <a:rPr lang="en-US" dirty="0" err="1"/>
              <a:t>profession,monthly</a:t>
            </a:r>
            <a:r>
              <a:rPr lang="en-US" dirty="0"/>
              <a:t> income and their account pin.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42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EAD9-99C6-4FE9-9B70-39F19F98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333" y="2373397"/>
            <a:ext cx="8911687" cy="1280890"/>
          </a:xfrm>
        </p:spPr>
        <p:txBody>
          <a:bodyPr/>
          <a:lstStyle/>
          <a:p>
            <a:r>
              <a:rPr lang="en-US" dirty="0"/>
              <a:t>That’s All.</a:t>
            </a:r>
            <a:br>
              <a:rPr lang="en-US" dirty="0"/>
            </a:br>
            <a:r>
              <a:rPr lang="en-US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6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0C5C-1C13-4FA7-83A6-A56CB9F2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B854-2B98-4362-AB06-206F99A35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1.It will take less time to create an account.</a:t>
            </a:r>
          </a:p>
          <a:p>
            <a:r>
              <a:rPr lang="en-US" dirty="0"/>
              <a:t>2.No computing errors since it is done by computer.</a:t>
            </a:r>
          </a:p>
          <a:p>
            <a:r>
              <a:rPr lang="en-US" dirty="0"/>
              <a:t>3.Everything will be very fast instead of hand written.</a:t>
            </a:r>
          </a:p>
          <a:p>
            <a:r>
              <a:rPr lang="en-US" dirty="0"/>
              <a:t>4.A proper data base will be generated avoiding the use of register books.</a:t>
            </a:r>
          </a:p>
          <a:p>
            <a:r>
              <a:rPr lang="en-US" dirty="0"/>
              <a:t>5.A proper and managed detail of each and every customer will be maintained.</a:t>
            </a:r>
          </a:p>
        </p:txBody>
      </p:sp>
    </p:spTree>
    <p:extLst>
      <p:ext uri="{BB962C8B-B14F-4D97-AF65-F5344CB8AC3E}">
        <p14:creationId xmlns:p14="http://schemas.microsoft.com/office/powerpoint/2010/main" val="356165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1F8C-0C46-4EA0-8999-1AD324BE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Whom?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F1C2D-4C8B-42F9-82DD-BF61177E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project is for those who want to keep their money safe in the bank instead of wasting them</a:t>
            </a:r>
          </a:p>
        </p:txBody>
      </p:sp>
    </p:spTree>
    <p:extLst>
      <p:ext uri="{BB962C8B-B14F-4D97-AF65-F5344CB8AC3E}">
        <p14:creationId xmlns:p14="http://schemas.microsoft.com/office/powerpoint/2010/main" val="404660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64C9-96FE-4856-9970-926EBB96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401417"/>
          </a:xfrm>
        </p:spPr>
        <p:txBody>
          <a:bodyPr/>
          <a:lstStyle/>
          <a:p>
            <a:r>
              <a:rPr lang="en-US" dirty="0"/>
              <a:t>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8A0F3-DFE9-41B4-A952-9C2C0EE60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32452"/>
            <a:ext cx="8915400" cy="46655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1.Namespace</a:t>
            </a:r>
          </a:p>
          <a:p>
            <a:r>
              <a:rPr lang="en-US" dirty="0"/>
              <a:t>2.Getter Setter</a:t>
            </a:r>
          </a:p>
          <a:p>
            <a:r>
              <a:rPr lang="en-US" dirty="0"/>
              <a:t>3.Formatting Input </a:t>
            </a:r>
            <a:r>
              <a:rPr lang="en-US" dirty="0" err="1"/>
              <a:t>OutPut</a:t>
            </a:r>
            <a:endParaRPr lang="en-US" dirty="0"/>
          </a:p>
          <a:p>
            <a:r>
              <a:rPr lang="en-US" dirty="0"/>
              <a:t>4.File</a:t>
            </a:r>
          </a:p>
          <a:p>
            <a:r>
              <a:rPr lang="en-US" dirty="0"/>
              <a:t>5.Class And Objects</a:t>
            </a:r>
          </a:p>
          <a:p>
            <a:r>
              <a:rPr lang="en-US" dirty="0"/>
              <a:t>6.Constructor and Destructor</a:t>
            </a:r>
          </a:p>
          <a:p>
            <a:r>
              <a:rPr lang="en-US" dirty="0"/>
              <a:t>7.Dynamic Memory Allocation</a:t>
            </a:r>
          </a:p>
          <a:p>
            <a:r>
              <a:rPr lang="en-US" dirty="0"/>
              <a:t>8.Operator Overloading</a:t>
            </a:r>
          </a:p>
          <a:p>
            <a:r>
              <a:rPr lang="en-US" dirty="0"/>
              <a:t>9.Using </a:t>
            </a:r>
            <a:r>
              <a:rPr lang="en-US" dirty="0" err="1"/>
              <a:t>Getline</a:t>
            </a:r>
            <a:r>
              <a:rPr lang="en-US" dirty="0"/>
              <a:t> After </a:t>
            </a:r>
            <a:r>
              <a:rPr lang="en-US" dirty="0" err="1"/>
              <a:t>Cin</a:t>
            </a:r>
            <a:endParaRPr lang="en-US" dirty="0"/>
          </a:p>
          <a:p>
            <a:r>
              <a:rPr lang="en-US" dirty="0"/>
              <a:t>10.Template</a:t>
            </a:r>
          </a:p>
          <a:p>
            <a:r>
              <a:rPr lang="en-US" dirty="0"/>
              <a:t>11.STL</a:t>
            </a:r>
          </a:p>
          <a:p>
            <a:r>
              <a:rPr lang="en-US" dirty="0"/>
              <a:t>12.Lambda Function</a:t>
            </a:r>
          </a:p>
          <a:p>
            <a:r>
              <a:rPr lang="en-US" dirty="0"/>
              <a:t>13.Inheritance </a:t>
            </a:r>
          </a:p>
          <a:p>
            <a:r>
              <a:rPr lang="en-US" dirty="0"/>
              <a:t>14.Polymorphism</a:t>
            </a:r>
          </a:p>
        </p:txBody>
      </p:sp>
    </p:spTree>
    <p:extLst>
      <p:ext uri="{BB962C8B-B14F-4D97-AF65-F5344CB8AC3E}">
        <p14:creationId xmlns:p14="http://schemas.microsoft.com/office/powerpoint/2010/main" val="259031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62B8-46E7-41B4-BBDD-4107C249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490B-0E18-4D7A-AF24-D28816F6F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namespace “</a:t>
            </a:r>
            <a:r>
              <a:rPr lang="en-US" sz="2400" dirty="0" err="1"/>
              <a:t>Balance_Enquiry</a:t>
            </a:r>
            <a:r>
              <a:rPr lang="en-US" sz="2400" dirty="0"/>
              <a:t>” is used to know the account balance of a use.</a:t>
            </a:r>
          </a:p>
          <a:p>
            <a:r>
              <a:rPr lang="en-US" sz="2400" dirty="0"/>
              <a:t>In this namespace there is a function named </a:t>
            </a:r>
            <a:r>
              <a:rPr lang="en-US" sz="2400" dirty="0" err="1"/>
              <a:t>blncEnq</a:t>
            </a:r>
            <a:r>
              <a:rPr lang="en-US" sz="2400" dirty="0"/>
              <a:t>() that shows the account balance.</a:t>
            </a:r>
          </a:p>
          <a:p>
            <a:r>
              <a:rPr lang="en-US" sz="2400" dirty="0"/>
              <a:t>This namespace is used inside main.cpp</a:t>
            </a:r>
          </a:p>
        </p:txBody>
      </p:sp>
    </p:spTree>
    <p:extLst>
      <p:ext uri="{BB962C8B-B14F-4D97-AF65-F5344CB8AC3E}">
        <p14:creationId xmlns:p14="http://schemas.microsoft.com/office/powerpoint/2010/main" val="119901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8DC5-D286-4522-A4AD-75F12A6B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 Setter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BE256-40FE-4502-BE41-F61A2F0FE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Getter Setter method is used as public functions of the class “</a:t>
            </a:r>
            <a:r>
              <a:rPr lang="en-US" sz="2800" dirty="0" err="1"/>
              <a:t>Account_Info</a:t>
            </a:r>
            <a:r>
              <a:rPr lang="en-US" sz="2800" dirty="0"/>
              <a:t>”</a:t>
            </a:r>
          </a:p>
          <a:p>
            <a:r>
              <a:rPr lang="en-US" sz="2800" dirty="0"/>
              <a:t>They are used to access the private attributes of the class.</a:t>
            </a:r>
          </a:p>
        </p:txBody>
      </p:sp>
    </p:spTree>
    <p:extLst>
      <p:ext uri="{BB962C8B-B14F-4D97-AF65-F5344CB8AC3E}">
        <p14:creationId xmlns:p14="http://schemas.microsoft.com/office/powerpoint/2010/main" val="187453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F9E4-9D9C-456E-8AD3-04EF7A66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Input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33791-AD4C-4C8F-90F1-C065181D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Formatting Input Output is used inside void show&lt;T&gt;::</a:t>
            </a:r>
            <a:r>
              <a:rPr lang="en-US" sz="2800" dirty="0" err="1"/>
              <a:t>showFile</a:t>
            </a:r>
            <a:r>
              <a:rPr lang="en-US" sz="2800" dirty="0"/>
              <a:t>() function to print the information of the users in the console.</a:t>
            </a:r>
          </a:p>
        </p:txBody>
      </p:sp>
    </p:spTree>
    <p:extLst>
      <p:ext uri="{BB962C8B-B14F-4D97-AF65-F5344CB8AC3E}">
        <p14:creationId xmlns:p14="http://schemas.microsoft.com/office/powerpoint/2010/main" val="254270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CA4E-4A48-4559-9F74-55353453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54116-E51D-4932-B2C5-E4653604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are four file used in this </a:t>
            </a:r>
            <a:r>
              <a:rPr lang="en-US" sz="2400" dirty="0" err="1"/>
              <a:t>project.They</a:t>
            </a:r>
            <a:r>
              <a:rPr lang="en-US" sz="2400" dirty="0"/>
              <a:t> are used to store data of the users.</a:t>
            </a:r>
          </a:p>
        </p:txBody>
      </p:sp>
    </p:spTree>
    <p:extLst>
      <p:ext uri="{BB962C8B-B14F-4D97-AF65-F5344CB8AC3E}">
        <p14:creationId xmlns:p14="http://schemas.microsoft.com/office/powerpoint/2010/main" val="9490687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</TotalTime>
  <Words>646</Words>
  <Application>Microsoft Office PowerPoint</Application>
  <PresentationFormat>Widescreen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ATM &amp; Bank Management System</vt:lpstr>
      <vt:lpstr>About Project</vt:lpstr>
      <vt:lpstr>Benefits</vt:lpstr>
      <vt:lpstr>For Whom?</vt:lpstr>
      <vt:lpstr>Features </vt:lpstr>
      <vt:lpstr>Namespace</vt:lpstr>
      <vt:lpstr>Getter Setter</vt:lpstr>
      <vt:lpstr>Formatting Input Output</vt:lpstr>
      <vt:lpstr>File</vt:lpstr>
      <vt:lpstr>Class and Objects</vt:lpstr>
      <vt:lpstr>Constructor &amp; Destructor</vt:lpstr>
      <vt:lpstr>Dynamic Memory Allocation</vt:lpstr>
      <vt:lpstr>Operator Overloading</vt:lpstr>
      <vt:lpstr>Using Getline After Cin</vt:lpstr>
      <vt:lpstr>Template</vt:lpstr>
      <vt:lpstr>STL</vt:lpstr>
      <vt:lpstr>Functor and Lambda Function</vt:lpstr>
      <vt:lpstr>Inheritance</vt:lpstr>
      <vt:lpstr>Polymorphism</vt:lpstr>
      <vt:lpstr>That’s All. 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Nazirul Hasan Shawon</dc:creator>
  <cp:lastModifiedBy>Nazirul Hasan Shawon</cp:lastModifiedBy>
  <cp:revision>8</cp:revision>
  <dcterms:created xsi:type="dcterms:W3CDTF">2018-06-26T03:11:15Z</dcterms:created>
  <dcterms:modified xsi:type="dcterms:W3CDTF">2018-06-26T04:16:26Z</dcterms:modified>
</cp:coreProperties>
</file>