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4"/>
  </p:notesMasterIdLst>
  <p:handoutMasterIdLst>
    <p:handoutMasterId r:id="rId45"/>
  </p:handoutMasterIdLst>
  <p:sldIdLst>
    <p:sldId id="256" r:id="rId5"/>
    <p:sldId id="313" r:id="rId6"/>
    <p:sldId id="312" r:id="rId7"/>
    <p:sldId id="257" r:id="rId8"/>
    <p:sldId id="258" r:id="rId9"/>
    <p:sldId id="259" r:id="rId10"/>
    <p:sldId id="260" r:id="rId11"/>
    <p:sldId id="261" r:id="rId12"/>
    <p:sldId id="263" r:id="rId13"/>
    <p:sldId id="262" r:id="rId14"/>
    <p:sldId id="264" r:id="rId15"/>
    <p:sldId id="265" r:id="rId16"/>
    <p:sldId id="266" r:id="rId17"/>
    <p:sldId id="267" r:id="rId18"/>
    <p:sldId id="270" r:id="rId19"/>
    <p:sldId id="269" r:id="rId20"/>
    <p:sldId id="271" r:id="rId21"/>
    <p:sldId id="272" r:id="rId22"/>
    <p:sldId id="278" r:id="rId23"/>
    <p:sldId id="273" r:id="rId24"/>
    <p:sldId id="275" r:id="rId25"/>
    <p:sldId id="277" r:id="rId26"/>
    <p:sldId id="279" r:id="rId27"/>
    <p:sldId id="284" r:id="rId28"/>
    <p:sldId id="285" r:id="rId29"/>
    <p:sldId id="286" r:id="rId30"/>
    <p:sldId id="287" r:id="rId31"/>
    <p:sldId id="288" r:id="rId32"/>
    <p:sldId id="300" r:id="rId33"/>
    <p:sldId id="301" r:id="rId34"/>
    <p:sldId id="302" r:id="rId35"/>
    <p:sldId id="303" r:id="rId36"/>
    <p:sldId id="304" r:id="rId37"/>
    <p:sldId id="306" r:id="rId38"/>
    <p:sldId id="305" r:id="rId39"/>
    <p:sldId id="307" r:id="rId40"/>
    <p:sldId id="309" r:id="rId41"/>
    <p:sldId id="310"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F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FC008-BC5A-C0CD-1DC1-51D61D26BF63}" v="1440" dt="2021-06-18T11:22:46.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80" d="100"/>
          <a:sy n="80" d="100"/>
        </p:scale>
        <p:origin x="69"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53CA62-7549-456F-B98E-A5662573C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93E37FB-C22E-4295-8388-2EE0EB4DF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A25751-5FBD-4DA7-B5BB-A8C182041182}" type="datetimeFigureOut">
              <a:rPr lang="en-US" smtClean="0"/>
              <a:t>6/19/2021</a:t>
            </a:fld>
            <a:endParaRPr lang="en-US"/>
          </a:p>
        </p:txBody>
      </p:sp>
      <p:sp>
        <p:nvSpPr>
          <p:cNvPr id="4" name="Footer Placeholder 3">
            <a:extLst>
              <a:ext uri="{FF2B5EF4-FFF2-40B4-BE49-F238E27FC236}">
                <a16:creationId xmlns:a16="http://schemas.microsoft.com/office/drawing/2014/main" id="{0903C23A-A628-4603-9D1D-8023E9F89C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B4EC4C-5877-4B3F-852E-379B29AB2F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E89CE-AED5-4F2E-A7E3-154529115765}" type="slidenum">
              <a:rPr lang="en-US" smtClean="0"/>
              <a:t>‹#›</a:t>
            </a:fld>
            <a:endParaRPr lang="en-US"/>
          </a:p>
        </p:txBody>
      </p:sp>
    </p:spTree>
    <p:extLst>
      <p:ext uri="{BB962C8B-B14F-4D97-AF65-F5344CB8AC3E}">
        <p14:creationId xmlns:p14="http://schemas.microsoft.com/office/powerpoint/2010/main" val="3051136822"/>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34:27.314"/>
    </inkml:context>
    <inkml:brush xml:id="br0">
      <inkml:brushProperty name="width" value="0.05292" units="cm"/>
      <inkml:brushProperty name="height" value="0.05292" units="cm"/>
      <inkml:brushProperty name="color" value="#FF0000"/>
    </inkml:brush>
  </inkml:definitions>
  <inkml:trace contextRef="#ctx0" brushRef="#br0">7853 15986 850 0,'0'0'6'0,"0"0"-6"16,0 0-312-16,-70 106-84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50:25.724"/>
    </inkml:context>
    <inkml:brush xml:id="br0">
      <inkml:brushProperty name="width" value="0.05292" units="cm"/>
      <inkml:brushProperty name="height" value="0.05292" units="cm"/>
      <inkml:brushProperty name="color" value="#FF0000"/>
    </inkml:brush>
  </inkml:definitions>
  <inkml:trace contextRef="#ctx0" brushRef="#br0">17549 12649 629 0,'0'0'86'0,"0"0"-59"15,0 0 71-15,0 0 60 16,0 0-37-16,0 0-31 16,0 0-40-16,-6 0-7 15,6 0 10-15,0 0-24 0,2 4-4 16,20 3-14 0,18-1 11-16,18-2 14 0,14-4-19 15,16 0-4 1,15 0 19-16,14-9-16 0,6-3 5 15,6 1-15-15,-2 4-5 16,-5 6 2-16,-3 1 0 16,-6 0-3-16,-8 3 0 15,-11 6-15-15,-9 1 14 16,-16-2-9-16,-14-1 3 16,-13 0 4-16,-11-3 6 15,-9-2-2-15,-8-1-1 16,-7-1 0-16,-5 0-2 0,-2 0 2 15,0 0 0-15,0 2 0 16,0-2 0-16,0 0-3 16,0 0-16-16,0 2-85 15,0 2-132-15,3 3-236 16</inkml:trace>
  <inkml:trace contextRef="#ctx0" brushRef="#br0" timeOffset="3400.04">10512 12928 420 0,'0'0'344'0,"0"0"-328"16,0 0 29-16,0 0 51 15,0 0 18-15,0 0-34 16,0 0-51-16,0-2 9 16,0 2 19-16,0 0-16 15,0 0 5-15,0 0-21 16,3 9-2-16,10 21-10 16,-1 11 6-16,4 8 30 15,1-1-38-15,2-4-10 16,2-5 11-16,0-6-10 0,0-5 3 15,0-7-5-15,-5-9 8 16,-2-2-13-16,-5-5 5 16,-2-2 0-16,-2-2 1 15,-2 1-1-15,1-2-1 16,-1 0-17-16,1-3-85 16,4-27-127-16,-3-16-255 15</inkml:trace>
  <inkml:trace contextRef="#ctx0" brushRef="#br0" timeOffset="3869.05">10255 12741 727 0,'0'0'49'16,"0"0"-48"-16,0 0 76 15,0 0 1-15,0 0 21 16,0 0 30-16,55-44-33 16,-55 30 12-16,0 3-9 15,0 6-63-15,-10 5-8 16,3 0-23-16,-1 0 1 15,0 0-12-15,4 0-33 16,4 10-58-16,0 1-61 16,9-2-93-16,21-1-19 0,4-1-271 15</inkml:trace>
  <inkml:trace contextRef="#ctx0" brushRef="#br0" timeOffset="4370.68">10889 12763 868 0,'0'0'94'16,"0"0"-94"-16,0 0 52 0,0 0 70 15,0 0-30-15,81-63-34 16,-71 63-41-16,2 7 17 16,5 9 24-16,-1 8-13 15,2 5 5-15,-5 0-28 16,-4 3-5-16,0-3-5 16,-4-7-10-16,-4-6 8 15,1-8-9-15,-1-7 6 16,1-1 12-16,-1 0-6 15,1 0 16-15,-2-11 1 16,0-17-10-16,0-13-12 0,0-10-7 16,0-4-1-1,9 2 0-15,2 7-8 16,3 13 8-16,-1 13-6 16,1 10-5-16,-2 9 6 0,7 1 1 15,2 0 4-15,6 3-1 16,-3 9 1-16,6 6 0 15,-2 1 0-15,2-1-12 16,-2 1 6-16,1-2-68 16,-4-2-15-16,-7-9-65 15,1-6-128-15,-8-3-117 16</inkml:trace>
  <inkml:trace contextRef="#ctx0" brushRef="#br0" timeOffset="4674.59">11337 12068 1167 0,'0'0'69'15,"0"0"55"-15,0 0-14 16,0 0-50-16,0 0 1 16,0 0-41-16,-21-15-9 15,40 43-7-15,8 12 3 16,8 13 22-16,-1 3-18 15,0 0-4-15,1 4 10 16,-4-7-14-16,-1-2 2 16,-3-11-5-16,-7-7-6 15,-3-8 3-15,-4-6-17 0,-5-8-2 16,-5-5-1-16,-3-3-34 16,0-3-24-16,0 0-56 15,-8-31-107-15,-11-19-419 16</inkml:trace>
  <inkml:trace contextRef="#ctx0" brushRef="#br0" timeOffset="4862.78">11359 12371 1009 0,'0'0'145'0,"0"0"-111"0,0 0 21 15,0 0-19-15,85-118-26 16,-34 59-10-16,6-5-61 16,4-2-218-16,0-3-548 15</inkml:trace>
  <inkml:trace contextRef="#ctx0" brushRef="#br0" timeOffset="6035.86">12086 11907 747 0,'0'0'127'16,"0"0"-95"-16,0 0 100 16,0 0-36-16,0 0-40 15,0 0-36-15,61-28-2 16,-39 59 42-16,2 5-17 0,0 5-17 16,-6 0 23-1,0-7-24-15,-8-6-9 0,-2-6-11 16,-4-11 0-16,-2-4-3 15,-2-7-1-15,0 0 3 16,0 0 14-16,0-16 11 16,0-15 17-16,0-13-42 15,3-10-3-15,12-1-2 16,4 7-1-16,2 12-5 16,-5 16 7-16,-5 13-11 15,-1 7 7-15,-1 0-6 16,2 19-2-16,0 9 8 15,-3 5 3-15,-3 0 1 16,-2 0 0-16,-2-8 4 16,-1-8-4-16,2-9 0 0,-1-8 1 15,1 0 23 1,-2 0 4-16,1-14 15 0,2-21 3 16,3-13-43-16,3-10-5 15,3 0 2-15,3 9 0 16,0 10-6-16,-2 14 6 15,-1 11-4-15,0 11 2 16,1 3-21-16,7 0 19 16,2 11-3-16,5 3-2 15,1 0 5-15,5-6-12 16,2-4-26-16,3-4-32 16,-2 0-50-16,1-15-26 15,-2-9-17-15,1-6 22 0,1-4 104 16,-2-7 41-16,-3 1 13 15,-4-3 46 1,-8 0 16-16,-6 3 26 0,-6-1-15 16,-5 5-15-16,-3 9-23 15,0 9-13-15,-8 8-5 16,-9 10-6-16,-4 0-23 16,-3 21-2-16,2 13-8 15,5 10 9-15,8 5 5 16,6-3-4-16,3-2-1 15,0-7 2-15,12-11-1 16,3-9-2-16,3-10-7 16,-2-7 8-16,2 0 2 15,2-21 3-15,1-10 11 0,-1-9 10 16,-3-3-21 0,-4 1 19-16,-5 9-12 0,-4 11-11 15,-1 12-1-15,-1 10-2 16,-1 0-9-16,5 7-15 15,6 12 4-15,3 2 21 16,4 0-10-16,2-7-16 16,0-8-1-16,3-6-26 15,0-3 8-15,0-19-5 16,-5-8 27-16,-1-3 11 16,-3 2 4-16,-8 3 9 15,-2 6 11-15,-5 6 20 16,0 8 45-16,0 7 9 15,0 1-22-15,0 0-3 0,0 0-47 16,0 0-1-16,0 11-8 16,10 6 3-16,7 0 11 15,-1-3-16-15,2-3 1 16,-3-3-5-16,-2-3 2 16,-2-5-74-16,-7 0-151 15,-4-2-475-15</inkml:trace>
  <inkml:trace contextRef="#ctx0" brushRef="#br0" timeOffset="6205.8">13305 10943 1175 0,'0'0'248'0,"0"0"-223"0,0 0 13 15,0 0-10-15,0 0-28 16,0 0-13-16,-55-41-67 15,72 50-197-15,9 13-127 16</inkml:trace>
  <inkml:trace contextRef="#ctx0" brushRef="#br0" timeOffset="6585.69">13494 11018 851 0,'0'0'117'0,"0"0"-41"0,0 0 16 16,0 0-41-16,0 0 21 16,91 19-13-16,-67 11-23 15,-2 4 17-15,-2-1-19 16,-4-5-7-16,-2-5-7 16,-4-8-11-16,-4-9 5 15,-3-6-9-15,-3 0 9 16,0 0 31-16,0-12 5 15,0-20 7-15,0-18-55 16,0-11 3-16,0-4-3 16,0 6-2-16,0 14 0 15,15 10 0-15,6 15-4 16,1 7 2-16,-2 6 1 16,2 7-5-16,-3 0-2 0,1 7 8 15,-1 10-5-15,0 3-13 16,0 6-61-16,1 2-4 15,3 2-72-15,-2-2-118 16,0-8-152-16</inkml:trace>
  <inkml:trace contextRef="#ctx0" brushRef="#br0" timeOffset="6872.68">14101 10377 779 0,'0'0'172'0,"0"0"-136"16,0 0 34-16,0 0 99 15,0 108-56-15,11-55-66 16,11 2 1-16,5-2-20 15,6-9-27-15,6-9 9 16,1-13-10-16,3-13-3 16,-1-9-42-16,-4-1-88 0,-7-26-122 15,-6-14-234-15</inkml:trace>
  <inkml:trace contextRef="#ctx0" brushRef="#br0" timeOffset="7116.61">14562 10038 819 0,'0'0'152'0,"0"0"-93"15,0 0 27-15,0 0 17 16,0 0-23-16,114 31-15 0,-68 10-19 15,-4 14-36 1,-9 11 4-16,-11 9-14 0,-16 8 7 16,-6 14-19-16,-31 13-55 15,-26 5-233-15</inkml:trace>
  <inkml:trace contextRef="#ctx0" brushRef="#br0" timeOffset="8259.7">12756 12354 777 0,'0'0'40'16,"0"0"-22"-16,0 0 31 15,0 0-8-15,0 0 32 0,98-58 4 16,-26 14-29-16,10-11-9 16,15-10-16-16,3-10 0 15,4-8 14-15,3-6-9 16,6-2 1-16,0 3 5 16,-10 7-28-16,-11 13 15 15,-22 17-1-15,-23 16-3 16,-19 16-2-16,-14 11-12 15,-7 5-3-15,-6 3 8 16,-1 0-7-16,0 0-2 16,0 0-10-16,0 0-25 15,0 0-12-15,0 0-79 16,0 1-84-16,0 9-116 16</inkml:trace>
  <inkml:trace contextRef="#ctx0" brushRef="#br0" timeOffset="9439.11">10618 13784 765 0,'0'0'59'0,"0"0"-35"15,0 0 73-15,0 0-12 16,0 0-43-16,0 0-25 15,16 36-1-15,50-83 22 16,16-16-11-16,9-14-14 16,12-8 4-16,12-6 7 15,-2 1-22-15,-4 5 8 16,-11 8-10-16,-17 15 0 16,-11 11 4-16,-15 15-4 0,-7 10-12 15,-11 8-27 1,-10 10-65-16,-18 7-108 0,-9 1-273 15</inkml:trace>
  <inkml:trace contextRef="#ctx0" brushRef="#br0" timeOffset="17476.63">22019 10997 777 0,'0'0'70'15,"0"0"18"-15,0 0 60 16,0 0-43-16,0 0-26 16,0 0-30-16,0 0-6 15,-3-9 6-15,3 9-19 16,0 0-2-16,0 0-11 15,0-2 3-15,0 1 11 16,0 1-2-16,0 0-2 16,0-2-4-16,0 2-6 15,-1 0 2-15,1-1-6 16,0 1-6-16,-2 0 6 16,1 0-8-16,1 0 3 0,-2 0-2 15,2 0-6 1,0 0 0-16,-3 0-3 0,-6 20 1 15,-7 21-2-15,-7 17 8 16,-5 10-5-16,0-1 1 16,3 0-4-16,3-4-4 15,0 0 7-15,4-7-1 16,3-11-1-16,6-12 3 16,2-12 0-16,4-9 0 15,0-1 0-15,-2-3 0 0,-1 2 0 16,0-4 2-1,-2 3 2-15,-1-1-3 0,1-2 3 16,2 1-2-16,0-1 0 16,3-3-1-16,3-1 2 15,0-2 2 1,0 0 1-16,0 0-3 0,0 0 0 16,-1 0 1-16,1 0-2 15,0 0-4-15,0 0 2 16,0 0-6-16,0 0-8 15,0-7-26-15,0-15-32 16,13-9-47-16,12-7-117 16,8 3-54-16,-6 6-103 15</inkml:trace>
  <inkml:trace contextRef="#ctx0" brushRef="#br0" timeOffset="18098.02">21634 11492 642 0,'0'0'227'16,"0"0"-121"-16,0 0 54 16,0 0-21-16,0 0-36 15,0 0-42-15,0-21-21 16,0 21-22-16,0 0-4 15,0 8-10-15,0 28-1 16,0 16 18-16,0 9 24 16,0 0-19-16,0-5-7 15,0-7-7-15,0-6 0 16,0-12-5-16,0-9-1 16,6-10 5-16,-3-6-5 15,0-4 0-15,3-2-2 16,3 0 1-16,6 0 2 0,7-14 5 15,13-16 4-15,5-6 0 16,9-3-13-16,-1 0 0 16,-4 4-3-16,-3 5 0 15,-7 5 0-15,-11 11-1 16,-11 6 1-16,-9 7 2 16,-3 1 0-16,0 0 3 15,0-2 1-15,-11-4 3 16,-16-7 8-16,-16-4-16 15,-84-30-5-15,60 22-32 16,11 0-36-16,14 3-93 16,10 3-295-16</inkml:trace>
  <inkml:trace contextRef="#ctx0" brushRef="#br0" timeOffset="22593.74">25974 12707 336 0,'0'0'209'15,"0"0"-145"-15,0 0 37 16,0 0 49-16,0 0-50 15,0 0-17-15,0 0-23 16,0 0-13-16,-4-43 11 0,4 42 2 16,-2-1 16-16,1 2-14 15,-1 0-11-15,1-3-3 16,-1 0-12-16,1 0-4 16,-1 0-4-16,-1-1 0 15,2 4 6-15,1 0-8 16,-2 0-15-16,1 0 3 15,1 0-1-15,-2 0 2 16,1 0-3-16,1 0-12 16,0 4 2-16,0 19 0 15,0 17-1-15,6 19 6 16,7 5 2-16,5 7-4 0,2 4 3 16,1-1-3-1,-1 3 2-15,0-7-4 0,-1-6 1 16,0-6-3-16,0-9-1 15,-2-3 0-15,1-3-2 16,0-2 2-16,0-2 1 16,-4-3 0-16,-2-6-1 15,-4-2-3-15,-3-3-1 16,-4-5 3-16,-1-2-7 16,0-8 2-16,0-6-7 15,0-3-6-15,0-1-6 0,0 0-11 16,0-12-5-1,3-20-43-15,6-11-48 16,2-7-102-16,-7 7-114 16,-4 12-325-16</inkml:trace>
  <inkml:trace contextRef="#ctx0" brushRef="#br0" timeOffset="23332.36">26001 12504 660 0,'0'0'63'0,"0"0"-63"16,0 0 58-16,0 0 97 0,0 0-2 16,0 0-49-16,0-32-32 15,0 32-9-15,-9 18-30 16,-10 21-11-16,-5 19 19 16,-5 10 6-16,3-1-22 15,3-5-17-15,4-11-4 16,4-7 2-16,0-6 8 15,5-12-1-15,2-8 5 16,4-7 1-16,2-8-8 16,2-2 3-16,0-1 2 15,0 0-2-15,0 0 1 16,0 0-4-16,2 0-2 16,14-8-8-16,13-4 5 0,10-4 5 15,8 0-5-15,8-1-3 16,5-2 1-16,-2 2 0 15,-6-2-2-15,-12 5-1 16,-15 7 1-16,-14 2-1 16,-6 5 3-16,-5 0-2 15,0 0 1-15,0 0 5 16,0 0 9-16,0-4 4 16,-15-8 4-16,-12-9-3 15,-15-5-17-15,-3-8-2 16,-2 1-3-16,5-2-17 15,5 1-44-15,11 1-37 16,10-4-219-16,13 6-781 16</inkml:trace>
  <inkml:trace contextRef="#ctx0" brushRef="#br0" timeOffset="31266.05">28284 12391 37 0,'-27'81'36'15,"-6"23"27"-15,6 21-62 16,-3 14-1-16,5 3-37 16</inkml:trace>
  <inkml:trace contextRef="#ctx0" brushRef="#br0" timeOffset="31324.03">28111 13493 224 0,'0'0'83'15,"0"115"-73"-15,0-66-10 16</inkml:trace>
  <inkml:trace contextRef="#ctx0" brushRef="#br0" timeOffset="32280.81">28099 12736 816 0,'0'0'179'16,"0"0"-112"-16,0 0-11 16,0 0 31-16,0 0-15 15,0 0-28-15,-82 86-6 16,70-21 3-16,9 24-11 15,3 27-7-15,0 16 7 16,5 19-9-16,5 5-1 16,-3 1 10-16,5-2-13 15,3-12-5-15,7-13-5 16,4-8 3-16,2-11 2 16,-1-7 0-16,-5-11 0 0,-5-13-4 15,-5-10-7-15,-6-7 11 16,-6-7-11-16,0-7 2 15,0-10 1-15,0-9-2 16,0-3 4-16,-5-5-6 16,1-2-5-16,-1-6 5 15,1-4-28-15,4-4-8 16,0-6-4-16,0 0-28 16,0-28-78-16,3-32-157 15,7-28-266-15</inkml:trace>
  <inkml:trace contextRef="#ctx0" brushRef="#br0" timeOffset="33268.03">28118 12860 703 0,'0'0'101'0,"0"0"-79"15,0 0 68-15,0 0-10 16,-82 25-26-16,82-23-5 16,0-2-27-16,0 0 24 15,2 0-3-15,26 0-18 16,21 0-4-16,24 0-3 0,17-5 9 15,17-6-6-15,10-3-12 16,12 0-1 0,12-5-8-16,5-3-5 0,0 2-4 15,-1 1 5-15,-3 3 3 16,-11 5 1-16,-7 4 0 16,-9-1-3-16,-15 1-11 15,-11 0 12-15,-12 0-1 16,-15 3 3-16,-13 0-6 15,-13 1 10-15,-12 2-4 16,-13-1 0-16,-6 2 6 16,-5 0-6-16,0 0 24 15,0 0 0-15,0 0 3 16,0 0 7-16,-5-1 15 16,-6-4-13-16,-3 0-32 0,-4 0 5 15,0 2 3-15,-1 0-2 16,0 0 10-16,2 0 15 15,1 1-7-15,4 2-5 16,0 0-9-16,0 0 6 16,0 5-15-16,-4 22-3 15,1 15 6-15,3 19-8 16,7 22 3-16,5 19-3 16,0 12 2-16,17 6 3 15,4 1 1-15,6-8 6 16,-2-1 6-16,-1-2-10 15,-5 2 6-15,-5-1 0 0,-7-1-8 16,-2-3-6 0,-2-6 3-16,4-10-3 0,3-9 0 15,4-12 3-15,7-7-6 16,1-12 3-16,-1-8 0 16,-5-12-4-16,-1-10 8 15,-7-9-6-15,-5-5 2 16,0-2-4-16,-2-1 2 15,-1-1-2-15,2 0-7 16,-2 0 10-16,0 0-6 16,0 1-2-16,1-3-12 15,1-1-10-15,-1 0-17 16,1-5-57-16,-2-22-90 16,0-15-258-16</inkml:trace>
  <inkml:trace contextRef="#ctx0" brushRef="#br0" timeOffset="34553.93">28464 14969 201 0,'0'0'137'15,"0"0"-137"-15,0 0-8 16,0 0 8-16,0 0 80 15,0 0-3-15,-86 24 17 16,78-22-2-16,-1 2-9 0,-5 2 21 16,-1 4-17-16,-6-1-59 15,4 2-21-15,2-2-2 16,3-3-3-16,3-1 0 16,2-1 4-16,3-3 51 15,2-1 20-15,2 0-8 16,-1 0-15-16,1 0-28 15,-2 0-1-15,1 0-1 16,1 0 0-16,-3 0 2 16,-2 0-2-16,-7 3-1 15,-3 0-8-15,-7 1-8 16,-3 1-3-16,-4 2-3 16,2-1-1-16,3 2 0 15,7-3-11-15,9-2 11 16,5-2-2-16,3-1 2 15,0 0-4-15,0 0 9 0,0 0-1 16,25-1 9-16,20-11-6 16,19-8 24-16,15-2 11 15,4 0-27-15,2 0 9 16,1 6-17-16,4-1-2 16,-1 5-4-16,3-2 1 15,1-3-4-15,4-5-1 16,2-2 3-16,2-1 11 0,5 0 3 15,-2 2-6-15,1 2 3 16,-10 5-8-16,-7 4 5 16,-9 2-8-1,-6 1 3-15,-6 2 3 0,-7-2-5 16,-9 2 0-16,-6-1 1 16,-3-1-1-16,-5-1 6 15,-3 2 0-15,-7 2 4 16,-12 1-1-16,-9 3-3 15,-5 1 5-15,-1 1-1 16,0 0-6-16,0 0-1 16,0 0-3-16,0 0 3 15,0 0 0-15,0 0-4 16,0 0 0-16,0 0-3 16,0 0 2-16,0 0-1 0,0 0 2 15,0 0 0-15,0 0 0 16,0 0 0-16,2 0-2 15,-2 0 0-15,1 0 2 16,-1 0 0-16,0 0 1 16,0 0 0-16,0 0-2 15,0 0 1-15,0 0-3 16,0 0 0-16,0 0-2 16,0 0 3-16,0 0-4 15,0 0-14-15,0 0-41 16,0-4-69-16,-1-14-297 15</inkml:trace>
  <inkml:trace contextRef="#ctx0" brushRef="#br0" timeOffset="35655.97">28029 13466 780 0,'0'0'179'16,"0"0"-131"-16,0 0 43 15,0 0 44-15,0 0-71 16,0 0-7-16,0 0-11 16,-85-9 7-16,61 9-7 15,-12 11-26-15,-10 8 12 16,-12 8-14-16,-11 4-3 16,-10 4-8-16,0-2-5 15,3-5 5-15,13-10-4 0,14-5 5 16,12-6 18-16,14-6-23 15,8-1 6-15,9 0-2 16,6 0-6-16,0 0 12 16,0 0-8-16,0 0-2 15,0 0-1-15,0 0-2 16,-3 0-20-16,-1 0-70 16,1 0-94-16,3 0-146 15,0 0-520-15</inkml:trace>
  <inkml:trace contextRef="#ctx0" brushRef="#br0" timeOffset="36731.04">28143 14481 606 0,'0'0'207'0,"0"0"-163"16,0 0-4-16,0 0 9 15,0 0-17-15,0 0 16 0,0-8 13 16,0 8 0 0,0 0 6-16,0 0-2 0,0 0 12 15,0 0-11-15,-13 0-18 16,-8 0-2-16,-12 8-16 16,-7 10-8-16,-5 0 10 15,-8 6-15 1,-7 4 9-16,-9 2-18 0,-2-1-4 15,5-5 11-15,11-6-5 16,12-6 11-16,11-4 16 16,3-2-30-16,0-1 8 15,2-1-7-15,-3 1-5 0,0 1 20 16,2-1-13 0,-2 0 3-16,5-2-1 0,4 0-9 15,9-1 1-15,6-2-4 16,3 0 0-16,3 0-5 15,0 0-7-15,0 0-26 16,0 0-24-16,17-7-51 16,19-15-130-16,11-11-356 15</inkml:trace>
  <inkml:trace contextRef="#ctx0" brushRef="#br0" timeOffset="38167.76">26907 13705 528 0,'0'0'71'0,"0"0"-21"15,0 0 63-15,0 0-3 16,0 0-1-16,0 0-11 15,0 0-21-15,-2 2 4 16,2-2-18-16,0 0-5 16,0 0-2-16,-1 0-20 15,-11-9-14-15,-2-8-19 16,-5-5-2-16,-2 4-2 16,3-1-4-16,-1 5 5 15,4 6-5-15,-1 4 7 0,3 0-2 16,2 3 0-16,3 1-14 15,-1 0 13-15,2 0-10 16,-5 17 5-16,3 10 2 16,0 7-7-16,2 6 9 15,4 0 0-15,3 0 2 16,0-5 3-16,0-5-1 16,0-6 8-16,8-10 0 15,1-5-9-15,3-4-1 16,2-2 5-16,1-3-4 0,4 0 12 15,-2 0-12-15,-3 0 3 16,-2-11 17 0,0-5-14-16,-1-6 19 15,-1-6-11-15,2 1-12 0,-6 4 9 16,-3 8-11-16,-1 4 2 16,-2 7 6-16,0 3-5 15,0 1 13-15,0 0-8 16,0 0-7-16,0 0-4 15,0 0 2-15,7 0-3 16,9 0 2-16,7 0-4 16,2 0 5-16,-1 0 0 15,-3 0 3-15,-5 0-3 16,1 0 1-16,2 0-2 0,5 0-11 16,7-9-85-16,2-9-179 15,-6-7-545-15</inkml:trace>
  <inkml:trace contextRef="#ctx0" brushRef="#br0" timeOffset="39551.01">26676 14323 813 0,'0'0'164'0,"0"0"-89"16,0 0 45-16,0 0-23 15,0 0-19-15,0 0-47 16,-10 13-28-16,10 24 15 16,0 14-6-16,5 5 16 15,4 0 15-15,0-1-30 16,0 0 7-16,-2-2-7 16,1-3 11-16,1-6-4 15,-3-9-19-15,-2-13 7 0,-1-10-7 16,-1-7 2-16,-1-3 10 15,1-2-6-15,-2 0 12 16,0 0 16-16,1-11-11 16,2-18 5-16,4-10-29 15,2-3 3-15,5 4-4 16,2 7 3-16,5 2-2 16,0 6 0-16,2 4-6 15,-3 4 3-15,-3 7-1 16,-4 5 0-16,-4 3 0 0,-1 0-1 15,-1 20 5 1,2 8-4-16,-3 3 5 0,-4 1-5 16,-2 0 4-16,0-1 0 15,-17 0-6-15,-4-1 5 16,-7-5-7-16,-4-5 1 16,-2-6-24-16,1-4-36 15,0-10-33-15,4 0-104 16,-3-27-310-16</inkml:trace>
  <inkml:trace contextRef="#ctx0" brushRef="#br0" timeOffset="40653.04">30097 13714 638 0,'0'0'172'0,"0"0"-128"16,0 0 71-16,0 0 9 15,0 0-24-15,0 0-43 16,0 0-25-16,0 0 15 16,4 0 2-16,9 0-14 15,11-1 14-15,10-9 1 16,13-5-4-16,7-5-16 16,8-7-19-16,4 0 11 0,0 1-21 15,-5 4 4 1,-8 8 2-16,-15 4-3 15,-14 5-4-15,-17 5 4 0,-7 0-3 16,0 0 17-16,0 0-16 16,-3 0 0-16,-9 0-2 15,2 0-8-15,4 2-39 16,4-2-32-16,2 0-74 16,16-5-171-16,6-12-454 15</inkml:trace>
  <inkml:trace contextRef="#ctx0" brushRef="#br0" timeOffset="41076.04">31099 12725 745 0,'0'0'58'0,"0"0"33"16,0 0 40 0,0 0-37-16,-86-20-38 0,63 55 5 15,4 24-44-15,2 26 14 16,10 20 6-1,7 9 19-15,1 5-8 0,23-3-18 16,11-8-9-16,3-10-10 16,1-17-7-16,-3-16 1 15,-6-15-5-15,-8-10 0 16,-7-5 1-16,-9-8-1 16,-6-5-1-16,0-7-2 15,0-2-13-15,-9-4-5 0,-4-4-27 16,-1-3-25-1,-4-2-1-15,2-8-130 16,3-16-182-16</inkml:trace>
  <inkml:trace contextRef="#ctx0" brushRef="#br0" timeOffset="41340.94">30771 13343 933 0,'0'0'38'0,"0"0"-4"16,0 0 55-16,0 0-51 15,131-64-38-15,-61 34-27 16,0 5-63-16,-8 6-209 16</inkml:trace>
  <inkml:trace contextRef="#ctx0" brushRef="#br0" timeOffset="46870.95">20638 12964 712 0,'0'0'121'0,"0"0"-86"15,0 0 46-15,0 0 15 0,0 0 5 16,0 0-7 0,0 0-24-16,7-27 3 0,-7 11-27 15,0-1 14-15,-7-2-25 16,-4-1-16-16,-5-1 11 16,1 3-29-16,-3 2 3 15,1 4-4-15,4 3-8 16,3 5 6-16,0 3-2 15,0 1 2-15,-2 0-3 16,-2 12 6-16,-3 14-1 0,1 9 0 16,5 3-5-16,5-1 4 15,6 1 1 1,0 0-1-16,0-4-1 16,9-2 4-16,6-5 3 0,-3-7 2 15,6-7 0-15,1-4-11 16,4-8 5-16,3-1-1 15,4-1 15-15,3-20-14 16,-3-7 6-16,-5-3 3 16,-8-2-9-16,-8 1 13 15,-5 2-6-15,-3 5-4 16,-1 8 17-16,0 8-12 16,0 5 8-16,0 4 5 15,0 0-19-15,0 0 2 0,0 0-5 16,3 0-5-16,8 0 2 15,1 7 6-15,4 1-2 16,1-1-1-16,1 3-31 16,4-4-20-16,2 0-66 15,6-2-74-15,-2-4-184 16</inkml:trace>
  <inkml:trace contextRef="#ctx0" brushRef="#br0" timeOffset="47338.8">21041 12705 805 0,'0'0'136'0,"0"0"-49"16,0 0 32-16,0 0-80 15,0 0-23-15,0 0 39 16,34 64-6-16,-24-28 9 16,-5 5-8-16,-5-2-15 15,0-1 7-15,0-7-31 16,0-6 3-16,0-9-13 16,-3-10 0-16,3-6 16 15,0 0-8-15,0 0 14 0,0-4 26 16,0-18-8-16,0-11-21 15,3-10-20-15,6 4 0 16,1 1 5 0,3 9-4-16,0 7-1 0,-2 6 0 15,1 6 0-15,0 5-1 16,3 1-1-16,-3 4-2 16,4 0 0-16,0 2 3 15,1 15 1-15,0 6-3 16,-1 8-9-16,-2 0-33 15,0 0-36-15,2-6-49 16,3-6-99-16,1-13-150 0</inkml:trace>
  <inkml:trace contextRef="#ctx0" brushRef="#br0" timeOffset="47807.02">21579 12404 890 0,'0'0'185'15,"0"0"-3"-15,0 0-44 16,0 0-61-16,0 0-42 16,0 0-34-16,-12 39 5 15,12 5 12-15,5 8-9 0,9 4 14 16,0 1-13-16,-2-1 4 15,-6-4 4-15,0-8-17 16,0-8 12-16,2-10-13 16,0-10 1-16,0-8 10 15,-4-5-10-15,-1-3 0 16,-1 0 11-16,-2 0-9 16,0-14 7-16,-5-11-9 15,-10-5 4-15,-4 2-5 16,2 8 3-16,-1 6-4 15,1 8 1-15,0 6-9 16,-5 0 6-16,-2 24-7 16,1 5 6-16,1 5-1 15,6 0 8-15,5-2-3 0,8-4 0 16,3-3-7-16,0-5 3 16,9-2-2-16,17-9-9 15,13-9-11-15,8 0-48 16,8-19-114-16,2-12-234 15</inkml:trace>
  <inkml:trace contextRef="#ctx0" brushRef="#br0" timeOffset="48308.86">21980 12719 898 0,'0'0'193'16,"0"0"-190"-16,0 0 100 16,0 0-8-16,0 0-33 15,0 0-14-15,-25 30-14 16,25-30 16-16,0 0-22 16,0 0 34-16,0-2-5 15,0-15-31-15,0-10-9 16,0-4-17-16,8-3-8 15,9 1 2-15,1 6-6 16,0 6-8-16,0 9 15 0,-2 4-12 16,-2 3 17-16,-2 5-11 15,-3 0 5-15,-2 11 1 16,-1 19 10 0,-1 9-5-16,-4 7 4 0,-1 6 2 15,0 0-6-15,0 1 1 16,0 1 0-16,-12-5 21 15,0-3-7-15,0-9 5 16,2-10-3-16,5-9 0 16,2-9 5-16,3-8-5 15,0-1-1-15,0 0 7 16,0 0-10-16,7 0-2 0,18-12-11 16,11-6-9-1,13-7-29-15,10-1-49 0,3-7-159 16,-6-8-884-1</inkml:trace>
  <inkml:trace contextRef="#ctx0" brushRef="#br0" timeOffset="50790.92">23140 12685 878 0,'0'0'59'0,"0"0"-21"15,-78 80 90-15,62-45-34 16,10 8-44-16,6 7 0 0,0 7-3 16,20 5 14-16,10 0-19 15,5-2-24-15,2-6-2 16,-1-6-16-16,-3-4-10 16,0-4-59-16,2-6-167 15,4-17-351-15</inkml:trace>
  <inkml:trace contextRef="#ctx0" brushRef="#br0" timeOffset="52855.86">26986 13243 542 0,'0'0'82'15,"0"0"32"-15,0 0 21 16,0 0-24-16,0 0-31 0,0 0-16 16,0 0-9-16,0 0-5 15,-96-77-35-15,64 66-7 16,-6 8 29 0,-5 3-24-16,0 0 2 0,-4 12-3 15,0 4-10-15,5 0-4 16,3-2 4-16,6-2 2 15,7 4 0-15,1 6-4 16,-1 5 0-16,-3 9 11 16,1 9-9-16,0 7 9 15,4 3-4-15,7 1 12 16,11 2 6-16,6 0-8 0,0 0 4 16,12 0-2-16,11-3-16 15,5-5 18-15,5-7-18 16,1-6 7-16,0-7-2 15,-2-5-7-15,-1-3 8 16,0-6 2-16,1-2-9 16,2-6 16-16,2-6-13 15,6-2 1-15,3 0 8 16,5-11-14-16,1-6 7 16,-3 2-7-16,-8-1 2 15,-4 1-5-15,-6-1 7 16,-5-3-3-16,-1-3 6 15,-7-1-1-15,-3-7-6 16,-5-5 2-16,-3-9-2 16,0-4 11-16,-3-3-10 0,0-2-1 15,0 5 4-15,0 5 0 16,-1 7-6-16,-2 6 2 16,0 7 0-16,0 3 4 15,-10 0-4-15,-10-2 5 16,-7 1-5-16,-9 1-21 15,-10 4 4-15,-14 7-24 16,-3 7-35-16,5 2-71 16,9 0-114-16,13 0-254 15</inkml:trace>
  <inkml:trace contextRef="#ctx0" brushRef="#br0" timeOffset="54347.93">27299 14572 646 0,'0'0'27'0,"0"0"64"15,0 0 29 1,0 0 8-16,0 0-37 0,-39-86-5 15,30 70-4-15,-4 1-14 16,-2 0-11-16,-3 3-6 16,0-1-25-16,-1 2 1 15,2 0-24-15,1 0 0 16,2 2 8-16,1 3-7 16,1-2 2-16,-1 4 8 15,-1 0-9-15,-2 0 0 16,-2 2-5-16,-6 1 4 15,-1 1 1-15,-2 0-2 16,-4 0 0-16,-4 0-3 0,1 0-2 16,1 3 0-1,3 8 2-15,2-2-2 0,0 4-1 16,-2 0 6-16,0 2-2 16,-3 1-1-16,0-3 1 15,4-2-3-15,3 0 5 16,7-3 4-16,-2 2 10 15,0 1-10-15,1 4-4 16,-3 9-3-16,0 4 1 16,5 7-2-16,4 1 1 15,3 5 0-15,8 2-2 16,1 3 5-16,2-1-3 16,0-1 0-16,0-2 2 0,0-4-2 15,8-3 3-15,3 0-3 16,3-2 7-16,3 2-4 15,5-4 2-15,3-1-5 16,4-2 5-16,2-2-2 16,7-1 0-16,0-3 0 15,11-5 9-15,5-5-12 16,9-5 5-16,9-7 0 16,1 0 2-16,-2-11 7 15,-7-8-9-15,-7-2 4 16,-8 0-2-16,-4-3-5 15,-5 4 6-15,-4-2-4 0,-6 0-3 16,-3-2 14 0,-2-4-9-16,-4-5 8 15,-4-3-6-15,-8-6-4 0,-9-7 13 16,0-3-12-16,-6-6-3 16,-11 2 4-16,-2 4-5 15,-1 5 0-15,-1 8-1 16,-3 1-13-16,-7 2-5 15,-6 2-19-15,-14-1-9 16,-13 6-44-16,-16 0-114 16,-17-2-265-16</inkml:trace>
  <inkml:trace contextRef="#ctx0" brushRef="#br0" timeOffset="57293.46">31331 12805 465 0,'0'0'104'0,"0"0"23"15,0 0-2-15,0 0-27 16,-84-82-16-16,64 64-9 16,-2-1-7-16,1 0-3 0,-4 2-9 15,-1 1-40 1,1 4 21-16,1 1-16 0,2 5 18 15,-1-1-5-15,1 4-20 16,0 2 3-16,-1 1-15 16,-2 0 0-16,-3 6 17 15,-2 14-9-15,-5 9 1 16,-4 8-3-16,0 7-2 16,1 4 3-16,5 5-1 15,9-2-4-15,12 6 12 16,6 2-9-16,6 2 2 15,0 5 13-15,12-2-18 16,8-1 15-16,2 3-5 16,4 2-8-16,0-1 7 15,6 2-11-15,1-3 0 16,4-6-1-16,6-3 1 0,5-11-1 16,6-8 0-16,-2-9 1 15,-4-5-1-15,-2-7 3 16,-6-5 1-16,-1-4 2 15,1-5 2-15,-3-3 5 16,2 0 0-16,0-4 8 16,1-12 1-16,-1-4-17 15,2-4 0-15,-3-4 9 16,-4-8-12-16,-1-4 11 16,-3-4 0-16,-5-4-7 15,-3-2 14-15,-6-2-16 16,-7-1 14-16,-5-3-7 0,-4-4-9 15,0 0 2-15,-10-7 3 16,-13-7-3-16,-2-4-3 16,1-2-5-16,-1 5 5 15,1 7-11-15,-3 3-4 16,-4 6 12-16,-11 8-29 16,-18 10-6-16,-26 13-28 15,-32 12-144-15,-23 11-322 16</inkml:trace>
  <inkml:trace contextRef="#ctx0" brushRef="#br0" timeOffset="61556.98">28558 13815 347 0,'0'0'289'15,"0"0"-288"-15,0 0 103 16,-1-94 39-16,-14 83-48 16,-6 4-14-16,-6 7 22 0,-1 0-23 15,-5 9-30-15,0 15-11 16,3 11-35-16,2 7 4 15,8 4-6 1,7-2-1-16,7-7 9 0,6-8-8 16,0-7-1-16,14-9 1 15,8-7 1-15,8-6-3 16,3-4 16-16,1-16 5 16,-1-11 25-16,-6-5-7 15,-3-4 5-15,-7-2-7 16,-5 3-8-16,-3 8 6 15,-1 9-10-15,-5 12 3 16,-3 7-1-16,1 3-19 16,-1 0 2-16,2 0-10 15,1 0-4-15,6 4 2 0,8 9-1 16,6 5 3 0,6-3 0-16,2-1-32 0,0-5-30 15,6-4-79-15,-4-5-138 16,-3-1-249-16</inkml:trace>
  <inkml:trace contextRef="#ctx0" brushRef="#br0" timeOffset="61932.85">28899 13581 311 0,'0'0'722'0,"0"0"-688"0,0 0-6 16,0 0 31-16,0 0-20 15,0 0-25-15,14 46 34 16,-9-8 18-16,-5 4-1 16,0-3 0-16,0-6-28 15,0-10-16-15,0-10-5 16,0-8-6-16,0-5-8 16,0 0 23-16,0 0 10 15,7-20-6-15,5-13 10 16,2-11-38-16,3-2 3 15,0 5-4-15,-1 12 6 16,-2 8-9-16,-2 10 3 16,0 6-2-16,-2 5-2 15,3 0 7-15,4 5-3 16,1 11 0-16,0 1-1 0,-2 3 1 16,-2-1-12-16,2-3-22 15,-1-3-66-15,9-8-84 16,4-5-129-16,1-2-197 15</inkml:trace>
  <inkml:trace contextRef="#ctx0" brushRef="#br0" timeOffset="62330.73">29458 13191 1005 0,'0'0'233'0,"0"0"-119"0,0 0 27 16,0 0-82-1,0 0-50-15,0 0 4 0,0 75-5 16,0-14 35-16,10 3-9 16,4-4-32-16,5-7 12 15,-2-9-9-15,-1-9 1 16,-2-11 2-16,-3-12-6 16,-6-6-1-16,-2-6 1 15,-3 0 4-15,0 0 0 16,0-15 1-16,0-17-3 15,-9-9 5-15,-9 2-9 16,3 9-2-16,-3 13 0 16,5 12-1-16,-4 5 0 15,1 0-1-15,-6 2-1 0,2 17-2 16,7 6 7-16,5 3 0 16,8 4-3-16,0-4-9 15,18-5 12-15,12-2-10 16,6-10-20-16,8-8-46 15,6-3-54-15,5-16-167 16,-4-18-385-16</inkml:trace>
  <inkml:trace contextRef="#ctx0" brushRef="#br0" timeOffset="62698.16">29821 13324 1098 0,'0'0'139'0,"0"0"18"15,0 0-23-15,0 0-62 16,0 0-39-16,0 0 13 16,-17 14-23-16,17-14-5 15,0-7 13-15,1-14-22 16,7-2 4-16,3-6-13 16,2 6-2-16,-1 9-6 15,-4 6 8-15,-3 6-5 16,-2 2 3-16,-3 18-37 15,0 22 27-15,0 15 7 16,-10 8 5-16,-5-2 2 16,0-5 2-16,3-5 2 15,3-10 14-15,4-13-13 16,1-13 10-16,4-8-17 0,0-7 0 16,0 0 8-16,17-5-8 15,20-19-10-15,15-10-9 16,9-4-72-16,-6 2-199 15,-17 9-292-15</inkml:trace>
  <inkml:trace contextRef="#ctx0" brushRef="#br0" timeOffset="63839.13">23580 12743 765 0,'0'0'137'0,"0"0"-71"0,0 0 5 15,0 0-6-15,0 0 12 16,-40 112-37-16,40-68-9 16,0 7-1-16,13 5-3 15,-1 4 37 1,-5 1-25-16,-1-3-2 0,-6-5 2 16,0-6-25-16,0-8 2 15,0-9-16-15,-2-6-2 16,-2-7-3-16,1-6-20 15,0-6-53-15,-1-5-80 16,-1-2-94-16,-1-25-183 16</inkml:trace>
  <inkml:trace contextRef="#ctx0" brushRef="#br0" timeOffset="64017.07">23515 13055 888 0,'0'0'221'16,"0"0"-178"-16,0 0-22 15,80-68-21-15,-37 54-52 16,0 3-144-16,1 3-256 16</inkml:trace>
  <inkml:trace contextRef="#ctx0" brushRef="#br0" timeOffset="64166.02">23968 13055 994 0,'0'0'90'0,"0"0"31"16,0 0-61-16,-9 92-52 0,6-69-8 16,3-1-25-16,0-3-73 15,7-5-40-15,12-6-134 16</inkml:trace>
  <inkml:trace contextRef="#ctx0" brushRef="#br0" timeOffset="64569.9">24311 12902 829 0,'0'0'112'0,"0"0"-89"16,0-84 103-16,-3 65 22 16,-8 5-90-16,1 7 1 15,-6 6-4-15,0 1-16 16,-4 3-3-16,-4 21-34 16,6 7 2-16,1 7-4 15,10 1 0-15,5-3-3 16,2-3-1-16,0-8 4 0,6-9-1 15,5-8 1-15,-1-7 0 16,4-1 6-16,4-8-6 16,3-17 18-16,6-8-8 15,1 0 17-15,-3 7 32 16,-10 8-34-16,-6 12-4 16,-6 6 3-1,-3 0-24-15,3 0 0 0,9 8-39 16,10 8-50-16,11 1-41 15,3-5-158-15,0-7-183 16</inkml:trace>
  <inkml:trace contextRef="#ctx0" brushRef="#br0" timeOffset="64720.11">24672 12965 843 0,'0'0'166'0,"0"0"-88"15,0 0 82-15,-28 94-78 16,21-78-74-16,6-5-8 15,1-8-39-15,0-3-95 16,8 0-151-16,8-15-243 16</inkml:trace>
  <inkml:trace contextRef="#ctx0" brushRef="#br0" timeOffset="65161.05">24797 12631 1046 0,'0'0'98'0,"0"0"6"15,0 0 20-15,0 0-44 16,0 0-54-16,-27 98 6 16,27-40 23-16,0-2-13 15,3-4-10-15,8-12-8 16,-2-10-21-16,-2-9 8 15,-1-12-8-15,0-6-2 16,-2-3 16-16,2-5-6 16,5-16 14-16,5-12 1 15,2-10-12-15,3 2-1 16,-2 6-11-16,-2 8-2 16,-1 12 2-16,-4 10-2 15,3 5-3-15,-1 0 2 0,-1 18-19 16,-3 20 16-16,-6 4-2 15,-4 4 6-15,0-2 0 16,-13-8-4-16,-7-7-4 16,-6-5-27-16,1-7-12 15,1-9 0-15,2-6-39 16,1-2 29-16,3-7-29 16,5-21-60-16,6-10-116 15,7-10-179-15</inkml:trace>
  <inkml:trace contextRef="#ctx0" brushRef="#br0" timeOffset="65349.98">25067 12612 1183 0,'0'0'237'0,"0"0"-184"0,0 0 19 15,0 0-44-15,67 111 3 16,-40-39-18-16,-9 7-2 15,-18 11-11-15,-19 10-13 16,-44 6-32-16,-43 11-74 16,-46 2-246-16</inkml:trace>
  <inkml:trace contextRef="#ctx0" brushRef="#br0" timeOffset="74343.39">18125 15603 1004 0,'0'0'150'0,"0"0"-102"15,0 0-26-15,-90-11 60 16,85 9 46-16,5 2-49 16,0-2-32-16,21 2-23 15,37 0-4-15,33 0 32 0,42 0-17 16,29 0-8-16,19 0-11 15,17-4-8-15,11-7 4 16,3-7-7-16,0 0 2 16,-5-3-7-16,-17-1-8 15,-20 5 3-15,-30 3 5 16,-30 4-7-16,-32 6 7 16,-27 4-1-16,-23 0 1 15,-17 0-1-15,-11 0-4 16,0 0-11-16,0 0-10 15,-10 3-2-15,-5 5-18 16,-5 4-43-16,-4 1-82 16,2-4-226-16</inkml:trace>
  <inkml:trace contextRef="#ctx0" brushRef="#br0" timeOffset="89914.97">31454 8398 979 0,'0'0'91'0,"0"0"-90"15,0 0 58-15,0 0 38 16,82-30-30-16,-1-5-17 16,17-5-11-16,11-1 8 15,2 5 2-15,-16 13 10 16,-23 10-20-16,-29 10-11 15,-26 3-17-15,-14 0-10 16,-3 0 4-16,-5 0 7 16,-20 6-6-16,-3 8 1 15,-1-3-4-15,8-6-3 16,12-2-14-16,7-3-34 16,2 3-70-16,9 5-135 15,15 3-170-15,4 0-173 16</inkml:trace>
  <inkml:trace contextRef="#ctx0" brushRef="#br0" timeOffset="92396.06">17655 8710 483 0,'0'0'86'0,"0"0"-17"15,0 0 54-15,0 0 9 16,0 0-21-16,0 0-8 16,0 0-23-16,0 0 0 15,-10 1 10-15,8-1-27 16,1 0-9-16,-2 2-27 16,1 0-3-16,2-2-7 15,-1 0 2-15,1 0 3 16,0 0-4-16,0 0-8 15,7 0-10-15,25 0 3 0,20 0 5 16,27 0 9-16,30 0-3 16,21 0-6-16,14 0 5 15,10 0-11-15,-8 0 2 16,-13 9-8-16,-24 8 4 16,-23 2 0-16,-23-5 3 15,-21-3-3-15,-14-3-4 16,-10-5 4-16,-10-1-3 15,-5-2 3-15,-3 0 0 16,0 0 1-16,0 0 0 16,0 0-1-16,0 0 0 15,0 0-8-15,-6 0-19 16,-7 0-69-16,-6 0-74 16,-3 0-132-16,1 0-163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52:24.758"/>
    </inkml:context>
    <inkml:brush xml:id="br0">
      <inkml:brushProperty name="width" value="0.05292" units="cm"/>
      <inkml:brushProperty name="height" value="0.05292" units="cm"/>
      <inkml:brushProperty name="color" value="#FF0000"/>
    </inkml:brush>
  </inkml:definitions>
  <inkml:trace contextRef="#ctx0" brushRef="#br0">25785 6093 614 0,'0'0'392'15,"0"0"-391"-15,-79-31 5 16,39 51 0-16,-7 25 82 16,0 25-10-16,5 28-20 15,3 30-22-15,3 28-11 16,-4 23-3-16,-2 8-5 16,-7-1-12-16,1-17 2 15,2-20 8-15,7-25-10 0,9-25 16 16,9-22-5-16,9-22-2 15,5-15 14-15,2-11-19 16,3-12 1-16,2-6-4 16,0-5-6-16,0-3 1 15,0-1-1-15,0-2-11 16,-2 0-22-16,2 0-24 16,-1 0-36-16,-1-5-47 15,2-21-220-15</inkml:trace>
  <inkml:trace contextRef="#ctx0" brushRef="#br0" timeOffset="442.85">25086 7297 1014 0,'0'0'135'0,"0"0"-110"16,0 0 16-16,0 0 10 16,-61 148 40-16,36-31 7 15,1 8-29-15,0-5-26 0,6-15-15 16,5-16-4-16,5-17 7 16,8-14-12-16,0-17-1 15,0-17-12-15,4-12 8 16,12-12-3-16,8 0-4 15,16-20 8-15,14-21 0 16,14-12-6-16,7-2 10 16,-2 3-16-16,-4 11 7 15,-10 9-9-15,-11 6-1 16,-10 8 0-16,-15 3-1 16,-14 6 2-16,-9 0 9 15,-12-6 14-15,-24-8-4 16,-16-12-14-16,-16-7-5 15,-17-13-2-15,-9-17-3 16,-5-9-36-16,5-7-53 0,12 4-96 16,9 24-421-16</inkml:trace>
  <inkml:trace contextRef="#ctx0" brushRef="#br0" timeOffset="13248.83">5034 8985 583 0,'0'0'206'16,"0"0"-118"-16,0 0 31 15,0 0 1-15,0 0-20 16,0 0-25-16,0 0-19 16,0 0-11-16,-5 0 1 15,5 0-6-15,0 1-12 0,0 0-2 16,-3-1 2-1,3 0-3-15,0 0-3 16,0 0-3-16,0 0 0 0,0 0-5 16,0 0 2-16,0 0-6 15,0 0-3-15,0 0 4 16,0 0 1-16,0 0-1 16,0 0-5-16,0 0-1 15,0 0-1-15,5 0 4 16,9 0-5-16,6 0 6 15,7-2 0-15,-2-5-3 16,2 3-2-16,-5-2-3 16,-5 5-2-16,-3 1 2 15,0 0-1-15,2 0 0 16,-4 0 0-16,-1 0-1 0,2 0 1 16,-2 0 0-1,0 0-1-15,3 0 1 16,1 0 4-16,1 0-4 15,2 0-2-15,0 0 2 0,3 0-1 16,4 0 1-16,2 0 0 16,-1 0-1-16,-1 0 1 15,-1 0 0-15,-5 0 0 16,2 0 1-16,0 0-1 16,4 0-4-16,2 0 4 15,3 0-4-15,1-2 4 16,5-4 0-16,0 2 0 15,3-3-1-15,1 1-1 16,-1 5-1-16,-2-1 2 0,-1 0 0 16,-3 2-2-1,5 0 2-15,-5 0-3 0,3 0 4 16,-3 0-3-16,3 0 3 16,-2-3-1-16,-1-1 1 15,0 0 0-15,3-2 0 16,-1 1 1-16,-2 2-1 15,3 0 0-15,4 0 2 16,-1-2-2-16,1 1 0 16,-2 0 2-16,-4 0-2 15,2-1 0-15,0 2 2 16,2 0-2-16,1 1 0 16,0 1 0-16,0 1 0 0,-1 0-1 15,-5 0-1-15,2 0 1 16,-1 0-2-16,0 0-3 15,4 0 5-15,-1 0-4 16,2 0-3-16,-2 0 2 16,3 0-1-16,-4 0 6 15,-3 0-1-15,-3 1 0 16,1 1 2-16,-1 1 1 16,0-3-1-16,7 0 0 15,-1 0 0-15,1 0 0 16,-4 0 3-16,0-5-3 15,-3 1 0-15,-5 2 0 16,-1 0 1-16,-3 2 0 16,3 0-1-16,-4 0 1 0,3 0-1 15,-4 2-1-15,2 1 1 16,1-3 1-16,1 2 2 16,2-1-3-16,-1 1 0 15,1 4-2-15,1 2 1 16,-2 3 1-16,3 1-2 15,-2 1 1-15,0-2-1 16,-5 0 0-16,1-4 2 16,-2-1-2-16,5-4 1 15,-2 1 1-15,2 3 0 16,-2-4-1-16,0 1 1 0,-3-1-1 16,-3 0 1-1,2 0 4-15,0-2-4 0,0 0 1 16,3 0 1-1,1 0-2-15,2 0-1 0,2 0 0 16,2 0 1-16,2 0 0 16,-2 0-2-16,-3 0 4 15,-2 1-2-15,-7 0 0 16,2-1 0-16,3 0-1 16,0 0 2-16,1 0 0 15,0 0 0-15,-3 0-1 16,-3 0 4-16,-3-2-4 0,-1-2 1 15,-1 2 1 1,-5 1-1-16,-5-1-1 0,1 2 0 16,-2 0 1-1,0 0 0-15,0 0-1 0,0 0 0 16,0 0-11-16,0 0-27 16,-20 0-72-16,-32 11-203 15</inkml:trace>
  <inkml:trace contextRef="#ctx0" brushRef="#br0" timeOffset="23765.33">10609 9085 1005 0,'0'0'178'15,"0"0"-96"-15,0 0-42 16,0 0 9-16,0 0 19 16,0 0-38-16,122 14 4 0,-10-14 8 15,30 0-30-15,19-11 3 16,6-2-7 0,3 5 6-16,-1 2 7 0,-4 4-12 15,-7 2-4-15,-12 0-5 16,-17-3 0-16,-20-1 0 15,-20-9 0-15,-16-1 4 16,-17-2 2-16,-18 4-5 16,-15 5 12-16,-8 6-4 15,-12 1-7-15,-3 0 4 16,0 0-6-16,0 0 0 16,0 0-10-16,0 0-34 15,0 1-31-15,-8 9-63 16,-10-9-252-16</inkml:trace>
  <inkml:trace contextRef="#ctx0" brushRef="#br0" timeOffset="25468.4">9420 9091 1057 0,'0'0'142'0,"0"0"-111"16,0 0 6-16,0 0 63 0,0 0-3 15,0 0-31-15,0 0-28 16,0 0-18-16,-12 0-10 16,49 0 2-16,21-6 12 15,23-1-1-15,10 3-8 16,-3 4-10-16,-16 0-2 16,-17 0-3-16,-18 0 2 15,-15 4 7-15,-7 1-1 16,-10-3-4-16,-4-1-2 0,-1 2 6 15,0-1-3 1,0-2-3-16,0 1-2 16,0-1-13-16,0 8-13 0,0 16-58 15,0 14-100-15,-13 7-356 16</inkml:trace>
  <inkml:trace contextRef="#ctx0" brushRef="#br0" timeOffset="29841.87">1756 8897 631 0,'0'0'197'0,"0"0"-78"16,0 0 7-16,0 0 26 15,0 0-34-15,0 0-20 16,0 0-40-16,-24-4-19 15,22 14-10-15,-2 37-18 16,-1 33-8-16,1 31 3 16,4 17-5-16,0 1 1 15,3-6-1-15,15-12 0 16,6-12 1-16,-2-15 0 0,-3-10-4 16,-5-11 7-1,-5-15-5-15,1-7 7 0,-4-13-3 16,-1-9 1-16,-4-6-1 15,1-9-3-15,-1 0 1 16,1-4 1 0,-2 0 10-16,0 0 9 0,0 0-6 15,0 0-4-15,0 0-4 16,0 0 1-16,0 0 4 16,0 0-4-16,0 0 3 15,0 0 4-15,0 0-8 16,0 0-1-16,0 0 0 15,0 0-4-15,0 0-3 0,1 0 0 16,-1 0 4-16,0 0-4 16,0 0 3-16,2 0-1 15,8-5-2-15,8-3 1 16,7-5-1-16,13-2 2 16,8-4 0-16,5-2 3 15,10-4-5-15,7 3 1 16,1-1 0-16,-3 2-2 15,-7 5 1-15,-9 3-1 16,-12 5 1-16,-11 0 0 16,-10 7-1-16,-10-1 1 15,-1 2 0-15,-6 0 2 16,0 0-2-16,0 0 0 16,0 0 1-16,0 0 0 0,0 0 0 15,0 0 1-15,0 0-2 16,0 0 0-16,0 0-7 15,0 0-22-15,0 0-15 16,0 0-13-16,0-5-49 16,0-6-50-16,0-11-125 15,0-3-103-15,0 0-201 16</inkml:trace>
  <inkml:trace contextRef="#ctx0" brushRef="#br0" timeOffset="30224.74">2411 9724 704 0,'0'0'147'16,"0"0"-115"-16,0 0 20 15,0 0 58-15,0 0-1 16,0 0 2-16,-27 0-50 15,27 0-23-15,0 0-13 16,0 0-22-16,0 0-3 16,13 0-15-16,9 0 14 0,1 0 0 15,1 0-1 1,-5 2 2-16,-5 1 4 0,-7 0-4 16,-4 0 4-16,0 2 13 15,-3 8-3-15,0 7 8 16,-15 10 4-16,-10 6-2 15,-5 0-8 1,0-8 7-16,6-6-9 0,5-8-9 16,1-3-5-16,6-5-14 15,4-3-40-15,7-3-35 16,1 0-50-16,0-9-218 16</inkml:trace>
  <inkml:trace contextRef="#ctx0" brushRef="#br0" timeOffset="31689.23">1945 10599 1002 0,'0'0'148'0,"0"0"-103"15,0 0-10-15,0 0 0 16,0 0 11-16,0 0-2 16,-6 50-30-16,6 4 0 15,5 12-1-15,14 1 16 16,8-4-9-16,-3-5 2 16,1-3 2-16,-1-2-10 15,-3-1-3-15,-3-7-11 16,-2-9 2-16,-4-12-2 15,-3-10 0-15,-5-8 3 16,-2-4 0-16,-1-2-1 16,-1 0 3-16,2 0 5 15,-2 0 3-15,3 0 18 16,3 0 1-16,3-8 4 16,9-6-5-16,1-6-17 0,10-4-2 15,5-7-6-15,3-2-5 16,-1 0 2-16,-2 3-1 15,-7 9-2-15,-8 9 0 16,-11 7-10-16,-5 4 3 16,0 1-6-16,-3 0-9 15,0 0-26-15,0 0-15 16,0 0-40-16,0 0-46 16,6-2-3-16,4-4 21 15,-2-4 58-15,-2 2 1 0,-3 1 21 16,-3 0 51-1,0 4 8-15,0 2 75 16,0-3 5-16,-5 3 11 16,1-4 25-16,1 2-56 0,0 0-8 15,3 0-19-15,0-3-24 16,0-5-6-16,0-2-5 16,3 0-6-16,9 2-3 15,-3 9-3-15,1 2 5 16,-4 0 1-16,-4 6 1 15,-2 11 1-15,0 6 11 16,0 4 2-16,0-3 1 16,-11-2-4-16,4-8-3 0,-1-8-9 15,4-3 6-15,-4-3-3 16,-2 0 3-16,-2-1 6 16,3-12-7-1,2 0 2-15,2 4 9 0,4 4-9 16,1 4 4-1,0 1-11-15,0 0-2 0,0 4-14 16,1 20-38-16,20 7-100 16,0 4-287-16</inkml:trace>
  <inkml:trace contextRef="#ctx0" brushRef="#br0" timeOffset="33743.32">8141 11778 839 0,'0'0'92'0,"0"0"-72"15,13-103-13-15,3 78 47 16,0 7 21 0,-1 12 2-16,7 6-16 0,11 14-40 15,13 32 21-15,15 17 20 16,5 14 15-16,4 4-26 16,-3-1-15-16,2-3-1 15,-2 1-23-15,-1 0 4 16,-5 4-10-16,-7-4-3 15,-4-5 9-15,-11-9-6 16,-9-13-5-16,-9-7-1 0,-9-12-2 16,-3-13 2-1,-8-8-7-15,-1-8-2 0,0 0 9 16,0 8-4 0,-13 12-9-16,-17 26-3 0,-13 29 10 15,-8 31 2-15,0 27 3 16,2 14-1-16,13 4-1 15,6-5 4-15,5-18-1 16,10-17 12-16,-4-23 3 16,-2-27 4-16,3-23-5 15,-9-19-7-15,-12-13-3 16,-19-9-4-16,-27 0-72 16,-24-23-109-16,-24-14-237 15</inkml:trace>
  <inkml:trace contextRef="#ctx0" brushRef="#br0" timeOffset="44128.96">6242 15457 844 0,'0'0'191'0,"0"0"-162"16,0 0-27-16,0 0 13 16,0 0 71-16,0 0 25 15,101 76-52-15,-75-52-20 16,-4-10-12-16,-7-4 1 15,-4-6-17-15,0-4 7 0,0 0 6 16,-2 0 1-16,4-23-3 16,-2-10-1-16,-2-13-5 15,-2-1 3-15,-4 6-11 16,-3 11 6-16,0 15 13 16,0 10-26-16,0 5 9 15,6 0-10-15,5 16-7 16,8 9 6-16,9 8 2 15,2-3 15-15,1-4-5 16,-1-8-8-16,-3-7 3 16,1-10-2-16,2-1 3 15,3-25 15-15,6-28-7 16,-2-23 2-16,-4-10-17 16,-14 3-12-16,-13 17-7 15,-6 25-55-15,-3 27-235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53:44.503"/>
    </inkml:context>
    <inkml:brush xml:id="br0">
      <inkml:brushProperty name="width" value="0.05292" units="cm"/>
      <inkml:brushProperty name="height" value="0.05292" units="cm"/>
      <inkml:brushProperty name="color" value="#FF0000"/>
    </inkml:brush>
  </inkml:definitions>
  <inkml:trace contextRef="#ctx0" brushRef="#br0">26992 7609 761 0,'0'0'166'0,"0"0"-74"0,0 0-2 15,0 0 38-15,-79 0-36 16,79 0-17-16,0 0-17 16,0 0-10-16,28 0-22 15,29 0-8-15,37 0 12 16,37 0 11-16,29 0-14 15,20 8-19-15,11 5 3 16,7-1-2-16,3 4 3 16,0-5 1-16,-3 0-8 15,-8-8 6-15,-10-3 0 16,-18 0-3-16,-13-14-2 16,-18-3 2-16,-16-1-1 15,-20 4-2-15,-20 3-5 16,-26 7-2-16,-14 2 1 15,-18 2 1-15,-9 0-6 0,-8 0-1 16,0 0-2-16,0 0-3 16,0 0-3-16,0 2-6 15,-5 4 7-15,-1 0-12 16,0-3-16-16,-2 2-39 16,-4 0-77-16,-8-5-195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54:05.622"/>
    </inkml:context>
    <inkml:brush xml:id="br0">
      <inkml:brushProperty name="width" value="0.05292" units="cm"/>
      <inkml:brushProperty name="height" value="0.05292" units="cm"/>
      <inkml:brushProperty name="color" value="#FF0000"/>
    </inkml:brush>
  </inkml:definitions>
  <inkml:trace contextRef="#ctx0" brushRef="#br0">15653 5821 899 0,'0'0'94'0,"0"0"-45"15,0 0 62-15,0 0-3 16,0 0-9-16,0 0-27 15,0 0-36-15,0 0-11 16,57 0-17-16,34-2 25 16,45-13-1-16,31-3-17 15,11-4-10-15,-4 4-3 16,-19 9 3-16,-23 7 1 16,-28 2-5-16,-24 0 4 15,-26 9-3-15,-19-3-2 16,-13-1 2-16,-11-4-1 15,-6 0-1-15,-5 1 3 16,0-2 2-16,0 1 3 0,0-1-8 16,-2 2-3-1,1 0-16-15,-1 1-42 0,1 3-23 16,1 2-73 0,0 3-124-16,21-4-145 0</inkml:trace>
  <inkml:trace contextRef="#ctx0" brushRef="#br0" timeOffset="710.37">19020 5778 908 0,'0'0'136'0,"0"0"-84"15,0 0 15-15,0 0 35 16,0 0-4-16,0 0-29 16,-15 11-20-16,26-3-23 15,27 5 5-15,25 2 6 16,30-3 3-16,19-5-25 16,7-7-4-16,-3 0-11 15,-11 0 0-15,-15-3-2 16,-16-6-1-16,-15 0-7 15,-18 1-9-15,-17 1 9 16,-14 3-16-16,-10 1-34 16,-13 3-51-16,-39 0-146 15,-32 0-599-15</inkml:trace>
  <inkml:trace contextRef="#ctx0" brushRef="#br0" timeOffset="20340.34">15451 12092 493 0,'0'0'149'16,"0"0"-60"-16,0 0 2 16,0 0 44-16,0 0-3 15,0 0-25-15,0 0-21 16,-53 2-27-16,51-2 7 15,2 0-9-15,0 0-24 16,0 0-4-16,0 0-3 16,0 0-7-16,0 0-6 15,0 0-9-15,0 0-3 0,0 0-1 16,12 0 3 0,21 0-3-16,21 0 6 0,20-2 2 15,13-7 6-15,7 1-11 16,4 3 1-16,-2 5 1 15,-5 0-4-15,0 0-1 16,-6 0 0-16,0 0 1 16,0 0 1-16,-2 0-2 15,-6 0 0-15,-5 0 1 16,-10 0 4-16,-7 0-6 16,-6 0 1-16,-10 0 0 15,-10-2 0-15,-12-1 1 0,-9 3-2 16,-7 0 1-1,-1 0-13-15,0 0 1 0,-26 0-21 16,-18 12-18-16,-13 5-37 16,-2-2-73-16,5-7-93 15,12-8-132-15</inkml:trace>
  <inkml:trace contextRef="#ctx0" brushRef="#br0" timeOffset="20802.41">15517 12065 806 0,'0'0'114'16,"0"0"-97"-16,0 0 84 15,0 0 15-15,0 0-1 16,0 0-42-16,-53-6-20 16,66 6-29-16,21 0-8 15,26 0-3-15,21 0 5 16,14 0-6-16,14 8-10 16,7 0 9-16,1 0-10 15,1 1 1-15,-8-4 1 16,-10-1-3-16,-11-4 4 15,-10 0-4-15,-13 0 1 16,-12-9 8-16,-5-2-9 0,-12 5 2 16,-11 1-2-16,-10 2-1 15,-10 3-1-15,-6 0 4 16,0 0-1-16,0 0 1 16,-9 0-2-16,-9 0-11 15,-9 0-37-15,-2 3-61 16,3-3 25-16,1 0-57 15,2 0-49-15,-4 0-115 16</inkml:trace>
  <inkml:trace contextRef="#ctx0" brushRef="#br0" timeOffset="27368.07">17773 12142 847 0,'0'0'131'0,"0"0"-124"15,0 0 34-15,0 0 28 16,0 0 31-16,0 0 2 15,0 0-24-15,-11-1-28 16,11 1-11-16,0 0-20 0,0-2 3 16,17 1-14-16,25-5 7 15,25-3 7-15,25 0-8 16,19-4 2-16,8 0-2 16,2 8-14-16,1 1 10 15,-1 4-3-15,2 0 1 16,2 0-1-16,0 9-7 15,2 0 6-15,0 2-6 16,-2-2 1-16,-10 1-1 16,-6 1 0-16,-11-6 0 15,-7-1-3-15,-7-4 3 16,-9 0 0-16,-11 0 0 16,-9-5 0-16,-6-5 3 15,-7 1-3-15,-3 2 4 0,-9 0-2 16,-5 4 0-16,-4 0 0 15,-11-2 1-15,-4 5-2 16,-4 0 5-16,-2 0-3 16,0 0-2-16,0 0 4 15,0 0-5-15,0 0 5 16,0 0-5-16,0 0 2 16,0 0 1-16,0 0-1 15,0 0 3-15,0 0-5 0,0 0 3 16,0 0-1-1,0 0 0-15,0 0 4 0,-3 0-3 16,-2 0-2 0,-1 0-1-16,0 1 0 0,-1 1-8 15,-2-2-26-15,-3 2-75 16,-4 5-89-16,-3 6-231 16</inkml:trace>
  <inkml:trace contextRef="#ctx0" brushRef="#br0" timeOffset="33515.44">22298 12311 1050 0,'0'0'107'0,"0"0"-88"16,0 0 40-16,0 0 35 15,0 0-17-15,0 0 16 16,0 0-31-16,-39-7-31 16,71 0 4-16,8 1-1 15,12-3-8-15,12-2-4 16,18-7-19-16,24-4 5 15,17-4 0-15,11-1-6 16,6 2 1-16,-10 4-3 16,-11 6-2-16,-11 4-10 15,-17 4-8-15,-18 6 4 0,-22 1-16 16,-20 0-14-16,-18 1-13 16,-13 21-77-16,-17 9-127 15,-33-5-397-15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54:52.984"/>
    </inkml:context>
    <inkml:brush xml:id="br0">
      <inkml:brushProperty name="width" value="0.05292" units="cm"/>
      <inkml:brushProperty name="height" value="0.05292" units="cm"/>
      <inkml:brushProperty name="color" value="#FF0000"/>
    </inkml:brush>
  </inkml:definitions>
  <inkml:trace contextRef="#ctx0" brushRef="#br0">3689 8749 469 0,'0'0'176'15,"0"0"-176"1,0 0-11-16,0 0 7 0,0 0 4 16,0 0 11-16,0 0 33 15,0 0 27-15,-89 44 30 16,69-33 3-16,5-3-9 15,4 0-3-15,6-7-8 16,2-1-29-16,3 2-38 16,0-2-7-16,0 0 12 15,0 0 0-15,0 0 5 0,8 0-23 16,17 0-2 0,12-16 6-16,14-9-8 0,4-10 6 15,11-7 4-15,-2-5-9 16,-3 0-1-16,-9 5 1 15,-10 9-1-15,-15 13 6 16,-15 10-6-16,-5 7 0 16,-7 1 4-16,0 2 5 15,0 0-1-15,0 0 4 16,0 0 6-16,0 0-6 16,0 0-6-16,0 0 2 15,0 0-7-15,0 0 5 16,0 0-5-16,0 0 3 15,0 0-3-15,0 0 1 16,-4 5-2-16,4 3-14 0,-3 0-19 16,0-3-37-1,3-4-23-15,0-1-66 0,0 0-81 16,3-9-172-16</inkml:trace>
  <inkml:trace contextRef="#ctx0" brushRef="#br0" timeOffset="439.12">4059 8387 697 0,'0'0'191'0,"0"0"-110"16,0 0-10-16,0 0 11 16,0 0-33-16,0 0-31 15,-3 0-18-15,21 0-2 16,6 0 2-16,1 0 3 15,-4 0-3-15,0 0 4 0,-5 0-3 16,-5 0 0-16,-2 0 7 16,-5 0-4-16,-4 0 7 15,0 0 1-15,-2 11 11 16,-15 9-2-16,-7 4 4 16,2 1-2-16,1-5-10 15,0-2-6-15,7-3-7 16,-2-2-46-16,1-2-93 15,0-11-130-15</inkml:trace>
  <inkml:trace contextRef="#ctx0" brushRef="#br0" timeOffset="13441.16">5617 8716 587 0,'0'0'160'15,"0"0"-78"-15,0 0 2 16,0 0 22-16,0 0-4 16,0 0-4-16,0 0-33 15,0 0-19-15,0 0-2 16,0 0-11-16,0 0 11 15,0 0-17-15,0 0 15 16,0 0-12-16,0 0 7 16,0 0-15-16,0 0-9 0,0 0-1 15,0 0-5-15,7 2-6 16,8-1-1-16,6 1 2 16,7-2 2-16,5 0 8 15,0 0-4-15,3 0 2 16,-2 0 2-16,-1-3-8 15,-2-4-1-15,1 3-1 16,-1-3-1-16,0 2 1 16,5-2 1-16,3 1-2 15,1 1 1-15,4-3-1 16,0 2-2-16,0-2 0 16,-7 0 1-16,3 2 1 15,-9-2 2-15,-4 2-2 16,3-2 0-16,1-3-1 0,-1 0 0 15,3 0 0-15,-3 2 1 16,-2 1 1-16,-1 2 0 16,3 1-1-16,0 0-1 15,3 1 1-15,-3 0-1 16,-2 0 0-16,6 1 0 16,-4-2-3-16,0-1 6 15,1 1-4-15,-2 2 1 16,-3-2-3-16,0 2 1 15,-3-2 1-15,-4 2 1 16,1 1-1-16,3 2 3 16,0 0-2-16,2 0 0 0,1 0 2 15,0 0-4-15,-3 0 1 16,1 5 1-16,-3 3 0 16,-1 0 2-16,0 1-2 15,-3 2 0-15,2-3 0 16,-2 2 0-16,2-4 0 15,-4 0 0-15,0 2 1 16,0-3-1-16,-3-1 2 16,-5 3-2-16,-1-3 0 15,-1 1-1-15,-2 0 1 16,4-1 0-16,-4 0 0 16,-1-1 0-16,-1-2 4 15,1-1-4-15,-2 0 0 16,0 0-1-16,0 0-4 15,0 0-23-15,3-12-105 0,-3-13-265 16</inkml:trace>
  <inkml:trace contextRef="#ctx0" brushRef="#br0" timeOffset="19959.95">4793 12310 430 0,'0'0'575'0,"0"0"-527"15,0 0 2-15,0 0 42 0,0 0-15 16,0 0-51-16,-7 90 11 15,4-29 19-15,3-5-17 16,0-9-6-16,0-8 3 16,0-9-8-16,0-5 10 15,0-6-14-15,0-5-1 16,0-5-5-16,0-4-8 16,0-5-4-16,0 0 0 15,3 0 2-15,4 0-2 16,4-2-4-16,6-13 7 15,8-7-1-15,3-5-6 16,6-3 1-16,-1 5-2 16,1 5 1-16,-3 7-2 15,-1 10-1-15,-1 3-1 0,-2 0 1 16,-2 14 1-16,-6 13 0 16,-7 9 1-16,-7 9 0 15,-5 8 0-15,-2 2-2 16,-14-4 1-16,-5-9 0 15,2-12 3-15,5-10-2 16,2-10 0-16,-1-10 6 16,1 0-5-16,-6-2 0 15,1-14 8-15,1 2-9 16,4 2 6-16,6 5-7 0,6 6 0 16,-4 1 0-1,4 0 0-15,0 0-7 0,0 0-25 16,10 0-39-16,10-5-15 15,5-4-20-15,2-5-62 16,-3-8-126-16,-6-3-180 16</inkml:trace>
  <inkml:trace contextRef="#ctx0" brushRef="#br0" timeOffset="20250.86">4725 12313 834 0,'0'0'218'0,"0"0"-143"15,0 0 62-15,0 0-8 16,0 0-51-16,0 0-44 16,25-17-27-16,15-10-5 15,19-15-2-15,12-7-5 16,4-1-120-16,-5-1-244 0</inkml:trace>
  <inkml:trace contextRef="#ctx0" brushRef="#br0" timeOffset="20695.16">5401 11831 990 0,'0'0'144'16,"0"0"-132"-16,0 0-1 15,0 0 28-15,-17 118-13 16,17-61-26-16,0-1-38 15,6-2-104-15,3-7-276 16</inkml:trace>
  <inkml:trace contextRef="#ctx0" brushRef="#br0" timeOffset="21331.97">5694 11965 638 0,'0'0'533'16,"0"0"-404"0,0 0-45-16,0 0-16 0,0 0-38 15,0 0-28-15,27 86 11 16,1-23 25-16,4 1-29 15,-1-1 3-15,0 0 4 16,-4-2 9-16,-7-8-12 16,-1-7-4-16,-8-12-1 15,-4-11-6-15,-1-9-2 16,-5-6 3-16,1-6 2 16,-2-2 12-16,0 0 14 15,0-27 4-15,0-14-12 16,-5-7-16-16,5 1-6 15,0 9-2-15,2 12 1 16,10 5 0-16,3 7-1 16,3 5-2-16,6 6-4 15,2 3 5-15,3 0-1 0,-5 18 1 16,-2 9-2-16,-9 8-2 16,-13 7 2-16,0 4-9 15,-22 3 7-15,-11-3 1 16,-1-10-6-16,1-11-17 15,0-12-21-15,-1-13-28 16,0-2-148-16,-2-32-502 16</inkml:trace>
  <inkml:trace contextRef="#ctx0" brushRef="#br0" timeOffset="23128.64">6842 11738 294 0,'0'0'345'0,"0"0"-263"15,0 0 39-15,0 0 19 16,0 0 0-16,0 0-18 16,-3-55-39-16,-2 55-7 15,1 0-14-15,-8 6-46 16,1 19-8-16,-1 14-6 0,1 15 1 16,6 10 8-16,5 0 3 15,15-3 1-15,9-7-7 16,6-12-4-16,1-9 2 15,2-11-6-15,5-9 0 16,1-10 3-16,3-3-1 16,3-16 2-16,-3-12 2 15,-6-8 4-15,-8-1 1 16,-10 0 0-16,-14-7-1 16,-4-3 24-16,-19-5-17 15,-17 1-6-15,-6 7-5 16,-1 11-4-16,6 12 3 15,7 12-1-15,2 7-2 0,-1 2-4 16,1 0-2 0,2 8-13-16,7 1-12 0,7-1-36 15,6-1-49-15,6-4-114 16,6-3-165-16,18-5-204 16</inkml:trace>
  <inkml:trace contextRef="#ctx0" brushRef="#br0" timeOffset="23495.52">7261 11503 404 0,'0'0'652'0,"0"0"-647"16,0 0 19 0,0 0 44-16,0 0 31 0,-13 81-48 15,13-39 3 1,3 2-11-16,14-1-5 0,4-4-12 15,0-6-6-15,3-9-18 16,3-6 1-16,0-12 4 16,1-6-5-16,3 0 0 15,1-24 0-15,-4-5 6 16,-8-1 9-16,-7 0 10 16,-13 1 15-16,-2-4 12 15,-26-5-22-15,-8-3-15 16,-10 5-13-16,-2 7-3 15,8 8-1-15,7 9-3 16,15 5-5-16,5 4-10 0,11 3-15 16,1 0-13-1,-2 3-33-15,3 18-55 0,0 2-116 16,0-5-164-16</inkml:trace>
  <inkml:trace contextRef="#ctx0" brushRef="#br0" timeOffset="23742.93">7546 11217 1104 0,'0'0'221'0,"0"0"-137"0,0 0 44 16,0 0-25-16,0 0-49 15,0 0-34-15,22 45-8 16,3 21 51-16,8 8-16 15,3-2-10-15,0-9-12 16,-2-8-18-16,-1-10-7 16,-3-7-5-16,-2-7-51 15,1-14-105-15,-10-17-506 16</inkml:trace>
  <inkml:trace contextRef="#ctx0" brushRef="#br0" timeOffset="38004.58">6628 13097 714 0,'0'0'83'0,"0"0"-80"0,0 0 17 16,0 0 76-16,0 0 15 15,0 0-13-15,0 0-28 16,0 0-20-16,-59 47-2 16,59-47-10-16,0 0 25 15,0 0-15-15,0 0-18 0,0 0 7 16,0 0-17 0,0 0 6-16,0 0 14 0,0 0-21 15,0 0 5-15,0 0-18 16,10 0 2-16,20-14 8 15,19-11-9-15,20-12 9 16,14-11-8-16,8-8-6 16,8-12-4-16,16-8 0 15,4-8 2-15,9-5 4 16,-2 3-4-16,-10 4 0 16,-11 10 5-16,-13 9 2 15,-15 12-9-15,-15 10 2 16,-17 14 0-16,-17 11 6 0,-15 7-5 15,-5 9-1 1,-8 0 0-16,0 0-5 0,0 0-8 16,-15 5-27-16,-9 7 2 15,0 1-33-15,5 1-48 16,5-3-75-16,1-6-282 16</inkml:trace>
  <inkml:trace contextRef="#ctx0" brushRef="#br0" timeOffset="42658.06">3895 13122 949 0,'0'0'113'0,"0"0"-78"16,0 0 18-16,0 0 10 15,0 0-37-15,0 0-7 16,81 70 22-16,-39-35 19 16,-1-8-19-16,-2-10-15 15,-2-6 12-15,-2-8-16 16,-2-3 10-16,-5 0 5 15,-7-3-26-15,-7-10 4 0,-6-4-1 16,-5-10-4-16,-3-10 14 16,0-7-9-16,-11 3 0 15,-3 8-4-15,3 15-10 16,8 10 13-16,3 5-10 16,0 3-1-16,0 0-6 15,8 3-2-15,17 10 3 16,6 5-1-16,5-1 3 15,-6-8-2-15,-3-3 2 16,-9-6 0-16,-5 0 0 16,-7 0 3-16,-3 0 0 15,0-2 1-15,2-18-4 0,1-13 1 16,4-10-1-16,-1-2-27 16,6-6-77-16,-2 0-160 15,-2-4-491-15</inkml:trace>
  <inkml:trace contextRef="#ctx0" brushRef="#br0" timeOffset="51537.93">17801 8322 34 0,'0'0'692'16,"0"0"-570"-16,0 0-53 15,0 0-16-15,0 0-2 16,0 0-14 0,0 0-15-16,38 132 74 0,-5-34-3 15,-3 17-31-15,-5 16-11 16,-12 8-14-16,-13 2-7 16,0 1-15-16,-10-14-5 15,-7-18-7-15,-1-22 0 16,-1-23 5-16,4-16 2 15,0-16-4-15,5-13-2 0,2-10 0 16,1-10 0-16,-5 0 5 16,-5-21 5-16,-2-13-14 15,5-2-1-15,7 9-13 16,7 12 13-16,6 15-11 16,18 0 5-16,13 26-3 15,7 18 8-15,-2 14 2 16,-3 16 2-16,-7 15-1 15,-11 15 1-15,-6 9 1 16,-12 7-6-16,-3-1-2 16,-6-2-13-16,-14-8 2 15,0-15-7-15,5-18 9 16,5-28-1-16,3-23-10 16,7-25 3-16,0-17-43 15,23-38-74-15,20-20-180 16,11-13-442-16</inkml:trace>
  <inkml:trace contextRef="#ctx0" brushRef="#br0" timeOffset="64636.81">22925 8793 319 0,'0'0'107'0,"0"0"-88"16,0 0-3-16,0 0 35 16,0 0 46-16,0 0-55 15,0 0-18-15,-18 3 10 16,16-3 26-16,2 0 0 15,-3 0-26-15,0 0-9 16,-1 2 24-16,1-1 20 16,2-1 23-16,-1 2 0 15,2-2-22-15,-1 0-11 16,-3 0-17-16,0 0-20 16,-1 1-6-16,2-1-9 15,2 0 2-15,1 0-5 0,0 0-3 16,0 0 1-16,0 0 3 15,-2 0 15-15,2 0 7 16,0 0-5-16,0 0-2 16,0 0 1-16,0 0-1 15,0 0 2-15,0 0-4 16,0 0-2-16,0 0-4 16,0 0-8-16,0 0 1 15,0 0 2-15,0 0-1 16,0 0 1-16,0 0-1 15,0 0 2-15,0 0 1 16,0 0-4-16,0 0 0 16,0 0-4-16,0 0 5 15,0 0-2-15,0 0-2 0,0 0-2 16,0 0 2-16,0 0 2 16,0 0 0-16,0 0 1 15,0 0 0-15,0 0 2 16,0 0 3-16,0 0-1 15,0 0-1-15,0 0-3 16,0 0-1-16,0 0-2 16,0 0-1-16,2 0 2 15,-1 0 0-15,2 0-1 16,-1 0 9-16,-1 0-7 16,-1 0 2-16,2 0-6 0,-2 0 5 15,3 0-5 1,5 0 2-16,3 0-2 0,3 0 4 15,4-1-4-15,-2-1 1 16,2 1-1-16,2-1 0 16,0 2 0-16,1-1 1 15,-4 1 1-15,-4 0-2 16,-6 0-1-16,1 0 0 16,4 0 0-16,3 0-1 15,7 0 2-15,5 0 1 16,6 0-1-16,0 0 0 15,4 0 1-15,0 0-2 16,-1 0 1-16,1 0 0 16,-2 0 0-16,-1 0 0 15,3 0 0-15,4 0 0 0,3 0 1 16,3 0 0-16,0 0-1 16,0 0-1-16,0 0 1 15,-2 0 1-15,1 0-1 16,-1 0 0-16,4-2 3 15,2-1-2-15,0-3 0 16,-2-1 1-16,-6 3-1 16,0-1-2-16,-2 0 3 15,-2 2-2-15,-3 0 3 16,-8 1-2-16,-7 2-1 0,-9 0 1 16,-4 0-2-1,-5 0 1-15,-1 0 0 0,-2 0 0 16,0 0 2-16,0 0 1 15,0 0 0-15,0 0 0 16,0 0-3-16,0 0-1 16,-2 0-11-16,1 0-19 15,-1 0-29-15,2 0-46 16,0 0-218-16,5-9-879 16</inkml:trace>
  <inkml:trace contextRef="#ctx0" brushRef="#br0" timeOffset="78370.88">25242 4152 884 0,'0'0'155'15,"0"0"-98"-15,0 0-47 16,0 0 5-16,0 0 38 15,0 0-15-15,142 0 10 16,-19 0-2-16,30 1-21 16,26 3-12-16,18 2 2 15,5-1-11-15,3 1 0 16,-10 4 5-16,-14 1-9 16,-22 4 1-16,-23 1 0 15,-24-1-1-15,-22-4-2 16,-22-4 2-16,-17-4 1 15,-21-3-1-15,-15 0 0 0,-8 0 0 16,-7 0 0-16,0 0-6 16,0 0-10-16,0 0-10 15,-3 12-72-15,-6 15-132 16,0 0-149-16</inkml:trace>
  <inkml:trace contextRef="#ctx0" brushRef="#br0" timeOffset="129018.97">25537 13849 746 0,'0'0'96'0,"0"0"-32"16,0 0 54-16,0 0 8 16,0 0-34-16,0 0-30 15,-89-73-12-15,75 65-18 16,-8 3 16-16,-3-1-2 15,-7 3-29-15,-4 1 7 16,-1 2-10-16,0 0-10 16,-5 0 6-16,0 0-7 15,-3 8 8-15,-4 8-2 0,0 1-8 16,4 0 8-16,9 2-8 16,5 1 11-16,4 7 7 15,-1 6-19-15,-1 9 0 16,0 7 0-16,3-1 2 15,8 5-4-15,7-2 1 16,6 1 0-16,5-2 1 16,0 1 0-16,2 0 9 15,12-1-9-15,7-5-2 16,9-4 1-16,12-5 0 16,9-4 1-16,10-6 4 15,6-4-3-15,4-6 0 0,0-3 3 16,-6-7 1-1,-2-6 4-15,-8 0 5 0,-1 0-4 16,-3-13 1-16,1-9-7 16,3-6 6-16,-7 0-4 15,-7-2 0-15,-8 0 3 16,-10-1 1-16,-7-5 3 16,2-8 5-16,-4-11-4 15,-4-9-3-15,-6-10 2 16,-4-8-11-16,-8 0 3 15,-22 2-1-15,-11 12-2 16,-11 15-2-16,-12 12-11 16,-8 15-6-16,-11 8-24 0,-2 12-25 15,0 6-43 1,3 0-111-16,11 15-420 16</inkml:trace>
  <inkml:trace contextRef="#ctx0" brushRef="#br0" timeOffset="130406.99">25556 15022 635 0,'0'0'98'0,"0"0"-22"15,0 0 71-15,0 0 18 16,0 0-40-16,-80-64-50 15,56 52-12-15,2 1-3 16,-2-2-8-16,-3-1-1 16,0 1-17-16,-6 1-12 15,-1 1-4-15,0 1-11 16,1 1 4-16,3 1-3 16,6 0 4-16,-1 5-1 15,-3 3-10-15,-4 0 7 16,-8 0-5-16,-9 10-2 15,-8 12 0-15,-9 9 0 16,2 2-1-16,5-1 3 16,9-1-1-16,11-3-3 15,5 0 2-15,9 4 3 0,4 0-1 16,2 6-3 0,6 4 0-16,7 5 0 0,6 11 1 15,0 4-1-15,8 6 3 16,14 5-2-16,5 0-1 15,6-1-1-15,4-8 1 16,10-9 2-16,6-12-1 16,7-10 1-16,3-8 3 15,4-8 4-15,6-6 5 16,5-9 0-16,5-2 1 16,2-5-4-16,-6-17-1 15,-1-6 1-15,-8-8 0 0,-1-5-4 16,-10-9-2-16,-5-5-3 15,-14-3 7-15,-14-6-7 16,-13-5 7-16,-13-10 3 16,0-12-12-16,-26-12 1 15,-14-6-1-15,-9 3-22 16,-5 13-6-16,-7 24-8 16,-6 27-24-16,-10 31-56 15,-14 11-179-15,-12 20-730 16</inkml:trace>
  <inkml:trace contextRef="#ctx0" brushRef="#br0" timeOffset="134963.9">23732 16742 846 0,'0'0'66'0,"0"0"-45"16,0 0 90-16,0 0 28 15,0 0-51-15,0 0-24 16,0 0 0-16,-45 3-11 16,45-3-4-16,21-6-27 15,25-17 0-15,29-14 0 16,26-10-13-16,13-6-4 15,5-2-3-15,-1 7 0 16,-8 7 0-16,-17 11 1 0,-24 11-3 16,-26 8-1-16,-22 5-1 15,-10 4 2-15,-8 1 3 16,-3 1-2-16,0 0 13 16,0 0-1-16,0 0 0 15,-10 0-13-15,0 3-23 16,-1 2-48-16,1 3-39 15,8-1-49-15,2 1-178 16,4-6-211-16</inkml:trace>
  <inkml:trace contextRef="#ctx0" brushRef="#br0" timeOffset="135398.76">24550 16245 761 0,'0'0'159'15,"0"0"-139"-15,0 0 49 16,0 0 15-16,0 0-71 15,0 0-12-15,78-6 6 16,-39 6 10-16,-1 0 0 16,-7 0-4-16,-7 0 19 15,-9 11-22-15,-3 2 14 0,-8 0 6 16,-1 8-19-16,-3 2 12 16,0 10 4-16,-3 3-8 15,-13 5-1-15,-5 0-9 16,-5-3 6-16,1-5 20 15,1-7-11-15,5-7 5 16,1-8 1-16,6-6 7 16,0-5 2-16,3-2 7 15,0-24-16-15,-6-15-30 16,2-17-12-16,1-3-48 16,6 2-76-16,2 11-153 15,-7 15-594-15</inkml:trace>
  <inkml:trace contextRef="#ctx0" brushRef="#br0" timeOffset="136377.06">23893 17798 540 0,'0'0'178'0,"0"0"-121"0,0 0 81 15,0 0 32 1,0 0-58-16,0 0-29 0,-9 3-6 15,9-3-7-15,0 0-7 16,9-5-38-16,24-15 0 16,22-13-19-16,23-13-5 15,17-4 5-15,12-2-6 16,-2 5 0-16,-11 5 5 16,-20 12-4-16,-29 11 2 15,-22 10-3-15,-17 7 2 16,-6 2 0-16,0 0 3 15,0 0-5-15,-8 0-1 16,-8 13-6-16,-2 1-1 16,-3 2-32-16,5-5-38 0,8-3-36 15,8-8-91 1,0 0-139-16,5 0-344 0</inkml:trace>
  <inkml:trace contextRef="#ctx0" brushRef="#br0" timeOffset="137043.03">24566 17313 442 0,'0'0'200'16,"0"0"-118"-16,0 0 47 16,0 0-36-16,0 0-36 15,0 0-30-15,13-17-17 16,2 13 7-16,3 4-1 15,7 0-10-15,1 0-3 16,-1 2 0-16,-7 3-1 0,-6-2-2 16,-8-3 2-1,-2 1-2-15,-2 1 2 0,0 2 4 16,1 1 1-16,4 3 3 16,1 1 8-16,2 0 0 15,0-2-10-15,-2 0 7 16,-1-4 1-16,-4-2 5 15,-1 1 0-15,0 4 6 16,0 5-1-16,-6 5-4 16,-4 4 16-16,0 2-16 15,0 2-7-15,4-2-4 16,0 1 7-16,2-3-11 16,-2 2-1-16,-1 0-5 15,-4 2 13-15,-4-2 13 0,2-6-4 16,0-5 1-16,3-5-5 15,4-5-6-15,3-1 5 16,-1 0-3-16,-3-3 7 16,-4-23 3-16,-3-15-20 15,-2-9 0-15,0-5-5 16,3 2-12-16,3 7-25 16,4 12-87-16,1 10-215 15</inkml:trace>
  <inkml:trace contextRef="#ctx0" brushRef="#br0" timeOffset="138734.94">24634 17256 452 0,'0'0'172'0,"0"0"-74"0,0 0 14 16,0 0-26-16,0 0-3 15,0 0 11-15,0 0-17 16,-26-1-3-16,26 1-22 15,0 0-12-15,0 0-2 16,0 0-15-16,0 0 13 16,0 0 2-16,0 0-18 15,0 0 1-15,0 0-10 16,0-1 1-16,0-1-3 16,0 2-8-16,10 0-2 0,9 0 2 15,11 13 2 1,6-1 0-16,3-1-3 0,3-1 1 15,-10-5-2-15,-6 1 3 16,-10-4 2-16,-7-2-4 16,-3 2-9-16,-6-2 6 15,0 1-8-15,0 1 11 16,0-2-2-16,0 0 1 16,0 0 1-16,0 0 0 15,0 0-3-15,0 0 3 16,0 0 0-16,-6 4 2 15,-4-3 6-15,-4 3-7 16,0 2 2-16,1-2 1 0,0 4-3 16,6-5 0-16,-1 5-1 15,1-2 3-15,1 5 3 16,-3 9-6-16,-5 10 4 16,-2 11 0-16,-2 12 0 15,2-2 4-15,4 0-6 16,1-9 0-16,4-9-2 15,1-8 0-15,4-9-8 16,2-5-15-16,0-6-50 16,0-4-116-16,9-1-299 15</inkml:trace>
  <inkml:trace contextRef="#ctx0" brushRef="#br0" timeOffset="141619.01">24459 16179 346 0,'0'0'74'0,"0"0"9"0,0 0 36 15,0 0 19-15,0 0-26 16,0 0-21-16,0 0 5 16,0 0-12-16,1-23-5 15,-1 20-3-15,0-2-17 16,0 2-15-16,0 0-10 15,0 1 2-15,0 2-2 16,0 0-10-16,0 0 1 16,0 0-6-16,0 0-12 15,0 0 9-15,0 0-2 16,0 0 3-16,0 0-6 16,0 0-11-16,0 6 0 15,0 18-8-15,5 14 8 16,6 7 13-16,3 4-7 15,-2-2-4-15,0-2 8 0,-2-1-9 16,0-5 12-16,-1-6-8 16,1-4-4-16,-3-6 8 15,2-1-8-15,-3-3 1 16,-2-2 0-16,1-6 0 16,-5-3-4-16,0-5 1 15,0-3 1-15,0 0 1 16,0 0-1-16,0 0-8 15,1 0-7-15,-1 0-31 16,0 0-39-16,2 0-23 16,-2 0-92-16,0-8-212 15</inkml:trace>
  <inkml:trace contextRef="#ctx0" brushRef="#br0" timeOffset="142239.04">24473 16118 409 0,'0'0'137'15,"0"0"-33"-15,0 0 35 16,0 0-29-16,0 0-31 16,0 0-13-16,-67 0-30 15,66 0-21-15,1 0 3 16,0 0 5-16,0 0-5 15,0 3 3-15,7 8-15 16,7 2 28-16,6 1-5 16,6 2-11-16,4-4-2 0,7-1-12 15,5 0 4-15,1-1 5 16,-3-6-12-16,-5 1 1 16,-7-3 2-16,-6-2-4 15,-10 0 5-15,-6 0 7 16,-3 0-2-16,-3 0 13 15,0 1 7-15,0-1-4 16,0 0 14-16,0 1-8 16,-3 1-8-16,-4 2-9 15,-2 3-1-15,-6 1-2 16,-2 6-11-16,1 2-1 16,1 4 2-16,-3 4 1 15,-1 5-1-15,-2 4 6 0,0 4 5 16,4-3-3-16,1-1-9 15,6-5 2-15,1-1-3 16,3-5-1-16,2-2-3 16,0-2-4-16,3 0-34 15,1-2-85-15,0-6-204 16</inkml:trace>
  <inkml:trace contextRef="#ctx0" brushRef="#br0" timeOffset="145706.07">31701 16239 252 0,'0'0'390'0,"0"0"-310"16,0 0-29-16,0 0 78 15,-101 25 28-15,75-13-44 16,0-1-12-16,11-2-7 0,5-5-14 16,3 1-33-16,2-3-20 15,2-1-6-15,3 0-11 16,0-1 8-16,0 0 5 16,6 0-10-16,30-7-12 15,24-20 4-15,29-14 7 16,24-10-6-16,5-1-6 15,-3 0-4-15,-15 5-2 16,-19 11 3-16,-23 11 1 16,-18 9-2-16,-22 10 4 15,-13 5 1-15,-5 1 5 16,0 0 1-16,0 0-1 16,0 0-6-16,-7 0-2 0,3 0-16 15,2 0-15-15,-2 4-27 16,-5 10-72-16,2 5-128 15,-4 2-236-15</inkml:trace>
  <inkml:trace contextRef="#ctx0" brushRef="#br0" timeOffset="146795.06">31715 17221 762 0,'0'0'110'0,"0"0"-55"15,0 0 65-15,0 0 18 16,0 0-64-16,0 0-35 15,-61 9 0-15,61-9 24 0,0 0 3 16,0 0-32 0,0 0-19-16,12 0-1 0,10-11-2 15,16-9-3-15,17-10 10 16,17-5-14-16,7-1 0 16,4-3-2-16,-5-1-1 15,-9-2 2-15,-8 5-4 16,-11 4 1-16,-8 10 12 15,-13 5-12-15,-12 7 15 16,-9 7-16-16,-5 2 3 16,-3 2-3-16,0 0 0 15,0 0-11-15,0 0-13 0,0 0-44 16,-14 3-61 0,-4 8-83-16,-5 2-236 15</inkml:trace>
  <inkml:trace contextRef="#ctx0" brushRef="#br0" timeOffset="200765.17">12832 15690 1162 0,'0'0'85'0,"0"0"23"16,0 0 6-16,0 0-30 16,32 115-27-16,13-27 2 15,9 12-27-15,3-1-12 16,-1-7 4-16,0-7-16 16,-1-14-5-16,0-11 3 15,2-9-5-15,-4-11 2 16,-3-7-3-16,-6-7-4 0,-11-6 4 15,-12-3 0-15,-6 2-10 16,-9 6-6-16,-6 7-17 16,-1 1-21-16,-20-7-51 15,0-15-69-15,-3-11-78 16,-1-33-99-16</inkml:trace>
  <inkml:trace contextRef="#ctx0" brushRef="#br0" timeOffset="201478.3">12662 15736 413 0,'0'0'155'0,"0"0"-30"0,0 0 34 16,0 0-29 0,0 0-17-16,0 0-48 0,-58 39-15 15,62-53-16-15,26-20-13 16,24-17-3-16,14-11 4 16,17-9 2-16,14-1-14 15,6-2-6-15,-1 5-3 16,-7 10-2-16,-19 11 0 15,-21 17-7-15,-23 15 4 16,-20 9 4-16,-11 7 5 0,-3 0 14 16,0 0 37-1,0 0 5-15,0 0-14 0,0 0 1 16,0 0-22-16,0 17-4 16,19 20-15-16,25 23 9 15,17 23 31-15,13 5-24 16,0 0-11-16,1-2 3 15,-3-5-5-15,-3-4 0 16,-5-6 5-16,-7-11-3 16,-8-11-8-16,-7-7-2 15,-8-9 0-15,-7-4-1 16,-12-2 0-16,-11-1 1 16,-4 6 0-16,-16 4-2 15,-23 7-2-15,-10 11 2 16,-15 4-4-16,-11 8-5 15,-4-3-10-15,6-7 5 0,13-12-7 16,20-18 5-16,14-11-15 16,10-14-54-16,4-1-94 15,-3-22-233-15</inkml:trace>
  <inkml:trace contextRef="#ctx0" brushRef="#br0" timeOffset="203446.62">11850 18271 906 0,'0'0'83'0,"0"0"-6"16,-25 111-18-16,19-82 14 15,4-11 22-15,1-11 3 16,1-7-48-16,0 0-11 15,0-2-11-15,7-31 5 16,20-31-16-16,13-34-5 16,14-31-2-16,7-17-1 15,5-9 0-15,-2-9 6 16,-3 3 6-16,-7 1-16 16,-11 14 0-16,-5 24-5 15,-10 28 0-15,0 28-2 16,-7 22 3-16,-4 13-1 0,-1 9 0 15,-4 6 1-15,-3 7-2 16,-5 5 1-16,-4 4 0 16,0 0-1-16,0 0 1 15,0 0 0-15,0 0 0 16,0 0-2-16,0 0-4 16,0 0-8-16,0 0-8 15,0 0-25-15,0 4-23 16,5 2-35-16,-1 3-25 15,-2 1-94-15,-2-4-98 16</inkml:trace>
  <inkml:trace contextRef="#ctx0" brushRef="#br0" timeOffset="203930.47">12193 16949 941 0,'0'0'83'16,"0"0"-73"-16,0 0 29 16,0 0 22-16,0 0-29 15,0 0-31-15,78-98 2 16,-23 44-3-16,0 1 0 0,-4 6 4 15,-12 6-4-15,-13 13 31 16,-12 12 10-16,-9 10-3 16,-5 6 7-16,0 0 8 15,0 0 1-15,0 2-6 16,-5 15-29-16,1 17-11 16,4 18-5-16,0 14-1 15,13 8 6-15,5 1-2 16,-2-6 1-16,-5-7 10 15,-8-8 2-15,-3-17-5 16,0-8 3-16,0-10 6 16,-14-8-1-16,-8-7 1 0,-5-4-16 15,-7-10-7-15,-7-33-7 16,-6-20-55-16,2-13-74 16,5 3-209-16,13 22-596 15</inkml:trace>
  <inkml:trace contextRef="#ctx0" brushRef="#br0" timeOffset="-210795.61">16329 16495 1022 0,'0'0'84'0,"0"0"-41"15,0 0-39-15,-3 80 73 16,-2-25 22-16,5 9-35 16,0 6 14-16,0-5-39 15,5-14 0-15,6-11-11 16,-3-14-25-16,0-7 9 16,-4-7-12-16,1-2-9 15,-2-7-24-15,-2-3-70 16,1 0-105-16,-2-8-111 15,0-23-243-15</inkml:trace>
  <inkml:trace contextRef="#ctx0" brushRef="#br0" timeOffset="-210612.67">16190 16298 1046 0,'0'0'114'15,"0"0"-26"-15,0 0-10 16,0 0-19-16,0 0-30 16,0 0-29-16,-38-35-41 15,38 37-95-15,23 19-143 16,16 2 17-16,9 1-291 16</inkml:trace>
  <inkml:trace contextRef="#ctx0" brushRef="#br0" timeOffset="-210221.79">16494 16507 643 0,'0'0'81'16,"0"0"-30"-16,0 0 36 15,0 0 47-15,0 0-41 16,0 0-64-16,47 21 24 16,-30 12 29-16,2 4-35 15,-3-3 20-15,-4-3-26 16,-3-9 3-16,-2-6-6 15,-2-6-25-15,-2-5 7 16,-2-5-18-16,-1 0 3 16,2 0 30-16,-2-29 7 15,0-17-7-15,0-22-32 0,0-6-3 16,0 12-4-16,4 13-5 16,5 23 9-16,1 13-1 15,-5 8-1-15,3 5-5 16,3 0 1-16,7 16-2 15,12 6 5-15,2 6 3 16,2 3-3-16,0 2-3 16,2-3-59-16,-3-3-37 15,-1-10-43-15,1-15-118 16,-1-2-220-16</inkml:trace>
  <inkml:trace contextRef="#ctx0" brushRef="#br0" timeOffset="-210009.86">17160 16231 1253 0,'0'0'75'0,"0"0"-16"15,0 0 24-15,0 0-45 16,-47 113-10-16,47-49-4 16,11 10 5-16,17 5-17 15,4 1-5-15,2 1-2 16,-4-1 1-16,-3 3-3 15,-2-2-3-15,-4-4-27 16,1-12-34-16,1-20-82 0,-5-23-115 16,-2-22-194-1</inkml:trace>
  <inkml:trace contextRef="#ctx0" brushRef="#br0" timeOffset="-209745.95">17142 16309 692 0,'0'0'19'0,"0"0"-15"16,122-53 29-16,-74 53-13 0,-3 5 3 16,-13 23 34-1,-15 12 42-15,-17 6 34 0,-1 6-21 16,-26 1-41-16,-5-5-35 15,4-10-36-15,8-12-4 16,7-10-22-16,13-16-120 16,0-5-85-16,15-28-206 15</inkml:trace>
  <inkml:trace contextRef="#ctx0" brushRef="#br0" timeOffset="-209202.67">17521 16197 385 0,'0'0'587'15,"0"0"-587"-15,0 0 1 0,6 89 104 16,16-48-25-16,5-4-32 16,1-7-29-16,2-9 1 15,-3-14 8-15,2-7-18 16,-1-3 17-16,-1-28-20 15,-3-12-6-15,-7-8 4 16,-8-2-2-16,-4 9 29 16,-4 17 0-16,-1 14-4 15,0 12 19-15,0 1-30 16,0 0-10-16,8 14-7 16,10 10-13-16,7 4 11 0,6-5-6 15,-1-8-29-15,4-14 2 16,2-1-28-16,5-23 16 15,0-18 31-15,-9-11-42 16,-13-6 32-16,-13-3 15 16,-6-2 11-16,-10 4 13 15,-17 4 12-15,-3 9 24 16,5 15 9-16,8 12 17 16,7 9 25-16,6 9-26 15,4-1-17-15,0 2-28 16,0 2-21-16,10 31-2 15,15 19 14-15,6 14 8 0,5 3-4 16,-1-2-9-16,-4-4-10 16,-4-4 1-16,-5-4-6 15,-1-9-5-15,-5-9-21 16,-2-8-37-16,-1-14-48 16,-1-15-144-16,-4-11-390 15</inkml:trace>
  <inkml:trace contextRef="#ctx0" brushRef="#br0" timeOffset="-209071.71">18027 16055 1126 0,'0'0'157'0,"0"0"-124"15,61-89 0-15,3 34-33 0,15-3-108 16,-3-1-240-16</inkml:trace>
  <inkml:trace contextRef="#ctx0" brushRef="#br0" timeOffset="-208198.75">21395 15537 903 0,'0'0'48'0,"0"0"22"16,0 0 66-16,0 0-11 15,-97 56-51-15,78-13-16 16,8 2-28-16,11 3-11 16,0-2-2-16,13-7-10 0,7-8-5 15,3-9-1-15,2-7-1 16,1-12 2-16,2-3-2 15,-3-7 3-15,0-21 16 16,-5-9 5-16,-7-9 18 16,-10-4 10-16,-3 5-18 15,-3 7-9-15,-13 12-24 16,1 14-1-16,0 9-3 16,5 3-37-16,2 2-27 15,7 13-67-15,1 5-102 16,13-7-115-16,25-13-102 0</inkml:trace>
  <inkml:trace contextRef="#ctx0" brushRef="#br0" timeOffset="-207677.91">21767 15511 273 0,'0'0'840'0,"0"0"-763"0,0 0-15 15,0 0 17-15,0 0-34 16,0 0-37-16,15 60 6 15,13-43-8-15,5-8-4 16,7-9-4-16,1 0 1 16,-1-20-7-16,-3-13 7 15,-5-4-8-15,-12 1 9 16,-10 9 12-16,-6 10 25 16,-4 10 6-16,0 7-1 0,0 0-17 15,-9 26-25 1,4 10 2-16,4 4-6 0,1 0-2 15,8-16-4-15,12-9-2 16,9-15-26-16,5-9-2 16,6-28-13-16,0-11-18 15,-7-9 44-15,-15 0 10 16,-15-2 17-16,-3-1 20 16,-13 4 6-16,-13 3 0 15,0 9 21-15,0 9-20 16,8 13 38-16,4 10-21 15,4 3 13-15,7 5 0 0,3 2-26 16,0 0-7 0,0 0-19-16,0 2-3 15,8 10-4-15,8 22 8 0,2 16-6 16,2 2 4-16,-4-2-1 16,2-2-2-16,-3-10-1 15,-2-3-13-15,-1-8-7 16,0-6-40-16,0-6-41 15,-1-8-122-15,2-5-290 16</inkml:trace>
  <inkml:trace contextRef="#ctx0" brushRef="#br0" timeOffset="-207473.98">22119 15214 1061 0,'0'0'0'15,"0"0"11"-15,90-118 3 16,-32 72-14-16,8 4-124 16,-4 6-371-16</inkml:trace>
  <inkml:trace contextRef="#ctx0" brushRef="#br0" timeOffset="-205237.69">18960 15477 548 0,'0'0'181'0,"0"0"-104"16,0 0 29-16,0 0 17 15,0 0-31-15,0 0-13 16,0 0-41-16,-3 16-17 16,3 18 20-16,0 20 26 15,2 11-20-15,10 10-8 16,6 2-14-16,1 0 9 16,5 1-12-16,2 2 4 15,-1-1-5-15,-2-7-17 16,-3-7 1-16,-2-9-5 0,-1-10 0 15,-4-6 3-15,-3-7-3 16,-2-8 0-16,-3-6-2 16,-2-10-14-16,-2-6-6 15,2-3-30-15,0 0-52 16,3-15-46-16,0-21-176 16,-2-19-372-16</inkml:trace>
  <inkml:trace contextRef="#ctx0" brushRef="#br0" timeOffset="-204542.91">18985 15431 566 0,'0'0'130'0,"0"0"-85"15,0 0 69-15,0 0 26 16,0 0-64-16,0 0-24 16,38-23-36-16,12 2 7 15,26-6 25-15,19-8-23 16,16-3-13-16,7 4-12 15,-2 4-2-15,-12 6 1 0,-13 7-7 16,-15 0 4-16,-19 1 2 16,-15 2 4-16,-12 2 11 15,-8-1 23-15,-7 2 1 16,-3 5 32-16,-9 5-9 16,-3 1-10-16,0 0 13 15,0 0-28-15,0 0-5 16,0 0-1-16,0 0-26 15,0 1-2-15,0 21-1 16,0 14 0-16,0 22 3 0,0 13 5 16,6 4 8-1,10 5-4-15,5 3-9 0,4 2 19 16,4-4-13 0,2-6 6-16,-1-12 0 0,0-11-13 15,-5-7-2-15,-5-9 0 16,-6-7 3-16,-5-7-5 15,-6-10 5-15,-3-6 1 16,0-1-4-16,0-2-2 16,-22 2 0-16,-17 2-6 15,-19 4-16-15,-21 10 19 16,-22 10-18-16,-22 13 1 16,-14 14-9-16,-14 8-29 15,7-1-8-15,21-9 3 16,28-14-25-16,29-17-141 0,23-14-667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59:06.596"/>
    </inkml:context>
    <inkml:brush xml:id="br0">
      <inkml:brushProperty name="width" value="0.05292" units="cm"/>
      <inkml:brushProperty name="height" value="0.05292" units="cm"/>
      <inkml:brushProperty name="color" value="#FF0000"/>
    </inkml:brush>
  </inkml:definitions>
  <inkml:trace contextRef="#ctx0" brushRef="#br0">17381 16410 642 0,'0'0'106'0,"0"0"-74"0,0 0 71 16,0 0 51-16,0 0-35 15,0 0-37-15,0 0-35 16,-35 6 3-16,35-6 5 16,0 0-9-16,17-1-11 15,19-20-2-15,17-7 13 16,17-13-17-16,8-3-7 15,6-1-8-15,1 3 3 16,-2 1-1-16,-5 5-15 16,-8 7 5-16,-13 7-4 15,-19 8 4-15,-18 6-8 16,-14 5 6-16,-5 2-4 16,-1 1 9-16,0 0-4 15,0 0-1-15,3 0-4 16,-3 0 0-16,0 0-8 0,0 0-2 15,0 0-21-15,0 0-31 16,1 0-22-16,1 0-36 16,1 0-35-16,3 0-54 15,6-10-27-15,3-2-98 16</inkml:trace>
  <inkml:trace contextRef="#ctx0" brushRef="#br0" timeOffset="531.73">18040 15893 535 0,'0'0'203'0,"0"0"-97"16,0 0 41-16,0 0-24 16,0 0-20-16,0 0-28 15,-36 23-35-15,36-23-10 16,0 0-16-16,0 0-13 16,0 0 21-16,14 0-16 15,16 0 14-15,12-9 25 0,5-4-28 16,-3 1-6-16,-6 1-7 15,-12 4-4-15,-10 4 8 16,-7 3-7-16,-7 0-1 16,-2 0 2-16,0 0 3 15,0 21-5-15,0 8 2 16,-8 11-2-16,-1 4 19 16,-3-2-17-16,-1-3 1 15,-4-1-2-15,-1-6 2 16,2-6-2-16,2-12 3 15,1-8 12-15,0-6 22 16,-5 0-7-16,-6-13-1 0,-5-18-10 16,3-8-19-1,0-5 0-15,7-2-1 0,7 7-16 16,7 7-30-16,5 4-82 16,0 13-136-16,5 12-555 15</inkml:trace>
  <inkml:trace contextRef="#ctx0" brushRef="#br0" timeOffset="1524.61">17535 17429 806 0,'0'0'104'0,"0"0"-11"16,0 0 31-16,0 0-30 16,0 0-50-16,0 0 6 15,-29 17 5-15,29-17 7 16,0 0-8-16,0 0-28 15,22-9-7-15,19-12-10 16,17-10 19-16,9-10-1 16,0-5-15-16,2-5-6 15,-2 3 1-15,-1 7-5 16,-7 3 2-16,-7 8-1 16,-13 10-1-16,-12 3 10 15,-8 7-8-15,-13 6 1 16,-4 2-5-16,-2 2 2 0,0 0 1 15,0 0-2 1,0 0 0-16,0 0-1 0,0 0-22 16,0 0-9-16,0 0-16 15,0 0-14-15,0-13-26 16,0-2-139-16,0-7-109 16,9 3-226-16</inkml:trace>
  <inkml:trace contextRef="#ctx0" brushRef="#br0" timeOffset="2000.45">18139 16871 247 0,'0'0'432'0,"0"0"-344"16,0 0 9-16,0 0 19 16,0 0-43-16,0 0-24 15,-41 27 7-15,41-27-26 16,0 0-8-16,0 0-7 0,3 0-9 16,11 0 11-1,5 0 4-15,6 0 4 0,1-10 7 16,-1-1-14-16,-4 2 9 15,-9-1-6-15,-5 7 5 16,-5 3 18-16,-2 0-24 16,0 0-2-16,0 0-3 15,0 7-9-15,0 18-10 16,0 9 4-16,0 7 0 16,0-1 18-16,0-3-14 15,-2-8 3-15,-3-5 5 16,0-10-7-16,-1-3 22 15,0-6-5-15,-3-5-7 16,-9 0 30-16,-7 0-33 16,-9-13-12-16,-4-9-6 0,4-8-129 15,2-7-142-15,6 1-733 16</inkml:trace>
  <inkml:trace contextRef="#ctx0" brushRef="#br0" timeOffset="33764.62">27656 44 1076 0,'0'0'113'0,"0"0"-52"0,0 0 5 16,0 0 7-16,0 0 3 15,1 107-23-15,10-7-6 16,8 24 21-16,6 14-43 16,1 8 3-16,-7 4 1 15,-3 6-4 1,-6-11-2-16,0-11-8 0,2-22 4 16,1-21-5-16,4-17-2 15,-2-13-8-15,1-9 7 16,-4-5-4-16,1-8-3 15,-5-3-1-15,-2-3-3 16,-6-3-2-16,0-3-10 0,0-5-8 16,0-11-19-1,-2-10-24-15,2-1-14 0,0-39-85 16,13-24-100-16,3-25-253 16</inkml:trace>
  <inkml:trace contextRef="#ctx0" brushRef="#br0" timeOffset="34546.66">27644 133 675 0,'0'0'78'0,"0"0"16"0,0 0-53 16,0 0 22-16,0 0-6 16,0 0-46-16,19-4-11 15,26-10-4-15,19-7 4 16,17-4 2-16,21-3 7 16,16-6-2-16,8-1 4 15,2-1 12-15,-9 5-19 16,-16 7 3-16,-15 5-7 15,-23 8-4-15,-24 5 4 16,-18 3 0-16,-16 1-1 16,-7 2 1-16,0 0 31 15,0 0 58-15,0 0-19 16,0 0-16-16,0 0-10 16,0 0-12-16,0 0 4 15,0 0 7-15,0 0-15 0,0 0-1 16,0 0-4-16,0 0-1 15,0 18 19 1,0 25-34-16,5 30 4 16,13 26 15-16,7 15 1 15,3 4-8-15,5-3-4 16,-2-2-4-16,2-7 4 16,3-8 2-16,3-12 1 15,4-12-14-15,-3-9 1 16,-1-9-1-16,-7-1 4 15,-6-4-7-15,-6-2 5 16,-7-3-1-16,-3-6-5 16,-7-5-1-16,0-10-1 0,-3-10-6 15,0-6-10-15,0-8 1 16,0-1-19 0,0 0-4-16,-1-17-50 0,-15-18-78 15,-1-12-93-15,-1-8-246 16</inkml:trace>
  <inkml:trace contextRef="#ctx0" brushRef="#br0" timeOffset="35215.1">27863 1679 763 0,'0'0'173'0,"0"0"-80"16,0 0 20-16,0 0-3 15,0 0-37-15,0 0-4 16,11 7-17-16,23-7-15 0,26-9 11 16,23-13 2-1,19-11-7-15,12-10-13 0,13-10-10 16,6-8-3-1,9-7-2-15,5-2 9 0,-2 2 0 16,-11 9-6-16,-11 10-2 16,-25 10-11-16,-21 14-1 15,-24 9-2-15,-23 7-2 16,-15 7 1-16,-12 0-1 16,-3 2-5-16,0 0 3 15,0 0-8-15,-12 0-6 16,-3 0-19-16,-6 0-9 15,-1 0-24-15,2 0-41 16,4-3-104-16,2-14-298 0</inkml:trace>
  <inkml:trace contextRef="#ctx0" brushRef="#br0" timeOffset="36502.82">27636 480 734 0,'0'0'79'15,"0"0"-48"-15,-107 44 73 16,55-24 31-16,-5 1-16 0,2-1-42 15,2-6 10-15,13-2 2 16,5-2-25-16,12-2-7 16,-1 0-17-16,2 1-20 15,-6 7-4-15,-13 4-11 16,-14 15 1-16,-21 7 7 16,-22 5-11-16,-7 2-3 15,-4-4 1-15,6-2 0 16,17-6-6-16,19-6 8 15,23-10-2-15,22-11 4 16,16-9-4-16,6-1-2 16,1 0-15-16,29-7-35 0,17-9-47 15,14-6-75-15,2-5-189 16</inkml:trace>
  <inkml:trace contextRef="#ctx0" brushRef="#br0" timeOffset="37050.67">27753 1231 542 0,'0'0'435'0,"0"0"-305"15,0 0-10-15,0 0-66 16,-97 57 17-16,37-9-22 16,-26 16 10-16,-24 12-33 15,-13 8-13-15,-7-5 23 16,6-7 6-16,15-11 11 15,15-12-16-15,15-11-35 16,21-12 5-16,22-12 14 16,18-10-9-16,9-4 15 15,9 0-4-15,0 0-21 16,0 0-2-16,0 0-14 16,0 0-33-16,0 0-55 15,-7-12-119-15,-11-11-326 0</inkml:trace>
  <inkml:trace contextRef="#ctx0" brushRef="#br0" timeOffset="37760.96">25489 941 726 0,'0'0'185'16,"0"0"-132"-16,0 0-12 15,-22 141 84-15,20-64-3 16,2 1-79-16,3 1 11 16,15-9 3-16,-3-10-25 15,-3-16 9-15,-1-14-17 16,-8-14-2-16,-3-7 10 15,0-9-6-15,1 0 17 0,2-13 4 16,0-28-14-16,2-21-17 16,-1-22-16-16,-2-15 0 15,0-5 4 1,4 6-2-16,4 16 1 0,3 27 0 16,2 26 4-16,-6 18 22 15,1 11-19-15,8 7-4 16,9 26 5-16,9 14-6 15,5 12 7-15,0 4-12 16,1-4-2-16,2-7 1 16,1-9-10-16,-6-10-21 15,-3-11-22-15,-12-6-55 16,-8-7-113-16,-10-9-235 16</inkml:trace>
  <inkml:trace contextRef="#ctx0" brushRef="#br0" timeOffset="37929.25">25431 1343 1044 0,'0'0'142'0,"0"0"-37"16,0 0-15-16,0 0-35 16,93-88-36-16,5 19-19 15,21-8-66-15,4-5-166 16,-14 11-442-16</inkml:trace>
  <inkml:trace contextRef="#ctx0" brushRef="#br0" timeOffset="38802.72">26058 1827 1081 0,'0'0'208'0,"0"0"-119"15,0 0-47-15,0 0-4 16,0 0-30-16,18 114 43 16,1-46 1-16,5-2-17 15,0-7-8-15,-6-5-21 16,-2-10 19-16,-5-10-12 15,-7-10-7-15,-1-9 12 16,-3-8-14-16,0-7 5 16,0 0 18-16,0-10-3 15,-9-28 18-15,-12-24-42 16,-4-31 4-16,1-14-10 16,10 3 4-16,12 12-4 0,2 28-6 15,5 23 0 1,9 17 9-16,1 11-3 0,3 8-1 15,4 5 3-15,2 7-15 16,3 22 10-16,-8 13 9 16,-2 9-8-16,-10 2 6 15,-7-2 0-15,0-7 2 16,0-13 4-16,-4-16-3 16,1-10 2-16,3-5 1 15,0-5-4-15,0-25 0 16,19-8-6-16,7 0-15 15,2 11 17-15,0 16-7 16,-3 11 11-16,1 9-6 0,-5 27-4 16,-8 13 8-16,-8 9 2 15,-5 3 0-15,-9-4-1 16,-20-6 0-16,-14 0-8 16,-11-3-11-16,-14-5-52 15,-2-9-44-15,9-19-166 16,12-15-354-16</inkml:trace>
  <inkml:trace contextRef="#ctx0" brushRef="#br0" timeOffset="39696.08">29137 562 585 0,'0'0'139'0,"0"0"-78"15,0 0 51-15,0 0 15 16,0 0-21-16,0 0-9 0,0 0-23 16,-67 33 19-16,70-37-23 15,21-13-16-15,16-8-29 16,18-8 7-1,16-5 4-15,11-2-9 0,3-1-5 16,-7 3 8 0,-10 6-13-16,-19 6-4 0,-18 11-12 15,-16 5-1-15,-11 9 0 16,-7 1 0-16,0 0-1 16,0 0-15-16,-2 0-12 15,-4 0-8-15,0 4-61 16,6 1-72-16,0-5-158 15,12 0-330-15</inkml:trace>
  <inkml:trace contextRef="#ctx0" brushRef="#br0" timeOffset="44602.83">30213 672 206 0,'0'0'141'16,"0"0"0"-16,0 0 33 0,0 0 3 15,0 0-9-15,0 0-27 16,0 0-26-16,-27 47 14 16,21-43-30-16,0-1-35 15,-4-3 24-15,-2-2-34 16,-6-23-7-16,-2-15 4 15,-2-12-38-15,1-9 4 16,5-7-15-16,-2-5 0 16,1-4 17-16,1 0-15 15,-1 7 13-15,1 8-11 16,3 7 0-16,-2 10 1 16,1 2-7-16,1 5 4 15,0-2-2-15,0 0 3 0,3-1-5 16,3 0 0-16,2 5 8 15,2 10-13-15,-1 9 13 16,2 8-8-16,-2 7 0 16,3 2 0-16,-1 0-2 15,2 0-5-15,0 0-6 16,0 0-1-16,0 0 5 16,0 0-3-16,0 0-7 15,0 4-48-15,0 3 32 16,0 3 20-16,5-2-7 15,-1 0 16-15,-1 1-40 16,1 2-17-16,7 6-50 16,8-1-206-16,5-10-328 15</inkml:trace>
  <inkml:trace contextRef="#ctx0" brushRef="#br0" timeOffset="45586.72">30410 207 585 0,'0'0'159'16,"0"0"-63"0,0 0 41-16,0 0 47 0,0 0-26 15,0 0-33-15,-14-23-50 16,5 23 12-16,-13 0-50 16,-17 6-5-16,-11 16-31 15,-12 5 4-15,4-2 17 16,2-1-17-16,6-3 9 15,6-3-14-15,9-6 8 16,12-6-7-16,10-1 3 16,10-3-4-16,3-2 0 15,0 0-1-15,0 0 1 0,0 0 0 16,0 0 0 0,0 0-15-16,0 0 9 0,0 0-10 15,0 0-2 1,0 0-58-16,0 0-14 0,0 0-98 15,5 0-128-15,14-16-258 16</inkml:trace>
  <inkml:trace contextRef="#ctx0" brushRef="#br0" timeOffset="49927.78">30219 610 629 0,'0'0'252'0,"0"0"-65"16,0 0-4-16,0 0-19 0,-78 109-59 15,67-74-25 1,4 3-26-16,4 6-30 0,2 3-1 16,1 6-11-16,0 4-1 15,0-1-11-15,0-4 4 16,-8-7-8-16,-9-5 8 15,-3-7-4-15,-2-8 17 16,-2-6-16-16,3-8 16 16,1-6-13-16,3-1 2 15,5-2-12-15,0-1 6 16,6-1-12-16,3 0-7 16,0 0-27-16,3 0-11 15,0-8-65-15,0-6-88 0,6 0-210 16</inkml:trace>
  <inkml:trace contextRef="#ctx0" brushRef="#br0" timeOffset="165661.75">19462 10539 993 0,'0'0'103'15,"0"0"-103"-15,0 0-17 16,0 0-22-16,0 0 39 15,0 0 34-15,0 0-10 0,0 0 13 16,169 21-2-16,-32-5 9 16,25-5-1-16,22-7-33 15,10-2 16 1,7-2-14-16,-4 0-4 0,-6-2 15 16,-18-13-19-16,-19-7 11 15,-21 0-1-15,-21 0-13 16,-26 3 7-16,-25 7-6 15,-26 4 8-15,-18 5 6 16,-14 3-12-16,-3 0 10 16,0 0 13-16,0 0-26 15,0 0 4-15,0 0-5 0,-8 0-23 16,2 0-49 0,1 3-85-16,4-3-90 0,-2 0-244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02:57.368"/>
    </inkml:context>
    <inkml:brush xml:id="br0">
      <inkml:brushProperty name="width" value="0.05292" units="cm"/>
      <inkml:brushProperty name="height" value="0.05292" units="cm"/>
      <inkml:brushProperty name="color" value="#FF0000"/>
    </inkml:brush>
  </inkml:definitions>
  <inkml:trace contextRef="#ctx0" brushRef="#br0">25698 10740 422 0,'0'0'25'16,"0"0"-13"-16,0 0 23 16,0 0 79-16,0 0 1 15,0 0-60-15,0 0-13 16,-1-29 34-16,1 29 20 15,0 0-1-15,0 0-20 16,12 0 4-16,6 0-11 16,9 0-16-16,5 3-12 15,7 19-22-15,-3 9 0 0,0 15 11 16,-5 10-22-16,-6 10 3 16,-5 9 3-16,-7 3-10 15,-5 3 7-15,-4-6 6 16,2-5-2-16,4-4 5 15,4-5-8-15,1-7-4 16,0-9-3-16,-4-11-3 16,0-7 1-16,-3-11 1 15,-1-7 3-15,-2-7 0 16,-1-2-3-16,-3 0 9 16,-1 0-3-16,0 0-1 15,0 0 13-15,0 0-13 16,-1 0-1-16,-23 1 4 15,-16 24-11-15,-15 16-1 16,-4 13-3-16,7 10-5 0,13 6 9 16,13 6 0-16,14-4 0 15,10-4 2-15,2-4-1 16,12-8 6-16,15-1-4 16,3-2-2-16,1-4 8 15,-1-1 2-15,-10 3-4 16,-9 2 2-16,-11 0-7 15,0-1-2-15,-17-13-3 16,-12-14 3-16,-4-19 0 16,-7-6-17-16,-6-28-24 0,-2-16-33 15,6 0-27-15,7 11-79 16,13 16-160 0,11 12-264-16</inkml:trace>
  <inkml:trace contextRef="#ctx0" brushRef="#br0" timeOffset="13113.88">19386 13641 391 0,'0'0'112'16,"0"0"-71"-16,0 0 3 16,0 0 32-16,0 0 32 15,0 0-8-15,0 0-20 16,0 0 0-16,-43 20-11 16,41-20-16-16,-1 0-4 15,-1 0 2-15,-4 2 5 16,-1 0-7-16,3-1-8 15,0 1 1-15,5-1-8 16,1-1-6-16,0 0-1 0,-2 0 24 16,2 1-29-1,0 1-5-15,0 0-6 16,0 0-3-16,0-2 2 16,0 0 2-16,0 1-11 15,0-1 9-15,0 0-3 16,0 0 3-16,5 0-3 15,2 0 3-15,1 2 8 0,0-1 5 16,-1-1-11 0,-1 0 3-16,0 0-9 15,2 1-1-15,3 1-3 0,3 0 0 16,3-2 0-16,5 0 0 16,3 0 1-16,2 0 0 15,1 0 2-15,-1 0-4 16,-4 0 8-16,-3-2-9 15,-1-1-1-15,1 0 0 16,-1 2 2-16,0 1-1 16,4 0 2-16,-2 0-2 15,3 0 2-15,-1 0-2 16,1-2 0-16,-4 2 1 16,1-2 0-16,-1 0 0 15,2 1 0-15,4-3-1 0,1 0 2 16,0 1-5-16,-2 2 5 15,-1-1-2-15,-1 2 0 16,0 0 0-16,0 0-2 16,-4 0 2-16,4 0 0 15,-1 0 0-15,-1 0-1 16,1 0 0-16,4 2 1 16,0-2 0-16,4 0 0 15,-1 0 0-15,-4 0-4 16,0 0 4-16,-2 0-2 15,2 0 4-15,2 0-1 16,1 0-1-16,4 1 0 16,2-1-1-16,3 0 1 15,5 0-2-15,-2 0 0 0,-1-1 1 16,-3-1 1-16,-6 1-1 16,-3 1 1-16,-4 0-5 15,0 0 5-15,-2 0 1 16,-3 0 1-16,-2 3-1 15,2-1-1-15,1-2-3 16,1 0 3-16,2 0 3 16,-1 0-1-16,0 0 1 15,-2 0-3-15,0 2 2 16,-2 2-1-16,-2-1 0 16,-3-1-1-16,0 0 0 0,1 2 1 15,-1-3 1 1,2 1-2-16,-2 0 0 0,2 0 0 15,1 0 1-15,3-2 0 16,-1 2 0-16,1-1 0 16,-2-1 2-16,3 0-1 15,1 0-4-15,-5 0 4 16,1 0-2-16,-5 0 5 16,-5 0 3-16,-5 2-3 15,-1-1 1-15,0-1-1 16,0 0 1-16,0 0-2 15,0 0 0-15,0 0-4 0,0 0 1 16,0 0-2 0,0 0-8-16,0 0-10 15,0 0-26-15,0 0-55 0,0-17-94 16,0-11-419-16</inkml:trace>
  <inkml:trace contextRef="#ctx0" brushRef="#br0" timeOffset="24739.48">22783 12858 153 0,'0'0'294'16,"0"0"-238"-16,0 0 9 0,0 0 24 15,0 0 38-15,0 0-25 16,0 0-27-16,0 0-9 15,0 0 13-15,0 0 1 16,0 0-18-16,0 0 8 16,0-1-5-16,0 1-13 15,0 0-14-15,0-2-9 16,0 1-17-16,0-4 5 16,0 0-3-16,-2 1-5 15,-2-3-2-15,-3 3 1 16,1-3-2-16,-2 0 3 15,-3-1-3-15,-2 0 1 16,-2 0-6-16,-4-1 9 0,4 1-9 16,-1 1 2-16,7 3 1 15,0-1-2-15,1 3 3 16,1 0 8-16,-4-3-12 16,-3 0 4-16,-2-1 1 15,-1 0-4-15,-3 1 6 16,5 0 3-16,-2 1-8 15,3-2 0-15,-2 2 1 16,5-3-5-16,2 5 1 16,-4-5 0-16,1 3 3 15,-4-1-2-15,-4-1 0 16,-2 3-1-16,-2-2 2 16,-3 3-1-16,-1 1 2 15,-1 1-3-15,-1 0 0 0,5 0 1 16,6 0 1-16,8-2-2 15,1 1 4-15,1-1-6 16,0 2 5-16,-3 0-3 16,2-1 0-16,-3 1-2 15,-3 0 2-15,-2 0-2 16,-3 0 2-16,-1 0-2 16,2 1 4-16,6 2 0 15,2 0-2-15,1-1 0 16,2-1 0-16,2 1 0 15,-1 0-3-15,0-1 2 16,-3 2 2-16,3 2 0 16,-5 1-1-16,1 1-5 15,-4 0 4-15,-2 1-1 16,-3 2-3-16,4-2 3 0,1-1-1 16,4 1-1-16,0-1 2 15,2 0 2-15,-1-2-3 16,3-1 3-16,2 0 0 15,1-2 0-15,3 1 0 16,-4-1-1-16,-4 5-2 16,0 1 3-16,-4-1-2 15,1 3 3-15,1 1-2 16,-1-3 0-16,0 1 0 16,4-1-1-16,-1-2 1 0,3-1 1 15,2-2 2-15,1-1-2 16,-1 2 0-16,-4 1 0 15,-1 0 0-15,-2 4 0 16,-3 2 0-16,0 0-1 16,0 0 0-16,3-1 1 15,0-4 0-15,5 2-1 16,1-4 1-16,1 1 0 16,2 0 0-16,0-2 2 15,2 2-3-15,-5 1 1 16,0 0-1-16,0 2 1 15,0-2 0-15,1 4 1 16,1-1-1-16,-2-1 0 0,3 3 0 16,-1-4 0-16,1 2-4 15,0-3 4 1,0-1-1-16,1 3 0 0,-3 1 2 16,1 4 2-16,3-2-3 15,-2 0-3 1,3 0 2-16,0-1 1 0,-2 3 0 15,1 2 0-15,-1 1 0 16,-1 0-2-16,2-2 2 16,-1-3 0-16,1 1 3 15,-1-1-3-15,1-1 0 16,1-1-1-16,0-2 4 16,0-1-4-16,0 0 1 15,0 2-1-15,0 5 0 0,0 1 1 16,0 3 0-16,0 3 1 15,3-1 0-15,1 0-2 16,2-3 1-16,-1-4 0 16,0-1 0-16,0 0-1 15,1 0 3-15,0 1-3 16,2 4 1-16,3 3 0 16,0 9 0-16,0 2 1 15,2 1 1-15,-3 1 0 16,2-4 1-16,2-1 4 15,-2-4-6-15,-1-4 0 0,2-4-1 16,0-2 0 0,-1-2-1-16,1 0 1 0,4 0 0 15,-1 3 1 1,-1-3 0-16,-3 2 3 0,1 1 0 16,-2-3 2-16,2 0-2 15,-1-2-3-15,4-1 0 16,3 0 1-16,6-2 3 15,3-1-2-15,6-2 1 16,1-1 2-16,1 1-1 16,-6 1-4-16,-7 0 3 15,-8 2-4-15,-1-1 0 16,-5-2 1-16,2 0-1 16,0-2 0-16,0-1-2 0,5 2 4 15,-1-2-3-15,6 0 4 16,-1 0-1-1,-3 0-2-15,-1 0 0 0,-4 0 0 16,-3 2 0-16,2-2 0 16,-1 1 0-1,2-1 1-15,4 0 1 0,4 0-2 16,-1 0 0-16,5 0 0 16,-2-3 0-16,-2-3 0 15,-1 1 2-15,-5 0-1 16,-2 2 0-16,-2 2-1 15,2-3 0-15,0 1 1 16,2-1-1-16,0-3 0 0,4-1 3 16,3 1-2-1,0-4 1-15,1 0 0 0,-2 1-1 16,-4 1 1-16,-4 2-2 16,-3 1 2-16,-2 1 1 15,-1 1-2-15,-3-1 4 16,4-1-3-16,-1 0 5 15,4-4-1-15,3-1-5 16,3-1 2-16,0-3-2 16,0 2-1-16,-4 3 1 15,-3 0 1-15,-2 5-1 16,-4-2 4-16,2-1-1 16,-1 1 0-16,1-3 1 15,1 2-2-15,-3-2 0 0,6-2-3 16,-5 1 3-16,4-1-3 15,-2 1 2-15,-2 1 0 16,3 1-2-16,-2 1 2 16,-1-1-1-16,1 1 1 15,0 0 4-15,-1-3-5 16,2 2 1-16,-3-2-2 16,1 0 1-16,-1 1 0 15,0-2 1-15,2 1-1 16,-2 0 3-16,0-2 0 15,0 2-3-15,1-3-1 16,-1 3 2-16,0-2-1 16,2 0 2-16,-2 2-3 0,0 1 0 15,-2 0 3 1,1 1-3-16,-2 0 0 0,1-2 1 16,-1-2 0-16,0 1 0 15,0-4 3-15,0 1-4 16,0-1 1-16,0 3-1 15,0-1 0-15,0 2 1 16,0-6 1-16,0 1-1 16,-1 0 0-16,-5 0-2 15,1 2 1-15,1 3 0 16,-1 0 0-16,-1 1 1 16,2-2 1-16,-2 1-2 0,0-1 1 15,1 0-2-15,-2 0 3 16,3 1-2-16,-2 1 3 15,1 0-3-15,0 0 0 16,-1 0 1-16,1 2-1 16,0 0 3-16,-1 1-2 15,2 1 5-15,-1-2-3 16,1 0-2-16,-4-1-2 16,4-2 0-16,-2 1 1 15,3 0 3-15,0 3-3 16,-2 0 0-16,-3-2-1 15,-1 1-3-15,-4-2 3 16,-1-1-9-16,-3-3-2 0,-7 2-18 16,-2-5-45-16,-4-2-23 15,0-7-201-15,-1-3-729 16</inkml:trace>
  <inkml:trace contextRef="#ctx0" brushRef="#br0" timeOffset="45109.71">25889 1356 739 0,'0'0'185'16,"0"0"-101"-16,0 0-59 15,0 0 26-15,0 0 34 16,0 0-14-16,0 0-23 16,-1 88-26-16,-5 4-12 15,3 31 21-15,3 18 16 16,0 4-6-16,0-1-22 16,0-18-6-16,5-17-7 0,3-18 0 15,4-22-1 1,-1-17-5-16,0-15 0 0,-1-12 2 15,-6-8-2-15,-1-6 2 16,0-4-4-16,0-7-12 16,0 0-27-16,4-19-37 15,5-26-85-15,0-23-152 16</inkml:trace>
  <inkml:trace contextRef="#ctx0" brushRef="#br0" timeOffset="46040.03">25880 1303 745 0,'0'0'74'16,"0"0"-21"-16,0 0-23 0,0 0 46 15,0 0-32 1,0 0-9-16,6 2-21 0,37-2-2 15,29 0 11-15,29-5 37 16,26-16-29-16,21-5-4 16,16-5 1-16,11 2-19 15,7-2-3-15,0 0-6 16,4-4-7-16,-1-6 7 16,6-1 4-16,3-5 2 15,9-3 6-15,3-3 12 16,1 1-11-16,-3-2 3 15,-14 1-14-15,-15 4 5 0,-18 5 8 16,-13 9-1-16,-15 0-11 16,-7 4-2-1,-4 3 2-15,-8-1 8 0,-2 7-11 16,-8 2 0-16,-6 5 2 16,-11 2-2-16,-9 2 0 15,-9 2-4-15,-7-1 4 16,-6 0 0-16,3-2 0 15,4-3-5-15,2-3 1 16,4-3-1-16,-3 3-3 16,-6-2 6-16,-5 2-19 15,-9 4 15-15,-9 3 3 16,-13 7-3-16,-9 0 6 16,-10 4-4-16,-1 0 2 0,0 0 4 15,0 0 8-15,0 0 20 16,0 0-13-16,0 0 12 15,0 0 9-15,0 0-12 16,0 0-1-16,0-1-9 16,0 1 14-16,0 0 2 15,0 0-12-15,0 0 3 16,0 0-1-16,0 0-11 16,0 6-2-16,0 29-9 15,10 24-1-15,7 26 1 16,8 17 16-16,4 9 7 15,2 1-9-15,0 0-3 16,-2-5 8-16,1-7-7 16,-3-7 3-16,1-12-1 15,-1-12-12-15,-3-12-4 0,-5-14 1 16,-8-13-3-16,-5-11-7 16,-6-6-14-16,0-4-18 15,-26 2-20-15,-10 0-112 16,-5-6-120-16,3-5-339 15</inkml:trace>
  <inkml:trace contextRef="#ctx0" brushRef="#br0" timeOffset="46908.04">26204 2556 692 0,'0'0'69'0,"0"0"-68"15,-96 58-1-15,67-33 0 16,3-2 25-16,4-2 21 16,8-5 7-16,8-10 6 15,6-3 1-15,0-3-1 16,30 0-23-16,29-2-5 15,36-21 27-15,36-14 10 16,35-11-21-16,37-2-15 16,22 0-7-16,23-2-13 15,13-1-8-15,-3-5-4 0,2-8-1 16,-4-6 1-16,-5-5 1 16,-2-9 4-16,-7-5-5 15,-4 0 21-15,-11 8 2 16,-17 12 8-16,-18 18-6 15,-27 8-23-15,-19 9 6 16,-22 4-7-16,-24 5-1 16,-19 5 0-16,-19 4 1 15,-18 4-2-15,-16 4 0 16,-13 5-16-16,-12 2 15 16,-3 2-29-16,0 1-30 15,0-3-50-15,0-4-76 0,6 1-170 16</inkml:trace>
  <inkml:trace contextRef="#ctx0" brushRef="#br0" timeOffset="47578.14">28202 855 830 0,'0'0'107'15,"0"0"-10"-15,0 0 42 16,0 0 11-16,0 0-28 16,0 0-62-16,1-21-1 0,-7 42-10 15,-3 32-13-15,5 27-20 16,4 25 1-16,9 13 16 16,21 4-19-16,5 0-4 15,1-2-9-15,-3-9 0 16,1-9-1-16,-2-11-17 15,-4-13-21-15,-1-15-2 16,-2-16-50-16,-2-17-65 16,-6-23-237-16</inkml:trace>
  <inkml:trace contextRef="#ctx0" brushRef="#br0" timeOffset="49190.63">26984 1159 776 0,'0'0'188'16,"0"0"-125"-16,0 0-32 15,-101 20 44-15,80-7 12 16,6 7-28-16,6 14-10 16,9 20-4-16,0 26 5 15,27 17 31-15,10 13 3 16,5 7-27-16,-2 4-31 0,-1-3-22 16,-2-8-4-1,-4-12-3-15,-3-12 0 16,-3-10-14-16,-5-12-19 15,2-11-45-15,0-16-97 0,0-20-109 16,-3-17-181-16</inkml:trace>
  <inkml:trace contextRef="#ctx0" brushRef="#br0" timeOffset="49553.22">27642 1164 938 0,'0'0'209'15,"0"0"-142"-15,0 0 12 16,0 0 0-16,0 0-20 16,0 0-17-16,12 99-30 15,15-14 6-15,9 18 48 16,4 6-15-16,5 8-17 16,-6 0-20-16,-6-4-12 0,-10-5-2 15,-4-8-45 1,-2-11-70-16,-1-12-55 0,3-20-117 15,-3-23-169-15</inkml:trace>
  <inkml:trace contextRef="#ctx0" brushRef="#br0" timeOffset="50088.63">26525 1286 890 0,'0'0'165'0,"0"0"-148"16,0 0 58-16,0 0 34 16,0 0-46-16,0 0-23 15,0 0-8-15,-53 75-16 16,53 0 2-16,8 31 45 16,6 27 20-16,3 17-10 15,3 8-31-15,2 3-19 16,7-11-14-16,2-17-9 15,5-22-3-15,10-20-30 16,2-25-16-16,5-14-53 16,-1-19-113-16,-10-27-261 0</inkml:trace>
  <inkml:trace contextRef="#ctx0" brushRef="#br0" timeOffset="51012.13">29679 430 465 0,'0'0'89'0,"0"0"-71"16,0 0 19-16,0 0 102 16,0 0 28-16,0 0-47 15,-70-11 6-15,49 22 6 16,1 3-9-16,8 6-35 16,2 13-15-16,6 14-27 15,4 19-14-15,1 19-1 16,21 9-4-16,8 9 4 15,3 1-7-15,1-1-9 16,-1 4-3-16,-7-1-11 16,-7 3 3-16,-12-3-4 15,-7-2-11-15,0-5-7 0,0-10-42 16,6-16-53 0,8-25-111-16,1-31-189 0</inkml:trace>
  <inkml:trace contextRef="#ctx0" brushRef="#br0" timeOffset="51472.9">28970 740 459 0,'0'0'27'0,"0"0"0"16,0 0 139-16,0 0 23 16,0 0-40-16,0 0-11 15,-6-65-38-15,6 65 36 16,0 0-28-16,0 0-30 0,0 24-30 16,9 27-24-1,11 26-15-15,8 19 10 0,2 14-1 16,1 8-8-1,-6 3-7-15,-4-5-1 0,-7-10-2 16,-1-10-16-16,1-13-35 16,5-20-78-16,5-24-119 15,-2-23-234-15</inkml:trace>
  <inkml:trace contextRef="#ctx0" brushRef="#br0" timeOffset="51897.75">30183 279 868 0,'0'0'121'0,"0"0"-9"15,0 0 51 1,0 0-8-16,0 0-28 0,0 0-26 15,-27-18-47-15,32 74-27 16,19 35-15-16,8 33 17 16,11 16 27-16,4 4-36 15,2-5-12-15,-6-6-1 16,-4-8-7-16,-12-4 0 16,-15-3-9-16,-12-5-34 15,-18-18-97-15,-32-32-268 16</inkml:trace>
  <inkml:trace contextRef="#ctx0" brushRef="#br0" timeOffset="52671.17">30380 1626 430 0,'0'0'46'0,"0"0"44"0,0 0 55 16,0 0 1 0,0 0-46-16,0 0 1 0,-6 3-27 15,6-3-1-15,10 0 6 16,10 0 3-16,14 0-40 15,17-3-15-15,16 0 10 16,20-7-24-16,13-3-3 16,14-8 1-1,3-5-10-15,-7-3 1 0,-9 3 6 16,-20 4 17-16,-24 8-15 16,-23 6-6-16,-22 5-4 15,-12 1-11-15,-19-1-15 16,-36-2-40-16,-25-3-92 15,-11-1-325-15</inkml:trace>
  <inkml:trace contextRef="#ctx0" brushRef="#br0" timeOffset="54591.19">31306 1956 935 0,'0'0'250'0,"0"0"-169"15,0 0-29-15,0 0 32 16,-14 97-18-16,14-53-18 16,0-2-17-16,0-8 10 15,6-5-16-15,0-9-8 16,-1-7-5-16,-2-5-12 0,-3-7 0 15,0-1-17-15,0 0-53 16,0-14-53-16,0-19-133 16,0-14-427-1</inkml:trace>
  <inkml:trace contextRef="#ctx0" brushRef="#br0" timeOffset="54826.1">31136 1733 432 0,'0'0'732'16,"0"0"-595"-16,0 0-29 15,0 0 23-15,0 0-32 0,0 0-55 16,0-7-40-16,0 7-4 15,0 0-17-15,5 0-40 16,17 2-126-16,7 14-315 16</inkml:trace>
  <inkml:trace contextRef="#ctx0" brushRef="#br0" timeOffset="55210.98">31519 1881 675 0,'0'0'339'0,"0"0"-266"16,0 0 2 0,0 0 5-16,0 0-35 0,-2 88 3 15,2-55 19-15,0-3-15 16,0-6-7-16,0-9-7 16,0-4-14-16,0-7-9 15,0-4-5-15,0 0-7 16,0-5 8-16,9-22 16 15,3-15 3-15,4-14-21 16,5-2-6-16,3 3 4 16,-2 14-5-16,-1 14 1 15,-3 10 2-15,-4 9 1 16,-3 5-1-16,-2 3-4 16,6 0-1-16,2 11-1 15,5 11 1-15,0 9 1 0,-5 2-1 16,-1 0 0-1,-7-3-5-15,0-5-16 0,0-5-36 16,2-9-38-16,4-11-90 16,8 0-177-16,7-25-403 15</inkml:trace>
  <inkml:trace contextRef="#ctx0" brushRef="#br0" timeOffset="55462.21">32107 1405 1182 0,'0'0'199'0,"0"0"-102"15,0 0 28-15,0 0-48 16,0 0-43-16,0 0-13 16,-2 88-9-16,21-21 5 15,5 6-1-15,-3-13 0 16,-2-8-10-16,-4-11-6 15,-4-10 0-15,-2-2-13 16,-2-7-43-16,-4-7-67 16,-3-10-204-16,-10-5-763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05:29.367"/>
    </inkml:context>
    <inkml:brush xml:id="br0">
      <inkml:brushProperty name="width" value="0.05292" units="cm"/>
      <inkml:brushProperty name="height" value="0.05292" units="cm"/>
      <inkml:brushProperty name="color" value="#FF0000"/>
    </inkml:brush>
  </inkml:definitions>
  <inkml:trace contextRef="#ctx0" brushRef="#br0">16428 7892 273 0,'0'0'141'0,"0"0"-73"16,0 0 36-16,0 0 10 0,0 0-12 15,0 0-13-15,0 0-6 16,0 0 4-16,-47 22-19 16,32-10-4-16,5 1-15 15,4-4-21-15,4-7 28 16,2-2-31-16,0 0-4 15,0 0-4-15,17-4-15 16,21-14-2-16,19-17 11 16,15-14-10-16,10-12 14 15,8-6-8-15,-1 4-2 0,-4 8-4 16,-15 11 1 0,-19 11-3-16,-20 13 1 0,-16 11 0 15,-9 4 0 1,-5 5 1-16,-1 0 2 0,0 0 8 15,0 0-8-15,0 0-6 16,-8 0-20-16,-9 9-51 16,-7 9-54-16,-7 7-168 15,-5 3-38-15</inkml:trace>
  <inkml:trace contextRef="#ctx0" brushRef="#br0" timeOffset="8762.93">19056 8944 126 0,'0'0'40'16,"0"0"-40"-16,0 0-93 15</inkml:trace>
  <inkml:trace contextRef="#ctx0" brushRef="#br0" timeOffset="11463.92">18973 8867 476 0,'0'0'70'0,"0"0"-36"16,0 0-7-16,0 0 21 15,0 0 7-15,0 0 0 16,0 0 27-16,-36 0 1 16,28 0-8-16,3 0 15 0,2 0-28 15,0 0 2-15,3 0-25 16,0 0-2-16,0 0 9 16,0 0-22-16,0 0 3 15,0 0-2-15,0 0-15 16,19 6 13-16,14 3-22 15,22 1 18-15,19-4 13 16,17-6-27-16,14 0 7 16,7-6-8-16,6-8-2 15,2 3 1-15,6 1-2 16,-2 1-1-16,1 1 9 16,-6 0-6-16,-7 2-5 15,-10-2 2-15,-10 2 0 0,-9 0 15 16,-11 2-14-1,-14 3-1-15,-13 1 0 0,-19 0 5 16,-12 0-9-16,-9 0 8 16,-5 0-3-16,0 0 23 15,0 0-23-15,0 0 9 16,0 0-2-16,-9 0-7 16,-3 0 7-16,-2 0-8 15,0 0 0-15,5 0-1 16,3 0 1-16,-1 0-7 15,1 0-17-15,1 0-32 16,2 0-13-16,1-3-85 16,2-11-182-16</inkml:trace>
  <inkml:trace contextRef="#ctx0" brushRef="#br0" timeOffset="15513.92">21479 8944 561 0,'0'0'82'0,"0"0"-29"15,0 0 37-15,0 0 32 16,0 0 13-16,0 0-12 15,0 0-39-15,-31 0-1 16,29 0-4-16,2 0-17 16,0 0-15-16,0 0-24 15,0 2 1-15,27 11-13 16,28 2 5-16,35-10 29 16,37-5-23-16,26-15-3 15,17-21-17-15,10-8 0 16,-9 3-4-16,-8 7 0 0,-16 5 2 15,-21 12-1-15,-25 6 0 16,-25 6 0-16,-29 5-3 16,-24 0-21-16,-18 0 7 15,-5 0-15-15,-27 8-2 16,-18 14-10-16,-16 10-94 16,-11 1-152-16,-1-5-356 15</inkml:trace>
  <inkml:trace contextRef="#ctx0" brushRef="#br0" timeOffset="26159.81">13560 9187 84 0,'0'0'913'16,"0"0"-798"-16,-82-11-7 15,43 11-15-15,-1 0 2 16,-7 9-31-16,-5 8 3 15,-1 7-29-15,-9 8-21 16,-8 14 1-16,-12 15-12 16,-7 15-8-16,-5 5 2 15,3-1-5-15,10-3 0 16,10-3 6-16,11-5-1 16,12 4 0-16,9 1 4 15,8 4-8-15,7-1 6 16,11 2-2-16,8 0 14 0,5 1-10 15,0-1 1-15,13-5-5 16,7-9 2-16,7-5-6 16,4-8 8-16,12-4-4 15,4-5 5-15,2-6 2 16,0-4-10-16,-4-9 3 16,-11-4 0-16,-6-3 14 15,-8-1-10-15,-7-2 9 16,-5-3 9-16,-2-2-18 15,-5-4 6-15,1 0-10 16,-2-5 0-16,0 0 7 16,0 0-5-16,0 0-2 0,0 0 0 15,0 0 1-15,0 0-9 16,0 0 5-16,0 0-17 16,0 0-14-16,0 0-91 15,0 0-65-15,10 0-131 16,1-19-180-16</inkml:trace>
  <inkml:trace contextRef="#ctx0" brushRef="#br0" timeOffset="26752.63">12659 10966 870 0,'0'0'210'0,"0"0"-175"15,0 0 34-15,0 0 27 16,0 0 5-16,0 0-5 0,0 0-49 16,0 0 3-1,0 0 1-15,0 0-20 0,12 0 0 16,16 3-23 0,17 13-4-16,11 6 30 0,4 5-32 15,0-1 9-15,-2-2 4 16,-1-4-13-16,-5-4 21 15,-10-6-22-15,-14-3 7 16,-13-4-4-16,-11-2 3 16,-4-1-7-16,0 0 6 15,0-2-6-15,-3-31 34 16,-20-22-24-16,-16-21-1 0,-4-2-7 16,1 10 0-1,9 15-4-15,12 21-1 0,9 14 3 16,7 10 2-16,1 8-2 15,-9 0-1-15,-11 16-11 16,-10 22-34-16,-13 25-16 16,-11 24-68-16,0 18-106 15,-12 8-389-15</inkml:trace>
  <inkml:trace contextRef="#ctx0" brushRef="#br0" timeOffset="28746.84">13448 3655 853 0,'0'0'117'0,"0"0"-49"15,0 0 13-15,0 0 8 16,0 0-27-16,-104-46 0 16,68 46-2-16,-9 7-50 15,-13 24-1-15,-10 15-8 16,-12 15 8-16,-5 14 9 15,3 12-17-15,-2 3 5 16,5 3 2-16,11-1-3 16,5 2-1-16,11-1 14 15,13-2-15-15,14-5 11 16,13-8-10-16,10-5 8 16,2-9 2-16,20-3-13 15,11-3 13-15,11-5-9 0,1 2-2 16,8-3 11-16,1-3-12 15,0-5 5-15,3-7 10 16,5-3-11-16,1-5 20 16,-1-4 1-16,-5-5-2 15,-10-6-2-15,-14-3-19 16,-10-3 14-16,-12-5-17 16,-6 0 5-16,-3 1-2 15,0-4-2-15,0 0 7 16,0 0 2-16,0 0-10 15,0 0 4-15,0 0-5 0,0 3-19 16,0-2-5-16,0 1-44 16,-4-2-59-1,-4 0-101-15,0-16-327 16</inkml:trace>
  <inkml:trace contextRef="#ctx0" brushRef="#br0" timeOffset="29273.67">13026 5301 933 0,'0'0'196'0,"0"0"-75"15,0 0-3-15,0 0-15 16,0 0-26-16,0 0-30 16,-12-11-39-16,33 11 5 15,16 13-11-15,12 9 32 16,9 3-1-16,-3 0-28 15,1-1 14-15,-2-6-8 16,-7-5-7-16,-5-4 22 0,-8-3-9 16,-13-3 2-16,-9-3-3 15,-5 0-8-15,-7 0 10 16,0-12 4-16,0-22 9 16,-14-18-11-16,-13-17-16 15,-3-6 2-15,2 7-2 16,8 15-2-16,4 19-2 15,7 16 0-15,-2 14 0 16,-5 4 0-16,-11 4-22 16,-10 32-5-16,-14 21-32 15,-1 18-31-15,3 17-37 16,5 7-162-16,1 11-558 16</inkml:trace>
  <inkml:trace contextRef="#ctx0" brushRef="#br0" timeOffset="37969.91">4150 14872 505 0,'0'0'132'16,"0"0"-40"-16,0 0 50 15,0 0-9-15,0 0-2 16,0 0-31-16,0 0-26 15,-16 0-11-15,16 0-19 16,0 0-5-16,19 0-18 16,23 0-20-16,25-2 28 15,21 1 9-15,9 1-25 16,9-2 2-16,3 2-12 0,6-3 9 16,-2-2 5-16,-7-1-6 15,-9 1-4-15,-9-4-6 16,-6-1-1-16,-4-4 6 15,-4-1 3-15,-11 0 0 16,-11 6-9-16,-21 3-3 16,-14 5 0-16,-9 1 3 15,-7 0 0-15,-1 0 7 16,0 0-6-16,0 0 9 16,0 0-3-16,0 0 2 15,0 0 0-15,0 0-7 16,0 0-2-16,0 0 0 0,0 0-13 15,0 0-10 1,0 0-32-16,0 0-46 0,0 0-82 16,-9 0-257-16</inkml:trace>
  <inkml:trace contextRef="#ctx0" brushRef="#br0" timeOffset="56167.98">7814 15877 726 0,'0'0'128'16,"0"0"-63"-16,0 0-6 15,0 0 51-15,0 0 41 16,0 0-25-16,0 0-12 16,0 0-46-16,0 5-17 15,0-5 0-15,0 0-27 16,0 0-6-16,0 0-7 16,3 0-8-16,11 0 5 15,14 0-5-15,21 0 9 0,20 0 12 16,16 0-13-16,9-5-10 15,11 3 0-15,8-1-1 16,6 3 5-16,3-1-3 16,-1-1 0-16,-7-4-2 15,-10-5-1-15,-11-3-1 16,-19-2-1-16,-14 5 3 16,-18 2-3-16,-14 5 2 15,-13 4 0-15,-7 0 1 16,-4 0-3-16,-4 0 2 15,0 0 1-15,0 0 0 16,0 0-4-16,0 0-2 16,0 0 0-16,0 0-8 0,0 0 0 15,0 0-8-15,0 0-6 16,0 0-27-16,0 0-35 16,0 0-54-16,0-3-95 15,0-12-165-15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07:34.539"/>
    </inkml:context>
    <inkml:brush xml:id="br0">
      <inkml:brushProperty name="width" value="0.05292" units="cm"/>
      <inkml:brushProperty name="height" value="0.05292" units="cm"/>
      <inkml:brushProperty name="color" value="#FF0000"/>
    </inkml:brush>
  </inkml:definitions>
  <inkml:trace contextRef="#ctx0" brushRef="#br0">12732 13607 769 0,'0'0'149'16,"0"0"-84"-16,0 0 42 16,0 0 39-16,0 0-69 15,0 0-22-15,0 0-4 16,0 0-9-16,6 36-1 0,31-36-16 15,17-15-13-15,7-5 5 16,4-2-17-16,4-1 0 16,-3 1-2-1,-2-2-24-15,-9 4-1 0,-13 2-38 16,-17 7-3-16,-14 7-3 16,-11 4 3-16,-15 0 34 15,-31 20 6-15,-20 13-16 16,-10 5 24-16,0 1 18 15,16-1 2-15,14-7 25 16,10-6-6-16,11-4 16 16,7-9 38-16,12-6 0 15,6-2-15-15,0-4-25 16,0 0 11-16,0 0-11 0,3 0-18 16,18-2 11-16,12-14-25 15,14-6-1-15,10-6-26 16,3-2-75-16,-4 2-75 15,-13 6-168-15</inkml:trace>
  <inkml:trace contextRef="#ctx0" brushRef="#br0" timeOffset="2732.72">12874 14726 761 0,'0'0'111'15,"0"0"-70"-15,0 0 16 16,0 0 48-16,0 0 9 15,0 0-26-15,0 0-43 16,-69 45-6-16,76-45-8 16,17-4-9-16,12-12-3 15,12-3-12-15,6-4-2 16,4-1-5-16,0 0-26 16,-5 1-30-16,-6 4-28 15,-9 2-60-15,-12 6-118 16,-10 0-211-16</inkml:trace>
  <inkml:trace contextRef="#ctx0" brushRef="#br0" timeOffset="3115.66">12932 14782 540 0,'0'0'198'0,"0"0"-198"15,0 0 0-15,116-92-23 16,-62 54-19-16,-3 2-183 15</inkml:trace>
  <inkml:trace contextRef="#ctx0" brushRef="#br0" timeOffset="7515.62">13996 16052 717 0,'0'0'182'0,"0"0"-114"15,0 0 56-15,0 0 10 0,0 0-54 16,0 0-25-16,0 0-10 16,-63-86-9-16,49 68-7 15,1-4-17-15,-5 0-1 16,0 1-3-16,3-1-5 16,-4 2 12-16,-2 1-2 15,-6 0 4-15,-6 0-4 16,-5 0-1-16,-7 2 0 15,-3 7 5-15,-3 3-10 16,-4 5-6-16,0 2 0 16,0 0 1-16,5 0-2 15,4 5 2-15,6 1-4 16,-2-1 3-16,-4 0-1 16,-5 3 0-16,-4-1 0 0,0 4 0 15,-2 5 0 1,0 6 4-16,2 6-8 0,1 10 2 15,4 2-4-15,2 6-2 16,9-1-5-16,9 1 2 16,5 0 6-16,5-4 0 15,4 0-3-15,6 2 4 16,4 1 4-16,6 4 2 16,0 1-2-16,0 8-2 15,15 0 1-15,2 4 2 16,5-1 0-16,3-7-1 15,6-5-5-15,11-6 5 0,6-7-2 16,11-7-1 0,12-3 6-16,11-8 3 15,10-7 3-15,5-4-4 0,2-7 9 16,0 0-14-16,-2-13 2 16,-4-6-1-16,-1-3-1 15,-7-6-10-15,-4-7 7 16,-4-5 1-16,-5-5-10 15,-8-8 12-15,-7 0 0 16,-9-3 0-16,-10-1 0 16,-6 2 3-16,-11 4-2 0,-8 0 8 15,-8 5 10-15,-5-3-4 16,-18 0 1 0,-19 1 6-16,-13 2-14 0,-13 4-8 15,-5 6-1-15,2 6-17 16,2 4-16-16,5 0-23 15,-3 3-101-15,-6 4-229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07:52.945"/>
    </inkml:context>
    <inkml:brush xml:id="br0">
      <inkml:brushProperty name="width" value="0.05292" units="cm"/>
      <inkml:brushProperty name="height" value="0.05292" units="cm"/>
      <inkml:brushProperty name="color" value="#FF0000"/>
    </inkml:brush>
  </inkml:definitions>
  <inkml:trace contextRef="#ctx0" brushRef="#br0">19732 3795 623 0,'0'0'102'0,"0"0"-51"0,0 0-22 16,0 0 19-16,0 0 18 15,0 0 8 1,0 0-6-16,-35-7 24 0,35 7-31 15,7 0-38 1,27 0-9-16,29-1 5 0,38-4 32 16,39-4-4-16,29-2-16 15,37 0-15-15,28-3 14 16,24-2-4-16,26-3-11 16,14-4-11-16,12-1 5 15,7 0 0-15,-1 1-6 16,-12 6-3-16,-17 8 0 15,-28 3 2-15,-26 6-2 16,-24 0-1-16,-20 0 1 16,-20 2 7-16,-17 3-6 0,-17-2 6 15,-24 0-7-15,-20-3-2 16,-27 0-3-16,-23 0 4 16,-17 0 1-16,-12 0 0 15,-7 0 1-15,-5 0-3 16,0 0 0-16,0 0-13 15,-1 0-26-15,-18-2-64 16,-11 2-36-16,-14 0-132 16,-12 0-330-16</inkml:trace>
  <inkml:trace contextRef="#ctx0" brushRef="#br0" timeOffset="5800.49">8748 6850 499 0,'0'0'93'15,"0"0"-44"-15,0 0 16 0,0 0 25 16,0 0 23 0,0 0-18-16,0 0 4 15,0 0-18-15,-65-9-21 16,63 9-14-16,1 0-22 0,1 0-13 15,0 0-3-15,0 0 3 16,0 0 10-16,6 0-1 16,19 0-8-16,12 0 12 15,15 0 21-15,10 0-19 16,5 0 2-16,6 0-8 16,6 0-7-16,7 0-3 15,11-5-4-15,13-4 2 0,9-10-7 16,13-9 4-1,9-6 2-15,5-5-5 0,6 5 3 16,-11 6-3 0,-7 5-2-16,-9 7 6 0,-4 6-5 15,-6 4 2 1,3 3-3-16,-5 3-3 0,0 0 2 16,-2 0-6-16,-1 0 7 15,-2 0 0-15,-1 0 0 16,-4 0 0-16,-3 0 4 15,-2 0-4-15,-1 0 2 16,0-2-2-16,0-2-2 16,-1-3-2-16,-1 1 4 15,4-2-2-15,-1-3 2 16,-1-1-2-16,0-2 0 16,-4-2-1-16,-4 0 3 0,-4 3 3 15,-6 2-2-15,0 4-1 16,-4 3 0-16,-3 4 0 15,-5 0-2-15,-8 0-7 16,-5 0 3-16,-3 0 5 16,-8 0-2-16,-3 0 3 15,-7 0-3-15,-8 0 3 16,-5 0 3-16,-2 0-3 16,-5 0 3-16,1 0-3 15,-2 0 1-15,-2 0-3 16,2 0 0-16,2 0 2 0,0 0 4 15,3 0-4 1,2 0 3-16,1 0-1 0,2 0-2 16,2 0 3-16,0 0 0 15,1 0-1-15,2 9-2 16,5 4-2-16,4 0 1 16,0 1 1-16,2-1 0 15,-1-1-3-15,-4-4 0 16,-2-3 3-16,-4 0-1 15,-6-2-6-15,-6 0 6 16,-3-1-5-16,-3 2-7 16,0 1 1-16,2 1-2 15,3 2 4-15,4-2-1 16,3-2-52-16,7-3-42 16,-4-1-106-16,-8-9-354 0</inkml:trace>
  <inkml:trace contextRef="#ctx0" brushRef="#br0" timeOffset="7007.63">17951 6702 410 0,'0'0'150'16,"0"0"-33"-16,-87 0-21 16,51 1-9-16,3-1-20 15,11 0 4-15,11-8 9 0,10-4 2 16,1-1-14-1,0 2-11-15,0 2-8 0,1 3-10 16,19 6-6 0,13 0-9-16,21 0 17 0,24 14 4 15,27 3-13 1,22 2-7-16,24 0-9 0,11-1-11 16,11-2-1-16,12-4 1 15,8-1 5-15,11-4-2 16,5-5 2-16,4-1-10 15,0 5-7-15,-8 0 7 16,-5 4 3-16,-11 1-1 16,-8-8 2-16,-14-3-4 15,-9 0-2-15,-13 0 2 0,-15-15 0 16,-9-2 1-16,-11-1-1 16,-13-1 1-16,-11 1-1 15,-17 4-5 1,-11 5-5-16,-13 5 4 0,-9 4-2 15,-8 0-10-15,-10 0-21 16,-9 0-48-16,-9 4-60 16,-9 3-43-16,-30-7-155 15</inkml:trace>
  <inkml:trace contextRef="#ctx0" brushRef="#br0" timeOffset="16923.43">29388 3628 918 0,'0'0'162'15,"0"0"-55"-15,0 0-10 16,0 0-14-16,0 0-24 16,96-23-26-16,-15-6-21 15,18-5 5-15,11-5-9 16,4-2-2-16,4 2 3 16,-4 3-7-16,-14 6 26 15,-18 10-4-15,-23 6-4 16,-27 7 0-16,-19 7-14 15,-12 0-7-15,-1 0 1 0,-1 0-5 16,-18 0 1 0,-7 3-9-16,0 4 2 0,7-4-17 15,13-2-36-15,6-1-26 16,0 0-57 0,3-14-135-16,9-10-148 0</inkml:trace>
  <inkml:trace contextRef="#ctx0" brushRef="#br0" timeOffset="17905.58">29169 2768 771 0,'0'0'106'0,"0"0"-27"15,0 0 9-15,0 0 36 16,0 0-45-16,0 0-34 15,22-18 11-15,42-5-35 16,27-9 1-16,17-2-11 16,14-2-10-16,10 0 11 15,-3 0-8-15,-11 5 6 16,-20 5 19-16,-28 9-28 16,-28 6 12-16,-19 6-3 0,-19 5-8 15,-4 0 18-15,0 0-16 16,0 0 11-16,-3 0-7 15,-4 0-8-15,2 0-3 16,2 0-22-16,3 0-18 16,0 0-38-16,0 0-47 15,12 0-130-15,1 0-133 16</inkml:trace>
  <inkml:trace contextRef="#ctx0" brushRef="#br0" timeOffset="18440.28">30119 1994 610 0,'0'0'134'0,"0"0"-83"15,0 0 75-15,0 0 23 16,0 0-13-1,0 0-52-15,-3 7-57 0,3 38-9 16,7 34-9-16,14 26 8 16,9 17 71-16,1 10-57 15,1 2-13-15,-3 6 15 16,-5 7-21 0,-3 6 22-16,-1-7-14 0,-4-9-20 15,1-16 11-15,-1-16-10 16,0-14-1-16,4-14 3 15,-2-16-1-15,-1-16-4 16,-4-16-2-16,-7-12-2 0,-5-9 3 16,-1-5-11-16,0-3-2 15,0 0-13 1,-1-8-14-16,-7-23-31 0,1-11-48 16,0-12-106-1,0-5-80-15,0-7-387 0</inkml:trace>
  <inkml:trace contextRef="#ctx0" brushRef="#br0" timeOffset="18977.89">30156 2018 779 0,'0'0'91'16,"0"0"-69"-16,0 0 43 15,0 0-12-15,129 50-26 16,-41-20 55-16,19 1-34 16,8 4-12-16,3 5-24 15,-2 9 1-15,-6 10 5 0,-16 8-12 16,-13 5-6-16,-17 8 0 16,-21 6-2-16,-19 8-5 15,-21 7 14-15,-3 2 9 16,-31 4 8-16,-23-2-18 15,-16-4 23-15,-16-8-28 16,-17-11 7-16,-12-12-15 16,-3-9 7-16,12-11-28 15,22-8-3-15,23-8-13 16,21-6 9-16,13-5-15 16,6-1 26-16,8-6 24 15,5-2 0-15,5-3 8 0,3-4-8 16,0-3-7-16,0-4-50 15,0 0-123-15,0-15-237 16</inkml:trace>
  <inkml:trace contextRef="#ctx0" brushRef="#br0" timeOffset="20192.41">28618 2382 493 0,'0'0'300'16,"0"0"-262"-16,0 0-34 15,-55 91 32-15,37-19 63 0,5 16-43 16,5 6-6-16,4-5-8 15,2-9 22-15,1-18-6 16,1-16-23-16,0-13-18 16,0-14 4-16,0-14-8 15,0-5 22-15,0-6-14 0,0-31 30 16,6-19 11 0,0-25-40-16,-2-17-16 15,0-4-6-15,-4 5 5 0,5 13-6 16,-1 24 1-16,2 24 0 15,0 19 11-15,2 17-4 16,4 0 24-16,10 26-25 16,11 17 0-16,9 15 2 15,2 8-4-15,1 1-2 16,-4-1-2-16,-1-7-11 16,-6-8-41-16,-4-14-77 15,-12-16-186-15,-15-21-359 16</inkml:trace>
  <inkml:trace contextRef="#ctx0" brushRef="#br0" timeOffset="20359.36">28500 2905 1008 0,'0'0'165'0,"87"-53"-165"16,-16 19-9-16,10-4 1 15,7-4-129-15,-2-5-297 16</inkml:trace>
  <inkml:trace contextRef="#ctx0" brushRef="#br0" timeOffset="21228.95">28848 3642 903 0,'0'0'211'16,"0"0"-191"-16,0 0-16 0,10 96 35 16,1-35 42-16,5 5-20 15,1-4-25-15,-1-9-11 16,-1-6 20-16,-5-11-23 15,-4-11 0-15,-3-11 3 16,-1-9-11-16,-2-5 2 16,0 0-8-16,-9-24 20 15,-12-20 2-15,-3-20-20 16,3-17-10-16,9-16-2 16,12 0 2-16,0 10-3 15,18 18-13-15,7 23-4 16,1 20 6-16,-4 16 8 15,4 10 1-15,-1 16 1 16,-4 26 0-16,-6 18-2 0,-9 6-1 16,-6-4 7-1,0-8 0-15,-5-12 2 0,-5-11 21 16,-2-10-20-16,6-9 5 16,3-10-4-16,3-2 1 15,0-7-6-15,13-24 1 16,17-6-9-16,7-1 7 15,5 10-10-15,-4 14 12 16,-4 14-6-16,-6 9 1 16,-8 30 3-16,-11 12-1 15,-9 7 3-15,0 1 1 16,-22-3 0-16,-16-4 2 0,-9-8-2 16,-3-8 4-1,-1-11-6-15,6-9 1 16,8-12-18-16,10-4-17 0,11-9-100 15,13-30-45-15,3-14-153 16</inkml:trace>
  <inkml:trace contextRef="#ctx0" brushRef="#br0" timeOffset="22144.56">31292 2805 575 0,'0'0'204'16,"0"0"-123"-16,0 0 29 15,0 0 25-15,0 0-38 16,0 0-36-16,0 0-49 16,-5 2 12-16,5-2 16 15,2 0-26-15,2 0 2 16,1 0-3-16,-4 1-6 16,-1 3 22-16,0 2-17 15,-21 6 21-15,-9 4 10 0,-1-1-31 16,9-4 30-16,8-5-19 15,10-5-13-15,4-1 11 16,3 0-11-16,32-3-1 16,16-14-3-16,21-7 3 15,13-3-9-15,6 1 0 16,-2-1 2-16,-4 2-4 16,-11 5 6-16,-16 4-4 15,-11 5 0-15,-14 3-21 16,-16 5 20-16,-14 3-23 0,-3 0 7 15,-15 0 12-15,-18 0-11 16,-5 0-9 0,6 0-47-16,15 1-99 0,16-1-1 15,1 0-150-15</inkml:trace>
  <inkml:trace contextRef="#ctx0" brushRef="#br0" timeOffset="23068.46">32214 2100 64 0,'0'0'623'0,"0"0"-479"0,0 0 2 16,0 0 27-16,0 0-9 15,0 0-60-15,0-46-20 16,0 46-26-16,0 25-46 16,0 29 3-16,0 23-9 15,0 15 5-15,6 5 15 16,0-7-24-16,4-9 18 16,0-9-17-16,3-9 4 15,0-11 8-15,-1-10-12 16,-4-14 0-16,-3-14-2 0,-3-7 5 15,-2-7-7 1,0 0 1-16,0-13 0 0,-2-23 5 16,-8-22-5-1,-2-21 0-15,1-12-2 0,1-1-17 16,2 4 14-16,4 14-4 16,-2 14 9-16,-4 14-6 15,-2 8 14-15,-1 12-8 16,0 7 1-16,6 5 9 15,4 8 3-15,3 1-6 16,0 3 0-16,0-1 0 16,7-6 6-16,20-5-13 15,17-2 0-15,12-1-8 16,8 2 1-16,8 4-21 16,-2 8-36-16,-4 3-42 0,-17 0-162 15,-25 0-359-15</inkml:trace>
  <inkml:trace contextRef="#ctx0" brushRef="#br0" timeOffset="23254.39">32196 2529 971 0,'0'0'124'0,"0"0"-101"16,0 0 65-16,0 0 56 15,0 0-98-15,143-83-46 0,-63 41-7 16,-2-1-134 0,-8-1-138-16,-11 2-442 0</inkml:trace>
  <inkml:trace contextRef="#ctx0" brushRef="#br0" timeOffset="33500.44">28488 7901 637 0,'0'0'118'0,"0"0"-64"16,0 0 11-16,0 0 65 15,0 0-27-15,0 0-36 16,0 0-13-16,0 0 2 15,0-5 14-15,0-7-29 16,-1-4-13-16,-4-1 0 16,2-5 11-16,0 0-23 15,-2 0 7-15,-3-3-1 0,-1 2-1 16,-3 1-7 0,-4 0-14-16,-4 1 12 15,1 1-11-15,-4 2 2 16,1 4-1-16,4 3-2 0,0 4-2 15,3 2-3-15,0 3 2 16,0 2 2-16,-4 0-3 16,-6 2 0-16,-5 17 0 15,-3 6 1-15,0 9 3 16,3 10-1-16,7 3 1 16,7 3-5-16,10 0 2 15,6-1 1-15,3-5 0 16,16-4 2-16,7-7 0 15,4-5 7-15,5-8-3 0,-1-9-2 16,1-5-2-16,0-5 1 16,-4-1 6-16,-1 0-7 15,0-3 0-15,-2-12 10 16,2-5-9-16,-4-8 4 16,-3 1-1-16,0-5 8 15,-7 2 8-15,-3 1-11 16,-2-1-4-16,-2 0 13 15,-2 2-10-15,-1 1-1 16,-1 5 4-16,-2 3-4 16,0 7 7-16,-2 4-12 15,1 5 9-15,-2 3-11 16,0 0 3-16,0 0-6 16,0 0 3-16,3 0-4 0,1 4 2 15,5 12-15-15,5 4 16 16,2 1-11-16,5-7-38 15,3-3-17-15,7-6-38 16,14-5-97-16,3-2-153 16,-2-20-431-16</inkml:trace>
  <inkml:trace contextRef="#ctx0" brushRef="#br0" timeOffset="34130.46">28836 7507 673 0,'0'0'141'16,"0"0"-105"-16,0 0 15 15,0 0 69-15,0 0-19 16,0 0-41-16,88-69-5 0,-72 69-22 16,-1 0-22-1,3 11 2-15,-1 16 9 16,0 9 23-16,-5 6-2 0,-4 2-31 15,-8 3 4-15,0-1-4 16,0-6-10-16,-4-7 6 16,-3-7-5-16,1-11 2 15,3-7-2-15,2-5-1 16,1-3 5-16,0 0 14 16,0-1 15-16,0-21 10 15,0-14-41-15,0-6 2 0,9-6-7 16,6 1 1-1,0 5-2-15,1 4 2 0,-1 7 4 16,1 3-1-16,1 3-1 16,2 5 0-16,3 3-3 15,-2 5-2-15,4 6 0 16,-2 6 2-16,-2 0-2 16,-1 3 2-16,-4 20-12 15,-2 12 10-15,-7 7 1 16,-3 4 2-16,0-1 2 15,-1-2-3-15,5-8-21 16,5-3-35-16,5-9-76 16,5-7-111-16,2-12-242 15</inkml:trace>
  <inkml:trace contextRef="#ctx0" brushRef="#br0" timeOffset="34658.51">29708 6893 787 0,'0'0'145'0,"0"0"-2"15,0 0 14-15,0 0-17 16,0 0-36-16,0 0-67 15,0-27-10-15,0 66-18 16,13 16 30-16,7 17 21 0,2 5-39 16,1 0 2-16,0-2 6 15,-4-6-23-15,-6-9 1 16,-4-7-7-16,-2-12 0 16,-2-11 5-16,0-13-5 15,-4-8 0-15,1-4 0 16,-2-5-2-16,0 0 2 15,0 0 2-15,0-20-2 16,0-9-7-16,-13-2-5 16,-1 3 9-16,-8 5 0 15,-1 6-10-15,-5 6 5 16,-2 6-9-16,1 3 14 16,6 2-5-16,4 0-19 0,3 0 12 15,10 14 8 1,3 8-4-16,3 8 10 0,0 7-4 15,3 4 5-15,11-3 0 16,8-8-13-16,11-10-26 16,18-15-27-16,16-5-25 15,12-24-68-15,6-18-106 16,-6-12-220-16</inkml:trace>
  <inkml:trace contextRef="#ctx0" brushRef="#br0" timeOffset="34962.55">30328 6592 882 0,'0'0'120'0,"0"0"-43"16,0 0-9-16,-38 115 37 15,25-17-20-15,10 15-31 16,3 5-8-16,14-6-21 0,20-8-3 16,14-12-22-1,11-15-12-15,19-22-46 0,14-24-127 16,5-29-123-16,2-15-356 15</inkml:trace>
  <inkml:trace contextRef="#ctx0" brushRef="#br0" timeOffset="35963.41">30759 6559 775 0,'0'0'98'0,"0"0"61"16,0 0 37-16,0 0-66 16,0 0-48-16,0 0-40 15,-3-13-23-15,3 19-18 16,0 27 4-16,4 16 9 16,4 12 11-16,3 12-4 15,-1-3-13-15,2-1-1 16,1-6 0-16,-1-12 3 15,-1-10-4-15,-4-10-4 16,-4-7-1-16,0-8-2 16,-3-7 4-16,0-4 0 15,0-5-3-15,0 0 1 0,0 0 9 16,0 0-4 0,0-14 13-16,-2-23-16 0,-11-12 0 15,1-17-6-15,0-8 3 16,2 5-9-16,2 10 6 15,1 8-8-15,0 14 10 16,5 2 0-16,2 5-2 16,0 0 3-16,0 2 0 15,0 1 3-15,0 4-1 16,0 9-1-16,0 4 13 16,-3 6-9-16,0 1 3 15,-2 1 12-15,1 0-12 16,4 1 2-16,0-1 7 15,0 2-15-15,0 0-2 16,0 0 0-16,0 0 1 16,0-1 0-16,0 1 1 0,0-3-1 15,3-2 5-15,19-3-5 16,19-10 7-16,17-8-3 16,9-5-5-16,2-2-21 15,-10 2-60-15,-8 2-52 16,-14 6-145-16,-14 4-463 15</inkml:trace>
  <inkml:trace contextRef="#ctx0" brushRef="#br0" timeOffset="36365.56">30866 6828 495 0,'0'0'70'0,"0"0"24"0,0 0 42 15,0 0 4-15,0 0-31 16,0 0 12-16,-16 0-13 16,16 0-15-16,0 0-25 15,0 0-22-15,15-12-29 16,18-9-17-16,17-8 0 15,15-4-81-15,3 2-160 16,-2 4-269-16</inkml:trace>
  <inkml:trace contextRef="#ctx0" brushRef="#br0" timeOffset="37016.4">31405 6877 884 0,'0'0'75'16,"0"0"-5"-16,0 0 91 15,0 0-55-15,0 0-51 0,0 0-26 16,-79 57-18 0,76-57 8-16,3 0 1 0,0 0 3 15,0 0-1-15,0-18-9 16,0-2-13-16,3 1 0 16,5 3-3-16,-1 8 3 15,-6 7-1-15,-1 1-3 16,0 0 2-16,0 1 0 15,0 14 2-15,-3 2 5 16,-7-1 5-16,4-7 8 16,3-4-4-16,1-5-3 0,2 0 6 15,0 0-9 1,0-8 11-16,6-13-13 0,9-1-6 16,-3 4-1-16,-4 7-1 15,-5 8-5-15,-3 3 7 16,0 0-11-16,-5 12-3 15,-5 5 8-15,-3-1 6 16,5-5 4-16,5-8-3 16,1-3 0-16,2 0 1 15,0 0-1-15,6-1 4 16,18-14-3-16,3 0 2 16,-2 5-5-16,-10 9 1 15,-5 1 0-15,-6 9 5 0,-3 18-1 16,-1 9 6-1,0 2 0-15,-7-1-10 0,-7-3-3 16,-5-5-25 0,-1-4-37-16,-3-5-115 15,-1-10-184-15</inkml:trace>
  <inkml:trace contextRef="#ctx0" brushRef="#br0" timeOffset="37553.54">31914 6237 1026 0,'0'0'76'0,"0"0"36"0,0 0 34 15,0 0-56-15,0 0-82 16,-11 90 20-16,1-25 24 16,1 4-27-16,4 0 9 15,2-3-18-15,2-7 1 16,-2-11-6-16,-2-12-10 16,2-11 1-16,-2-9-2 15,2-12 0-15,3-4 4 16,0 0 0-16,0-12 6 15,1-25 1-15,14-23-6 16,-1-20-10-16,-4-13 5 0,0 1 0 16,-2 7-2-16,3 18-6 15,2 24 7-15,-3 17-2 16,-1 12 3-16,-5 7 2 16,-4 7-1-16,2 0 0 15,5 0-1-15,10 21-16 16,7 16 15-16,10 17 0 15,0 9 2-15,1 4 7 16,-3 3-6-16,-2-4 5 16,-5-8-2-16,-3-9-5 15,-6-11-1-15,-6-11-10 0,-3-5-22 16,-4-5-63 0,-3-8-118-16,0-9-268 15</inkml:trace>
  <inkml:trace contextRef="#ctx0" brushRef="#br0" timeOffset="37784.46">32026 6611 522 0,'0'0'498'0,"0"0"-453"15,0 0 27-15,0 0 62 0,0 0-9 16,0 0-75-16,13-18-50 16,32-7-6-16,7-2-84 15,3 1-120-15,-1 0-146 16,-4 2-411-16</inkml:trace>
  <inkml:trace contextRef="#ctx0" brushRef="#br0" timeOffset="38049.37">32570 6513 701 0,'0'0'226'16,"0"0"-123"-16,0 0 42 15,0 0 14-15,0 0-100 16,0 0-23-16,17 79-11 16,-17-49-21-16,0-1-4 15,-2 0-5-15,-7-3-57 16,-3-3-61-16,6-10-78 16,6-9-232-16</inkml:trace>
  <inkml:trace contextRef="#ctx0" brushRef="#br0" timeOffset="38781.42">32816 5980 830 0,'0'0'150'0,"0"0"-101"16,0 0 35-16,0 0 29 0,0 0-95 15,0 0 25 1,-10 132 12-16,7-74 13 16,1-3-21-16,2-5-22 15,0-3 5-15,0-5-17 0,3-5-2 16,4-11 8-16,-6-10-18 15,2-9-1-15,-3-3 2 16,0-4 5-16,0 0 6 16,0-5 14-16,0-23 6 15,-11-12-32-15,7-14 2 16,2-15-6 0,2-8 0-16,0 3-9 0,6 8-1 15,6 16-3-15,-1 17 7 0,2 11-7 16,1 8-3-1,-1 8 18-15,2 4-9 0,-2 2 2 16,2 2 5 0,-4 25-17-16,-2 13 11 15,-9 14 4-15,0 3 5 0,-12-2 0 16,-9-6 1-16,4-13 8 16,6-11-3-16,5-9-5 15,3-11 3-15,3-4 0 16,0-1 0-16,12-1 9 15,15-18-2-15,2-6-3 16,4-2-4-16,-6 7-4 16,-8 6 0-16,-5 6 0 15,-8 8-7-15,-1 0 6 0,-2 19-13 16,4 15 14-16,-3 8 5 16,-2 7-5-16,-2 0 2 15,0-3 0-15,-3-2 1 16,-14-5 2-16,-5-7-4 15,-11-4 0-15,-6-9-1 16,-1-8-16-16,1-11 4 16,8 0-16-16,10-23-16 15,13-21-66-15,8-19-154 16,9-9-336-16</inkml:trace>
  <inkml:trace contextRef="#ctx0" brushRef="#br0" timeOffset="39104.32">33106 5552 860 0,'0'0'148'16,"0"0"-68"-16,0 0 47 15,0 0-37-15,0 0-23 16,121 75-9-16,-62 2-3 16,1 20-32-16,-12 18 8 15,-10 6-17-15,-20 4-1 0,-18-1-11 16,-23-7 0 0,-41-5-2-16,-24-13-5 15,-12-18-9-15,-1-17-10 0,9-17-23 16,12-17-41-16,17-17-73 15,19-13-154-15,16-11-539 16</inkml:trace>
  <inkml:trace contextRef="#ctx0" brushRef="#br0" timeOffset="48006.82">15939 11295 744 0,'0'0'240'0,"0"0"-183"15,0 0 6-15,0 0 72 16,0 0-44-16,0 0-22 15,0 0-19-15,33 35-31 16,-9 18 34-16,6 13 2 16,3 10-23-16,1 0 4 15,0 3-10-15,-1-7-13 0,-2-5 5 16,1-4-16-16,-7-10-1 16,-5-9-1-16,-7-13 0 15,-5-10-4-15,-4-10-9 16,-2-5-15-16,-2-3-3 15,0-1-22-15,0-2-21 16,0 0-20-16,-3-3-68 16,-11-22-155-16,-1-12-208 15</inkml:trace>
  <inkml:trace contextRef="#ctx0" brushRef="#br0" timeOffset="48336.78">15899 11353 803 0,'0'0'188'0,"0"0"-154"16,0 0 55-1,0 0 64-15,0 0-56 0,0 0-58 16,114-92-39-16,-43 36-2 16,8-2 1-16,-9 7-76 15,-10 17-85-15,-19 20-121 16,-19 14-198-16</inkml:trace>
  <inkml:trace contextRef="#ctx0" brushRef="#br0" timeOffset="48560.71">16250 11725 822 0,'0'0'215'16,"0"0"-159"-16,0 0 21 16,0 0 3-16,0 0-21 15,0 0-59-15,52-75-4 16,-6 32-91-16,8 1-90 16,-5 2-136-16</inkml:trace>
  <inkml:trace contextRef="#ctx0" brushRef="#br0" timeOffset="48773.62">16795 11407 893 0,'0'0'0'15,"0"0"-154"-15,111-113-85 16</inkml:trace>
  <inkml:trace contextRef="#ctx0" brushRef="#br0" timeOffset="48917.17">16958 11579 969 0,'0'0'114'16,"0"0"-36"-16,0 0 8 15,0 0-86-15,96-105-72 16,-37 55-184-16,1 0-359 16</inkml:trace>
  <inkml:trace contextRef="#ctx0" brushRef="#br0" timeOffset="49435.01">17582 10620 1019 0,'0'0'43'0,"0"0"-15"16,0 0 109-16,0 0-74 16,0 0-53-16,-25 124 4 15,22-40 40-15,3 4-17 16,0 0-12-16,4-8-11 16,4-8 0-16,-1-10-1 15,-4-11-9-15,-3-14 9 0,0-12-13 16,0-12 0-1,0-10 2-15,0-3 0 0,0-8 11 16,0-26 0-16,-3-20-10 16,-6-21 1-16,2-16-3 15,1-9-1-15,4-2 0 16,2 8 5-16,0 19 0 16,9 18-4-16,6 21 3 15,-1 16 23-15,-1 13-12 16,6 7 14-16,4 8-13 15,5 22-16-15,5 16 25 16,0 10-13-16,1 8 0 16,0 2 10-16,-1-5-16 0,-1-4-4 15,-3-12-2-15,-3-7-14 16,14 3-126 0,-25-33-62-16,-11-8-248 15</inkml:trace>
  <inkml:trace contextRef="#ctx0" brushRef="#br0" timeOffset="49623.95">17581 11147 1088 0,'0'0'205'0,"0"0"-177"15,0 0 82-15,0 0-33 16,0 0-77-16,32-118-67 15,27 63-106-15,5 5-155 16,-2 9-477-16</inkml:trace>
  <inkml:trace contextRef="#ctx0" brushRef="#br0" timeOffset="50210.76">18551 10690 787 0,'0'0'66'0,"0"96"-27"16,-20-43 61-16,-8-8 71 15,-5-4-74-15,-3-9-43 16,-1-6 3-16,-2-5-7 15,0-12-9-15,-1-9-24 16,-2 0 7-16,0-25 1 16,-4-14-22-16,1-20 7 15,5-26-10-15,1-28-4 16,13-27-13-16,10-9-20 16,13 12-47-16,3 22 23 15,14 29 44-15,14 27 14 0,4 20-1 16,-1 19 0-1,2 18 1-15,-3 7 2 0,-5 45-11 16,-9 32 12-16,-14 29 2 16,-2 25 17-16,-24 18 15 15,-7 4-4-15,4-7 25 16,13-13-36-16,14-23-1 16,3-20-12-16,27-22-4 15,12-28-3-15,10-20 1 16,8-24-16-16,7-2-6 15,0-34-48-15,-6-11-8 0,-10-8 18 16,-17-6 10 0,-17-1 50-16,-17 0 13 0,-2 5 30 15,-24 10 9-15,-9 15-22 16,-1 14 12-16,2 8-15 16,3 8-24-16,8 1-6 15,11 0-30-15,9 0-61 16,3 0-109-16,6 0-203 15</inkml:trace>
  <inkml:trace contextRef="#ctx0" brushRef="#br0" timeOffset="50887.57">18804 10215 971 0,'0'0'120'15,"0"0"-97"-15,0 0 51 16,0 0-11-16,-3 82 18 16,15-21-28-16,3 6-35 15,4 3 6-15,-1 2 2 16,-3-7-10-16,3-8 11 15,-3-15-23-15,-2-18-1 16,-5-12-3-16,-5-7 0 16,-3-5 0-16,0-3 7 15,0-29 4-15,-9-20 4 0,-8-23-13 16,2-16-2-16,5-11 0 16,9 2-2-16,1 14 1 15,7 20-6-15,12 24 7 16,4 18-1-16,-5 13 2 15,4 10-2-15,0 1-3 16,-5 20-10-16,-2 27 9 16,-11 14 2-16,-4 8 3 15,0-2 3-15,-4-10 0 16,-5-16 5-16,-2-16-3 16,7-13 1-16,4-7 3 15,0-5-2-15,0-5 5 16,8-21 12-16,12-13-24 0,7-9 1 15,1 3-1-15,-1 10-13 16,-6 13 11-16,-1 17-4 16,-3 5-1-16,-2 29 1 15,2 20 5-15,-4 13 1 16,-8 6 0-16,-5 1 3 16,0-2 7-16,-8-1-4 15,-14-9-5-15,-6-14 2 16,-4-12-3-16,-2-11-2 15,1-11-18-15,2-9-14 16,4 0-14-16,9-11-60 16,6-19-22-16,9-10-168 0,3-15-277 15</inkml:trace>
  <inkml:trace contextRef="#ctx0" brushRef="#br0" timeOffset="51292.97">19540 10607 1076 0,'0'0'112'16,"0"0"-26"-16,0 0-5 16,0 0-43-16,0 0-23 15,0 0-9-15,0 42-2 0,0-43 8 16,4-13-12-16,2 3-4 15,-3 4-1-15,-3 7 5 16,0 0-5-16,0 8 4 16,-8 9 1-16,-5 2 12 15,3-3 3-15,3-8 12 16,6-7 2-16,1-1-8 16,0 0 4-16,0-9-4 15,0-13-9-15,0-3-12 16,6 1-9-16,5 9-2 15,0 12 8-15,0 3-9 16,-2 25 12-16,3 15 3 16,-3 14 7-16,-6-1 15 15,-3-3-25-15,0 1 0 0,-27 0-26 16,-15 1-157-16,-25-2-575 16</inkml:trace>
  <inkml:trace contextRef="#ctx0" brushRef="#br0" timeOffset="52491.57">17670 12181 699 0,'0'0'190'15,"0"0"-123"-15,0 0 3 0,0 0 47 16,0 0-26-16,0 0-28 15,0 0-8-15,141-39 4 16,-11-30-9-16,32-25-38 16,32-16 7-16,21-12-19 15,1 6-3-15,-10 10 3 16,-24 18 0-16,-27 17 0 16,-33 19-2-16,-29 18-18 15,-32 12-7-15,-30 12 3 16,-20 7-16-16,-11 3-25 15,-2 3-21-15,-26 19-30 16,-16 5-52-16,-11 0-183 16</inkml:trace>
  <inkml:trace contextRef="#ctx0" brushRef="#br0" timeOffset="65813.6">30224 8186 722 0,'0'0'169'16,"0"0"-67"-16,0 0 11 15,0 0 1-15,0 0-50 0,0 0-37 16,0 0-26-16,20 13 22 16,-2 25-1-16,5 16 16 15,8 18-25-15,0 10-13 16,-1 3-7-16,3-3-48 16,4-3-75-16,6-10-141 15,9-17-111-15</inkml:trace>
  <inkml:trace contextRef="#ctx0" brushRef="#br0" timeOffset="65978.53">31126 9387 637 0,'0'0'121'0,"0"0"-46"15,0 0-17-15,0 0-25 16,0 0-33-16,100 76-140 15,-66-65-194-15</inkml:trace>
  <inkml:trace contextRef="#ctx0" brushRef="#br0" timeOffset="66164.48">31718 10366 779 0,'0'0'85'0,"30"111"-48"16,-5-60-37-1,4-7-12-15,0-3-15 0,6-3-70 16,-2 4-203-16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35:29.113"/>
    </inkml:context>
    <inkml:brush xml:id="br0">
      <inkml:brushProperty name="width" value="0.05292" units="cm"/>
      <inkml:brushProperty name="height" value="0.05292" units="cm"/>
      <inkml:brushProperty name="color" value="#FF0000"/>
    </inkml:brush>
  </inkml:definitions>
  <inkml:trace contextRef="#ctx0" brushRef="#br0">29555 5202 482 0,'0'0'431'0,"0"0"-381"15,-118-51 39-15,57 33 42 16,-9 5-33-16,-6 0-36 16,-4 4-28-16,-6-2-3 0,-11-3-10 15,-15-1-2-15,-15-2-11 16,-16 1-3-1,-13 5 1-15,-9 7 2 16,12 4 0-16,5 1-8 0,11 23 3 16,9 12-6-16,2 9 3 15,2 14 0-15,7 6-3 16,7 9 6-16,10 11-2 16,11 12 2-16,15 11-2 15,23 10-1-15,21 7 3 16,23 4 0-16,7 0 2 15,30 2-4-15,17-10 0 16,17-10 11-16,14-11-11 16,13-9-1-16,13-4 2 15,11-6-2-15,6-6 0 16,1-9 0-16,3-9 5 0,5-17-2 16,3-13-3-16,3-13 8 15,-3-14 4 1,1-6-6-16,0-27-4 0,-3-13 2 15,1-8-2-15,-7-12 12 16,-7-5-9-16,-5-4-4 16,-7-8 0-16,-7-2 2 15,-8-8 2-15,-12-10-5 16,-13-10 0-16,-14-8 0 16,-13-1 7-16,-13 3 5 15,-14 6 1-15,-12 7 6 0,-9 7-2 16,-33 6 3-16,-19 7-4 15,-13 6 0-15,-11 0-6 16,0 0-1-16,-3 6-9 16,-6 7-8-16,-14 6-9 15,-14 9-23-15,-23 16-28 16,-26 17-72-16,-40 19-225 16</inkml:trace>
  <inkml:trace contextRef="#ctx0" brushRef="#br0" timeOffset="2456.03">28018 5063 686 0,'0'0'171'15,"0"0"-110"-15,0 0 5 16,0 0 34-16,0 0-20 16,0 0-15-16,-49-66-2 15,31 41-7-15,-6-2-13 16,-7-6-7-16,-12-3-6 15,-4 1-11-15,-8-5-7 16,0 1 4-16,1 1 1 0,-4-1-3 16,-3 0-3-1,-3 1-6-15,-6-3-3 0,-5 1 11 16,-8-2 0-16,-11-2-9 16,-16 1 6-16,-7 2-6 15,-12 7-2-15,-9 7-2 16,-3 13 0-16,-17 8-3 15,-9 6-1-15,-12 0 1 16,-12 5 3-16,-3 7 4 16,-3 2-4-16,2 2-2 15,5-2-4-15,5 0 6 16,0 2 4-16,-1 0-3 16,-2 1 0-16,-6 3-1 15,2 2-1-15,-1 5-2 16,-2 4 6-16,-1 7-3 0,2 4 6 15,1 5-6-15,8 3-14 16,13 1 11-16,6 0 1 16,4 4 1-16,-3 1 1 15,-1 3 0-15,-2 0 0 16,2 2 10-16,7 2-14 16,5 3 4-16,11-3 0 15,19-5-2-15,21-10 7 0,17-5-5 16,11-5 0-16,10-5 0 15,6-1 0-15,10-9-4 16,4-5 4-16,8-3 0 16,1 1-1-16,2-2 0 15,5 0 1-15,6-4 0 16,6-4-2-16,1-1 1 16,0 1 1-16,0 0 0 15,-1 2 0-15,0 0 0 16,2-2 1-16,3-1 0 15,2 0-2-15,0-1 0 16,2 0 1-16,3-1 2 16,4-3 0-16,1 1-2 15,0-1 0-15,0 0 4 16,-3 0-3-16,-2 0 3 0,-3 0-2 16,-3 2-2-16,0 1 5 15,0 0-5-15,3-1 0 16,4-1-1-16,2-1 1 15,2 0-16-15,0 0-40 16,0 0-49-16,24-20-131 16,9-12-194-16</inkml:trace>
  <inkml:trace contextRef="#ctx0" brushRef="#br0" timeOffset="3070.83">20467 5253 608 0,'0'0'61'0,"0"0"-49"15,0 0 49-15,0 0 47 0,0 0-4 16,-49 94-25-16,24-41-29 16,0-1 1-16,3-5-16 15,5-6-2 1,0-5-6-16,1-3-19 0,2-5 20 15,0-6-5-15,5-10-5 16,2-5 15-16,7-7-8 16,0 0 0-16,0 0 9 15,0 0-17-15,0 0-5 16,0 0 8-16,2 0-16 16,15 0 1-16,11 0-5 15,15 0 5-15,10 1-7 16,8 10 2-16,10 3 0 0,4 4 10 15,-6-3-6-15,-8-1 7 16,-18-3-3-16,-19-3-6 16,-12-3 0-16,-8-3-2 15,-2-2 0-15,-2 0 16 16,0 0-3-16,0-15 27 16,-17-27-8-16,-15-24-20 15,-10-14 2-15,-7 0-14 16,2 8 0-16,3 14 2 15,3 14-2-15,4 14-29 16,-2 11-91-16,-9 9-250 16</inkml:trace>
  <inkml:trace contextRef="#ctx0" brushRef="#br0" timeOffset="28534.74">29343 10041 936 0,'0'0'110'0,"0"0"-42"16,0 0-26-16,0 0 8 15,0 0-16-15,0 0 5 16,0 0 4-16,0 0-13 0,0 0-3 16,0 0-12-16,5 30 12 15,29 31 12-15,2 18-1 16,0 7-19-16,-1-6-2 16,-2-14-12-16,1-19 2 15,-1-16-6-15,0-11 0 16,-2-11 4-16,-2-9-1 15,-1 0 1-15,-1-13-1 16,-1-22-1-16,-1-13 0 16,0-20-1-16,2-12-2 15,-2 0 0-15,0 16 0 16,-5 25-2-16,-7 21 1 16,-7 17-2-16,-1 1 1 0,1 20 2 15,6 23 5 1,7 12 7-16,7 2-8 0,5-7-1 15,5-15 2-15,3-15-4 16,4-13 2-16,3-7-1 16,5-19 6-16,1-25 2 15,2-24-3-15,4-19-4 16,3-14-3-16,2 9-1 16,-5 20-8-16,-7 26-19 15,-10 24-50-15,-11 21-93 0,-15 1-342 16</inkml:trace>
  <inkml:trace contextRef="#ctx0" brushRef="#br0" timeOffset="30635.8">28700 13515 866 0,'0'0'169'0,"0"0"-101"16,0 0-32-16,0 0 53 15,0 0-15-15,0 0-29 0,0 0-37 16,27 60 8 0,-9-27 26-16,3-5-26 0,-1-6-6 15,2-10 0-15,0-5-1 16,5-7 5-16,1 0 0 15,3-14-2-15,1-19 0 16,-2-17 6-16,-4-13-3 16,1-6-4-16,-6 8-4 15,-6 19-7-15,-6 18 4 16,-6 18 3-16,-3 6 9 0,3 0-8 16,4 23-8-16,4 15 0 15,10 14 20-15,4 1-14 16,5-9 3-1,2-10-2-15,-3-12-2 0,1-11 0 16,2-11 2-16,10-11-1 16,15-37 1-16,12-32-1 15,7-30-6-15,0-23-23 16,-3-7-15-16,-9 9-49 16,-2 21-92-16,-13 35-246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00:26.396"/>
    </inkml:context>
    <inkml:brush xml:id="br0">
      <inkml:brushProperty name="width" value="0.05292" units="cm"/>
      <inkml:brushProperty name="height" value="0.05292" units="cm"/>
      <inkml:brushProperty name="color" value="#FF0000"/>
    </inkml:brush>
  </inkml:definitions>
  <inkml:trace contextRef="#ctx0" brushRef="#br0">28396 1887 552 0,'0'0'138'0,"0"0"-50"16,0 0 24-1,0 0 42-15,0 0-42 0,0 0-32 16,0 0 3-16,-11-33-21 16,8 28-7-16,-2 0-1 15,1 0-17-15,1 1-6 16,-1-1-15-16,-1 0-10 16,2-1 5-16,0 3-9 15,2-2 3-15,-2 0 2 16,-3-1-2-16,2 1 3 15,-5-2 1-15,-6-1-5 16,-2-2 8-16,-5-1-8 16,-3 2 1-16,-7 0 2 15,-1 2-5-15,4 1-1 16,7 3 0-16,6 0-1 16,6 1 8-16,0 1-7 15,-1-1 0-15,-3 2-1 0,-3 0 1 16,-6 0-1-16,-1 0 0 15,-4 3-2-15,-1 8 1 16,3 0 1-16,-3 5 0 16,4 1 0-16,-2-1 0 15,2-1 3-15,4 0-3 16,-1 0 0-16,-2 6 0 16,-1-2 0-16,5-3 2 15,2 1-4-15,4-5 4 16,0 10 4-16,-3 3-6 0,-2 7 1 15,1 2-1-15,-1-1-3 16,2 0 3 0,4-5 1-16,4-3 5 0,0-5-5 15,4 0 0-15,2 6 0 16,0 8-2-16,2 10 2 16,1 8 0-16,0 4 7 15,0-4-4-15,3-5 5 16,13-9-6-16,5-5-3 15,5-6 2-15,3-5-2 16,4 0 5-16,-1-6 0 16,-1 3-4-16,-3-1 2 15,4-3 1-15,2 1-3 0,2-4 9 16,7-7-8 0,3-5 0-16,8 0 4 0,6-3 0 15,-1-14-5-15,-2-4-1 16,-9 1 0-16,-4-2-2 15,-3 0 2-15,-5 2 0 16,-2-4 0-16,-3-1 1 16,1-3-1-16,1-5 5 15,-4-5-1-15,-3-4 7 16,-6-3-5-16,-8-4 1 16,-3-1-2-16,-9 3-3 15,0 6 5-15,0 3 0 16,-9 2 0-16,-3 2 0 15,-4-5-4-15,-2-7 3 0,-1-5-5 16,-3-6 1-16,0-1-4 16,-3 8 0-16,-3 6 2 15,-7 11 0-15,-9 9-8 16,-15 11-6-16,-18 7-12 16,-14 6-29-16,-9 21-29 15,-7 17-141-15,5 9-253 16</inkml:trace>
  <inkml:trace contextRef="#ctx0" brushRef="#br0" timeOffset="1187.61">24733 5177 577 0,'0'0'149'0,"0"0"-69"16,0 0-5-16,-86-17 19 15,51 17-23-15,-2 0-22 16,-4 0 4-16,-3 0-9 15,-4 8-11-15,-9 4-4 16,-4 3 2-16,-2 0 3 16,1 6-15-16,4 4-5 15,3 3 13-15,4 3-8 16,4 2-12-16,5 4 14 16,4 0-13-16,4 6 0 15,4 3-1-15,5 8-3 0,6 1-4 16,5-2 3-16,5 2 0 15,6-4 8-15,3 2-3 16,0 0 6-16,20 0-4 16,12-1-10-16,13-2 2 15,14-5 1-15,10-10 2 16,10-11 8-16,6-11-8 16,0-6 4-16,-3-7-9 15,-6 0 0-15,-9-7 0 16,-7-13 2-16,-5-10-1 15,1-5 4-15,-4-6-1 16,-4-5 0-16,-5-4 1 16,-11-2 0-16,-5-3 6 0,-13-5 14 15,-8 1 10-15,-6-1-5 16,0 2-12-16,-15 2-2 16,-10 2-10-16,-8 1-1 15,-11-5-5-15,-11 0 0 16,-9 3-1-16,-10 8-9 15,-6 16-3-15,-5 17-16 16,3 14-52-16,18 10-75 16,18 19-168-16,17 10-548 15</inkml:trace>
  <inkml:trace contextRef="#ctx0" brushRef="#br0" timeOffset="2304.96">28136 5573 559 0,'0'0'202'0,"0"0"-57"16,0 0 2-16,0 0-16 15,-104-52-11-15,75 40-46 16,0-1-19-16,-4 2-33 15,-5 4-5-15,-5 7 2 16,-9 0 6-16,-3 5-20 16,-2 15 4-16,8 1-1 15,4 2-5-15,9 6 5 0,6 5-8 16,1 9 4 0,2 5 0-16,6 6-3 0,3 2-1 15,9 0 2-15,6 4 0 16,3 1 9-16,0 3-3 15,6 0-5-15,10-1 1 16,10 0-4-16,4-6 1 16,2-7-1-16,7-5 0 15,4-4 0-15,2-5 0 16,7-3 3-16,0-5 3 16,4-8-4-16,-4-5 0 15,3-11 1-15,0-4 3 16,2 0-4-16,-6-3 1 15,-4-11 2-15,-6-10 1 0,-4-5 22 16,-1-9 7-16,-3-8-8 16,-8 0-12-16,-2-4-5 15,-6-1 3-15,-6 1 1 16,-5 0-3-16,-6 0 1 16,0 2 1-16,-11 3-2 15,-17 3-5-15,-15 0-1 16,-20 2-3-16,-16-2-2 15,-15-2-16-15,-13-2-31 16,-11 8-47-16,-19 19-148 16,-22 19-450-16</inkml:trace>
  <inkml:trace contextRef="#ctx0" brushRef="#br0" timeOffset="15137.85">32267 3576 697 0,'0'0'47'0,"-118"43"59"16,59-18-31-16,1 5 2 15,-5 0-10-15,-1 6 1 0,0 5 22 16,1 7-32-16,8 10-2 15,1 13-11-15,8 7-1 16,4 6-28-16,9 4 2 16,15-6-18-16,14-5 1 15,4-6 13-15,3-8-14 16,18 0 15-16,10-6 0 16,8-5-13-16,7-7 10 0,14-6-6 15,9-3 1-15,14-3 5 16,6-5-5-16,-2-4-5 15,-8-5 5-15,-1-7-4 16,-8-2 2-16,-1-9-1 16,-3-1 2-16,-5-3 20 15,-3-18-12-15,-5-8 4 16,-4-7-4-16,-4-5-2 16,0-7 5-16,-8-7-3 15,-4-10-11-15,-6-13 22 16,-9-8-13-16,-8-8 6 15,-8-2 3-15,-2 8-16 16,-2 7 4-16,-11 5 0 16,-2 9 0-16,-3 6 8 15,-6 5-11-15,-7 5 3 0,-10 3-5 16,-14 1 0-16,-16 3-8 16,-23 6-2-16,-24 11-13 15,-30 18-16-15,-31 9-77 16,-15 40-105-16,0 16-378 15</inkml:trace>
  <inkml:trace contextRef="#ctx0" brushRef="#br0" timeOffset="19470.71">26359 1805 235 0,'0'0'95'0,"0"0"-92"0,0 0 2 16,0 0 26-16,0 0-17 15,0 0-13-15,0 0 0 16,8-10-1-16,-5 9 0 16,-2-1-4-16,-1 1-5 15,0 1 9-15,0 0 11 16,0 0 41-16,0 0 28 16,0 0 22-16,0 0-1 15,0 0-41-15,0 0-13 16,0 0 9-16,0 0-1 15,0 0-4-15,0 0 5 16,0 0-9-16,0 0 20 16,0 0-8-16,0 0-12 15,0 0 2-15,3 0-23 16,9 0 3-16,6 0-10 0,10 0 6 16,14 0 12-16,4-2-20 15,6-4-6-15,4 3 0 16,-2 1-4-16,-2 2-1 15,-2 0-5-15,-2 0 4 16,0 8-8-16,-3-2 3 16,-1-3 0-16,-2-3 2 15,-3 0 1-15,-4-1-4 16,-6-7 1-16,-6 3-2 16,-6 4-2-16,-8-2 4 0,-6 3 0 15,-1 0 1-15,-2 0 6 16,0 0-9-16,0 0 2 15,0 0 0 1,0 0 6-16,0 0-3 0,0 0-3 16,0 0 0-16,0 0 8 15,0 0-8-15,0 0 4 16,0 0-4-16,0 0 26 16,0 0-16-16,0 0 5 15,-2 0 7-15,-2 0-12 16,-2 0 9-16,-3 0-10 15,2 0 0-15,1 0 22 16,3 0-21-16,1 0 2 16,2 0-4-16,0 0-4 15,0 0-3-15,0 0 1 0,0 0-2 16,0 0 1-16,0 0 5 16,0 0-6-16,0 0 0 15,0 0-4 1,9 0 1-16,0-3 1 0,3 3 2 15,-6 0-3-15,-2 0 4 16,-2 0-5-16,-2 0 4 16,1 0 0-16,3-4-3 15,3 1 6-15,-1 0-3 16,0 2 0-16,-2-1 4 16,-1 2-7-16,-1 0 3 15,-2 0 0-15,0 0 0 0,0 0 2 16,0 0-2-1,0 0 6-15,0 0 2 0,0 0-13 16,0 0 7-16,0 0-2 16,0 0 12-16,0 0-10 15,0 0 2-15,0 0-4 16,0 0 0-16,0 0-4 16,0 0 2-16,0 0 2 15,0 0 20-15,0 0-11 16,0 0 9-16,0 0-4 15,0 6-13-15,0 18-2 16,0 12 1-16,-2 9 0 16,1 1 14-16,1-2-12 15,0-5-2-15,0-5 0 16,0-1 0-16,0-3-5 0,3-3 6 16,4-2-1-16,2-3 4 15,2-1 2-15,0 5-9 16,1 3 3-16,0 3 0 15,0 1-2-15,-4-2 5 16,-2-3-3-16,-3-2 0 16,0-3 4-16,0-3-6 15,1-1 2-15,-1-3 0 16,0-2-2-16,-2 1 4 16,3 2-2-16,-3 1 0 0,2 2 4 15,-1 4-9-15,1-4 4 16,3 2 1-16,-1 0 0 15,3-1 2 1,-2-4 1-16,-2 0-3 0,3 1 1 16,-2-1-4-16,-2 5 1 15,-1 1 2-15,-1 2-1 16,1 2 7-16,-1 1-6 16,-1 1 0-16,0-5 0 15,0 0-3-15,0-2 1 16,0-2 2-16,0 1 5 15,0-2-4-15,0 1 1 16,0 0-2-16,0 5 0 16,0 1-6-16,0 5 6 15,-1-3 0-15,-2-1 4 0,-2-4-2 16,1-3-2-16,1-1 0 16,0 1 0-16,3-2-2 15,-2 1 2-15,1-2 0 16,1 2 0-16,-3 1 4 15,3 1-5-15,-3 1 1 16,1-3 0-16,2-1-3 16,-1 1 5-16,1-1-2 15,0 2 0-15,-2-2 3 16,-1 2-7-16,0 0 2 16,-2-2 2-16,0 1 5 15,4-1-4-15,-1-4 3 0,2-2-4 16,0 2-4-16,0-1 0 15,0 3 4-15,0-1 0 16,0-1 3-16,0 1-2 16,0-3 2-16,0-1-3 15,0-1-1-15,0-1-1 16,0-3 1-16,0 2 1 16,0 0 3-16,0-1-3 15,0 2 0-15,0-3 0 16,0-1 5-16,0 1-11 15,0 0 6-15,0 2 0 16,0-2 4-16,0 2-4 16,0-2 0-16,0 0 0 15,0 1 1-15,0-1-4 16,0 1 5-16,0 0-2 0,0-2 0 16,0-1 2-16,0 0-5 15,0-2 3-15,0-1 0 16,0-1-1-16,0 0 5 15,0 0-4-15,0 0 0 16,0 0 1-16,0 0-5 16,0 0 3-16,10-8 1 15,4-3-2-15,5 0 6 16,2 1-4-16,2 1 0 16,2-2 0-16,2 0-1 0,-1 0 1 15,4 2 0 1,-1 0-3-16,1 0 4 0,0 2-1 15,-4 2 0 1,0-1-1-16,-1 4 0 0,-3-1-2 16,-1 2 3-16,2 1 1 15,-4 0 1-15,-2 0-2 16,0-2 0-16,0 1 2 16,2-1-4-16,2 0 2 15,-4 1 0-15,2-1 0 16,-4 2 4-16,0 0-4 15,-2 0 0-15,-1 0-1 16,0 0-4-16,2 0 8 0,0 0-3 16,2 0 0-1,-2 0 5-15,0 0-5 0,0 0 0 16,0 0 0-16,1 0-3 16,-3 0 5-16,1 0-2 15,-2 0 0-15,1 2 3 16,1-2-6-16,-1 0 2 15,3 1 1-15,-6-1 6 16,0 0-6-16,-8 0 0 16,-1 0 0-16,0 0-9 15,0 0-17-15,0 2-59 16,-15-2-57-16,-8 0-204 16</inkml:trace>
  <inkml:trace contextRef="#ctx0" brushRef="#br0" timeOffset="37417.4">28767 1159 696 0,'0'0'272'0,"0"0"-142"16,0 0-12-16,0 0-24 15,0 0-30-15,0 0-5 16,0 0-21-16,0 0-18 16,8 0 7-16,6 9-25 15,10 12 20-15,9 10 19 16,0 4-22-16,0-2 16 16,-6-9-28-16,-6-4 8 15,-7-9-9-15,-4-7 2 0,-6-3-8 16,-2-1 0-16,-2 0 3 15,0 0 26-15,0-7-18 16,1-24 15-16,2-16-5 16,1-12-16-16,2 6 1 15,-1 14-6-15,1 17 7 16,3 11-6-16,6 6-1 16,5 5 0-16,6 0-5 15,10 0 2-15,-4 10-1 16,0 4 4-16,2-2 0 15,-3-1 4-15,-1-3-4 16,-4-5 3-16,-10-3 3 16,-3 0-2-16,-8 0 11 0,-5 0 0 15,0 0 14 1,0-17 20-16,-13-14-32 0,-7-11-1 16,-5-12-16-16,3 4-3 15,2 8-6-15,10 2-5 16,5 9-14-16,5 4-24 15,0 5-79-15,18 5-55 16,13 8-117-16,5 7-222 16</inkml:trace>
  <inkml:trace contextRef="#ctx0" brushRef="#br0" timeOffset="37721.3">29571 756 739 0,'0'0'152'16,"0"0"-4"-16,0 0 3 15,0 0-31-15,0 0-49 16,0 0-51-16,-3 6-18 0,3 18 3 15,0 7 6 1,8 4 10-16,2-9-2 0,-4-4-12 16,-3-8-14-16,0-6 4 15,-1-5-74-15,2-3-81 16,2 0-230-16,1-20-395 16</inkml:trace>
  <inkml:trace contextRef="#ctx0" brushRef="#br0" timeOffset="38037.3">29482 364 802 0,'0'0'108'16,"0"0"-87"-16,0 0 27 16,0 0 21-16,0 0-39 15,0 0-11-15,-5 37 13 16,5-37 49-16,0 0 23 16,0 0-34-16,0 0 21 15,0 0-37-15,-4 0-24 16,-2 0-21-16,1 0-9 15,4 0-43-15,1 0-69 16,4 11-144-16,23 4-183 16</inkml:trace>
  <inkml:trace contextRef="#ctx0" brushRef="#br0" timeOffset="38852.05">29783 591 941 0,'0'0'153'16,"0"0"-33"-16,0 0-18 15,0 0-26-15,0 0-45 16,0 0-27-16,-1 44 3 16,10-2 44-16,2 4-15 0,0 1 3 15,-2-5-10 1,0-7-17-16,-6-7 1 0,0-9-5 15,-3-8-3-15,0-6 4 16,1-5-3-16,-1 0-4 16,0 0 3-16,0-29-2 15,0-14 13-15,-9-16-15 16,-4-11-1-16,1 9 2 16,2 12 1-16,1 16-4 15,3 21 1-15,1 9 0 16,-1 3-5-16,-1 0 5 15,-2 0 0-15,-2 0 0 0,0 15-10 16,2 1 8-16,3 0-7 16,4-8 2-1,2-4 1-15,0-3-5 0,0-1 11 16,18 0-3-16,11-2-12 16,5-19 12-16,6-5-5 15,-1-6 3-15,0 1 0 16,-3 4 8-16,-8 5-3 15,-10 10 0-15,-9 5 10 16,-8 6-8-16,-1 1 1 16,0 0 1-16,0 0-1 15,0 12-1-15,3 12-2 16,6 7 0-16,1 2 3 16,1 0-4-16,4-5 1 15,0-4 0-15,4-2 4 0,-2-9-1 16,3-8-3-16,4-5 0 15,3 0 2-15,6-22 4 16,0-9-2-16,-5-2 8 16,-6 2 9-16,-10-5-19 15,-7 1 16-15,-5-1-3 16,0 3-13-16,0 11 14 16,-8 10-13-16,4 9 13 15,1 3 10-15,-1 0-25 16,-4 6-2-16,-4 19-7 15,0 13 7-15,5 9-7 16,7 0 8-16,0-8 0 16,21-9 0-16,8-10-12 0,9-15-7 15,5-5-28-15,5-16-43 16,-6-23-44-16,-14-9-195 16,-19-7-611-16</inkml:trace>
  <inkml:trace contextRef="#ctx0" brushRef="#br0" timeOffset="39386">29536 358 495 0,'0'0'170'16,"0"0"-47"-16,0 0-3 15,0 0-24-15,-60 87-34 16,57-66-22-16,3-5-27 15,0-7 33-15,0-3-20 16,1-6-3-16,4 0 6 16,-4 0-22-16,1 0 22 15,0 0 38-15,-2-9-4 16,0-5 27-16,0 1-43 16,-13 2-10-16,-4 5-32 15,-3 6-5-15,-8 0-45 0,-8 22-123 16,-4 11-274-16</inkml:trace>
  <inkml:trace contextRef="#ctx0" brushRef="#br0" timeOffset="106627.04">23471 5470 637 0,'0'0'141'15,"0"0"-38"1,0 0-1-16,0 0 38 0,0 0-27 15,0 0-31-15,0 0 6 16,0 0-28-16,3-4-17 16,-3 4-14-16,0 0-8 15,0 10 3-15,-11 24-23 16,-3 22 3-16,0 23-2 16,5 11 3-16,9 3-6 15,0-4 1-15,0-4 0 16,1-8 4-16,7-5-2 15,1-11 1-15,-3-11-3 16,1-7 5-16,-5-10-8 16,1-3 6-16,-3-7-2 0,1-1-1 15,1-3 5-15,-2-2-5 16,1-5 0-16,-1-4-1 16,0-1-3-16,2-4 6 15,-2-2-2-15,0-1 4 16,0 0 0-16,0 0-4 15,0 0 2-15,0 0 1 16,0 0 18-16,0 0-14 16,0 0 7-16,0 0 0 15,1 0-12-15,1 0 5 16,-2 0-7-16,1 0 0 16,-1 0 5-16,0 0-5 15,3 0 5-15,11 0-2 0,10-1 4 16,16-7-4-1,11-2-3-15,7 5 1 0,5-2 2 16,1 7-2-16,-3 0-1 16,-3 0 2-16,-3 0 2 15,0 0-4-15,0 0 0 16,-1-8 0-16,0-1-2 16,-3 0-2-16,-6 2-22 15,1 3-54-15,2 0-176 16,-7 2-419-16</inkml:trace>
  <inkml:trace contextRef="#ctx0" brushRef="#br0" timeOffset="109178.09">28108 4938 500 0,'0'0'77'0,"0"0"-77"15,0 0 10-15,0 0-8 16,0 0 17-16,0 0 17 16,71-49 101-16,-71 49 18 15,0 0-12-15,-12 0-26 16,-13 0-45-16,-12 0-23 0,-11 1-10 15,-2 10-15 1,-2 2-11-16,-3 1-12 0,-4 2-2 16,-1-2 0-1,2 2 1-15,7-4-1 0,3-2 1 16,5-3 0-16,0-2 9 16,2-3-4-16,6-2 14 15,0 0-5-15,5 1-10 16,5-1 12-16,4 2-15 15,5-2 0-15,1 0 0 16,6 0-1-16,-1 0 0 16,4 0-4-16,1 0 4 15,1 0-3-15,2 0 4 16,2 0-1-16,0 0 5 16,0 0-3-16,0 0 5 0,0 0-1 15,0 0 0-15,0 0 7 16,0 0-8-16,0 0 3 15,0-3 3-15,3-7-8 16,0-1 4-16,-1-1-1 16,-2-1 3-16,0 2 12 15,0-1-8-15,0 1 4 16,-2 1 3-16,-5 2-11 16,1 3 1-16,-1 1-4 15,3 2 3-15,3 2 10 16,1 0-19-16,0 0 7 15,0 0-7-15,0 18 5 16,-2 21-3-16,1 17 2 16,-2 10 11-16,3 9-9 0,0 5-1 15,0 4-3-15,0 3 0 16,0-2 1-16,9-2 1 16,4-4-2-16,-1-12-1 15,0-3 4-15,-3-1-2 16,-3 3-4-16,-4 1 1 15,-1 1 0-15,-1-4 4 16,0-5 0-16,2-7-4 16,4-5 0-16,2-6-1 15,1-6 1-15,2-2 0 16,-2-7 0-16,-3 1 2 16,-2-2-2-16,-2-2 1 15,-1 1-1-15,1-2 3 0,-1 0-6 16,-1 3 4-16,2 0-1 15,-1 0 2-15,1 0-2 16,1-1 0-16,-2 2-1 16,3-2 3-16,-2-2-3 15,-1-4 2-15,1 0-1 16,-2-3 1-16,0 1 1 16,0 0-2-16,0 0 2 15,0-4 0-15,0-3 2 16,0-1-4-16,0-1 1 15,0 4-1-15,-2 4 2 16,-5 6-2-16,0 4 0 0,-1-2 2 16,4-4-4-1,2-8 7-15,2-6-5 0,0-5 0 16,0 0-1-16,0 0 1 16,0 0-2-16,0 0 2 15,0 0 2-15,-1 0-2 16,1 0 2-16,-3 0-2 15,0 5-6-15,-1 4 5 16,0 0-1-16,3-1 2 16,1-1-1-16,0-5 3 15,0 3-2-15,0 3 0 16,0 0 1-16,0 2-3 16,0-3 2-16,0-3 0 0,0-3 0 15,0-1 3-15,0 0-6 16,0 0 1-16,0 0-2 15,0 0 2-15,-2 0-30 16,1 0-19-16,-7-3-91 16,-1-6-240-16</inkml:trace>
  <inkml:trace contextRef="#ctx0" brushRef="#br0" timeOffset="110030.26">26588 7322 671 0,'0'0'201'0,"0"0"-155"16,0 0 38-16,0 0 70 15,0 0-8-15,0 0-37 16,-30 4-31-16,28-4-36 16,2 0 7-16,0 0-16 15,0 0 1-15,0 0-13 16,6 0-13-16,23 0 3 15,20 0-6-15,18 0 5 16,13 4 4-16,0-1-14 16,-6 6 0-16,-10 2 0 15,-9 0-4-15,-5 0 4 0,-3-5-5 16,-3-5 0 0,-1-1 5-16,-7 0-7 0,-8-7 6 15,-10 0 1 1,-6 3 0-16,-9 4 0 15,-3 0 2-15,0 0-1 0,0 0 7 16,0 0-8-16,-5 6 8 16,-5 1-8-16,4-2 3 15,2-2-3-15,4-2 2 16,-2-1-2-16,0 0 0 16,1 0-5-16,-2 2 4 15,-4-2-16-15,1 2-26 16,1-2-34-16,2 0-29 15,2 0-103-15,-1-5-256 0</inkml:trace>
  <inkml:trace contextRef="#ctx0" brushRef="#br0" timeOffset="110544.93">27295 7115 546 0,'0'0'272'0,"0"0"-137"15,0 0-14-15,0 0 44 16,0 0-26-16,0 0-24 16,-8 5-53-16,5 0-29 0,2 3 1 15,-1 4-16-15,1 7-5 16,1 1 5-16,-2 2-12 16,2-1 4-16,0-4-6 15,0-4-1-15,0-2-2 16,0 0-1-16,0-2-23 15,0 0-68-15,0 2-94 16,6-3-210-16,5-6-544 16</inkml:trace>
  <inkml:trace contextRef="#ctx0" brushRef="#br0" timeOffset="120030.14">4144 4447 761 0,'0'0'155'0,"0"0"-79"15,0 0 18-15,0 0 23 16,0 0-28-16,0 0-24 16,0 0-24-16,-21 0-26 15,23-2-7-15,17-1-3 0,8 2 11 16,21-2 8-16,13 3-5 15,14 0-4-15,7 0-2 16,4 0-8 0,7 0 4-16,2 1-5 0,7-1 10 15,2 0-4-15,-4 0-5 16,3 0 0-16,-6 0-3 16,0-6 0-16,-2 3-2 15,2-5 3-15,2 3 1 16,-5-4-4-16,-5-5-1 15,-5-2 1-15,-5-1 0 16,0-1-3-16,-4-1 6 16,-8 4-3-16,-2 1 3 0,-9 6-2 15,-4 3 0-15,-3 5-1 16,-4 0 0-16,1 0 0 16,-6 0 2-16,-4 6 8 15,-6 1-3-15,-2-3-5 16,-11 0-1-16,-1-3 7 15,-10 1-8-15,-3-1 0 16,-1-1 2-16,-2 0 3 16,0 2 9-16,0-1 1 15,0-1 6-15,0 0-6 16,0 0-4-16,0 0 1 16,0 0-6-16,-2 0 4 15,-1 2-8-15,0-2-2 16,-1 0-1-16,1 2-1 15,0-2-4-15,1 0 1 16,2 0-2-16,0 0 2 0,0 1 0 16,0-1-9-16,0 2 1 15,-3-2-5-15,3 1 0 16,-4-1 1-16,1 0-9 16,3 0-9-16,0 0 4 15,0 0 0-15,0 0-18 16,0-3-38-16,0-3-68 15,0 1-71-15,-20 5-632 16</inkml:trace>
  <inkml:trace contextRef="#ctx0" brushRef="#br0" timeOffset="126284.43">13922 4764 1114 0,'0'0'155'15,"0"0"-89"1,0 0-19-16,0 0 5 0,0 0 17 16,0 0-25-16,0 0-23 15,0 0-7-15,59 51 20 16,-22-12 8-16,0 1-17 15,2-3-7-15,-3-5-2 16,-5-9-6-16,-6-6-6 16,-7-9 1-16,-3-8-4 15,-4 0 4-15,2-23-1 16,-1-21 1-16,2-19 5 16,-4-9-9-16,-4 2-1 15,-3 15 0-15,0 22 0 16,-3 17 1-16,0 16 0 0,0 0 9 15,0 14 6-15,7 24-15 16,8 12 5-16,2 5 2 16,5-8 3-16,5-11 3 15,1-13-14-15,3-13 2 16,7-10 0-16,4-7-1 16,4-27 2-16,2-10-3 15,-2-4 0-15,-9-1 0 16,-7 8-11-16,-11 8-23 15,-7 10-65-15,-7 12-121 16,-5 11-477-16</inkml:trace>
  <inkml:trace contextRef="#ctx0" brushRef="#br0" timeOffset="137786.16">8720 5483 549 0,'0'0'97'0,"0"0"11"0,0 0 9 15,0 0 19-15,0 0 24 16,0 0-25-16,-37-69-32 15,32 66-14-15,5 3 12 16,0 0-27-16,0 0-37 16,0 0-15-16,12 6-16 15,20 22-3-15,15 14 10 16,13 6 11-16,4 4-6 16,-1-4 8-16,-4-10-9 15,-5-5 3-15,-3-14-5 16,-5-10 3-16,-1-9-2 0,4-1-6 15,2-39 2-15,12-24 1 16,1-18-5-16,1-13-5 16,-9 4-1-1,-7 9-1-15,-12 16 0 0,-6 17-1 16,-10 12-4-16,-7 19-6 16,-6 7-9-16,-6 9-8 15,-2 2-8-15,0 0-28 16,0 0-35-16,0 0-69 15,0 13-138-15,0 7-166 16,-9 6-52-16</inkml:trace>
  <inkml:trace contextRef="#ctx0" brushRef="#br0" timeOffset="138091.16">9526 5202 1055 0,'0'0'213'15,"0"0"-124"-15,0 0-34 16,0 0 42-16,-8 112 31 16,11-60-60-16,18-4-17 15,4-6-23-15,2-6 1 16,7-7-9-16,4-8-3 16,2-12 0-16,5-9-5 15,1-7-4-15,5-32-1 16,4-19-4-16,2-23-3 15,4-14-5-15,-4 0-6 16,-4 8-10-16,-4 22-19 16,-5 21-21-16,-8 17-30 0,-8 21-49 15,-10 6-105-15,-15 34-89 16,-3 14-195-16</inkml:trace>
  <inkml:trace contextRef="#ctx0" brushRef="#br0" timeOffset="139540.75">6242 6096 500 0,'0'0'113'0,"0"0"-91"16,0 0 66-16,0 0 59 15,0 0 22-15,0 0-37 16,-12-9-42-16,12 18-38 16,16 22-19-16,11 17 43 15,15 6-8-15,4 0-24 16,2-9-17-16,-6-9-6 15,-2-9-7-15,-9-8 4 16,-4-6-7-16,-9-9-2 16,-3-3 0-16,-6-1 1 15,5-5-4-15,-1-26 4 16,-3-17 4-16,-2-15-12 0,-4-6-1 16,-4 3-1-16,3 18 0 15,2 19-1-15,-1 17 1 16,7 12-1-16,8 0-5 15,11 22 6-15,10 10 16 16,5 3-2-16,-2 1-3 16,-2-7-1-16,0-9-2 15,-5-12 7-15,1-8-11 16,1-3 2-16,6-33 0 16,10-22 1-16,0-16-3 15,-2-11-4-15,-10 1 0 16,-4 10-10-16,-8 16-30 15,-4 25-33-15,-1 27-105 16,-4 7-322-16</inkml:trace>
  <inkml:trace contextRef="#ctx0" brushRef="#br0" timeOffset="148792.01">7883 7017 441 0,'0'0'461'0,"0"0"-397"16,0 0-37-16,0 0 26 15,0 0 30-15,0 0-3 16,0 0-43-16,37 8-22 0,-7 15 66 15,5 3-13-15,-1-2-28 16,-1-5-17-16,-5-3-5 16,-3-7 2-16,-4-4-4 15,-3-4-14-15,-3-1-1 16,4-3 1-16,-1-18 4 16,0-14-3-16,-3-5 3 15,0 6-6 1,-9 9 3-16,-3 13 1 0,0 10 11 15,-3 2-3-15,3 3-4 16,10 24-4-16,7 4 1 16,10 5 42-16,4-6-21 15,3-13-3-15,8-11-6 16,4-6-5-16,5-22-7 16,6-24 3-16,-2-16-8 0,-6-8 0 15,-12 1-9-15,-13 11-11 16,-9 12-11-16,-9 15-49 15,0 11-56-15,-1 13-169 16,-4 7-472-16</inkml:trace>
  <inkml:trace contextRef="#ctx0" brushRef="#br0" timeOffset="157548.46">26397 816 778 0,'0'0'175'15,"0"0"-138"-15,0 0-11 16,0 0 32-16,0 0 35 15,52 92-3-15,-33-46-20 0,4-4-11 16,-6-6-15-16,0-10-13 16,-4-7 0-16,-4-8-21 15,-1-6-4 1,-2-5 4-16,5 0-7 0,13-13 8 16,12-18 0-16,5-9-2 15,-3-4-3-15,-11 12-4 16,-11 11 4-16,-8 12-6 15,-5 9 0-15,3 4-1 16,0 30 1-16,4 14 0 16,2 10 28-16,3-6-13 15,2-11-4-15,3-13 11 16,7-15-19-16,8-13 10 0,10-6-11 16,11-37-2-16,10-21 0 15,1-13-1-15,0-7-11 16,-9-3-2-16,-10 6-25 15,-9 12-31-15,-8 19-8 16,-8 18-125-16,-16 21-305 16</inkml:trace>
  <inkml:trace contextRef="#ctx0" brushRef="#br0" timeOffset="159132.24">25889 5703 997 0,'0'0'145'0,"0"0"-101"16,0 0-43-16,0 0 10 15,0 0 79-15,28 122-7 16,-14-69-27-16,5-7-17 15,-2-7-5-15,4-12 4 16,-6-7-15-16,1-9-9 16,-4-8-9-16,0-3 1 15,3-11 1-15,7-26 6 0,5-20-3 16,0-7-7-16,-6 6-2 16,-5 17 2-16,-8 18 1 15,-4 15 1-15,-1 8 0 16,0 12 0-16,6 24 3 15,3 10 17-15,4-4-9 16,4-6-5-16,7-14-5 16,9-14-1-16,14-8 0 15,16-33 3-15,16-24-8 16,3-20-5-16,-1-13-6 16,-17-6 2-16,-17 5-21 15,-15 13-50-15,-21 18-90 16,-14 27-232-16</inkml:trace>
  <inkml:trace contextRef="#ctx0" brushRef="#br0" timeOffset="161000.57">29324 2973 748 0,'0'0'57'16,"0"0"9"-16,0 0 52 15,0 0 0-15,0 0-16 16,0 0-49-16,0 0 36 16,56 60-10-16,-36-21-28 15,-2 0-16-15,3-3-8 16,-2-10-20-16,-3-6 3 15,1-7-2-15,-7-6 2 16,-2-5-1-16,-2-2-4 0,2 0-1 16,6-25 8-16,10-15-8 15,1-7-3-15,2 3-2 16,-7 11 2 0,-7 18-1-16,-6 13 0 0,-4 2-4 15,0 20-6-15,0 20 10 16,0 4 8-16,4-2 5 15,1-13-12-15,3-11 3 16,8-9 3-16,8-9-1 16,12-11 1-16,13-25-6 15,10-12-1-15,3-7-7 16,-7-2-7-16,-10 4-11 16,-12 7-36-16,-10 9-31 0,-11 12-67 15,-13 12-168-15,-2 13-614 16</inkml:trace>
  <inkml:trace contextRef="#ctx0" brushRef="#br0" timeOffset="162083.33">21836 4191 116 0,'0'0'0'0</inkml:trace>
  <inkml:trace contextRef="#ctx0" brushRef="#br0" timeOffset="163107.01">21836 4191 247 0,'13'-9'102'0,"-13"9"-22"0,0 0-8 16,0 0 22-16,0 0-1 15,0 0-17-15,0 0 5 16,0 0-24-16,0 0 16 16,0 0 2-16,3-2 8 15,-3 2-20-15,0-1-23 16,0 1-15-16,0 0 0 15,0 0 6-15,0 0 3 0,0 0-4 16,0 0-5 0,0 0-1-16,0 0 9 0,0 0-2 15,0 0-6 1,0 0-6-16,0 0 0 0,0 0-6 16,0 0-4-16,0 0 3 15,0 0-5-15,0 0-1 16,0 0 3-16,0 0 0 15,0 0 0-15,0 0 1 16,0 0-5-16,0 0 3 16,0 0-4-16,0 0 0 15,0 0 2-15,0 0-4 16,0 0 3-16,0 0-4 16,0 0 3-16,0 0 1 15,0 0-5-15,0 0 7 0,0-2-3 16,0 2 0-16,0-2 2 15,0 2 3-15,0 0-5 16,1-1 0 0,-1 1-2-16,0-1 1 0,0 1 0 15,0-2-2-15,0-1-1 16,0-1 3-16,2-2-3 16,-2 1 0-16,1 1 0 15,1 1-2-15,-2-1 4 16,0 4-1-16,0 0-1 15,0 0 1-15,0 0-4 16,0 0 2-16,3 5-5 0,6 19-4 16,7 12 10-16,7 8 0 15,1-3 1-15,-2-5-1 16,-4-8 0-16,-2-5 0 16,-2-2 0-16,-2-7 1 15,-5-6 2-15,-2-5-2 16,-4-3 2-16,2 0 1 15,3 0 3-15,4-16 6 16,11-18 7-16,6-17-10 16,5-3-9-16,-1 2-1 15,-7 11-1-15,-6 16-7 16,-9 10-5-16,-5 8-10 16,-2 4 2-16,-2 3-9 0,0 0-5 15,0 0-14 1,0 0 3-16,0 0 1 0,0 0 23 15,0 0 12-15,0 0 7 16,0 0 3-16,0 0 3 16,0 0 1-16,0 11 3 15,0 9-5-15,0 11 12 16,7 8 20-16,2-2-10 16,2-3-4-16,2-7-4 15,0-7-3-15,2-5 0 16,-3-8-1-16,2-3-3 15,3-4-1-15,9-4 0 0,8-24 4 16,7-13-3-16,1-3-6 16,-3 6-3-16,-7 5 0 15,-8 7-4 1,-11 9-12-16,-2 3-50 0,-3 3-82 16,-3-3-314-16</inkml:trace>
  <inkml:trace contextRef="#ctx0" brushRef="#br0" timeOffset="176154.14">4329 8071 368 0,'0'0'217'0,"0"0"-138"16,0 0 38-16,0 0 8 15,0 0-21-15,0 0-2 16,0 0-25-16,0 0-23 15,-24 0-14-15,24 0-2 16,0 0-15-16,0 0-5 16,3 0-3-16,21 0-9 0,15 0 7 15,13 0-4-15,8 0 0 16,1-13-5-16,-4-5-4 16,1-1 4-16,-10 3 0 15,-17 3 0-15,-13 7-3 16,-11 4 1-16,-7 2 1 15,0 0 14-15,-16 0 4 16,-8 0-15-16,-10 0-6 16,1 8 0-16,0 1-1 15,0-1 0-15,-1 1-5 0,1 1 6 16,2 1 3 0,-2 0-1-16,3 0-2 0,2 3 0 15,1-3 2-15,2 0 4 16,5-3 0-16,8-4 4 15,5-1 2-15,5-3 4 16,2 0 5-16,0 0-11 16,0 0-10-16,11 0 0 15,14-3-13-15,8-4 12 16,10-4 0-16,-4 1-3 16,-6 2 3-16,-15 4-9 15,-3 0-3-15,-11 4-13 16,-1-1-42-16,-1-1-56 15,2-6-143-15,8-10-269 0</inkml:trace>
  <inkml:trace contextRef="#ctx0" brushRef="#br0" timeOffset="177954.59">8261 7995 355 0,'0'0'107'15,"0"0"-44"-15,0 0 33 16,0 0 38-16,0 0-9 16,0 0-31-16,0-1-21 15,0 1 16-15,0 0-13 16,0 0-26-16,0 0-20 0,6 2-20 15,8 19-8-15,3 7 16 16,4 5-4 0,-1 0-9-16,0-5 7 0,1-4-5 15,-2-10 0-15,-5-3-2 16,-5-6 3-16,-4-4-6 16,-2-1-2-16,-1 0 8 15,1 0 0-15,3-25 7 16,5-16-3-16,6-9-11 15,1 3 0-15,-3 10 2 16,-4 16 9-16,-4 12 9 16,-4 7 0-16,-3 2 11 0,0 0-7 15,0 0-17 1,1 3-3-16,4 9-2 0,6 3 5 16,0-1 8-16,1-3-7 15,3-5-1-15,-1-1 4 16,1-5-4-16,4 0 0 15,8-11-2-15,7-25 6 16,7-13-4-16,-1-13-8 16,-6-4-31-16,-3-1-43 15,-11 3-157-15,-11 10-909 16</inkml:trace>
  <inkml:trace contextRef="#ctx0" brushRef="#br0" timeOffset="186262.7">4438 8923 419 0,'0'0'3'0,"0"0"1"0,0 0 2 15,0 0 74-15,0 0 14 16,0 0-27-16,0 0-11 16,61 0-16-16,-53 0 30 15,2 0-35-15,5-6-3 16,3-3-8-16,0-1-7 16,-2 1-13-16,-7 6-4 15,-4 3 0-15,-5 0-15 16,0 1-5-16,0 18 6 15,0 3 14-15,-11 0 5 0,1-5 5 16,-2-5 14-16,6-1 7 16,-2 0 1-16,4 0 3 15,-2-4-2-15,3-4 12 16,3-3-20-16,0 0-13 16,0 0-3-16,0 0-1 15,12-15-6-15,8-6-4 16,2-4 2-16,-3 8-3 15,-4 6-2-15,-9 8 0 16,-6 3 4-16,0 0-5 16,0 0 0-16,0 14 6 15,-1-2 0-15,-4-3 29 16,4-4-13-16,1-5-11 16,0 0-5-16,13-9-5 15,18-18-45-15,8-7-8 0,3-1-176 16,-11 7-596-16</inkml:trace>
  <inkml:trace contextRef="#ctx0" brushRef="#br0" timeOffset="187686.25">6085 8922 629 0,'0'0'179'16,"0"0"-116"-16,0 0 11 0,0 0 5 15,0 0-18 1,0 0-13-16,-34 2-23 0,34-2-11 15,0 0-3-15,0 4 3 16,0 9 2-16,0 33 39 16,0-19-8-1,4-8-22-15,-1-7-10 16,2-5-5-16,-4-3-9 16,4-4 3-16,4 0-1 15,9-11-1-15,8-14 0 16,4-3 1-16,-3 0-1 15,-1 6-2-15,-7 13 0 0,-8 6 0 16,-3 3 1 0,-5 0 1-16,0 9-2 0,0 7 7 15,-1-1 6-15,-1-4 6 16,1-5 1-16,1-4-10 16,3-2-3-16,10-2-7 15,9-20 0-15,10-8-1 16,2-1-13-16,-4 6-18 15,-8 11-3-15,-11 13-55 16,-10 1-9-16,-4 20-45 16,0 7-68-16,-16-5-358 15</inkml:trace>
  <inkml:trace contextRef="#ctx0" brushRef="#br0" timeOffset="193004.82">7410 11464 838 0,'0'0'134'0,"0"0"-41"16,0 0-18-16,0 0 14 16,0 0-3-16,0 0-8 15,0 0-38-15,3-2-9 16,17 21-6-16,8 6 28 16,8-2-23-16,2-3-11 0,0-2-1 15,-7-8-5-15,-1-2-10 16,-15-1 3-16,-2-6 0 15,-7-1-6-15,-4 0 5 16,-1 0-3-16,1 0 6 16,4-22-5-16,5-19-3 15,5-8 0-15,1 0 0 16,-5 16 0-16,-4 19-1 16,1 14 0-16,-2 11-4 15,5 31 5-15,6 17 19 16,1 7 2-16,2-4-13 15,2-18 6-15,3-18 8 16,7-13-3-16,14-13-1 16,9-13-12-16,9-34 0 15,3-25-6-15,-4-25-7 0,0-16 1 16,-7-3-4-16,-9 3-25 16,-11 10-22-16,-10 13-77 15,-9 18-155-15,-12 25-656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11:04.174"/>
    </inkml:context>
    <inkml:brush xml:id="br0">
      <inkml:brushProperty name="width" value="0.05292" units="cm"/>
      <inkml:brushProperty name="height" value="0.05292" units="cm"/>
      <inkml:brushProperty name="color" value="#FF0000"/>
    </inkml:brush>
  </inkml:definitions>
  <inkml:trace contextRef="#ctx0" brushRef="#br0">12863 12810 754 0,'0'0'109'0,"0"0"-66"15,0 0-4-15,0 0 59 16,0 0-3-16,0 0-30 16,51 86 2-16,-10-17 18 15,4 7-17-15,1-6-33 16,-4-11-22-16,-3-11-1 15,-4-15-6-15,-4-13-5 16,-1-11 6-16,0-9-3 16,-4-3 7-16,1-28 0 0,-3-15-2 15,-6-13 6 1,-5-14-3-16,-8-3-6 16,-5 4 3-16,0 10-8 0,0 24 1 15,0 17 1-15,0 17-2 16,0 4 9-16,0 0-3 15,1 7-2-15,16 24-5 16,7 15 0-16,13 4 29 16,0-7-16-16,-4-12-8 15,0-14 5-15,-8-6-9 16,-5-7 3-16,-1-4 0 16,0 0 0-16,4-18 2 15,5-24-2-15,4-18-4 16,4-8 8-16,3 5-8 15,-3 19 0-15,0 26-1 0,-1 18-2 16,-1 27 0-16,7 24 3 16,-3 6 4-16,-5-5 13 15,-7-18-13-15,0-20 11 16,2-14 14-16,8-25-22 16,15-47 4-16,13-37-11 15,3-28-14-15,-7-11-26 16,-20 0-24-16,-18 6-83 15,-16 12-173-15,-6 33-654 16</inkml:trace>
  <inkml:trace contextRef="#ctx0" brushRef="#br0" timeOffset="12068.13">29328 8987 839 0,'0'0'83'15,"0"0"-81"-15,0 0 3 16,0 0 74-16,0 0 45 16,0 0-42-16,0 0-41 15,27-20 0-15,25-12-16 16,21-10 11-16,20-11-19 15,14-8-7-15,4-5-8 0,4-3-2 16,-5 3 0 0,-13 7 1-16,-11 10-1 0,-17 11-6 15,-21 12-20-15,-18 12-38 16,-19 9-54-16,-11 5-98 16,-23 0-130-16</inkml:trace>
  <inkml:trace contextRef="#ctx0" brushRef="#br0" timeOffset="12548.98">29406 8644 866 0,'0'0'92'0,"0"0"-91"16,0 0 11-16,0 0 68 15,-82 124 44-15,43-47-34 16,-2 4-40-16,3-4 9 16,8-11-25-16,6-14 0 15,8-16-7-15,7-16-4 16,7-12-12-16,2-6-1 15,0-2 1-15,2 0 11 0,24 0-7 16,21 0-4 0,19 0 34-16,16 0-13 0,2 0-18 15,-3 3 2-15,-8 1-12 16,-15 1 1-16,-20-3 3 16,-17-2-5-16,-13 3 0 15,-8-3 7-15,0 1 14 16,0-1 0-16,-16-1-4 15,-10-23-8-15,-16-12-9 16,-11-14-3-16,4-10-7 16,1 0-13-16,13 1-36 15,11 11-43-15,16 10-130 16,5 11-321-16</inkml:trace>
  <inkml:trace contextRef="#ctx0" brushRef="#br0" timeOffset="14096.1">29206 9113 624 0,'0'0'94'16,"0"0"-74"-16,0 0 42 16,0 0 21-16,0 0 4 15,0 0-6-15,-27 5-12 16,31-9 2-16,19-21-48 0,26-12-18 16,29-14-10-16,29-6-19 15,15-5-115-15,2 1-217 16</inkml:trace>
  <inkml:trace contextRef="#ctx0" brushRef="#br0" timeOffset="17499.21">14084 12802 462 0,'0'0'0'15,"0"0"0"-15,0 0 0 16,0 0-8-16,88-35-19 15,-74 35-158-15</inkml:trace>
  <inkml:trace contextRef="#ctx0" brushRef="#br0" timeOffset="20894.62">21336 9732 611 0,'0'0'118'0,"0"0"-66"16,0 0 27-16,0 0 39 15,0 0-3-15,0 0-55 16,0 0-5-16,0 0-16 16,-27 21 0-16,16-7 6 15,-2 6-12-15,-5 12 3 16,-7 9-17-16,-10 12-14 0,-6 9 6 15,-10 7-7-15,-6 2 1 16,-2-4 9-16,5-7-11 16,11-13 17-16,13-14 2 15,10-15-6-15,13-8 3 16,5-7-12-16,2-3 2 16,0 0 4-16,0 0-12 15,0 0 4-15,0 0-5 16,0 0 1-16,0 0-6 15,0 0-9-15,0 0-32 16,0-3-63-16,0-14-158 16,-4-8-289-16</inkml:trace>
  <inkml:trace contextRef="#ctx0" brushRef="#br0" timeOffset="21301.51">20785 10105 1004 0,'0'0'83'0,"0"0"-83"16,-58 93 0-16,40-60 68 16,8-7 32-16,1-6-29 15,6-10-32-15,3-4-24 16,0-2 18-16,0-3-15 15,10 2 5-15,16 0 11 0,8 2-16 16,8 0 5-16,8-1-3 16,-1 1-11-16,-4 0 20 15,-4 0-9-15,-8-2 3 16,-8 0-2-16,-7-2-18 16,-11-1 13-16,-5 0-8 15,-2 0-2-15,0 0 22 16,0 0 3-16,-2-17 6 15,-13-13-20-15,-12-12-17 16,-4-5 0-16,-5-3-18 0,2-5-49 16,8 2-36-16,13 4-105 15,13 10-296 1</inkml:trace>
  <inkml:trace contextRef="#ctx0" brushRef="#br0" timeOffset="22775.08">18671 11427 922 0,'0'0'121'0,"0"0"-117"15,0 0 9-15,0 0 38 16,0 0 10-16,0 0-27 16,43 76 28-16,-16-16 22 15,-1 5-34-15,-4-6 4 16,-3-7-15-16,-5-11-6 15,-2-6 6-15,-3-12-19 16,-3-10-11-16,-2-7 10 16,1-6-10-16,-2 0-2 15,2 0 18-15,5-28-9 16,5-21 8-16,2-18-14 16,-1-14-8-16,-6 0-1 15,-7 7-1-15,-3 10-3 16,0 15-11-16,0 16-3 0,0 13-9 15,0 12 0-15,0 5-5 16,0 3-1-16,-2 0-12 16,2 0 27-16,0 14 5 15,0 14 6-15,0 15 5 16,0 10 2-16,0 2 16 16,3-3 27-16,3-13-9 15,3-11 5-15,5-11-16 16,4-9-16-16,4-8 2 15,11 0-9-15,7-14-2 16,9-14-20-16,6-5-108 16,-3 0-121-16,-5 8-300 15</inkml:trace>
  <inkml:trace contextRef="#ctx0" brushRef="#br0" timeOffset="23165.14">19335 11375 803 0,'0'0'200'15,"0"0"-117"-15,0 0 67 16,0 0-31-16,0 0-36 15,0 0-53-15,-5 0-30 16,5 0 0-16,0-4-29 16,2-12-50-16,10-9-101 0,4-10-244 15</inkml:trace>
  <inkml:trace contextRef="#ctx0" brushRef="#br0" timeOffset="24470.39">19568 10957 987 0,'0'0'37'0,"0"0"-36"16,0 0-1-16,0 0 44 16,12 92 47-16,7-40-10 15,2-5-33-15,1-6 1 16,-3-10-2-16,-2-6-11 15,-6-8 2-15,-4-7-25 16,-6-7-9-16,1-3 9 0,-2 0-4 16,0 0 10-1,0-25 22-15,0-18-27 0,0-14-14 16,0-8-3 0,0 9-3-16,11 13 3 0,1 20-9 15,-1 13 4-15,1 10 2 16,5 2-9-16,-2 20 11 15,1 6 4-15,-2 4 0 16,-7-2 5-16,0-4-1 16,-4-7 9-16,-3-8-1 15,0-6 5-15,0-5 0 16,0 0-2-16,0 0-1 0,0-18 17 16,0-22-13-1,0-12-18-15,6-6-9 0,8 8-1 16,2 17 9-16,-2 17-13 15,-1 13 7-15,-1 3 6 16,4 8-15-16,3 12 16 16,4-1-4-16,1-5-15 15,1-6-11-15,1-8 1 16,5 0 0-16,2-11-4 16,-4-12-23-16,-6-8 36 15,-6 0 7-15,-7-3 13 16,-5 3 3-16,-1 1 4 15,-2 5 4-15,-2 12 16 16,0 5-21-16,0 8 14 16,0 0-1-16,0 0-12 0,-14 17-1 15,-5 13-6 1,2 8 0-16,3 3 0 0,7-7 0 16,7-7 0-16,0-13 0 15,0-8 3-15,0-4-4 16,10-2 1-16,7-2 0 15,7-20 4-15,0-6-1 16,0-1-3-16,-6 6 0 16,-6 11 0-16,-8 7 1 15,-1 5 2-15,2 0-3 16,1 0-2-16,6 3-4 16,1 3 1-16,-3-4-26 15,1-2-6-15,-1 0 12 16,1-11 6-16,2-11 14 0,-4-5 1 15,-4-2 3-15,-2 2 1 16,0 6 18-16,-2 9 21 16,1 7 30-16,-2 5-11 15,0 0-8-15,0 0-13 16,0 0-25-16,4 24-6 16,11 17-5-16,9 14 10 15,9 7 11-15,4 5-14 16,6-1 2-16,2 0 0 15,-3-4-6-15,-5-10-1 16,-5-10-3-16,-12-16 0 16,-5-10 0-16,-9-8 0 15,-4-8 0-15,-2 0 1 16,0-22 5-16,-21-33 2 16,-27-23-5-16,-22-21-2 0,-8-9-2 15,1 6 0-15,22 17 1 16,20 19-1-16,20 24 3 15,12 12-4-15,3 7-1 16,2 4 3-16,17 6-1 16,13 8-7-16,8 5-5 15,3 24 3-15,3 26-10 16,-8 21-1-16,-15 7-10 16,-18 4-25-16,-5-1-11 0,-22-9-34 15,-16-4-64-15,-8-13-214 16</inkml:trace>
  <inkml:trace contextRef="#ctx0" brushRef="#br0" timeOffset="24827.77">19380 12277 931 0,'0'0'214'15,"0"0"-143"-15,0 0 16 16,0 0 30-16,0 0-45 15,0 0-20-15,57-41-15 16,77-52-37-16,48-35 0 16,33-18-1-16,19-6-16 15,0 14 5-15,-19 21-24 16,-29 21-52-16,-38 25-83 16,-46 24-93-16,-46 23-108 15</inkml:trace>
  <inkml:trace contextRef="#ctx0" brushRef="#br0" timeOffset="35877.57">14462 5489 775 0,'0'0'168'16,"0"0"-81"-16,0 0 22 16,0 0-12-16,0 0-17 15,0 0-15-15,0 0-1 0,80 71 2 16,-46-19-19-16,-6-2-17 15,-1-8-9-15,-2-11-9 16,-4-11-2-16,-4-9-3 16,-1-7-4-16,-2-4 1 15,2-8-2-15,3-28 5 16,2-22-2-16,0-12-3 16,-7-3-2-16,-4 17 0 15,-3 21 1-15,-5 20 5 16,-2 15 0-16,0 0 10 15,0 13-1-15,0 25-8 16,0 10 3-16,1 3 15 16,14-10-7-16,9-14-3 15,1-15-4-15,2-12 2 16,3-9-2-16,6-40-3 0,9-28 3 16,10-27-11-1,5-20-9-15,1-7-14 0,-3 6-28 16,-13 22-24-16,-8 30-64 15,-23 45-143-15,-14 28-510 16</inkml:trace>
  <inkml:trace contextRef="#ctx0" brushRef="#br0" timeOffset="37460.11">7513 9031 551 0,'0'0'0'16,"0"0"-105"-16,0 0-157 15,0 0 85-15</inkml:trace>
  <inkml:trace contextRef="#ctx0" brushRef="#br0" timeOffset="48933.61">5296 8503 408 0,'0'0'78'16,"0"0"2"-16,0 0 27 16,0 0 13-16,0 0-17 15,0 0 2-15,0 0-2 16,-19 13-7-16,19-12-22 16,0 1-19-16,0-1-21 15,0-1-3-15,0 0-21 16,7 0-10-16,23-6-10 0,18-13 10 15,19-11 9 1,13-4-4-16,0-2-3 16,-11 2-2-16,-16 8-3 15,-16 10 1-15,-19 10-2 0,-9 4-12 16,-9 2 7-16,0 0-9 16,-18 19 6-16,-15 16 5 15,-16 6-16-15,-5 3 0 16,-6-4 13-16,7-3 4 15,2-4 1-15,9-5 5 16,6-5 0-16,5-2 13 16,6-4 2-16,4-4 12 15,9-8-3-15,9-1-9 16,3-4 14-16,0 0-11 0,0 0-2 16,9-15-14-16,15-12 1 15,15-13-6-15,14-7 3 16,5 3-11-16,-5 10 10 15,-10 13-17-15,-16 12 6 16,-17 9-4-16,-7 0-29 16,-3 6-9-16,-7 27 5 15,-23 14 20-15,-9 11-56 16,-4-3-142-16,7-19-222 16</inkml:trace>
  <inkml:trace contextRef="#ctx0" brushRef="#br0" timeOffset="59088.71">7370 8503 746 0,'0'0'147'0,"0"0"-83"0,0 0-5 16,0 0 32-16,0 0 12 15,0 0-39-15,0 0-26 16,-28 0-2-16,28 0 10 16,0 0 10-16,0 0-17 15,8 0-12-15,25 0-12 16,24 0-7-16,31 2 24 16,24 5-19-16,19 3 0 15,20-1-5-15,7-2 2 16,9-4-1-16,2-3-6 15,-4 0-3-15,-5-3 0 16,-13-8 0-16,-15 1 0 0,-14 4 4 16,-18 4-2-1,-15 2-1-15,-17 0-2 0,-14 3 0 16,-15 7 0-16,-11-2 0 16,-11-4 2-16,-9 1 5 15,-5-2-6-15,-3-3 3 16,0 2-1-16,0-2-1 15,0 0 0-15,0 0 0 16,0 0 3-16,0 0 2 16,0 0-6-16,0 0 4 15,0 0-4-15,0 0-6 16,0 0-19-16,0 0-25 16,0 0-33-16,0 0-73 15,0 0-205-15,0-6-617 16</inkml:trace>
  <inkml:trace contextRef="#ctx0" brushRef="#br0" timeOffset="68762.23">11944 8523 801 0,'0'0'174'0,"0"0"-98"0,0 0-5 15,0 0 37-15,0 0-20 16,0 0-4-16,0 0-19 15,0 0-22-15,-43 19-29 16,43-19 12-16,0 0-6 16,9 2-4-16,16 1-2 15,17 2-7-15,22-1 32 16,11 1-22-16,7 1-10 16,0 4-2-16,-8 1-5 15,-8 0 0-15,-8 0 3 16,-6-5-2-16,-5-4-1 15,-6-2 0-15,-3 0 2 16,-5-6-3-16,-8-1 2 16,-10 1 1-16,-3 3 0 15,-11 3-2-15,-1 0 0 0,0 0 4 16,0 0 6 0,0 0 12-16,0 0-20 0,0 0 6 15,0 0-8-15,0 0-11 16,0 0-14-16,0 0-21 15,0 0-57-15,8 0-56 16,8 0-155-16,7-4-201 16</inkml:trace>
  <inkml:trace contextRef="#ctx0" brushRef="#br0" timeOffset="84574.84">15241 8633 465 0,'0'0'88'0,"0"0"-13"15,0 0 22-15,0 0-1 16,0 0 13-16,0 0 7 15,0 0-22-15,0 0 4 16,-6-14-30-16,6 14 16 16,0 0-26-16,0 0-21 15,0 14-10-15,21 16-21 16,8 9 4-16,2 3 44 16,2-1-35-16,0-8-6 15,-2-9 2-15,0-7-13 0,-1-9 5 16,-5-5-3-16,-1-3-3 15,-5 0 11-15,-2-5-10 16,-1-15 9-16,-5-10-3 16,-5-12-5-16,-3-5-6 15,-3-1 2-15,0 10 1 16,0 12 1-16,0 13 2 16,-2 11-3-16,2 2 0 15,0 0-6-15,0 9 5 16,4 15-6-16,12 6 7 15,3 3 14-15,-4-9-13 16,0-6 2-16,-5-9 4 16,-2-8-2-16,-4-1-5 15,7 0 1-15,4-7 3 0,13-28 15 16,12-12-7-16,6-3-3 16,-2 8-7-16,-8 20 2 15,-5 20 4-15,3 4-6 16,0 24 0-16,1 3 13 15,-7-6-6-15,-7-12-2 16,-6-8-5-16,-1-3-1 16,5-36 2-16,6-33-3 15,2-25-6-15,-6-17-21 16,-8-5-27-16,-8 4-34 16,-2 9-137-16,3 15-351 15</inkml:trace>
  <inkml:trace contextRef="#ctx0" brushRef="#br0" timeOffset="90284.69">24843 5273 711 0,'0'0'93'15,"0"0"-59"-15,0 0 34 16,0 0 48-16,0 0-19 16,-62-98-5-16,50 74-37 15,1 0-11-15,-5 4 16 16,-1 1-26-16,-5 5 8 0,-5 2-22 16,-2 2-10-1,-7 2 10-15,-2 0-13 16,-1 1 3-16,-1-3 5 0,2 2-11 15,-1 0-2-15,0 2-2 16,0 3 7-16,2 3-13 16,1 0 6-16,-6 2 0 15,-9 15-1-15,-5 8-1 16,-8 5 2-16,-4 1 0 16,3 1 0-16,8-6-4 15,8-1 7-15,7-1-3 16,8-2 1-16,4 1 1 15,3 4-2-15,2 3 0 16,1 12 0-16,1 11-5 16,0 13 5-16,3 12 0 0,7 2 0 15,7-4 1-15,6-6-2 16,4-7 1-16,21-3 0 16,11-4 3-16,5-3-3 15,5-2 4-15,3-3-1 16,5-1 3-16,3-1-6 15,2-6 1-15,2-4-1 16,1-4 7-16,0-10-2 16,4-6 1-16,7-10 6 15,9-6-5-15,6 0 8 16,2-14-13-16,-8-8 4 16,-3-7-7-16,-10 1 4 15,-4-2-2-15,-7 1 2 16,-3-1-3-16,-5-2 0 0,-1-1 4 15,-1-2-4-15,-2-3 13 16,0-3-2-16,-2 3-4 16,-7-1 8-16,-9-2-11 15,-6 1 9-15,-8-8 1 16,-5-1-9-16,-9-6 15 16,0-3-15-16,-9-2 2 15,-14 2-2-15,-3-3 1 16,-7-5-12-16,-7-6 1 15,-8-7-11-15,-12 2-1 16,-13 7-27-16,-18 14-37 0,-24 27-35 16,-26 29-243-1,-21 7-738-15</inkml:trace>
  <inkml:trace contextRef="#ctx0" brushRef="#br0" timeOffset="91722.97">28694 2009 736 0,'0'0'31'15,"-131"-71"13"-15,47 36 22 16,-4 4 16-16,-3-2-32 16,5 7-9-16,6 7 9 0,3 10-35 15,-2 9-9-15,-2 7 11 16,-8 31-10-16,-8 15 17 16,0 9 33-16,7 9-32 15,13 11-7-15,22 11-16 16,22 10 2-16,21 12 16 15,12 5-19-15,7 1 4 16,25-2-5-16,11-5 3 16,8-7-2-16,20-8-1 15,14-16 0-15,20-16 17 16,15-20-14-16,12-14 2 16,5-15-1-16,-1-18 1 15,-5 0-5-15,-10-22 1 16,-9-19 5-16,-8-12-6 15,-8-19 6-15,-13-15-6 0,-9-12 0 16,-13-15 3-16,-14-10 2 16,-11-4-3-16,-15-2 5 15,-18 6-4-15,-6 9 3 16,-45 10-11-16,-33 11 5 16,-43 14-34-16,-41 29-6 15,-51 33-56-15,-52 26-97 16,-52 61-160-16</inkml:trace>
  <inkml:trace contextRef="#ctx0" brushRef="#br0" timeOffset="92935.8">28940 5919 521 0,'0'0'47'0,"0"0"-45"15,0 0 31-15,-50-85 46 16,26 51 12-16,-3-6-1 16,0 2-17-16,-7 2 3 15,-2 7-3-15,-9 9-25 16,-19 12-12-16,-18 8-6 16,-15 9-18-16,-13 20-11 15,7-1 4-15,12-3 3 16,14-5-1-16,15 2-2 0,0 4 6 15,-3 7 6-15,-4 13-7 16,-7 11-4-16,-3 9 3 16,6 2-9-16,7 1-1 15,16 1 1-15,12 5 4 16,16 10 9-16,11 8-4 16,11 11-3-16,0 4 7 15,22 7-4-15,19-7-3 16,17-8 1-16,19-12 7 15,18-17 2-15,15-10 11 16,11-16-1-16,14-10-8 16,5-16-8-16,2-16 1 15,1-3-8-15,-9-24 11 0,-1-15-2 16,-8-8-1 0,-7-8-1-16,-6-7 9 0,-14-11-3 15,-10-10 3-15,-12-8 1 16,-12-6-6-16,-20-8 6 15,-25-6-9-15,-19-6-1 16,-33-6 5-16,-31-1-15 16,-19 11 0-16,-23 14-18 15,-21 22-25-15,-33 24-55 16,-38 32-75-16,-47 21-189 0</inkml:trace>
  <inkml:trace contextRef="#ctx0" brushRef="#br0" timeOffset="156784.42">8985 4983 449 0,'0'0'65'0,"0"0"-39"15,0 0-13-15,0 0 14 16,0 0 21-16,0 0-39 0,0 0-9 16,0 0 0-16,0 0 27 15,0 0 17-15,0 0 26 16,0 0-6-16,0 0 12 15,0 0 2-15,0 0-17 16,0 0-14-16,0 0 14 16,0 0-11-16,-11 0-13 15,-6 0-21-15,-2 0 1 16,1 0-5-16,3 0 0 16,0 0-6-16,0 0-5 15,2 0 2-15,-2 3 0 16,4 3 2-16,-5 5-2 0,-2 5 5 15,-7 3-6 1,-2 6 13-16,-3 3 3 0,2 1-11 16,1-3-5-16,6-3 13 15,6-2-13-15,3-1 10 16,6 2-11-16,-1 5 2 16,1 6 4-16,-2 3 5 15,2 2 5-15,-4 1-5 16,4-1-1-16,-2 0 1 15,2-1-10-15,5 0 7 16,1-1-5-16,0 4 1 16,9 0-2-16,7 1 4 15,1-3-3-15,2-7 2 16,1-6-4-16,2-3 8 0,2-2-6 16,-2-1 0-16,1 0 2 15,2-5-4-15,2-1 1 16,1-4 0-16,3-4-1 15,2-2 1-15,0-3 3 16,1 0-1-16,-1-2 3 16,-4-10-6-16,-4-4 6 15,-3-1-2-15,-2 0-2 16,-4-5 5-16,2 1-5 16,-2-3 1-16,-2-7 6 15,2-3 0-15,-2-7 0 16,-4-3 2-16,-4 2-3 15,-3 1 0-15,-3 4-1 16,0 4-4-16,0 2-1 16,-6 2-2-16,-3 1-1 0,-3-3-1 15,3 1 0-15,3-2 0 16,-4 6 0-16,5 2 2 16,-2 1-4-16,-2 2 3 15,-3-1-1-15,-2 2 1 16,-6-1 0-16,-7-2-1 15,-4 1 0-15,-10-2-14 16,-2 1-6-16,-2 6-31 16,0 4-46-16,-1 7-94 15,-7 6-276-15</inkml:trace>
  <inkml:trace contextRef="#ctx0" brushRef="#br0" timeOffset="158347.91">10037 5900 13 0,'0'0'136'16,"0"0"-37"-16,0 0 44 16,0 0-68-16,0 0-54 15,0 0 10-15,-12-42 71 16,8 40 3-16,1 1 7 16,0 1-18-16,0 0-10 0,0 0-16 15,-3 0-17-15,6 0 4 16,0 0-9-16,0 0-17 15,0 0-11-15,0 0 1 16,0 0 17-16,12 0-20 16,13 0-13-16,13 0 0 15,11 0 20-15,6 0 1 16,2 4-10-16,7 0-3 16,6-4 16-16,11 0-3 15,8 0-8-15,7-9 2 16,2-4-10-16,-1-2-2 15,-3 3-5-15,-3 1 5 16,6-2-6-16,-3 2 0 16,2 0 0-16,-2 3 0 0,-2 4 2 15,-7 4 0-15,1 0-4 16,-2 0 4-16,4-3-1 16,-1-2 1-16,-5-4-1 15,-9-2-2-15,-4-3-6 16,-3-2 7-16,-3 2 5 15,-3 0-5-15,-5 1 0 16,-3 4-1-16,-7 1 1 16,-5 0 0-16,-7 5-2 15,-8-3 2-15,-5 1 2 0,-2 2 0 16,-9-3-4 0,-3 4-12-16,-6 2-10 15,0 0-54-15,-30 0-156 0,-36 8-527 16</inkml:trace>
  <inkml:trace contextRef="#ctx0" brushRef="#br0" timeOffset="193787.05">11698 9930 734 0,'0'0'155'16,"0"0"-85"-16,0 0-52 15,0 0 32-15,0 0 35 16,0 0 22-16,0 0-24 16,0 0-21-16,-15-27-5 15,15 27-5-15,-1-1-22 16,1 1 9-16,0-2-16 16,0 2-7-16,0 0-5 15,7 0-11-15,24 24 0 16,16 16 5-16,11 15 8 0,1 5 18 15,-8-4-16 1,-9-8-3-16,-6-11-2 0,-5-10-3 16,-6-10-1-16,-8-4 0 15,-5-8-4-15,-8-3-1 16,-2-2 1-16,-2 0-1 16,0-9 7-16,0-28-4 15,0-19 6-15,0-14-9 16,0-3 1-16,0 15 0 15,0 22-2-15,0 21-3 16,3 15 3-16,3 0 0 16,8 22 0-16,9 17 0 15,4 6 5-15,4-1 7 0,-1-9-8 16,-5-10-3-16,-1-8 6 16,-2-7-6-16,0-9 0 15,0-1 0-15,2-12 0 16,5-29-2-16,3-20-2 15,1-15-14-15,0 0-20 16,-5 10-15-16,-6 17-22 16,-2 19-37-16,-1 19-128 15,2 11-235-15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15:21.155"/>
    </inkml:context>
    <inkml:brush xml:id="br0">
      <inkml:brushProperty name="width" value="0.05292" units="cm"/>
      <inkml:brushProperty name="height" value="0.05292" units="cm"/>
      <inkml:brushProperty name="color" value="#FF0000"/>
    </inkml:brush>
  </inkml:definitions>
  <inkml:trace contextRef="#ctx0" brushRef="#br0">14438 9243 469 0,'0'0'175'16,"0"0"-78"-16,0 0-38 16,0 0 12-16,0 0 37 15,0 0-6-15,0 0-31 16,0 0-2-16,4 0-31 0,-4 0 1 16,0 0 2-16,0 0-11 15,0 0 4-15,0 0-17 16,0 0 2-1,0 0 4-15,0 0-14 0,0-1 2 16,-4-9-9-16,-5-1-1 16,-2-3 8-16,0-3-6 15,-4-2-2-15,0-1 2 16,-2-2 0-16,-2-2-3 16,0 0 0-1,4 6 1-15,-1 0-1 0,2 4 0 16,1 2 0-16,-1 1 9 0,-3 0-9 15,0 0 10-15,-2 0-8 16,0 1-2-16,2 1 16 16,-2-1-9-16,-1 1-1 15,-2 0 2-15,0 1-7 16,-2 0 3-16,4 2-4 16,1 0 1-16,0-1 6 15,-1 0-4-15,-1-1-1 16,-1 0-1-16,-1 0 6 15,1 0-7-15,-2 2 7 16,-3-3-6-16,-2-2 7 16,-4 0-5-16,1 1-1 15,1-1-1-15,1 3 2 16,2 4-4-16,-2 2 1 0,0 2-1 16,1 0 0-16,-4 0 1 15,0 0 0-15,-2 6 0 16,1 1 2-16,1-1-2 15,0-1 0-15,4-2 1 16,0 0 0-16,1 0 1 16,-2 0-2-16,-3 3 0 15,-4 2 4-15,-2 5-9 16,-3-1 4-16,2 4 1 16,1-2-1-16,1-3 3 15,3-1-3-15,4-3 1 16,7-2-2-16,1-1 2 15,6-2 0-15,0 2 0 16,-1 0-3-16,0 4 3 0,-4 2 0 16,0 3-2-16,-2 0-3 15,1 1 3-15,1-1 1 16,0 1 1-16,-5 3-1 16,0 2 1-16,-1 1 0 15,-1 4-2-15,4-4 3 16,-2 1-2-16,5-1 1 15,-2-4 0-15,6-2 0 16,0-5 1-16,6-3-1 16,-1 1 0-16,1-1 1 15,-2 0-3-15,-2 4 2 0,1-1 0 16,2 4 2 0,2 4-2-16,-1 1-2 0,0 8 0 15,0 0-1-15,0 1 1 16,5-2 2-16,1-5 0 15,0-2 0-15,2-4 2 16,1 3-2-16,0 2 0 16,0 0 0-16,1 1-3 15,1-3 3-15,1-1 0 16,0-2 0-16,0 0-4 16,3 1 4-16,7 3-2 15,2-1 2-15,1 4-2 0,2-1 3 16,-3-1-1-16,0-3 0 15,-3-2 2-15,2-3-4 16,0 0 3-16,3 0-1 16,4 0 2-16,0-2-1 15,4 1 1-15,5-3 1 16,3-2 0-16,-1 0-2 16,3 1-1-16,-1 0 0 15,0 2 5-15,-1 2-3 16,0-4 2-16,-6-1 3 15,2-4-7-15,-3-1 2 16,1 0-1-16,1 0 2 16,2 0 3-16,-3 0-5 15,-1 0 1-15,-1 0-2 16,-2 0 1-16,2 0-2 0,2 0 1 16,1 3 0-16,-2-1 2 15,-1-1-2-15,-1-1 0 16,1 0-1-16,-4 0 3 15,3 0-4-15,-3 0 2 16,0 0 0-16,2 0-1 16,0 2 3-16,4 1-1 15,-2 0-1-15,2 2 1 16,-1 0-2-16,-1-3 1 16,6 2 0-16,2-2-1 15,1-2 2-15,2 0-1 16,-1 0 0-16,-4 0 3 0,-4 0-5 15,-5 1 2 1,-1 2 0-16,-3 0 2 0,1 2 0 16,2-2-2-16,-1 4 0 15,2-3 2-15,-1 3-4 16,0-3 2-16,-3 1 0 16,4-2 1-16,-4 1 0 15,2 0-1-15,0-2 0 16,1 0 1-16,5 1-1 15,2-3 0-15,3 0 0 16,4 0-1-16,-3 0 5 16,3 0-4-16,-2 0 0 15,-6 0 0-15,0 0 0 0,-5 2 0 16,-1 2 0-16,1-3-1 16,0 0 5-16,0-1-5 15,-2 0 1 1,3 0-1-16,4 0 1 15,3 0 0-15,2-6 1 0,1-3 1 16,0 1-1-16,-5-1-2 16,-1-1 1-16,-3 4-3 15,-3-3 3-15,2 1 2 16,-3-1-1-16,4-3 4 16,-1 0-4-16,1-4 3 15,1-1-2-15,-4 0 0 0,6-2 4 16,-2 0 1-1,-5 2-2-15,0 1 1 0,-5 3-5 16,0 2 2-16,-3 2 0 16,-3-2-1-16,2-2 8 15,-1-4-4-15,2-3 2 16,0-5-2-16,1-3-4 16,-1-1-2-16,0-2 0 15,2 0 0-15,-4 4 4 16,-2 2-3-16,-2 3 2 15,-3 5 9-15,0-1-11 16,0 0 8-16,-6-1-1 16,-11-3-6-16,-2-3 6 15,-7-5-8-15,-5-4 5 16,0-3-4-16,-1 3-2 16,1 3 1-16,1 5-11 0,-4 6-28 15,-12 11-4-15,-17 9-67 16,-26 23-236-16</inkml:trace>
  <inkml:trace contextRef="#ctx0" brushRef="#br0" timeOffset="6369.01">6658 16125 111 0,'0'0'114'15,"0"0"0"-15,0 0-46 16,0 0-47-16,0 0-21 16,0 0-20-16,0 0 20 15,0 0 8-15,-40 40-3 16,38-40 14-16,1 0-3 16,-1 2 15-16,1-2 47 15,1 0-5-15,0 1 8 16,0-1-31-16,0 0-5 15,0 0-5-15,0 0-26 16,0 0-2-16,1 0-10 16,16 4 2-16,11 2 46 15,7-1-7-15,-4-2-28 0,7-3 4 16,-5 0-17-16,2 0 2 16,-4-2 18-16,-3-7-11 15,-8-1 10-15,1 1-14 16,-9 1-1-16,-5 5 2 15,-4 0-6-15,-3 3 1 16,0 0 26-16,0 0 7 16,0 0 3-16,-5 3-4 15,-11 6-19-15,-6 1-5 16,1 1-10-16,-6-2 22 16,2 2-10-16,-1 0-9 0,8-3 26 15,2 0-16-15,4-2-4 16,3-2-10-16,5 0 5 15,2-4-5-15,2 0 5 16,0 0 0-16,0 0 9 16,0 0-9-16,0 0-4 15,0 0-1-15,9 0-5 16,12 0 5-16,4-5 1 16,-4-1 1-16,2 0-3 15,-10 1 3-15,-4 3-2 16,-4 2 3-16,-5 0-3 15,0 0 13-15,0 0 3 16,-5 0 4-16,-14 0 16 16,-11 2-36-16,-4 3 2 15,-1-2-2-15,7-2 5 0,10 1-4 16,9 0-1-16,5-2-17 16,4 0-18-1,0 3-67-15,22-2-83 0,21-1-42 16,12-8-69-16</inkml:trace>
  <inkml:trace contextRef="#ctx0" brushRef="#br0" timeOffset="7797.23">8642 16285 45 0,'0'0'0'0</inkml:trace>
  <inkml:trace contextRef="#ctx0" brushRef="#br0" timeOffset="9046.83">8642 16285 10 0,'0'0'206'0,"0"0"-35"16,-5 12-77-16,5-12-13 0,0 0-9 15,0 0-16-15,0 0-13 16,0 0 5-16,0 0 21 15,0 0-22-15,0 0 26 16,0 0 1-16,0 0 0 16,0 0-4-16,0 0-17 15,0 0-14-15,0 0-8 16,0 0-21-16,0 0 11 16,0 0-11-16,0 0-7 0,0 0 1 15,0 0-4 1,13 6 0-16,9 7 7 0,4 4 12 15,4 1 8-15,-2-2-16 16,3 1-3-16,-1-1 11 16,-2-1-17-16,-2-3 7 15,-1 1 1-15,0-5-10 16,-2-1 8-16,7 1-1 16,0 0-1-16,1 0 4 15,6-2-8-15,0 2 3 16,5-2-2-16,-1 4 1 15,0-2 10-15,-5-1-4 16,-2 3-7-16,-4-2-1 16,-6 0-2-16,3-3-2 15,-6 1 2-15,7-2 1 0,-1 3-1 16,6-3 3-16,4 1-2 16,6 0 0-16,5-3 0 15,0 2-1-15,-2-1 1 16,-3 0-1-16,-2 0 2 15,-7-1 0-15,-1-1-1 16,-5 1-1-16,2 0 2 16,-2-2-1-16,2 0-1 15,2 1 1-15,0-1 1 16,3 0-1-16,2 0-1 16,0 0 0-16,2 0 2 15,0 0-2-15,-2 0 2 0,2 0-1 16,0 0-1-1,0-6 1-15,-2-2-1 0,6 0 0 16,-1 2 0-16,-2 0 1 16,2-4 0-16,-3 0-1 15,0-2 0-15,1 1 4 16,-6 0-2-16,2 0-2 16,-3 3 0-16,-2 1 1 15,0 0-1-15,-1 3 0 16,0-3-1-16,-2 1 4 15,1-3-4-15,-1 2 1 16,2 0 0-16,0-4 7 16,1 1-3-16,-1-2 3 15,0-1-2-15,-6 2-2 16,1 0-5-16,-1 0 2 16,-2 0 0-16,-2 2 4 0,1 1-4 15,-2 0 1-15,-1-2 1 16,1 1 0-16,-2 0 0 15,-1 1-2-15,-2 2 1 16,-1 0 0-16,-4 1-1 16,0 0 0-16,0 1 3 15,-2-2-1-15,-1 4-2 16,0-1 0-16,1-1 0 16,-4 1 0-16,-1 3 1 0,-1 0 1 15,-1 0-2-15,0 0 0 16,0 0 0-16,0 0 1 15,0 0 0 1,0 0 3-16,0 0-4 0,0 0 4 16,0 0-4-16,0 0 3 15,0 0-6-15,0 0 2 16,0 0 0-16,0 0 1 16,0 0 2-16,0 0-2 15,0 0 0-15,0 0-4 16,2 0 3-16,1 3 1 15,3 2 1-15,-1 1 1 16,2-1-2-16,-1 3 0 0,3 1 0 16,0 0 1-1,0 0 0-15,-2-2-1 0,-2-3 0 16,-2-2 2-16,-2-2 0 16,-1 0-4-16,0 0 3 15,0 0-1-15,0 0 3 16,0 0-3-16,0 0 0 15,0 0-3-15,0 0-12 16,0 0-26-16,0 0-57 16,-6 0-137-16,-27-13-383 15</inkml:trace>
  <inkml:trace contextRef="#ctx0" brushRef="#br0" timeOffset="19172.88">11549 16430 48 0,'0'0'88'0,"0"0"-35"15,0 0 5-15,0 0 2 16,0 0-37-16,0 0-23 16,0 0-3-16,-8-9-16 15,7 6-58-15,-1-2 19 16,2 3 40-16,0 2 18 15,0 0 12-15,0 0 13 16,0 0 31-16,0 0 21 16,0 0 0-16,0 0-31 15,0 0-29-15,0 0-6 16,0 0-8-16,0 0-3 16,0 0-10-16,0-3 1 0,0-5 2 15,0 1-11 1,0-4-47-16,3 0-18 0,5 3 20 15,-1 0 63 1,-1 4 0-16,-2 0 28 0,-1 2 43 16,-3 2 23-1,0 0-28-15,0 0 26 0,0 0-5 16,0 0-10-16,0 0-18 16,0 0 2-16,0 0-15 15,0 0 16-15,2 0-5 16,-2 0 1-16,0 0-10 15,1 0-11-15,-1 0-8 0,2 0-8 16,1 0-16 0,0 0-2-16,2 0-3 0,4 2 3 15,-1 4 7-15,1 1 0 16,2-1 2-16,5 3 5 16,2 1-8-16,5 1 7 15,2-2 9 1,3 2-18-16,-1-3 1 0,1 0-2 15,1 0-1-15,-5-4 2 16,1 0-7-16,2-3 1 16,-2-1 7-16,2 0-5 15,3 0 11-15,-3 0-8 16,-3 0-1-16,0-3-1 16,-4 0-2-16,-3 0-2 15,2-2 0-15,-4 3 1 0,-3 1-2 16,-4-1 2-16,3-1 0 15,15-6 2 1,-5 2-3-16,-4 1 5 16,0 0-5-16,-1 1 2 15,-2-1 0-15,-1 3-2 16,-4 0 0-16,-1 1 0 16,-5 0-1-16,0 1 1 15,1 1 0-15,2-2 0 16,0 1 1-16,2 1 0 15,1-1 0-15,2-1-1 16,0 2 0-16,4-4 0 0,0 3 2 16,1-2 0-1,-2-2-2-15,2-1 1 0,-1-4 4 16,1-2-3-16,2-4-1 16,1 2-1-16,-2 0 0 15,-1 3 3-15,-2 3-3 16,-1 2 0-16,-2 1 1 15,-2 2 0-15,1 2-1 16,-1-1 0-16,2-1 3 16,-1-1-3-16,0 0 2 15,-1 1-2-15,5-1 2 16,-2 0-1-16,-2-1-1 16,2-1 0-16,0 0 1 0,0 1 0 15,-3 0 1 1,0-1 1-16,3 1 0 0,0-1 0 15,-2-2 6-15,2 2-8 16,-1-3 1-16,1 1-1 16,1-2-1-16,0-4 0 15,5-1 3-15,-3-1-1 16,5 2 5-16,-3 4 0 16,-2-1 2-16,2 3-6 15,-4 1-2-15,-1-1 3 16,0 1-2-16,-1 3-2 15,-2-1 3-15,1 0-2 0,-3 1-1 16,4-3 5 0,1 1-5-16,0 0 5 0,2-2-2 15,-1 0-2 1,-1 1-1-16,11-14 2 16,-11 9 3-16,0-4-5 15,-1 0 5-15,-1-3-2 16,-1 1-2-16,-3 2 8 15,0 2-8-15,-1 4 1 16,-3 4 4-16,0 0-6 16,-1 3 7-16,1 1-5 15,-2-1-1-15,0-2 4 16,1-3 3-16,1-4-4 16,1-5-1-16,-2-4-2 15,2 0 2-15,-1 1-3 0,-2 3 1 16,1 0 2-16,-1 1 1 15,0 2 1-15,0 1 1 16,0 2-5-16,0 0 5 16,0-2-5-16,0-3 1 15,-6 0 5-15,0 1-2 16,0 2 0-16,-1 4 2 16,3-1-6-16,-1 4 3 15,-1-2-4-15,0 0 1 16,-1 0 0-16,2 1 0 15,-2 0 2-15,1 1-1 16,0-2-1-16,-3 3-2 0,3-1 1 16,-2 0 0-1,-1 0 5-15,-1-1-4 0,-2 1-1 16,3 0 1-16,-6 1 0 16,2 2-2-16,-2 1 1 15,1 2 0-15,1-1 0 16,-2 1 2-16,-3 0-2 15,0 0 0-15,-3 0-1 16,1 0-1-16,1 0 2 16,0 0 0-16,3 0-1 15,-2 0 1-15,0 0 0 16,0 0 0-16,-4 0 1 16,-2 0-2-16,-4 6 1 0,-1 2-3 15,4 1 1 1,-2-1 2-16,0-3 0 0,6 0 0 15,0-4 1 1,2 1-3-16,0-2 1 0,-1 0 1 16,-1 0 6-16,-3 0-5 15,-1 0 3-15,1 0-4 16,-3 3 1-16,-1 2-1 16,-2 2 1-16,0 0-1 15,0-3 1-15,2 1-1 16,3-3 4-16,1-2-7 15,3 0 3-15,-6 0 0 0,0 0 0 16,-4 0 3-16,1 0-4 16,2 0 2-16,-1 0-1 15,3 0 0-15,0 0 0 16,2 0 0-16,-1 0 0 16,1 0 0-16,-1 0 0 15,-2 0-2-15,4 0 0 16,1 0 0-16,6 0 2 15,4 0 0-15,0 0 0 16,-2 0 0-16,-1 0-1 16,-1 0 0-16,-2 0 0 15,2 0 1-15,2 0 0 16,-1 0-3-16,3-3 3 16,-1-2 0-16,1 2-5 15,6 0 3-15,-3-1 2 0,0 1 0 16,-1-1-1-16,-5-3-2 15,4 1 4-15,-1-2-1 16,-1-1 0-16,1-2-4 16,2 0-1-16,1 1 0 15,3 4 4-15,-2 3 0 16,-4-1 2-16,-1-2-1 16,-6 2 4-16,0-4 0 15,-3 0 1-15,1 2-5 16,0-4 0-16,-3 1 2 15,1 0-1-15,-3-2-1 16,3 0 3-16,1 3-2 16,2 1-1-16,-1 2 0 15,6-1 0-15,-1 4 3 0,-1-1 0 16,2-1-3-16,0 2 0 16,-3-2 2-16,-1-1-4 15,-8-1 1-15,-3 0 1 16,-1-4 2-16,-2 3-1 15,3 0-1-15,2 1 5 16,1 0-3-16,2-1-4 16,-2-2 2-16,2 3 0 15,0 1-2-15,3 0 2 16,1 2 0-16,-1 0-1 16,-2-2 2-16,-3-1-2 15,0 0 1-15,1 0 0 16,-1 1 2-16,0 2-2 0,-6 1 0 15,0 1-1 1,0 1-4-16,-1 0 5 0,1 0 0 16,2 0-4-16,-2 0 4 15,3-2 3-15,2-1 0 16,3 0-3-16,-5 0-1 16,0 1-1-16,-6 2 0 15,-3 0 0-15,2 0-2 16,2 0 3-16,4 3-2 15,3 3 3-15,2 2-3 16,7-3 2-16,3 1-5 0,-4 4-5 16,-2 2 9-16,-3 2-4 15,-8 2 0-15,3 0 5 16,0-2 2-16,-1 0-1 16,7 0 0-16,-3 0 0 15,3 0-1-15,0-1 1 16,3 0-2-16,2-4 1 15,1-2 1-15,5-2-3 16,-2 0 3-16,0 0 0 16,-1-2 1-16,-1-1 0 15,1-1-1-15,1-1 0 16,-3 0 1-16,-2 0-2 16,-2 1 1-16,-3 1 0 15,-4-2 1-15,1 2-1 16,1-2 0-16,-1 0 0 0,5 0 2 15,-2 0-8-15,-2 0 6 16,2 0 0-16,0 0 0 16,-1 0-1-16,-1 0 1 15,-3 7-1-15,-1 6-9 16,-5 1 6-16,2-1-3 16,4-4 7-16,-1 0-4 15,8-4 8-15,-2 0-5 16,4-4 1-16,0-1 0 0,3 0 7 15,-2 0-5 1,-3-9 4-16,-4-2-6 16,0-3-2-16,2 3 2 15,3 3 0-15,7 2-1 0,0 1-2 16,3 0 3-16,3 3 0 16,-4-3 0-16,-1 0 2 15,-1 0-4-15,0-1 2 16,-3 3 0-16,2 1 0 15,-5-1 2-15,0 1-2 16,-3 1 0-16,-4 0 4 16,-1 1-5-16,0 0 1 15,-1 0 0-15,3 0-3 16,6 0 4-16,3 0-1 16,2 0 0-16,-1-3 0 15,-2-3 0-15,0 1-1 0,-1-1 3 16,-2-1-3-16,0-1 1 15,-4 0 0 1,2 2 1-16,2 1 0 0,1 1-2 16,6 2-2-16,2 0 3 15,2 2-5-15,2 0 5 16,-1 0 0-16,4 0-4 16,-3 16-4-16,1 9 0 15,-2 9-2-15,4 6 5 16,-2-1 1-16,4 2 3 15,1-4 1-15,3-2-1 16,0 3-3-16,0-1 4 0,0-1-2 16,6 0 2-16,8-1-3 15,8-2 3-15,2 0 0 16,4 1-2-16,0-1 2 16,-5 5 0-16,5-1 0 15,-4 3 1-15,1 2-4 16,-1-5 6-16,-3-2-3 15,0-7 0-15,0-4 0 16,-3-6 0-16,4 0 0 16,2-1 2-16,-1-1 7 15,0-4-9-15,0 2 4 16,-1 2-4-16,-1-1 3 16,3 2-1-16,0-2-2 15,-4-4 0-15,-3-3 2 0,2-4 5 16,-4-2-8-1,2-2 1-15,-1 0 0 0,2 0 1 16,-1 1 0-16,0 1-1 16,1 3 2-16,3 1-2 15,0 0-1-15,1 3 0 16,-4-4 2-16,0 2-2 16,-3-1 5-16,-2 0-4 15,-2 3 0-15,0-2-1 16,2 4-1-16,0 0 2 15,1 3 0-15,-4 0 3 16,1-1-3-16,-3-2 3 16,-3-5 0-16,-5-3-3 15,3-1-2-15,-3-2 0 0,0 0 2 16,0 0 0-16,0 0 1 16,0 0 1-16,0 0-1 15,0 0 2-15,0 0-6 16,0 0 3-16,0 1-3 15,0-1 2-15,3 3-30 16,8 4-46-16,8-1-88 16,-4-6-161-16,-2-6-621 15</inkml:trace>
  <inkml:trace contextRef="#ctx0" brushRef="#br0" timeOffset="31064.16">18888 12869 330 0,'0'0'14'0,"0"0"-14"15,0 0-126-15</inkml:trace>
  <inkml:trace contextRef="#ctx0" brushRef="#br0" timeOffset="31648.16">18846 12800 911 0,'0'0'178'16,"0"0"-67"-16,0 0-19 15,0 0-9-15,0 0-8 16,0 0-39-16,-12 44-13 16,5 18-1-16,5 25 15 15,2 20 8-15,0 4-22 16,6-2-7-16,4-16-6 15,-2-17-5-15,1-17 3 16,-1-13-5-16,-1-13 5 16,-4-13-5-16,-3-8 4 0,0-5-1 15,0-4-1-15,0 0-5 16,0-1 0-16,0 0 0 16,0-1-11-1,0 2-16-15,0-3-32 0,0 0-41 16,0 0-37-16,0-14-60 15,16-25-127-15,10-18-281 16</inkml:trace>
  <inkml:trace contextRef="#ctx0" brushRef="#br0" timeOffset="31897.35">19296 12909 962 0,'0'0'205'15,"0"0"-126"-15,0 0 25 16,0 0 0-16,0 0-51 16,0 0-18-16,0 25-25 15,11 22 12-15,5 17 21 16,5 13-15-16,0-2-21 16,-6 1-2-16,0-6-5 15,-3-7-1-15,-3-10-29 16,3-9-19-16,-2-8-20 15,2-11-73-15,4-14-107 16,4-11-182-16</inkml:trace>
  <inkml:trace contextRef="#ctx0" brushRef="#br0" timeOffset="32167.81">19912 12664 614 0,'0'0'488'16,"0"0"-395"-16,0 0 4 15,0 0 43-15,0 0-59 16,0 0-31-16,14 41-26 16,-2 17-2-16,4 19 28 15,-1 3-34-15,0 3-10 0,-3-3-5 16,4-2-1-1,0-6-13-15,1-14-33 0,0-14-41 16,4-21-59-16,2-14-142 16,0-9-227-16</inkml:trace>
  <inkml:trace contextRef="#ctx0" brushRef="#br0" timeOffset="32415.22">20791 13050 1068 0,'0'0'93'16,"0"0"-93"-16,87 20-26 15,-39-20-4-15,7 0-105 16,6-14-138-16,2-8-100 16</inkml:trace>
  <inkml:trace contextRef="#ctx0" brushRef="#br0" timeOffset="32554.18">21655 12895 206 0,'0'0'125'16,"0"0"-123"-16,0 0-4 15</inkml:trace>
  <inkml:trace contextRef="#ctx0" brushRef="#br0" timeOffset="32912.11">22245 12387 814 0,'0'0'264'0,"0"0"-127"15,0 0 4-15,0 0-10 16,0 0-55-16,0 0-20 16,0-11-21-16,0 42-19 15,0 15 3-15,0 11 4 16,0 6-16-16,0-3 0 16,3-2-6-16,4 0-2 15,-3-5-2-15,-2-1 3 0,-2-4-7 16,0-7-10-1,0-8-15-15,0-6-29 0,0-8-56 16,0-8-91-16,0-7-242 16</inkml:trace>
  <inkml:trace contextRef="#ctx0" brushRef="#br0" timeOffset="33198.01">22495 12509 525 0,'0'0'461'0,"0"0"-264"16,0 0-48-16,0 0 9 16,0 0-54-1,0 0-41-15,4-3-15 0,-4 21-3 16,0 15-26-16,3 15-3 15,0 7-10-15,2 3 0 16,-1 0-5-16,0-5-1 16,0 0-28-16,1-6-30 15,0-9-51-15,-2-8-146 16,-3-16-336-16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17:26.153"/>
    </inkml:context>
    <inkml:brush xml:id="br0">
      <inkml:brushProperty name="width" value="0.05292" units="cm"/>
      <inkml:brushProperty name="height" value="0.05292" units="cm"/>
      <inkml:brushProperty name="color" value="#FF0000"/>
    </inkml:brush>
  </inkml:definitions>
  <inkml:trace contextRef="#ctx0" brushRef="#br0">23180 11132 220 0,'0'0'104'0,"0"0"-34"16,0 0 34 0,0 0 9-16,0 0 2 0,0 0-25 15,0 0-9-15,1-2-8 16,-1 2-1-16,0 0-11 16,2 0-2-16,2-1-1 15,7-7-15-15,7-4-6 16,1-1-1-16,2 1-15 15,-5 4-1-15,-4 3-13 16,0 4 8-16,6 1 4 16,9 0 3-16,7 9-2 15,11 16-2-15,7 14 4 16,5 13-3-16,-2 15 0 16,-5 13 3-16,-4 8-4 15,-7 1-8-15,-5-2 1 0,-3-10 0 16,2-7-7-1,0-7 5-15,4-7-8 0,-1-6 0 16,-3-9 4-16,-4-11-4 16,-6-8 4-16,-10-9 0 15,-5-7-5-15,-4-3 3 16,-4-3-2-16,0 0-1 16,0 0 11-16,0 0-10 15,0-9 2-15,-12-1-3 16,-11 7-1-16,-9 3 1 15,-11 27-5-15,-6 25 1 16,1 21 1-16,5 16 6 0,13 13-1 16,12 6-2-1,13 1-1-15,5-4 1 0,20-5 2 16,19-6 0-16,11-3-1 16,7 1 3-16,1 1 3 15,0 4 0-15,-4 3-6 16,-6 8 1-16,-9 1-2 15,-11 6-3-15,-10 2 2 16,-14-2-2-16,-4-1 3 16,-7 2 0-16,-22-1 0 15,-11 0-1-15,-1-5-5 16,-1-6 6-16,6-11 3 16,6-11-3-16,8-11 0 0,7-18-20 15,7-18-80 1,5-23-87-16,0-12-254 15</inkml:trace>
  <inkml:trace contextRef="#ctx0" brushRef="#br0" timeOffset="7367.89">6103 15565 317 0,'0'0'55'0,"0"0"32"16,0 0 15-16,0 0-19 15,0 0 5-15,0 0 10 0,0 0 2 16,-78 58-18-16,77-56-10 16,1-1-7-16,-2-1 27 15,2 2-37-15,0-2 5 16,0 0-9-16,0 0-21 16,0 0 7-16,0 1-16 15,0 4-4-15,14 2-4 16,16 2 12-16,12-7 1 15,11-2 9-15,10-4-21 16,10-26 12-16,9-9-15 16,5-8 1-16,1-3-7 15,1-1-4-15,-5 6-1 16,-5 6 4-16,-9 8-1 16,-12 9-6-16,-10 6-1 15,-14 7 4-15,-10 5 0 0,-12 2-5 16,-6 2 5-16,-3 0 0 15,-3 0-2-15,0 0 2 16,0 0 0-16,0 0 3 16,0 0-10-16,0 0-6 15,0 0-2-15,3 0-22 16,0 0-46-16,3 0 23 16,0-1-21-16,0-3-54 15,1-7-39-15,-2-7-36 16,-1-2-132-16</inkml:trace>
  <inkml:trace contextRef="#ctx0" brushRef="#br0" timeOffset="7938.15">6943 15072 527 0,'0'0'218'0,"0"0"-155"15,0 0 28-15,0 0 18 16,0 0-20-16,0 0 9 15,-6 3-35-15,6-3-21 16,0 0 0-16,0 0-32 16,5 0-2-16,11 0-4 15,12-4-4-15,2-3 20 16,0 3-15-16,1-1-3 16,-2 0 5-16,-1 1-5 15,-4-1 6-15,-5 1-8 16,-8 2 1-16,-4 2 2 15,-4 0-3-15,-3 0 0 0,0 2-1 16,2 16 4-16,-1 12-3 16,-1 9 19-16,0 4 1 15,-6-4 4-15,-6-3-11 16,-1-5 7-16,0-4-1 16,-1-7-8-16,5-6 15 15,-1-4-2-15,-2-3-8 16,-3-3 11-16,4-4-5 15,-5 0 5-15,-5-10-11 16,-9-19-16-16,2-11-6 16,1 0-47-16,13 2-105 15,6 10-150-15,3 10-668 16</inkml:trace>
  <inkml:trace contextRef="#ctx0" brushRef="#br0" timeOffset="15857.05">6221 16296 687 0,'0'0'110'0,"0"0"-110"15,0 0 3 1,0 0 44-16,0 0 16 0,0 0-12 16,0 0 19-16,109-46-2 15,-48 8-20-15,6-4-20 16,8-7 6-16,10 1-3 16,9 3-17-16,3 1-8 15,1 9-6-15,-13 10 0 16,-11 5-4-16,-16 7 1 15,-14 4 3-15,-14 2 0 16,-15 6 2-16,-7 1-2 16,-6 0 0-16,-2 0 3 0,0 0-6 15,0 0 3 1,-5 0-40-16,-7 3-20 16,-2 2-57-16,-1-4-40 0,5-1-34 15,-2 0-292-15</inkml:trace>
  <inkml:trace contextRef="#ctx0" brushRef="#br0" timeOffset="16187.51">7033 15864 465 0,'0'0'223'15,"0"0"-186"-15,0 0-6 0,0 0 7 16,0 0 18-1,0 0-22-15,53-44-32 0,-30 38 10 16,-7 5 5-16,-3 1-6 16,-5 7 13-16,-8 20-2 15,0 8 16-15,-6 7 49 16,-12-3-55-16,3-9 11 16,2-10-1-16,8-12-22 15,2-7 3-15,0-1-11 16,-1-1 29-16,-5-21 22 15,-6-6-63-15,-2-5-6 16,0 4 5-16,-1 8-18 16,7 7-19-16,2 9-59 15,5 5-136-15,0 0-208 0</inkml:trace>
  <inkml:trace contextRef="#ctx0" brushRef="#br0" timeOffset="23993.99">22043 14872 732 0,'0'0'124'0,"0"0"-86"15,0 0 4-15,0 0 62 16,0 0-23-16,70-103-25 16,-29 79-2-16,6 6-13 15,0 9-2-15,0 9-6 0,-2 9-7 16,0 29 0-16,1 15 17 16,3 15-4-16,0 6 4 15,-1-2-24 1,3-3 7-16,-3-7-14 0,1-7-7 15,-3-10 7-15,-3-6-8 16,-10-16 1-16,-12-8-4 16,-11-8-1-16,-8-5-2 15,-2-1-5-15,0 2 6 16,0 4-2-16,-27 15 3 16,-19 18-3-16,-14 23 2 15,-1 20 1-15,13 10-1 0,22 5 0 16,18-1 1-1,8-5-3-15,12-11 4 0,18-12-1 16,11-10 2-16,1-10-2 16,-1-6 3-16,-4-5-2 15,-10-3 3-15,-11 1-4 16,-11 6 0-16,-5 7-4 16,-24 8-7-16,-20 1-40 15,-12-10-42-15,-7-23-98 16,4-25-193-16</inkml:trace>
  <inkml:trace contextRef="#ctx0" brushRef="#br0" timeOffset="32009.13">26104 12707 872 0,'0'0'109'16,"0"0"-19"-16,0 0 20 16,0 0-7-16,0 0-6 15,0 0-22-15,0 0-30 16,-30-38-15-16,30 38-4 15,8 3-9-15,14 37-8 16,11 30 21-16,6 35 8 16,-3 28-15-16,-5 17-3 15,-1 15-2-15,3 1 2 16,5-2 2-16,10-5-1 16,6-6 4-16,-2-5-9 15,0 3 1-15,-7-5 2 0,-9-4-12 16,-8-2 3-16,-5-11-6 15,-4-9 6-15,2-9-4 16,-2-12-5-16,4-11 0 16,2-12-1-16,0-16-5 15,-2-9 5-15,-4-14-11 16,-7-10 3-16,-3-11-4 16,-5-8-23-16,-4-5-12 15,0-3-21-15,0-13-8 16,2-31-64-16,2-31-104 15,-1-28-148-15</inkml:trace>
  <inkml:trace contextRef="#ctx0" brushRef="#br0" timeOffset="32996.26">26293 12862 442 0,'0'0'217'15,"0"0"-160"-15,-94 15-21 16,63-7 42-16,6-3 17 15,7-4-10-15,11 1-6 16,2-2-25-16,3 0-12 16,2 0 10-16,0 0-9 15,0 0-10-15,0 0 0 0,0 0-14 16,7 0-5-16,19 0-4 16,18-5-1-16,20-20 12 15,19-9-13-15,17-11-5 16,15-7 3-16,17-2-1 15,12 1-2-15,2 1-3 16,2 2-3-16,-11 0-5 16,-8 1 0-16,-10 4 7 15,-9-1 1-15,-8 2 0 16,-13 4 0-16,-9 5-2 16,-12 10 7-16,-17 5-3 15,-13 5 0-15,-15 6 7 16,-11 3-1-16,-8 5-3 0,-4-1 16 15,0 2 13-15,0 0 16 16,0-5-8-16,-9-1-14 16,-12-5-11-16,-4 0-3 15,-3 0-8-15,-2 2 3 16,6 2-3-16,6 4-4 16,5 2 13-16,5 1-10 15,5 0 1-15,3 0-4 16,0 0 5-16,0 0-9 15,0 25 4-15,0 20 0 16,2 24 19-16,23 19 10 16,14 17-10-16,13 12 15 15,6 15-29-15,8 8 4 16,-2 6-11-16,0 3 3 0,-2-2 0 16,-6-2 1-16,-4-6 4 15,-5-6-1-15,-7-6-7 16,-4-5 3-16,-11-6-3 15,-2-6 0-15,-7-13 0 16,-3-16-2-16,2-16 1 16,2-18-5-16,-1-17-3 15,-1-10-11-15,-2-9-12 16,-7-5-10-16,-1-4-9 16,-1-2-13-16,9-8-22 0,4-14-57 15,1-1-157 1,-7 7-163-16</inkml:trace>
  <inkml:trace contextRef="#ctx0" brushRef="#br0" timeOffset="33815.1">26647 15318 486 0,'0'0'69'0,"0"0"-43"15,-107 58 39-15,75-41 52 16,9-6-14-16,5-4-8 16,10-2-11-16,5-4 21 15,3-1 4-15,0 0-36 16,0 0-14-16,0 0-8 16,3 0-11-16,24-1-16 0,22-15-10 15,23-8 17-15,26-7 4 16,22-12-10-16,16-11-4 15,21-10-13-15,17-8-8 16,9-7 0-16,7-3 0 16,-4 4 2-16,-4 3 3 15,-12 4-5-15,-18 11 0 16,-19 6-2-16,-23 9 0 16,-23 7 2-16,-17 8 2 15,-17 7 2-15,-15 4 1 16,-14 7-5-16,-7 5-1 15,-13 5 0-15,-4 2-4 16,0 0-14-16,-3 0-31 0,-19 0-15 16,-11 7-41-16,-7 0-138 15,2-7-237-15</inkml:trace>
  <inkml:trace contextRef="#ctx0" brushRef="#br0" timeOffset="34944.18">26221 13585 255 0,'0'0'452'16,"0"0"-375"-16,0 0 20 15,0 0 79-15,0 0-18 0,0 0-72 16,-16 0-12 0,16 0 8-16,0 0-29 0,0 0-5 15,0 0-8 1,0 1-18-16,-10 9 1 0,-20 11-10 15,-22 17-13-15,-24 19 5 16,-16 11-4-16,-22 11 7 16,-10 1-4-16,-4-4-2 15,5-10 3-15,19-12 5 16,23-15 5-16,16-12 0 16,19-8-13-16,13-7 7 15,11-6 1-15,8-2 0 0,1-1 4 16,4 0-13-16,0-2-1 15,-3 1-1-15,6-1-21 16,3-1-19 0,3 0-16-16,1 0-74 0,34-1-102 15,21-18-140-15,22-3-127 16</inkml:trace>
  <inkml:trace contextRef="#ctx0" brushRef="#br0" timeOffset="35587.17">26601 14486 463 0,'0'0'240'16,"0"0"-109"-16,0 0-20 15,0 0 6-15,0 0-10 16,0 0-11-16,0-6-15 15,0 6-4-15,0 0-20 16,-13 0-11-16,-25 11 1 16,-23 19-33-16,-21 15 17 15,-18 16 4-15,-19 13-10 0,-14 10-8 16,-3-2-11 0,11-7 0-16,22-15 14 0,25-14 1 15,24-12-18-15,20-9-3 16,15-13-4-16,13-5 1 15,6-6 3-15,0-1 0 16,0 0-4-16,0 0 0 16,0 0-15-16,0 0-7 15,0 0-29-15,0 0-26 16,-6 0-53-16,-13 0-127 16,-5-9-671-16</inkml:trace>
  <inkml:trace contextRef="#ctx0" brushRef="#br0" timeOffset="36682.11">24521 13271 879 0,'0'0'136'0,"0"0"-94"16,0 0 65-16,0 0-14 15,0 0-48-15,0 0-19 0,-19 33-13 16,17 20 1-16,2 23 81 15,0 8-35-15,0-1-22 16,3-2 2-16,3-6-21 16,-4-16 4-16,1-12 1 15,-2-12-19-15,1-17 2 16,1-10-6-16,-2-6 0 16,1-2 14-16,-1 0-8 15,-1-28 8-15,0-23 8 16,-10-27-20-16,-14-22-3 15,-1-12 0-15,8 2-5 16,9 17 5-16,8 25 0 16,0 23 1-16,0 24-1 15,0 13 1-15,0 8-1 0,0 0 0 16,9 3-5-16,12 23 4 16,14 14 1-1,13 11 6-15,5 7 5 0,2-2-10 16,-5-1 1-16,-7-5-2 15,-9-3-3-15,-6-5-8 16,-2-5-16-16,-5-8-24 16,-2-7-92-16,-1-11-94 15,-8-9-217-15</inkml:trace>
  <inkml:trace contextRef="#ctx0" brushRef="#br0" timeOffset="36919.04">24615 13718 781 0,'0'0'310'16,"0"0"-232"-16,0 0-3 16,-79 55 24-16,77-55-19 15,2 0-48-15,2 0-4 16,26-21-19-16,17-13-7 15,21-15-2-15,13-9-28 16,0 3-102-16,-6 5-159 0,-19 10-634 16</inkml:trace>
  <inkml:trace contextRef="#ctx0" brushRef="#br0" timeOffset="38646.98">24633 15295 597 0,'0'0'148'0,"0"0"-40"16,0 0 48-16,0 0 10 15,0 0-37-15,0 0-42 16,0 0-24-16,-18-23-29 15,18 23-27-15,0 24-5 16,10 20 4-16,6 18 16 16,7 8 19-16,4 1-8 15,1-4-9-15,-1-4 1 0,-4-8-15 16,-2-11 9-16,-6-11-10 16,-4-8-5-16,-3-8 0 15,-3-4-3-15,-2-4 2 16,-2-4-3-16,-1-4-1 15,0-1-1-15,0 0-1 16,0 0-11-16,0 0 10 16,0-1-12-16,-6-12 11 15,-9-6-3-15,-4-1-8 16,-2-2 13-16,3-6 0 16,-4-5 1-16,-2-12-1 0,-2-8 2 15,2-4 1 1,-3-5 0-16,4 3 1 15,3 2-5-15,8 11 4 0,8 6 0 16,4 9 5-16,0 1-4 16,12 0-1-16,12 0 0 15,-1 5-2-15,1 8 2 16,-6 11-5-16,3 6 0 16,-1 12 1-16,2 26-1 15,0 14 5-15,-1 6 4 16,-4 0 0-16,-4-5 3 15,-4-4-6-15,-1-9-1 16,-5-7 3-16,-2-11-2 0,-1-9-1 16,0-8 0-16,0-5 2 15,2 0 8 1,-1 0-1-16,1-19-3 0,3-16-6 16,3-7-1-16,7 1-2 15,6 5-9-15,2 9-2 16,3 10 10-16,-1 10-2 15,7 7-3-15,-1 0 5 16,0 20-12-16,-2 8 16 16,-5 6-3-16,-8 4 3 15,-7 4 8-15,-8 2 0 16,-1 4 5-16,-9 1 2 16,-16 2-14-16,-5-4 5 15,-3-10-6-15,5-12-4 0,3-10-6 16,1-14-78-16,0-1-59 15,-3-30-308-15</inkml:trace>
  <inkml:trace contextRef="#ctx0" brushRef="#br0" timeOffset="40495.22">26538 11280 926 0,'0'0'148'0,"0"0"-80"16,0 0 61-16,0 0 6 15,0 0-70-15,0 0-25 16,-19-21-22-16,19 21-1 16,3 28-16-16,15 23 5 15,7 22 22-15,2 19 8 16,3 1-27-16,-2 8 15 15,-1 0-2-15,0-5-4 16,3-6 6-16,4-13-18 0,5-11 3 16,2-12-1-16,-3-2-4 15,-5-7 7-15,-6-4-8 16,-8-8-2-16,-7-3-1 16,-6-5 0-16,-2-4 0 15,-4-5 0-15,0-1 0 16,0-8 3-16,0 0 1 15,0-5 3-15,0-1-5 16,0 0-2-16,0-1 0 16,0 4-7-16,0 1-3 15,0 6 6-15,0 1-7 16,0-1 5-16,0-3-5 16,0-7-10-16,0-1-8 0,0-3-32 15,14-35-74 1,1-26-285-16</inkml:trace>
  <inkml:trace contextRef="#ctx0" brushRef="#br0" timeOffset="41339.55">26150 10632 1046 0,'0'0'135'16,"0"0"-95"-16,0 0-23 15,0 0 46-15,0 0-2 16,0 0-10-16,11 8 0 15,-11-19-25-15,0-16 15 16,0-8-28-16,-15-5-10 16,-6 4-3-16,-2 11 0 15,-6 8 0-15,-8 14-4 16,-8 3 2-16,-7 22 2 16,-1 27-1-16,6 21 4 15,9 11 6-15,16 2 0 16,16 1 9-16,6-5 10 0,10-5-17 15,20-13 3-15,8-15-4 16,9-15-7-16,10-17-5 16,4-7 2-16,2-7-12 15,1-17-3-15,-2-14-32 16,1-8-57-16,-3 2-128 16,-7 0-203-16</inkml:trace>
  <inkml:trace contextRef="#ctx0" brushRef="#br0" timeOffset="41563.48">26601 10869 996 0,'0'0'157'0,"0"0"-41"16,0 0 32-16,0 0-58 16,0 0-42-16,0 0-17 15,0 17-22-15,0 5 9 16,0 3 2-16,0-6-7 15,0-5-11-15,3-3-2 16,0-3-16-16,3-3-61 16,6-5-79-16,0 0-149 15,0-8-217-15</inkml:trace>
  <inkml:trace contextRef="#ctx0" brushRef="#br0" timeOffset="41832.21">26500 10583 883 0,'0'0'124'0,"0"0"-109"16,0 0 83-16,0 0 37 15,0 0-27-15,0 0-7 16,0 0 1-16,0-4-25 15,0-3 1-15,-5 2-6 16,-1-1-51-16,0 4-15 0,3 2-6 16,1 0-12-16,2 0-35 15,0 0-34-15,2 0-88 16,22 0-149-16,7 8-229 16</inkml:trace>
  <inkml:trace contextRef="#ctx0" brushRef="#br0" timeOffset="42265.08">26816 10794 793 0,'0'0'166'16,"0"0"-68"-16,0 0 25 0,0 0-33 15,0 0-48 1,0 0-27-16,9 13-3 0,-6 16 17 15,1 6 57-15,-1-1-25 16,-1-7-29-16,-2-6-10 16,0-8 10-16,1-5-12 15,-1-5-7-15,0-3 2 16,3 0 4-16,-2 0 5 16,4-20 3-16,4-18 1 15,5-15-20-15,8-7-8 16,2 1-8-16,2 10 8 15,-6 16-6-15,-4 13 2 0,-7 12 4 16,-6 8-9 0,3 0 2-16,5 22-9 0,2 8 15 15,10 3 0 1,2-2 1-16,2-8-1 0,4-8 1 16,2-12-13-16,3-3-11 15,1-14-13-15,5-26-7 16,-4-13-45-16,-5-13-151 15,-17-5-576-15</inkml:trace>
  <inkml:trace contextRef="#ctx0" brushRef="#br0" timeOffset="44043.41">28288 13144 701 0,'0'0'163'0,"0"0"-141"0,0 0 45 16,0 0 58-16,0 0 0 15,0 0-53-15,0 0-16 16,-4 5 4-16,4-5-9 16,0 0 2-16,0 0-14 15,10-5-3-15,21-16-17 16,26-13-1-16,25-16 14 15,26-10-10 1,11-6-6-16,-1 2-3 0,-9 6 7 16,-18 11-7-16,-21 11 4 15,-21 11-5-15,-18 11-1 16,-15 6 1-16,-9 7-8 16,-6 1 0-16,-1 0-3 15,0 0 2-15,0 0-3 0,0 0-6 16,0 0-7-16,0 0-12 15,0 0-13-15,0 0-10 16,0 0-75-16,0 0-108 16,0 1-199-16</inkml:trace>
  <inkml:trace contextRef="#ctx0" brushRef="#br0" timeOffset="46664.14">29740 12330 730 0,'0'0'72'0,"0"0"-10"16,0 0 112 0,0 0-17-16,0 0-68 0,0 0-11 15,0 0 12-15,9-19-16 16,-9-6-38-16,-5-6-18 16,-9-4 2-16,0 4 2 15,-2 5 3-15,-1 1-9 16,-1 4 0-16,-1 7-15 15,0 6-1-15,-8 8 1 16,-5 4-1-16,-6 29 6 16,-1 18 5-16,3 11-9 15,12 8 2-15,11-1-1 0,13-10-1 16,0-7 3 0,25-13-3-16,11-9-3 0,10-15 1 15,5-8-4-15,9-7 1 16,7-13-39-16,6-14-25 15,-3-7-50-15,-1-1-117 16,-10-5-154-16,-10-2-334 16</inkml:trace>
  <inkml:trace contextRef="#ctx0" brushRef="#br0" timeOffset="46938.05">30188 12181 769 0,'0'0'190'16,"0"0"-83"-16,0 0 53 15,0 0-76-15,-90 90-42 0,84-59-3 16,6-1-16-16,0-5-5 16,3-5-5-16,12-8-7 15,-2-6-5-15,1-6 2 16,-1 0 6-16,1-7 8 16,1-13 4-16,-5-5 13 15,-5-3 3-15,-5-1 4 16,0 4 3-16,-8 6-29 15,-10 5-9-15,-3 8-6 16,0 6-21-16,6 0-32 16,4 0-64-16,8 6-73 15,3 4-161-15,14-6-201 16</inkml:trace>
  <inkml:trace contextRef="#ctx0" brushRef="#br0" timeOffset="47533.86">30407 12106 946 0,'0'0'225'0,"0"0"-139"15,0 0 61-15,0 0-86 16,0 0-39-16,0 0-20 16,-9-1-2-16,21 19 0 15,4 2 14-15,-2-7 3 16,-1-5-7-16,-2-8 9 15,2 0-9-15,3-6-2 16,8-18 4-16,0-7-6 0,-4-5 3 16,-6 3-4-16,-8 11 1 15,-3 9-2-15,-1 13-4 16,-2 0-2-16,1 0-3 16,10 18-6-16,7 4 11 15,7 4 1-15,2-4 0 16,0-10-1-16,-3-5-5 15,6-7-8-15,7-8 3 16,2-26-8-16,-2-15 18 16,-9-12 0-16,-16-7-2 15,-12 0 2-15,0 2 8 16,-18 5-7-16,-7 4-1 0,-3 8 2 16,-1 10 0-16,6 11 6 15,4 11 13-15,6 8-6 16,7 5 7-16,3 2-1 15,2 2 8-15,1 0-12 16,0 0-2-16,0 0-4 16,1 28-7-16,14 10 6 15,4 14 13-15,4 3-5 16,2-3 4-16,-1-3-9 16,-2-2-9-16,1-6 1 15,-6-9-5-15,-6-4 0 16,0-12-5-16,-1-3-36 15,-1-4-34-15,0-7-51 0,6-2-153 16,-8-7-288-16</inkml:trace>
  <inkml:trace contextRef="#ctx0" brushRef="#br0" timeOffset="47732.81">30701 11730 1039 0,'0'0'142'16,"0"0"-131"-16,0 0 75 15,0 0 10-15,0 0-54 16,95-99-42-16,-20 42-16 16,13 0-45-16,-2 3-98 0,-5 2-191 15</inkml:trace>
  <inkml:trace contextRef="#ctx0" brushRef="#br0" timeOffset="49021.93">28822 13993 298 0,'0'0'326'0,"0"0"-326"16,0 0 12-16,0 0 70 15,0 0 18-15,0 0-67 16,0 0 24-16,-71 48 21 15,59-39 1-15,-2 2-6 16,0-2-6-16,1 1-24 16,7-5-1-16,3-4-10 15,3-1 7-15,0 0 1 16,0 0-11-16,3 0 2 16,16-9-8-16,13-10-4 0,19-11 13 15,16-9-16-15,14-5-2 16,0-3 1-16,-1 2-14 15,-8 7 8-15,-14 7 12 16,-14 10-1-16,-15 10-6 16,-16 6-13-16,-10 4 4 15,-3 1 3-15,0 0 0 16,0 0-1-16,0 0-6 16,0 0-1-16,0 0-3 15,0 0-21-15,-3 0-7 16,0 0-8-16,2 0-29 15,-1 6-66-15,2-2-126 0,0-4-107 16</inkml:trace>
  <inkml:trace contextRef="#ctx0" brushRef="#br0" timeOffset="49541.16">29862 13070 604 0,'0'0'125'16,"0"0"3"-16,0 0 29 16,0 0-43-16,0 0-32 15,0 0-22-15,-104 60-11 16,71-15-15-16,8 7-25 16,8-3 2-16,8-9 1 15,7-10-6-15,2-11-2 16,0-8 2-16,10-5-6 15,15-6 3-15,12 0 1 16,8 0 3-16,4 0 5 16,-1-3-10-16,-8 3 3 15,-8 1 2-15,-11 20 1 0,-6 8 9 16,-9 0-2-16,-6 1-8 16,0 0 3-16,-21 1-5 15,-10 0 8-15,-7-2 1 16,1-7-1-16,2-7-13 15,9-8 0-15,3-7-23 16,8 0-40-16,5-15-99 16,9-14-228-16</inkml:trace>
  <inkml:trace contextRef="#ctx0" brushRef="#br0" timeOffset="53259.68">23268 13816 941 0,'0'0'92'0,"0"0"14"16,0 0 34-16,0 0-32 15,0 0-48-15,0 0-39 16,-7-3 4-16,14 27-7 16,11 20 10-16,9 17 39 15,-1 10-28-15,-2-1-10 16,-7-9-6-16,-1-4-7 15,-2-7 12-15,2-9-17 0,-4-10 4 16,-4-10-11 0,-4-10-3-16,-1-7 1 15,-3-4-2-15,0 0 0 0,0 0 7 16,0 0-7-16,0 0 0 16,0 0-8-16,0 0-24 15,0 0-11-15,0 0-49 16,0 3-77-16,0 17-163 15,-3 11-487-15</inkml:trace>
  <inkml:trace contextRef="#ctx0" brushRef="#br0" timeOffset="54579.18">23626 15795 650 0,'0'0'170'15,"0"0"-13"-15,0 0 27 16,0 0-41-16,0 0-43 16,0 0-19-16,0 0-3 15,0-25-7-15,0 25-25 16,0 0-9-16,0 0-19 15,0 0 0-15,0 3-18 16,0 21-3-16,12 15 3 16,1 16 0-16,8 7 9 15,0 0 0-15,2-7-8 0,-3-7 8 16,-3-5-8-16,-1-7 3 16,-4-6-4-16,-3-10 2 15,-3-6-2-15,-3-4 0 16,-3-7 0-16,0-1-1 15,0-2 0-15,0 0-2 16,0 0-4-16,0 0-16 16,1 0-7-16,-1 0-7 15,2-9-43-15,4-13-60 16,5-9-201-16,0-4-518 16</inkml:trace>
  <inkml:trace contextRef="#ctx0" brushRef="#br0" timeOffset="56161.09">27283 11130 659 0,'0'0'117'0,"0"0"-51"16,0 0 31-16,0 0 30 15,0 0-13-15,0 0 1 16,0 0-26-16,0-12-10 16,0 12-26-16,0 0 7 15,0 0-12-15,0 0-12 0,0 0-7 16,0 0-11-16,0 0-1 16,0 0-4-16,0 0-1 15,0 0 0-15,0 0-4 16,0 0 0-16,0 3-3 15,4 17-5-15,5 20 2 16,4 18 12-16,4 9 9 16,2 1-7-16,4-5-13 15,-2-10 4-15,1-9-2 16,-4-10-3-16,-6-12 3 16,-6-9-5-16,-3-7 2 15,-3-5 0-15,0-1-2 16,0 0 2-16,0 0-2 15,0 0-10-15,0 0-18 0,-6 2-46 16,-18 4-61-16,-15-3-220 16</inkml:trace>
  <inkml:trace contextRef="#ctx0" brushRef="#br0" timeOffset="62592.87">31168 12997 575 0,'0'0'152'0,"0"0"-129"15,0 0 33 1,0 0 34-16,0 0-20 0,0 0-30 16,138-101 6-16,-66 59-25 15,7-2-5-15,0 7 10 16,-7 4-4-16,-14 7-2 16,-20 12 27-16,-16 8 6 15,-16 4-5-15,-6 2 7 16,0 0 7-16,0 0-24 15,0 0-24-15,0 0 0 16,0 0-14-16,-2 0-1 16,2 0-2-16,0 0-23 15,0 0-29-15,0 0-51 16,0 0-80-16,0 0-116 16,0 0-265-16</inkml:trace>
  <inkml:trace contextRef="#ctx0" brushRef="#br0" timeOffset="63025.74">32112 12194 891 0,'0'0'152'15,"0"0"-23"-15,0 0 52 16,0 0-54-16,0 0-52 16,0 0-27-16,0 0-33 15,-22-2-10-15,22 35-5 16,0 14 1-16,1 11 5 15,11 0 1-15,6-2 2 16,-3-7 1-16,1-8-6 16,-5-5 12-16,-4-9-9 15,-4-8-4-15,-3-7 1 16,0-7-1-16,0-2-2 16,0-1-1-16,0-2-3 15,0 0-9-15,3 0-12 0,2 0-35 16,-1 0-24-16,5 0-15 15,6-7-98-15,-4-1-213 16</inkml:trace>
  <inkml:trace contextRef="#ctx0" brushRef="#br0" timeOffset="64117.21">31269 11725 525 0,'0'0'175'16,"0"0"-89"-16,0 0 59 15,0 0-29-15,0 0-50 16,0 0-18-16,13-12-22 16,11-9-21-16,8-4-3 15,7-5 3-15,2 0 3 16,4 4 20-16,-8 5 7 15,-4 2-6-15,-9 7-6 16,-10 4-8-16,-7 4 6 16,-5 2-4-16,-2 2 1 15,0 0 3-15,0 0-17 16,0 0 7-16,0 0-11 16,0 0-10-16,0 0-29 0,0 0-75 15,0 0-121 1,5 0-174-16</inkml:trace>
  <inkml:trace contextRef="#ctx0" brushRef="#br0" timeOffset="64575.06">31917 10972 4 0,'0'0'714'16,"0"0"-594"-16,0 0 20 15,0 0 15-15,0 0-29 16,0 0-41-16,1-4-18 16,-1 4 1-16,0 0-38 15,0 0-11-15,0 26-19 16,0 25 2-16,0 16 7 0,10 6 7 16,4-2-6-1,2-10 6-15,-1-9-12 0,2-6 8 16,-4-12-3-1,-1-8-4-15,-4-5-1 0,-4-5-4 16,-1-7-1-16,-3-2-1 16,0-5-13-16,0 0-14 15,0 2-33-15,0 0-100 16,0-1-212-16</inkml:trace>
  <inkml:trace contextRef="#ctx0" brushRef="#br0" timeOffset="84921.78">10049 15576 325 0,'0'0'125'16,"0"0"-55"-16,0 0 11 16,0 0 2-16,0 0-12 15,0 0-1-15,0 0 3 16,0 0-4-16,-28 23 6 15,27-21 8-15,1-2 4 16,0 0-24-16,0 0 8 16,0 0-27-16,0 0-8 15,0 0-7-15,0 0-19 16,0 0 15-16,0 0-12 16,0 0 4-16,0 0 15 0,0 0-27 15,0 0 8-15,0 0-13 16,11 0 2-16,4 0 7 15,6 0-8-15,1 0 8 16,1-5-4-16,-1 1-4 16,1-2-1-16,0 2 0 15,2 1 3-15,1 1-1 16,3-2-1-16,-4 2 4 16,0 1-5-16,-1-1 4 15,-1 2-5-15,2-2 1 16,2 1 0-16,3 1 2 15,1-2 0-15,6 2-1 16,2-4-1-16,3-3 3 0,-3-1-5 16,-5-4 2-1,-1 1 0-15,-3 0 5 0,-3 2-5 16,-4 2 0-16,1 3 8 16,-3-1-2-16,0 2-9 15,4 1 3-15,2-3 0 16,0 2 1-16,3-3 2 15,3-2 0-15,-2-3-3 16,2-1 1-16,0-1-4 16,1 2 3-16,3 0 0 15,1 4 1-15,-4 0 2 16,-1 4-3-16,4 2 0 16,-4 1-1-16,0 0-1 15,-2 0 4-15,3 0 0 0,-1 0-2 16,0-2-2-16,-3-2 2 15,0 1 0-15,-5 2 6 16,2 0-9-16,-3 1 5 16,3 0-2-16,1 0 0 15,2 0 1-15,1 0-1 16,2 0 0-16,-3 0 0 16,1 0-6-16,-4 0 11 15,-3 0-5-15,0 0 0 16,-3 0-2-16,3 0 2 15,-2 0 0-15,0 4-4 16,-2 3 1-16,-1-3 6 16,3 1-3-16,-2-2 0 15,1 0 1-15,1 0-4 16,-2 1 3-16,2 0 0 0,0-1-1 16,1-1 4-16,2 0-1 15,0-2-2-15,-1 0-1 16,3 0 0-16,-3 0 1 15,0 0 0-15,1 0 1 16,-1 0 1-16,0 1-2 16,-3 5 0-16,3-1-1 15,-2 1 1-15,3-1 0 16,-2-2 0-16,7-2-1 16,-2-1 2-16,0 2 0 0,28 0 3 31,-30-2-6-31,1 0 1 0,-3 0 1 15,-3 0 2-15,1 0-2 16,1 0 0-16,1 0 0 16,1-2 3-16,3 0-5 15,-1 2 2-15,-3 0 0 16,6 0 0-16,-2 0 0 16,2 0 0-16,1 0-2 15,1 0 4-15,-4 0-5 16,-2 0 4-16,-1 0-1 15,0 0 0-15,2 0-1 16,1 0-2-16,1 0 3 0,2 0 0 16,-3 0-1-1,2 0 1-15,-2 0 0 0,1 0 1 16,-2-1 2-16,1-2-5 16,2 0 2-16,0 1 0 15,8-1-1-15,-2 1 4 16,2-1-2-16,-1 0-1 15,2 1 2-15,-1 1-2 16,1-1 0-16,-1 2 0 16,-1-2 2-16,5-4 1 15,-2 3-3-15,0-3 0 16,0 0 3-16,-1 1-3 0,-1 0 0 16,-1 3 0-1,3 2 6-15,-1 0-5 0,-2 0-1 16,-1 9 1-1,-4 0 2-15,-6-1-6 0,1-3-2 16,-3-3 5-16,1-2 0 16,1 0 0-16,-1 0 0 15,-1 0 0-15,-3 0-1 16,-3 0-1-16,-2 0 2 16,-2 2 0-16,0 1 0 15,-1 1 2-15,1-4-2 16,1 0 0-16,2 0-3 15,-2-5 3-15,-1-5-12 16,-3-2-31-16,-5-1-62 16,-6 2-165-16,-18 5-505 15</inkml:trace>
  <inkml:trace contextRef="#ctx0" brushRef="#br0" timeOffset="88203.54">10025 16415 384 0,'0'0'104'0,"0"0"-12"15,0 0 23 1,0 0-10-16,0 0 2 0,0 0-13 16,0 0-21-16,-46 9 7 15,46-9-12-15,0 0-23 16,0 0 24-16,0 0-19 15,0 0-12-15,0 0 5 16,0 0-17-16,0 0-4 16,6 0-17-16,10 2-4 15,11 2 19-15,8 3-7 16,5-1 11-16,-1 0-7 16,7 0-8-16,-4 1 9 0,2-1-12 15,1-1 10-15,6-2-2 16,0-3-11-16,12 0 6 15,3 0-1-15,-1 0-5 16,-6-3-2-16,-6-2-1 16,-4 0 0-16,-3 2 4 15,0 1-4-15,-1 2 1 16,6 0-2-16,-4 0 3 16,4 2-4-16,-2 4 3 15,-5-1-1-15,2-2 0 16,-4-1 1-16,0-2-1 15,2 0 0-15,1 0 5 16,0 0-7-16,-2 0 4 0,-1 0-2 16,-3 0 0-1,0 0 1-15,-1 0-1 0,2 1 0 16,1 2-1-16,1-3 0 16,1 0-1-16,2 0 2 15,2 0-4-15,-2 0 7 16,1-7-7-16,-2-3 2 15,-1-1 2-15,2 2-2 16,1 1 2-16,0-1 0 16,1 2 0-16,-1-1-3 15,-1 4 0-15,-1-1 0 16,-2-1 3-16,3-1-4 0,0 2 6 16,1-5-2-16,2 0 0 15,4-1-5-15,3 0 3 16,-1-1 0-16,1 2 1 15,0 2-2-15,0 3 4 16,0 0-1-16,2 1 0 16,1 3 1-16,1-2-3 15,-3 0 1-15,-2-7 1 16,1 0-3-16,-1-7 3 16,6 1 0-16,-1-3-2 15,1 3 4-15,-5 3-3 16,0 4 1-16,-5 6 0 15,0 1 0-15,-2 2 0 16,0 0 0-16,-1 0 1 16,0 0-1-16,-3 0-1 15,0 0 1-15,-2 0 0 16,-4 0 2-16,-1 0-1 0,1 0 0 16,-2 2-1-16,3 3 0 15,2-1 0-15,1 1-1 16,3-3 0-16,-3 1 0 15,1-2 2-15,0-1-1 16,0 0 0-16,3 0-5 16,4 0 5-16,-1 0-1 15,6 0 1-15,-2-9 1 16,0 1 0-16,1-1 1 16,-3-2-2-16,2 3 0 0,0 1-3 15,-3 1 6 1,1 0-3-16,0 3 0 0,-3 0 0 15,1 1 2 1,-2 2-2-16,1 0 1 0,1 0 0 16,1-1 0-16,2 1-1 15,-2-2 0-15,-2-1-1 16,3 1 0-16,-8 1-1 16,2 1 2-16,-6 0-6 15,1 0 10-15,0 9-4 16,-1 4 0-16,2-2-2 15,-4-2 2-15,1 0 0 16,-2 1 0-16,-1-4 0 16,-1-1 1-16,0-2 0 15,-1-1-1-15,0-2 0 0,0 0 0 16,1 0-1-16,2 0 1 16,-2 0 4-16,0-2-4 15,-4-1 0-15,-1 1 2 16,-3 2 0-16,-4 0-4 15,3 0-2-15,-3 0 4 16,2 3 4-16,-1 1-4 16,0 0 3-16,1-1-3 15,3 4 0-15,4 1-3 16,4 4 3-16,2 2 0 0,5 2 1 16,-2 0-1-1,-1-1 0-15,-2-1-3 0,-4 1 6 16,2-4-6-16,-3 0 2 15,4-2 1-15,1-3 1 16,2 1-1-16,2-3 4 16,3-4-2-16,-2 0-1 15,2 0-1-15,-2 0 5 16,0 0-5-16,-2-4 3 16,-1-5-3-16,0 1 3 15,3 4 1-15,-2-1-3 16,3 2 1-16,0 3 0 15,-2 0 0-15,-4 0-1 16,-1 0-1-16,-1 3 0 16,1 3 0-16,2 1 2 15,1-1-3-15,5 1 2 0,3 0 1 16,3 6 0-16,1 1-2 16,1 8 0-16,-1 0 0 15,-3-2-2-15,0-3 2 16,0-7 0-16,7-10 1 15,3 0-3-15,1-3 4 16,3-13-2-16,-3 0 0 16,1 4 0-16,0 5-2 15,-2 7 4-15,1 0 2 16,-3 0-4-16,-1 13-1 16,-4-1 1-16,-2-2 0 0,2-4 2 15,4-6-2 1,7 0 0-16,1-3 2 0,1-10-2 15,-1 3-2 1,-5 2-1-16,-1 5 1 0,-8 3-5 16,-6 0 0-16,-5 0-22 15,-10 0-75-15,-7-4-75 16,-17-7-293-16</inkml:trace>
  <inkml:trace contextRef="#ctx0" brushRef="#br0" timeOffset="94054.13">20275 10510 111 0,'0'0'0'0,"0"0"5"16,0 0 8-16,0 0 77 16,0 0 30-16,0 0 17 15,0 0-41-15,0 0 18 16,43-61 3-16,-43 61-11 15,0 0-6-15,0 0-40 16,-14 6 2-16,-5 14-20 16,-3 13-24-16,3 11 10 15,8 9-11-15,5 4-16 16,6-1 13-16,2-1-6 16,14-8 0-16,8-6 3 15,1-9-10-15,4-11 6 0,2-7-2 16,5-9-3-16,4-5 11 15,5 0-8-15,-2-19 0 16,-3-5-1-16,-7-4 1 16,-13-1 0-16,-13-1 6 15,-7-6 46-15,-6-6-8 16,-23-4-25-16,-9-1-2 16,-5 8 11-16,-2 7-21 15,3 10 8-15,0 11-11 0,1 7-4 16,3 3-5-1,10 1-10-15,9 0-26 0,8 0-34 16,8 11-82-16,3 12-20 16,0 5-92-16,24-1-23 15</inkml:trace>
  <inkml:trace contextRef="#ctx0" brushRef="#br0" timeOffset="94490">20738 10637 762 0,'0'0'132'16,"0"0"-101"0,0 0-29-16,0 0 49 0,0 0 28 15,0 0-40-15,27 28 11 16,-14 2 12-16,-1-5-6 15,-3-3-3-15,-4-8-22 16,0-4 5-16,-5-3-16 16,2-5 0-16,-2-2 10 15,0 0 3-15,1 0 7 16,1-5-3-16,1-18 1 16,0-18-6-16,4-14-29 15,3-5-3-15,5 10 0 16,6 11 0-16,-1 12-4 15,4 10-2-15,-1 6 0 16,-2 8 2-16,-3 3 2 0,-1 0-4 16,-4 3 4-16,2 13-10 15,2 7 11-15,0 7-5 16,0 6-12-16,1 6-3 16,-3 2-62-16,1-4-77 15,3-12-79-15,-2-19-238 16</inkml:trace>
  <inkml:trace contextRef="#ctx0" brushRef="#br0" timeOffset="94738.45">21312 10403 925 0,'0'0'0'0,"0"0"-43"16,0 0 43-16,0 0 10 15,0 0 3-15,106-11-12 16,-81 16 10-16,-2 11 0 16,-7 3-1-16,-7-1 3 15,-6 1 7-15,-3 2 1 16,-11 1 11-16,-17 3-32 16,-6 3-18-16,-5-3-79 15,8-11-51-15,8-13-62 16</inkml:trace>
  <inkml:trace contextRef="#ctx0" brushRef="#br0" timeOffset="94925.4">21278 10157 864 0,'0'0'127'0,"0"0"-127"15,0 0 5-15,-2 80-5 16,-6-17 18-16,0 7-18 16,-3 6-117-16,-5-7-488 15</inkml:trace>
  <inkml:trace contextRef="#ctx0" brushRef="#br0" timeOffset="98606.74">16224 14252 737 0,'0'0'126'15,"0"0"-42"-15,0 0 48 16,0 0 1-16,0 0-33 15,0 0-43-15,0 0-21 16,0 0 5-16,2-1-23 16,13 24-6-16,9 12 53 15,6 11-9-15,-2 1-15 16,-1 1-8-16,-4-3-12 0,-3-2-14 16,-1-6 0-16,-3-4 2 15,-3-2-2-15,-3-2-6 16,-1-4 10-16,-2-3-10 15,-2-6 1-15,-2-4-2 16,-1-6 0-16,-2-4-1 16,0-1-2-16,0-1-7 15,0 0 2-15,0 0-20 16,0 0-36-16,0 0-44 16,0-20-70-16,-2-13-226 15,2-9-401-15</inkml:trace>
  <inkml:trace contextRef="#ctx0" brushRef="#br0" timeOffset="98994.6">16568 14116 789 0,'0'0'141'0,"0"0"-87"0,0 0 42 16,0 0 9-16,0 0-43 15,0 0-15-15,0 17-28 16,0 10 4-16,0 9 25 16,10 2-18-16,8-4-18 15,4-2-7-15,2-5 5 16,6-7-10-16,2-8 5 16,0-9 7-16,-2-3-10 15,-3-2 8-15,-3-20 21 16,-4-2 0-16,-6-9-3 0,-6-2-1 15,-8 2 10-15,0 2-1 16,-11 4-11-16,-14 5-12 16,-7 3-3-16,-2 8-2 15,-3 5-8-15,1 6-10 16,6 0-2-16,5 6-33 16,9 8-41-16,8 1-32 15,8-3-76-15,0-4-103 16,22-8-33-16</inkml:trace>
  <inkml:trace contextRef="#ctx0" brushRef="#br0" timeOffset="99462.45">16933 14059 863 0,'0'0'217'16,"0"0"-178"-16,0 0 36 15,0 0 24-15,0 0-46 16,0 0-32-16,14 2-13 16,2 20-6-16,4 8 69 15,23 26 20 1,-28-34-66-16,-4-1-14 16,-2-6 3-16,-4-4-1 0,-4-6-9 15,-1-5 9 1,0 0-7-16,0 0 7 0,0 0 17 15,0-1-5 1,0-23 11-16,0-14-9 0,0-12-23 16,0-5-6-1,0 8 2-15,0 12-3 0,3 12 2 16,5 12-4-16,-4 8 3 16,1 2-2-16,-1 1-5 15,5 0 5-15,4 0 0 16,6 12 4-16,1 5-1 15,0 3 1-15,-2 8-1 16,-2 3-3-16,-2 2 0 16,-1-2-5-16,-1-3-35 0,0-7-34 15,4-9-37-15,5-12-77 16,2 0-99-16,-1-28-144 16</inkml:trace>
  <inkml:trace contextRef="#ctx0" brushRef="#br0" timeOffset="99716.38">17437 13868 1003 0,'0'0'26'16,"0"0"-22"-16,0 0 31 15,0 0 6-15,82-9-2 16,-44 4-33-16,-1 5-6 15,-5 0 0-15,-6 13 4 0,-5 7 26 16,-6 2 10-16,-6 0-16 16,-9 0-1-16,0 3 0 15,-15 1-10-15,-12 2-13 16,-1-3-75-16,1-8-115 16,8-8-116-16</inkml:trace>
  <inkml:trace contextRef="#ctx0" brushRef="#br0" timeOffset="99909.31">17445 13578 1198 0,'0'0'42'0,"0"0"-39"16,0 0 4-16,-57 92 12 15,38-28-19-15,7 4-16 16,0 1-183-16,-5-6-396 16</inkml:trace>
  <inkml:trace contextRef="#ctx0" brushRef="#br0" timeOffset="103830.19">20550 16583 407 0,'0'0'455'16,"0"0"-360"-16,0 0 16 16,0 0 49-16,0 0-20 15,0 0-29-15,-32-54-45 16,32 54-13-16,0 0-21 16,0 3-13-16,3 24-14 0,17 17-2 15,6 17 38 1,4 8-23-16,-1-2-6 0,-4-2-8 15,-4-10-4 1,-2-9-2-16,-2-8 0 0,-1-11-10 16,-2-10-14-16,-3-9-27 15,1-7-50-15,8-1-27 16,6-31-125-16,4-19-264 16</inkml:trace>
  <inkml:trace contextRef="#ctx0" brushRef="#br0" timeOffset="104167.64">20921 16408 818 0,'0'0'47'0,"0"0"-23"16,-37 126 129-16,37-70-41 15,0-1-33-15,13-6-54 16,13-7 4-16,4-6-13 15,4-9 1-15,3-7-11 16,0-10-2-16,1-10 4 16,-1 0-3-16,-4-18 14 15,-6-10 18-15,-10-2 3 16,-11-1 22-16,-6-5 13 16,-1-5-25-16,-21-5-26 0,-8 2-21 15,0 7 2 1,-1 9-3-16,4 12-1 0,3 10-1 15,1 4-30-15,3 2-50 16,1 11-45-16,9 13-123 16,10 1-209-16</inkml:trace>
  <inkml:trace contextRef="#ctx0" brushRef="#br0" timeOffset="104577.66">21334 16454 917 0,'0'0'93'0,"0"0"-59"15,0 0 29-15,0 0-5 0,0 0-19 16,0 0 43-16,84 17 0 16,-63 14-26-16,-7 6 3 15,-4-1-13-15,-6-3-13 16,-4-2-14-16,0-11-10 15,0-7 2-15,0-7-10 16,0-6 5-16,0 0 5 16,0 0 18-16,0-15 1 15,0-18 3-15,0-14-31 16,0-5-2-16,0 3-1 16,5 15 1-16,5 10-1 15,-4 15 2-15,-3 5-2 0,-2 4 1 16,2 0-6-1,8 0-2-15,7 15 4 0,6 7 3 16,-2 6 0-16,2 2-16 16,-3-4-21-16,2-3-48 15,2-10-67-15,5-9-122 16,-1-4-282-16</inkml:trace>
  <inkml:trace contextRef="#ctx0" brushRef="#br0" timeOffset="104813.59">21837 16402 879 0,'0'0'278'0,"0"0"-262"15,0 0-13-15,0 0-3 16,0 0 12-16,88-14-11 16,-60 14-1-16,-5 5 0 15,-10 10 38-15,-8 6 4 16,-5 4 33-16,0 6-15 15,-22 4-25-15,-4-2-28 16,1-7-7-16,7-8-69 16,12-9-86-16,4-9-228 15,2-8-456-15</inkml:trace>
  <inkml:trace contextRef="#ctx0" brushRef="#br0" timeOffset="104961.54">21757 16263 835 0,'0'0'123'0,"0"0"-67"0,0 0 13 16,0 0-19-16,0 0-50 15,0 0-27-15,-6 35-36 16,9 12-26-16,-2 4-240 16</inkml:trace>
  <inkml:trace contextRef="#ctx0" brushRef="#br0" timeOffset="105429.26">21282 17388 210 0,'0'0'612'15,"0"0"-561"-15,0 0 58 16,0 0 55-16,0 0-62 16,0 0-36-16,-67 35-16 15,95-49-32-15,22-19 5 16,26-18 19-16,22-13-29 16,18-11-9-16,16-7 2 15,8-1-4-15,-4 0 0 16,-11 8-2-16,-22 11-1 15,-19 15 0-15,-22 18-18 0,-20 12-28 16,-22 9-11 0,-14 7-64-16,-6 3-99 0,-13 0-83 15</inkml:trace>
  <inkml:trace contextRef="#ctx0" brushRef="#br0" timeOffset="106595.13">16708 14986 362 0,'0'0'440'16,"0"0"-377"-16,0 0-37 16,0 0 22-16,0 0 40 15,0 0-21-15,-3 2 5 16,74-57-43-16,32-27 20 16,30-20-34-16,21-15-8 15,13-9 11-15,2 2 4 16,-13 10 42-16,-19 20 0 15,-30 28-5-15,-35 24-22 16,-30 20-22-16,-23 14-12 16,-14 7-6-16,-5 1 1 15,0 0-6-15,-5 0-18 0,-14 15-27 16,-9 14-67-16,-9 6-111 16,-4 3-228-16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19:52.776"/>
    </inkml:context>
    <inkml:brush xml:id="br0">
      <inkml:brushProperty name="width" value="0.05292" units="cm"/>
      <inkml:brushProperty name="height" value="0.05292" units="cm"/>
      <inkml:brushProperty name="color" value="#FF0000"/>
    </inkml:brush>
  </inkml:definitions>
  <inkml:trace contextRef="#ctx0" brushRef="#br0">21136 11181 392 0,'0'0'210'0,"0"0"-147"0,0 0 34 16,0 0 24 0,0 0-6-16,0 0-33 0,0 0-20 15,-94-55-12-15,67 41-12 16,-6 0-30-16,-3-2 8 16,-4 1 8-16,-6 2-2 15,-3 0-3-15,-5 2-1 16,2 2-8-16,2 0 26 15,3 1-10-15,0 0-8 16,-2 0-15-16,3 3 0 16,-5-1 4-16,-1 3 1 15,-3-2-7-15,-1 0 6 16,-3-1-4-16,-4 1-3 16,-1 1 5-16,3 1-3 15,0 1-2-15,2-1 9 0,4 1-7 16,-4 1 6-1,-1 1-8-15,0 0 5 0,-4 0-5 16,-1 1 5-16,-6 10-7 16,-3 3 2-16,-1 4 0 15,2 2-3-15,11-1 4 16,9 0-1-16,10-3 0 16,7-4 0-16,0 4-1 15,-1 3 1-15,-6 4 0 16,-2 5-1-16,-9 7 3 15,-2 2-2-15,-2 4 0 0,1 0 1 16,9-8-4-16,12-6 3 16,11-9 0-1,7-2 1-15,5 3 1 0,-5 2-2 16,3 8 0 0,4 6-1-16,4 7 0 0,4 6-2 15,3 6 3-15,0-4-1 16,0-1 1-16,0-4 0 15,0-1 0-15,16 3-1 16,12 3-2-16,16 2 0 16,17-2 3-16,12-6 6 15,9-5-6-15,5-6 3 0,-1-5-3 16,1-4 3 0,1-7-3-16,12-3 1 0,3-5-1 15,4-1 4-15,7-6-4 16,-3-2 0-16,2 0-2 15,0 0 4-15,-3-6-4 16,-4-5 2-16,-2 0 0 16,-7 0 0-16,-3 6 3 15,-6 5-3-15,-8 0 0 16,-6 0 2-16,-5 0-3 16,-8 0 1-16,-6 0 0 15,-4 0-1-15,4-16 2 16,0-12-1-16,3-9 0 15,-1-12 1-15,-7-7 4 16,-6-6-4-16,-7-2 6 16,-7 5-7-16,-6 4-4 0,-12 8 4 15,-7 3 0-15,-5 1 2 16,-6 2-7-16,-23-2-3 16,-18-3-11-16,-20-4-41 15,-26-6-55-15,-23-4-87 16,-28-6-260-16</inkml:trace>
  <inkml:trace contextRef="#ctx0" brushRef="#br0" timeOffset="3808.41">3924 3308 662 0,'0'0'113'0,"0"0"-25"0,0 0 7 16,0 0 4-16,0 0-25 15,0 0-27-15,0 0-19 16,110-7 4-16,-13-9 25 16,24-3-24-16,22 1-26 15,15 0-4-15,6-1-4 16,6 2 2-16,8 2 2 15,1 0-3-15,0 6 1 0,-13 5 0 16,-14 4-1-16,-18 0-1 16,-22 0 1-16,-14 0 8 15,-17 7 7-15,-17-1 7 16,-15-4-9-16,-16 0 2 16,-8-2-1-16,-11 0 4 15,-4 0 3-15,-4 0-10 16,-3 0 4-16,-3 0-10 15,0 0-3-15,2 0-1 16,-2 0-1-16,0-4-17 16,0-11-48-16,3-9-96 15,-2-1-235-15</inkml:trace>
  <inkml:trace contextRef="#ctx0" brushRef="#br0" timeOffset="9659.34">27681 2838 433 0,'0'0'166'0,"0"0"-100"15,0 0 30-15,0 0 6 16,0 0-8-16,0 0 11 15,0 0-42-15,-19-39-16 16,-16 75-20-16,-8 21 6 16,0 11 16-16,9 11 12 0,7-5-47 15,13-12-1 1,8-15-10-16,6 8 12 16,5-44-12-16,13-5 2 15,10-6 8-15,12 0-9 16,11-6 9-16,6-8-9 15,-2 1-3-15,-10 7 0 16,-12 6-1-16,-11 9-4 16,-13 19 3-16,-9 6 1 15,0 7 0-15,-12-1 4 16,-12 0-4-16,0-6 10 16,2-9-8-16,-1-4 6 15,3-8-2-15,3-3-2 16,2-4-2-16,9-4-2 15,3-2-35-15,3-5-59 0,5-21-163 16,17-12-224-16</inkml:trace>
  <inkml:trace contextRef="#ctx0" brushRef="#br0" timeOffset="10002.23">27971 3305 857 0,'0'0'132'15,"0"0"-92"-15,0 0-14 16,85-99 59-16,-42 44-28 16,3-5-16-16,-4-2-5 15,-5 2-1-15,-8 5-1 16,-9 9-19-16,-9 10-12 0,-9 8 7 16,-2 9 10-16,-5 8 1 15,-16 6 8-15,-9 5-19 16,-12 3-5-16,-3 26-5 15,-2 7 2-15,8 10-5 16,14 7 1-16,13 3-4 16,12 2 3-16,0-6 3 15,22-8 0-15,17-15-3 16,16-14-11-16,14-15-39 16,16-11-24-16,7-33-78 15,2-13-113-15,-7-1-39 16,-11 0-242-16</inkml:trace>
  <inkml:trace contextRef="#ctx0" brushRef="#br0" timeOffset="10398.11">28799 2713 567 0,'0'0'114'15,"0"0"-28"-15,0 0 11 0,0 0-25 16,0 0-6-16,0 0-48 16,-84-63-6-16,67 88-5 15,0 10-7-15,5 2 0 16,6-4 5-16,3-5-3 15,3-9-4-15,0-9 2 16,0-6 0-16,7-4 17 16,8 0 12-16,6-20 33 15,6-13 27-15,3-6-48 0,-2 0 24 16,-4 6-26 0,-9 7 9-16,-6 12-10 0,-6 8-17 15,-3 4 3-15,0 2-2 16,0 2-22-1,7 28-8-15,1 15 1 0,7 20 7 16,-2 5 11-16,-2 1-10 16,0 1 11-16,-3-5 1 15,1-2-10-15,-2-8 9 16,2-11-7-16,0-12-1 16,-1-10-4-16,-1-9 0 15,0-6-3-15,-2-6-39 16,0-3-61-16,7-11-56 15,7-25-173-15,5-16-554 16</inkml:trace>
  <inkml:trace contextRef="#ctx0" brushRef="#br0" timeOffset="10988.03">29070 2485 610 0,'0'0'244'0,"0"0"-177"16,0 0 66-16,0 0-22 15,0 0-48-15,0 0-47 16,-9 19-12-16,9 15 4 15,11 6 42-15,2-7-33 16,3-5 7-16,4-9 0 0,-4-5-6 16,5-6 18-16,0-8-15 15,1 0 6-15,4-13 2 16,2-17-2-16,-3-7 27 16,-3-3-27-16,-6 0-9 15,-12 2 12-15,-4 2-28 16,0 5 1-16,0 7-3 15,-4 12 0-15,-1 7-5 16,4 5 8-16,-1 0-3 16,2 6 0-16,0 16-17 15,8 10 17-15,9 1 0 16,2-4-14-16,6-3 0 0,3-4-83 16,7-8-66-1,-1-14-164-15,-1 0-395 0</inkml:trace>
  <inkml:trace contextRef="#ctx0" brushRef="#br0" timeOffset="11420.17">29661 2255 505 0,'0'0'235'16,"0"0"-163"-16,0 0 25 15,0 0 11-15,0 0-22 16,0 0-3-16,86 40 11 0,-81-5-18 16,-4 1-2-16,-1 0-34 15,0-4-22-15,-3-7 3 16,-3-5-18-16,3-9 6 16,2-5 0-16,1-6-8 15,0 0 13-15,0 0 11 16,0-22 13-16,10-17 4 15,10-14-41-15,4-10 4 16,6-1-5-16,1 8-4 16,-1 12-1-16,-2 11 5 15,-1 14 0-15,-6 9-4 16,-3 4 6-16,-2 6-4 0,-4 0 2 16,1 2 0-16,1 17 10 15,1 2-9-15,-2 9 1 16,0 0-1-16,0 2-1 15,-3 2-3-15,0-6-55 16,-2-1-90-16,-4-10-164 16,4-17-462-16</inkml:trace>
  <inkml:trace contextRef="#ctx0" brushRef="#br0" timeOffset="12593.3">30514 1994 664 0,'0'0'146'0,"0"0"-37"15,0 0 45-15,0 0-22 16,0 0-43-16,0 0-24 15,0-43-60-15,0 17 7 16,-3 3-4-16,-10 8-8 16,-5 5 17-16,-6 10-17 0,-6 0-2 15,-3 19 2-15,1 19-10 16,2 8 7-16,4 8 1 16,11 1 2-16,8-4 18 15,7-5-17-15,5-7 18 16,18-6-1-16,9-10-13 15,5-9 24-15,11-12-22 16,5-2 5-16,12-25 6 16,5-14-14-16,0-10-4 15,-3-4 0-15,-15-5 3 16,-10-4-4-16,-16-3 2 16,-10 9 4-16,-13 7 1 0,-3 14 3 15,-12 15-9-15,-12 9 0 16,-7 11 1-16,1 14 1 15,3 19-2-15,5 8 0 16,11 1 5-16,11-2-3 16,0-5-4-16,12 0-2 15,18-8 3-15,11-10-6 16,12-12-18-16,14-5-84 16,8-21-225-16</inkml:trace>
  <inkml:trace contextRef="#ctx0" brushRef="#br0" timeOffset="14128.44">29525 2430 642 0,'0'0'102'16,"0"0"-77"-16,0 0 10 0,0 0 41 15,0 0 21 1,0 0-46-16,12-14-6 0,7-8-30 16,1-4-12-16,-2-3 4 15,-8 2 11-15,-7 0 32 16,-3 5-1-16,0 5-43 15,-4 4 9-15,-10 6 7 16,1 6-20-16,1 1-1 16,1 5 2-16,0 20 1 15,2 8 10-15,4 4 20 16,5-1 1-16,2-4-3 16,24-7-31-16,9-6 8 15,10-7-9-15,5-7-11 16,2-5-81-16,-7-8-241 15</inkml:trace>
  <inkml:trace contextRef="#ctx0" brushRef="#br0" timeOffset="14831.3">27682 3825 834 0,'0'0'73'16,"0"0"-69"-16,0 0 4 15,0 0 99-15,150-11-20 16,-5-41-32-16,63-28-48 16,61-31 38-16,52-21 5 15,28-24-14-15,3-8 32 16,-16 1 30-16,-37 8-62 0,-42 24-16 15,-44 27-20-15,-51 25-14 16,-49 27-15-16,-50 22-12 16,-40 19 14-16,-23 11-19 15,-28 0-65-15,-30 13 2 16,-19 10-158-16,2 1-59 16</inkml:trace>
  <inkml:trace contextRef="#ctx0" brushRef="#br0" timeOffset="31798.39">22599 12116 707 0,'0'0'152'16,"0"0"-85"-16,0 0-29 15,0 0 2-15,0 0 25 16,0 0 5-16,0 0-2 15,-29 0-12-15,29 0 3 16,0 0-15-16,0 1-3 16,0 1 7-16,0-2-11 0,0 1 1 15,0 0-1-15,0 1-7 16,0-2-8-16,0 2 1 16,0-2-15-16,0 0-2 15,0 0 4-15,0 0-7 16,0 0 7-16,0 0-9 15,0 0 9-15,0 0 0 16,0 0-6-16,0 0-1 16,0 0 6-16,0 0-9 15,0 0 5-15,0 0-4 16,9 3-1-16,11 1 1 16,13 3 2-16,8-1 3 15,3-1-5-15,3-3 1 16,0-2 3-16,1 0-4 15,6 0 3-15,4 0 0 0,9 0-4 16,10-3 4-16,6 1-4 16,9 2-3-16,9 0 3 15,4-2-1-15,1-1 0 16,0-1 0-16,-8-3-1 16,-8 1 2-16,-4 1 2 15,-5 4-2-15,3 1 0 16,4 0 0-16,4 0 0 0,4 4 5 15,-1 5-5 1,-2 0-3-16,-5 2-5 0,-3-2 7 16,-2-1 1-16,4-2-8 15,-1-6 8-15,5 0 0 16,3-1-2-16,3-13 2 16,0-4 1-16,0 4-1 15,-7 2 0-15,-5 2 1 16,-11 5-1-16,-11 2-3 15,-12 2 0-15,-4-1 3 16,-3 1 0-16,-3-5 2 16,1 2-2-16,-3-3-2 15,-3 0 1-15,-3 2 1 16,-3-3 0-16,-3 2-1 16,-4 0 1-16,-3 1 0 0,-8 2 1 15,-5 1-1 1,-7 2 1-16,0 0-1 0,0 0-8 15,-4 0-19-15,-20 0-30 16,-13 10-99-16,-14 4-167 16,-8-6-536-16</inkml:trace>
  <inkml:trace contextRef="#ctx0" brushRef="#br0" timeOffset="34191.26">23295 11278 74 0,'0'0'804'0,"0"0"-689"16,0 0-61-1,0 0 32-15,0 0 26 0,0 0-18 16,0 0-38-16,-2 6-7 16,2-6-14-16,0 0 6 15,3 0-9-15,5-9-22 16,2-13 5-16,8-11-8 15,6-9-7-15,9-4 14 16,5 1-14-16,6-1 1 16,5 1-3-16,3 1 5 15,4 3-3-15,-1 5 0 16,-3 5 0-16,-7 7 2 0,2 7 0 16,4 5 2-16,10 5-4 15,12 1 2-15,5 1-2 16,7 2 5-16,3 2-3 15,-2 1 7-15,-6 0 1 16,-9-3-4-16,-18-1-4 16,-12 1-2-16,-15 0 3 15,-10 3-3-15,-8 0 1 16,-8 0 2-16,0 0 2 16,0 0 5-16,0 0-2 15,0 0-4-15,0 0-2 16,0 0-2-16,0 0-3 15,-2 0-7-15,1 0-25 0,-1 0-30 16,2 0-27 0,0 0-52-16,0 0-54 0,0 0-64 15,0 0-87-15</inkml:trace>
  <inkml:trace contextRef="#ctx0" brushRef="#br0" timeOffset="34764.32">24705 10461 657 0,'0'0'31'15,"0"0"60"-15,0 0 75 16,0 0-14-16,0 0-53 16,0 0-18-16,-48-3 3 15,41 3-31-15,5 0-16 16,1 0-16-16,1 0-11 16,0 0-9-16,0 2-1 15,16 6 3-15,14-1-3 16,15 3 25-16,10-7-18 0,6-3 4 15,0 0-8 1,-6-6-1-16,-10-5 4 0,-9 3-5 16,-12 5 0-16,-11 3 0 15,-9 0-1-15,-4 0 0 16,0 4-9-16,0 20 9 16,0 11 5-16,-7 9-4 15,-12 5 0-15,-4 2 0 16,-2-4 2-16,-2-3-2 15,0-7 2-15,-6-1-3 16,-2-1 5-16,2-6 1 16,5-7 1-16,11-9 4 15,8-8-7-15,3-5 10 0,0 0 17 16,-4-18 4-16,-7-22-16 16,1-23-19-16,3-20-3 15,8-10-17-15,5 1-45 16,0 14-30-16,0 16-87 15,0 15-217-15</inkml:trace>
  <inkml:trace contextRef="#ctx0" brushRef="#br0" timeOffset="39487.73">25273 10894 589 0,'0'0'128'16,"0"0"-45"-16,0 0 13 16,0 0 25-16,0 0-24 15,0 0-82-15,0 0-14 16,64-92 20-16,-37 68 26 15,-4 7 9-15,-1 3-16 16,0 3 4-16,-1 3-7 16,0 3-12-16,-3 4-2 15,-5 1-14-15,2 0 0 16,-3 12 1-16,-1 15-7 16,-3 10 1-16,-5 5 1 15,-3 6 3-15,0-3 11 16,-3-4-6-16,-10-3-2 0,4-7 1 15,0-7-4-15,2-7 0 16,4-6-1-16,1-8 0 16,2-3 3-16,0 0 1 15,0 0 4-15,0 0 8 16,0-5-4-16,2-14 3 16,10-10-5-16,0-12-13 15,7-8 2-15,-1-3 2 16,4-1-5-16,4 0-3 15,3-4 3-15,3 2-5 16,1 4 2-16,-7 7-4 16,-4 10-1-16,-8 12 6 15,-6 7-1-15,-4 9 0 16,-4 5 5-16,0 1-7 0,0 0 5 16,0 0-3-16,0 0 1 15,0 0-1-15,0 0 0 16,-3 1-6-16,-3 12-4 15,-6 10 8-15,-2 15 2 16,1 15 2-16,7 3-2 16,6 4 0-16,0-9 0 15,12-3-4-15,12-10 4 16,6-9-5-16,9-5-34 16,13-12-42-16,14-12-46 15,3-1-174-15,-2-32-407 16</inkml:trace>
  <inkml:trace contextRef="#ctx0" brushRef="#br0" timeOffset="39779.93">26271 10877 629 0,'0'0'369'15,"0"0"-348"-15,0 0 69 16,0 0 56-16,0 0-64 0,0 0-12 16,-73 103-43-16,67-65-8 15,3 0-19-15,3-6-4 16,0-3-44-16,2-9-41 15,14-7-96-15,5-13-165 16</inkml:trace>
  <inkml:trace contextRef="#ctx0" brushRef="#br0" timeOffset="40652.3">26383 10494 694 0,'0'0'31'15,"0"0"71"-15,0 0 44 16,0 0-2-16,0 0-58 16,0 0-11-16,0-11-2 0,0 11-25 15,0 5-22 1,1 13-21-16,10 11 10 0,4 3 1 16,3-6-9-16,4-6-5 15,3-6 0-15,2-6 1 16,-1-6-2-16,-1-2 10 15,-3 0-5-15,-5-10 9 16,-4-12 4-16,-2-7 14 16,-1-6 8-16,-4-4-16 15,-4 0 1-15,-2 3-13 0,0 4-10 16,0 10 5 0,0 10 6-16,0 6 0 15,0 2 2-15,0 4 0 0,0 0-5 16,0 0-8-1,0 0-3-15,0 0 5 0,0 0-3 16,0 2-4 0,9 17-4-16,5 11 6 0,5 11 8 15,1 4-3-15,-3 5-3 16,4 5 4-16,-1 4-1 16,0-2-1-16,-1 1-2 15,1-7-2-15,-5-3 0 16,2-3 0-16,-1-4 0 15,0-7 0-15,-3-4 1 16,-1-11-1-16,-4-6 0 0,-5-7-4 16,-3-4-1-1,0-2-5-15,0 0 5 0,0 0 4 16,0 0-4-16,0 0-1 16,-15 0 4-16,-3 0-1 15,-6 0 3-15,0 0 0 16,5 0 1-16,-2-5 1 15,3-1-1-15,3 1 2 16,0 0 2-16,0 4-4 16,2-3 5-16,1 1-4 15,3 3 3-15,4-3 6 16,2 2-9-16,3-3 2 16,0-5-1-16,0-8 1 15,0-15-2-15,12-18-2 0,17-22-9 16,16-23-11-16,14-17-52 15,13-8-75-15,-1-1-263 16</inkml:trace>
  <inkml:trace contextRef="#ctx0" brushRef="#br0" timeOffset="45367.01">25967 10350 439 0,'0'0'137'0,"0"0"-128"16,0 0 101-16,0 0 43 0,0 0-64 15,0 0 5-15,0 0-44 16,-33-32-6-16,25 28-7 15,2-1 13-15,-1 4-7 16,3-4-6-16,-1 2-15 16,-4-2 1-16,-2-1 3 15,0-1-16-15,-3 0 8 16,0 0-4-16,0 3 2 16,-1-1-2-16,3 1 1 15,-1-2-3-15,2 4-4 16,-2-3 1-16,0 0 2 15,-1 1-6-15,-2-3 4 16,2 3-1-16,-1 0-4 16,-1 0-2-16,-3 2 0 15,-4 2 1-15,-2 0 4 0,-5 0-3 16,1 0-2-16,6 0-2 16,3 2 2-16,7 0-3 15,4 2 1-15,-4 1 0 16,-1-1 3-16,-4 3-2 15,0 2 4-15,-4 1-4 16,0 5 1-16,-2 2-3 16,3 2 1-16,0 0 0 15,3-4 4-15,6-2-3 16,3-2 0-16,0 0-1 0,0 2 1 16,0 1-1-16,0 1 0 15,-1 3 0-15,-2 4 9 16,0 1-9-16,0 5 13 15,1-2-1-15,3-1-10 16,0 1 0-16,4 1 0 16,1-1 6-16,1 4-3 15,2-5-3-15,0 4 2 16,0-6 0-16,0 1-3 16,0-2 9-16,0 0-2 15,5-2-4-15,1 0 4 16,0-1-7-16,-1-1 3 15,1-2-4-15,1 2 0 16,0 2 2-16,3 0-1 16,-2 4 2-16,2 0 3 15,2-2-3-15,-3-4-3 16,2 0 2-16,-1-3-1 16,-1-1 6-16,2 1-7 0,-2-3 0 15,2 1 2-15,0-2-2 16,2 0 0-16,-1 0 4 15,2-2-4-15,-1 1 13 16,-2-1-5-16,-4-3-3 16,0-3-3-16,-4 2-1 15,3-2-1-15,0 2 0 16,6-1 0-16,2 3 2 16,3-3-2-16,2-2 3 0,0 1 2 15,0-1-3 1,1-1 1-16,-1-1-2 15,-4 0-1-15,-2 0 6 0,-1 0-5 16,2 0 1-16,1 0 1 16,5 0-2-16,-1-3 1 15,1-5-2-15,-2-1 2 16,-1 2 4-16,-5 0-6 16,-1-1 3-16,2 0 0 15,-4-2-2-15,2-2 1 16,-2-2-1-16,5-4 0 15,-2 0-1-15,-2 1 4 16,3-1-4-16,-2 3 0 0,-2 2 2 16,0 1-4-1,-3 4 2-15,-3 2 0 16,-2 1 3-16,2-3-2 0,-1-1 2 16,1-4-3-16,1-1 3 15,4-3-3-15,-2-2 0 16,0 0 0-16,0 3 1 15,-3 3 2-15,1 0-3 16,-4 4 3-16,2 2-3 16,0 3 8-16,-2-2 0 15,3-1-2-15,-1-1 0 16,-1-1-5-16,1-1-1 16,1-2 0-16,2-4 2 15,-2-1-3-15,1 0 3 0,1-2-2 16,-1 3 3-16,-1 2 1 15,1 0-4-15,-2 0 2 16,-1-2-1-16,2-1 3 16,-1-1-3-16,-1 0 0 15,4-1-1-15,-2 0 1 16,0 2-1-16,0 2 0 16,-2 4 0-16,1 0 11 15,-2 2-6-15,0-4 4 16,0 1-4-16,0-5-4 15,0-3-2-15,-3-1 1 16,-6-2-1-16,1-2-1 16,-1-1 2-16,-1 0 0 15,1 2-1-15,-5 4-9 16,-2-1 3-16,-4 1-18 0,-5 0-11 16,-5 3-26-16,-5 8-15 15,-8 9-98-15,-11 2-281 16</inkml:trace>
  <inkml:trace contextRef="#ctx0" brushRef="#br0" timeOffset="48464.36">22049 12147 614 0,'0'0'63'0,"0"0"-3"15,0 0 16-15,0 0 5 16,-16-93-21-16,10 74-7 16,1 2-3-16,1 6-7 15,2 5 31-15,1 3 0 16,1 3-11-16,0 0-27 15,0 0-15-15,0 16-17 16,0 24-1-16,9 29 11 16,10 19 38-16,-1 5-32 0,3-4 6 15,-2-12-8-15,-1-15-12 16,0-10 15-16,-1-6-7 16,0-12-3-16,-3-9 3 15,-4-7-13-15,-4-11 4 16,-3-5-3-16,-3 0-1 15,0-2 0-15,0 0 1 16,0 0 2-16,0 0-4 16,0 0-7-16,-1 0-28 15,-8 0-20-15,-5-6-77 0,4-5-76 16,5-1-104 0,5-5-152-16</inkml:trace>
  <inkml:trace contextRef="#ctx0" brushRef="#br0" timeOffset="48945.21">22055 12681 762 0,'0'0'66'0,"0"0"-34"15,0 0 71-15,0 0 22 16,0 0-17-16,0 0-40 16,-18-3-20-16,18 3-19 0,0 0-12 15,7 0-8-15,12 10-8 16,6 10 28-16,6 4 18 16,4 0-36-16,1 4 10 15,0-5-10-15,-1-1 0 16,-4-5-2-16,-1-3-1 15,-2-1 6-15,-5-4-1 16,-4-3-9-16,-4-3-3 16,-8-1 3-16,-1-2 1 15,-1 0 13-15,4-11 0 16,6-25 5-16,1-14-5 16,1-10-11-16,-10 4-5 0,-7 10 7 15,0 7 7-15,-6 11-3 16,-9 6-11-16,-1 6 1 15,-3 5-2-15,-3 5-1 16,-3 6-13-16,-6 0-30 16,-4 27-52-16,-6 23-45 15,-3 14-109-15,-5 10-210 16</inkml:trace>
  <inkml:trace contextRef="#ctx0" brushRef="#br0" timeOffset="64058.36">18491 13716 776 0,'0'0'120'15,"0"0"-90"-15,0 0 49 0,0 0 80 16,0 0-30-16,0 0-35 15,0 0-29-15,0 0-34 16,-63 22-12 0,65-22 0-16,32-2 1 0,24-24-1 15,32-16 10-15,20-13-6 16,9-3-11-16,-1 1-8 16,-3 12 6-16,-6 9-10 15,-9 9 2-15,-12 8 0 16,-16 5-2-16,-19 4 0 15,-20 3-2-15,-17 3 1 16,-10 3 1-16,-6 1 0 16,0 0 1-16,0 0 19 15,0 0-4-15,0 0 1 0,0 0-9 16,-3 0-8-16,3 0 0 16,-1 0-6-16,1 0-14 15,0 0 7-15,0 0-10 16,0 0-18-16,0 0-7 15,0 0-24-15,0 0-23 16,0 0-22-16,-5 1-22 16,-2 5 2-16,1-3-126 15,-1-3-403-15</inkml:trace>
  <inkml:trace contextRef="#ctx0" brushRef="#br0" timeOffset="64494.25">19330 13285 859 0,'0'0'147'16,"0"0"-112"-16,0 0 55 16,0 0 17-16,0 0-49 15,0 0-31-15,60-34-20 16,-10 15-6-16,0 1-1 15,-5 4 0-15,-3 2 0 16,-11 4 0-16,-10 6 7 16,-9 2-7-16,-9 0 9 0,-3 0 18 15,0 7-1-15,-15 21 8 16,-11 8-9 0,-7 10-5-16,-2-1-3 15,1-5-9-15,4-3-6 0,5-9 3 16,7-9-5-16,4-10 2 15,10-5 8-15,2-4 12 16,2 0 13-16,-4-11-4 16,-5-24-5-16,-4-16-26 15,-6-13 0-15,-1-8-3 16,-1 6-10-16,4 11-12 16,3 21-16-16,4 22-34 15,0 12-78-15,-8 50-193 0,-7 23-413 16</inkml:trace>
  <inkml:trace contextRef="#ctx0" brushRef="#br0" timeOffset="65923.34">18203 13251 374 0,'0'0'187'0,"0"0"-98"0,0 0 13 16,0 0 6-16,0 0-8 16,0 0-30-16,-6-10-13 15,6 7-21-15,0 0 10 16,0 0 28-16,0 1 25 15,0 2-12-15,0 0-27 16,0 0 3-16,0 0-16 16,0 0-19-16,0 0-6 0,1 0-22 15,10 10-2 1,2 16-1-16,2 10 3 0,1 4 10 16,-5-4-10-1,-2-3 0-15,-6-2-1 0,0 0 0 16,-3 0-3-16,0 1-14 15,0-7-19-15,0-6-18 16,1-11-47-16,13-8-109 16,8-27-181-16</inkml:trace>
  <inkml:trace contextRef="#ctx0" brushRef="#br0" timeOffset="66261.25">18392 13096 669 0,'0'0'117'15,"0"0"-97"-15,0 0 112 16,0 0-22-16,-13 106-58 16,34-70-23-16,7-8 8 15,5-9-12-15,2-9 9 16,-3-7-16-16,-6-3-1 15,-6 0 8-15,-2-14-11 16,-9-8 13-16,-6-4 20 16,-3-5 16-16,-6-2-1 15,-15 4-32-15,-4 0-13 0,1 9 6 16,0 5-16-16,2 4-7 16,7 9-18-16,5 2-26 15,6 0-37-15,4 0-86 16,2 0-138-16,20 2-221 15</inkml:trace>
  <inkml:trace contextRef="#ctx0" brushRef="#br0" timeOffset="66624.14">18716 13037 687 0,'0'0'80'0,"0"0"-52"15,0 0 103-15,0 0-53 16,0 0-68-16,0 0 21 0,51 40 49 16,-36-7 7-16,-5-4-31 15,2-4-7-15,-3-8-25 16,-5-6 8-16,-1-7-12 16,-3-3-11-16,0-1 26 15,0 0-1-15,0-19-3 16,0-21 9-16,0-13-38 15,2-1-3-15,4 10 1 16,4 16 0-16,-4 12-2 16,-1 10 2-16,-2 6 0 0,4 0-2 15,7 9-14-15,2 13 16 16,5 7 0 0,0-2-12-16,-3 1-16 0,1-8-78 15,3-11-76-15,-2-9-163 16,-1 0-444-16</inkml:trace>
  <inkml:trace contextRef="#ctx0" brushRef="#br0" timeOffset="66842.07">19144 12912 785 0,'0'0'8'0,"0"0"-3"0,0 0 80 16,0 0-18-1,0 0-50-15,95-47-5 0,-82 55 21 16,0 9 12-16,-6 0-4 16,-2-1-10-16,-2-2-30 15,-3 0-1-15,0 0-69 16,-6-6-139-16,-9-3-147 16</inkml:trace>
  <inkml:trace contextRef="#ctx0" brushRef="#br0" timeOffset="66991.03">19138 12729 773 0,'0'0'121'16,"0"0"-53"-16,0 0 7 0,0 0-53 16,0 0-22-16,-18 118-55 15,17-58-169-15</inkml:trace>
  <inkml:trace contextRef="#ctx0" brushRef="#br0" timeOffset="68601.74">18634 13981 346 0,'0'0'524'0,"0"0"-405"0,0 0 3 16,0 0 23-16,0 0-47 16,0 0-40-16,4 1-20 15,3 9-14-15,4 8-16 16,4 8 8-16,0 3 18 15,-1 0-15-15,-7-2-5 16,2-1-6-16,-3-2-7 16,0-2-1-16,0-5-2 15,3-1-28-15,1-7-25 16,4-4-72-16,5-5-61 0,3-2-54 16,-3-21-61-1</inkml:trace>
  <inkml:trace contextRef="#ctx0" brushRef="#br0" timeOffset="68899.64">18871 13903 795 0,'0'0'156'16,"0"0"-149"-16,0 0 54 16,0 0 20-16,0 0-59 15,0 0-17-15,11 66-1 16,9-58 8-16,6-5-10 15,5-3 4-15,3 0 3 16,-2 0 4-16,-6 0 10 16,-6 8-7-16,-7 6-2 0,-7 1 6 15,-3 7-5 1,-3 4 5-16,0-1-6 0,-9-1-12 16,-7-2-2-16,1-6-5 15,2-8-26-15,5-5-35 16,4-3 6-16,2-5-48 15,2-17-135-15,0-8-317 16</inkml:trace>
  <inkml:trace contextRef="#ctx0" brushRef="#br0" timeOffset="69063.59">18929 13805 509 0,'0'0'415'0,"0"0"-373"16,0 0-35-16,0 0-7 16,0 0-140-16,83-93-158 15</inkml:trace>
  <inkml:trace contextRef="#ctx0" brushRef="#br0" timeOffset="69407.48">19216 13881 545 0,'0'0'166'16,"0"0"-123"-16,0 0 39 15,0 0 39-15,0 0-64 0,0 0-7 16,22 0-3-16,-14 0-19 16,4 8 25-16,1 9 2 15,-1 0-10-15,-4-1-16 16,-1-2-6-16,-4-5-21 15,-3-2 5-15,1-6-6 16,1-1 1-16,-2 0 7 16,3 0 1-16,-3 0 34 15,0-15 13-15,1-4-51 16,2 0-1-16,0 8 0 16,0 6 5-16,-1 5-5 15,-2 0-5-15,3 0-1 16,12 0-10-16,5 0-18 15,8 0-42-15,3 0-49 0,-3 0-69 16,-1-4-147-16</inkml:trace>
  <inkml:trace contextRef="#ctx0" brushRef="#br0" timeOffset="69632.42">19556 13873 627 0,'0'0'223'0,"0"0"-173"15,0 0-40-15,0 0-1 16,0 0-9-16,0 0-12 16,105-72-11-16,-83 72 7 0,-6 1 16 15,-7 17 12-15,-3 0 26 16,-4 1 14-16,-2-1 6 16,0-1-44-16,0-1-14 15,0-2-41-15,-9-7-120 16,-1-7-231-16</inkml:trace>
  <inkml:trace contextRef="#ctx0" brushRef="#br0" timeOffset="69765.38">19599 13703 675 0,'0'0'409'0,"0"0"-364"15,0 0-36-15,0 0-9 16,0 0-10-16,-34 81-85 15,29-34-173-15</inkml:trace>
  <inkml:trace contextRef="#ctx0" brushRef="#br0" timeOffset="70773.46">18680 15221 789 0,'0'0'156'15,"0"0"-156"-15,0 0 26 16,0 0 61-16,0 0-16 16,0 0 2-16,-3 0-23 0,3 0-6 15,0 0-5-15,0-1 1 16,0-5-13-16,0-5-5 15,-4-10 13-15,-2-10-35 16,0-10-4-16,6-5 4 16,0 1 0-16,3 1 0 15,13 7-5-15,-1 7 6 16,-4 11-2-16,-3 10 1 16,-5 5-4-16,0 4 2 15,2 4-17-15,4 24-5 16,3 15 24-16,-3 14 0 15,-3 3 0-15,-5-2 6 16,1-6-2-16,-2-9 6 0,0-6-2 16,0-12 0-1,1-12 4-15,1-6-2 16,1-7-4-16,-1 0 1 0,4 0 1 16,8-11 1-16,7-12-1 15,6-10-8-15,1-5-1 16,-4 2-38-16,0 1-86 15,-2 1-111-15,-3 0-185 16</inkml:trace>
  <inkml:trace contextRef="#ctx0" brushRef="#br0" timeOffset="71063.37">18965 14727 748 0,'0'0'159'0,"0"0"-138"0,-18 101 38 16,18-65 29-16,10-5-36 16,13-6-27-16,4-7-12 15,1-7-11-15,-1-9-1 16,-2-2-1-16,-3-2 5 16,-5-20 4-16,-8-3 66 15,-7-4 12-15,-2 0-10 16,-14-3-30-16,-14 2-28 15,-3 4-19-15,2 8-4 16,6 9-44-16,12 7-43 16,6 2-138-16,5 0-126 15,0 0-354-15</inkml:trace>
  <inkml:trace contextRef="#ctx0" brushRef="#br0" timeOffset="71390.39">19149 14712 585 0,'0'0'228'0,"0"0"-152"16,0 0 52-16,0 0-28 16,0 0-57-16,0 0-37 15,25-8 10-15,-15 30 10 16,1 3 22-16,-2 2-11 16,-3-4 8-16,-5-6-19 0,1-6-6 15,-2-6-2 1,0-5-5-16,1 0-1 0,-1 0 14 15,0-17 3-15,2-15-4 16,-2-2-24-16,3 3-1 16,3 5 2-16,4 11 1 15,-1 3 0-15,0 5 6 16,-1 4-5-16,3 3-4 16,1 0-10-16,6 0 0 15,3 0-26-15,3 10-73 16,3-1-63-16,-2-4-120 15,0-5-268-15</inkml:trace>
  <inkml:trace contextRef="#ctx0" brushRef="#br0" timeOffset="71591.34">19548 14628 696 0,'0'0'219'0,"0"0"-150"15,0 0-38-15,0 0 6 16,87-68-37-16,-51 55-17 15,-2 10-14-15,-9 3 22 16,-10 2 9-16,-7 15 18 16,-8 5 16-16,0 6-1 15,-3 0-33-15,-14-4 0 16,0-6-105-16,3-7-159 16,1-11-352-16</inkml:trace>
  <inkml:trace contextRef="#ctx0" brushRef="#br0" timeOffset="71742.28">19568 14375 932 0,'0'0'206'0,"0"0"-156"16,0 0-19-16,0 0-19 16,-48 108-12-16,48-55-59 15,0 1-101-15,9-1-189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22:04.501"/>
    </inkml:context>
    <inkml:brush xml:id="br0">
      <inkml:brushProperty name="width" value="0.05292" units="cm"/>
      <inkml:brushProperty name="height" value="0.05292" units="cm"/>
      <inkml:brushProperty name="color" value="#FF0000"/>
    </inkml:brush>
  </inkml:definitions>
  <inkml:trace contextRef="#ctx0" brushRef="#br0">25189 4936 547 0,'0'0'0'15</inkml:trace>
  <inkml:trace contextRef="#ctx0" brushRef="#br0" timeOffset="1012.88">22431 5836 486 0,'0'0'27'0,"0"0"-27"15,0 0 7-15,0 0 72 16,0 0 22-16,0 0-10 0,9 45 10 15,-9-41 1 1,0 3-17-16,0 9-4 0,0 8 15 16,0 4-33-16,0 2-17 15,0 3-21-15,0-4 4 16,0-2 3-16,1-4-17 16,4-2-6-16,-1-2-9 15,1-1-2-15,1 1 2 16,1-5 0-16,-4-4-4 15,0-4-3-15,-3-6-11 16,0 2 3-16,0-2-10 16,0 0-28-16,0 0-17 15,0 0-18-15,0-13 11 16,0-19 45-16,0-16-22 16,0-8-1-16,2-1-26 0,8 10-28 15,5 13-130-15</inkml:trace>
  <inkml:trace contextRef="#ctx0" brushRef="#br0" timeOffset="2015.38">22210 5906 586 0,'0'0'135'0,"0"0"-102"15,0 0 27-15,0 0 38 16,0 0 23-16,0 0-25 16,0 0-32-16,0 0-11 0,19 0-21 15,17 0-7 1,24 0 49-16,28 0-17 0,26 0-19 15,23 0-2-15,22-12-21 16,20-8 4-16,8-6-14 16,2-1-4-16,-5-5 0 15,-10-2-1-15,-13-6 1 16,-14 1 4-16,-19 5-4 16,-20 7 2-16,-20 8-3 15,-24 8 10-15,-23 8 0 16,-21 3-6-16,-11 0 0 15,-8 0-2-15,-1 0 3 16,0 0 6-16,0 6-4 16,-13 5-7-16,1 0 0 0,3-1-2 15,2-4-14-15,5-5-8 16,2-1-11-16,0 0-7 16,0 0-46-16,-3 0-58 15,-2-1-126-15,-4-13-349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22:34.060"/>
    </inkml:context>
    <inkml:brush xml:id="br0">
      <inkml:brushProperty name="width" value="0.05292" units="cm"/>
      <inkml:brushProperty name="height" value="0.05292" units="cm"/>
      <inkml:brushProperty name="color" value="#FF0000"/>
    </inkml:brush>
  </inkml:definitions>
  <inkml:trace contextRef="#ctx0" brushRef="#br0">27550 7346 657 0,'0'0'72'0,"0"0"34"15,0 0 17-15,0 0 3 16,0 0-18-16,0 0-28 15,0 0 9-15,0 0-30 16,0-6 3-16,0-1-27 16,-6-2-23-16,-2 1 12 15,2 0-8-15,2 0-9 16,-2 2 1-16,-1-2-5 16,1 2 0-16,-4-2-2 15,0 0-1-15,-8-1 9 16,-1-2-3-16,-2 2-1 15,-3-4 1-15,-1 2-4 0,-1 0 4 16,7 2-5-16,0 1 1 16,2 1-2-16,5 1 0 15,0 3-2-15,0 0 2 16,0 1-1-16,-4 1 1 16,-4 1 0-16,-5 0-2 15,-6 0 2-15,-2 0-4 16,-3 0 4-16,3 8 5 15,2-1-4-15,4 1 0 16,3 0-1-16,1 0 0 16,-1 1 0-16,-4 4-3 15,-4 3 2-15,-4 4 0 16,0 4-1-16,-1 4 1 16,-2 2-1-16,6-2 2 15,3-3-1-15,8-6 1 0,6-2 0 16,2 0 1-16,0 0-1 15,0 4 0-15,-2 2 1 16,-1 4-1-16,1 3 2 16,1 3 3-16,2 1-4 15,4 6 7-15,1-6-7 16,6 0 3-16,2-4-4 16,0-3 3-16,8-2 1 15,8-2-2-15,4-1 1 16,7 0 6-16,3 4-3 0,4 0 3 15,-1 4-5 1,-2 5 6-16,-1 0-1 0,0 1-5 16,-2-3 4-1,2-3-7-15,4-5 1 0,4-4-3 16,5-2 2-16,3-1 0 16,3-3 0-16,0-6 0 15,-2-6 0-15,0-3 0 16,1 0 1-16,3-6-1 15,2-13 5-15,0-6-2 16,-1-3 2-16,-3-4-5 16,-4-1 4-16,-1-1-4 15,-2 0 2-15,-3-3-1 0,-3 4 1 16,-4 2-1 0,-7 3 2-16,-3 0-2 0,-5-1 2 15,-4-1 2-15,-2 1-5 16,-8 0 8-1,-3 2-7-15,0-4 2 0,0-3 1 16,0-2-4-16,-3 0-1 16,-2-2 3-16,-1 4-3 15,-3 1 1-15,-1 1 1 16,-5 1 7-16,-5-2 4 16,-5-2-10-16,-5 1 2 15,-3-2-5-15,-4 2-2 16,-5-2 2-16,-7 1-24 15,-3 4-47-15,-9 4-29 0,-6 11-198 16,-11 16-508-16</inkml:trace>
  <inkml:trace contextRef="#ctx0" brushRef="#br0" timeOffset="6651.81">29343 10576 630 0,'0'0'43'15,"0"0"-36"-15,0 0-7 16,0 0 103-16,0 0-6 16,0 0-27-16,0 0-14 15,0 0 10-15,-31-17 15 16,26 15-19-16,-2-3-8 16,-1-1-7-16,-1-1 8 15,-4 0-19-15,-2-1-8 16,3 0-2-16,-1 2-15 15,2 0 0-15,1 1 4 16,-1-3-3-16,-1 2-3 16,-4-2-5-16,-2-1 4 0,-7-2 0 15,-5 0 5 1,-5 1-5-16,-4 4 8 0,1 1-4 16,1 1-11-16,5 0 2 15,9 3-1-15,4 1-2 16,2 0-1-16,-2 0-1 15,-4 14 1-15,-7 6 1 16,-1 9-1-16,-4 4 1 16,-2 7 1-16,-2 9-1 15,0 2 0-15,-2 6 0 0,5-5 0 16,8-7 1 0,11-5-1-16,10-3-5 15,7 2-5-15,0 7 6 16,0 2 4-16,0 3 0 0,4-1 0 15,7 2 0-15,5-3 4 16,2 3 2-16,6-3-1 16,4-2-1-16,5-5 0 15,7-4 0-15,8-3 5 16,3-4-6-16,4-4 4 16,2-7 4-16,-2-5-4 15,1-4 4-15,0-8 5 16,-2-3-8-16,-1 0 2 15,4-14 1-15,-4-8-1 16,0-2 2-16,1-7-11 0,-5-3 9 16,-4-7-5-16,-3-7 1 15,-3-9 3-15,-7-4-5 16,-5-1 6-16,-11-3-6 16,-8 3 2-16,-8-3 1 15,-2 1-5-15,-22 1 10 16,-17 4-12-16,-14-1-3 15,-16 0 1-15,-7 4-18 16,-3 6-16-16,-4 5-22 16,2 6-36-16,1 13-96 15,0 7-223-15</inkml:trace>
  <inkml:trace contextRef="#ctx0" brushRef="#br0" timeOffset="16340.14">29774 10435 110 0,'0'0'0'15,"0"0"-72"-15,0 0 72 16,0 0 32-16,0 0-3 16,0 0-27-16,0 0 32 0,0 0 66 15,-14 12-33-15,9-7-27 16,2 0-26-16,-2-1-8 16,2-2 23-16,0-2 0 15,3 1 0-15,0-1 2 16,0 2 16-16,0-2 0 15,0 0-1-15,0 0 8 16,-1 2-43-16,1-1-7 16,-6 2 1-16,3 0 3 15,0 1 9-15,2 0 6 16,-1-4 8-16,2 0 6 16,-1 2 4-16,1-1-9 0,-2 1 10 15,-1 0 6-15,2-2-1 16,-1 0-8-16,1 0-8 15,1 1-2-15,0-1 6 16,0 0-5-16,0 0 11 16,0 0-5-16,0 0 2 15,4-5 1-15,11-7-30 16,11-8-2-16,6-4-7 16,5-3-3-16,-1 2-51 15,-1 3-79-15,-3 3-134 16,-6 4-188-16</inkml:trace>
  <inkml:trace contextRef="#ctx0" brushRef="#br0" timeOffset="16555.9">29818 10646 804 0,'0'0'88'16,"0"0"-32"-16,0 0 44 15,0 0 19-15,0 0-35 16,0 0-58-16,0 0-6 16,4-14-20-16,28-14-2 15,12-8-52-15,4-2-55 16,0 1-145-16,-5-1-133 16</inkml:trace>
  <inkml:trace contextRef="#ctx0" brushRef="#br0" timeOffset="17189.75">30390 9875 972 0,'0'0'74'0,"0"0"-24"0,0 0 49 16,0 0-26-16,0 0-40 15,0 0-11-15,-11 6-13 16,11 27-4-16,0 22 12 15,0 14 8-15,0 9 20 16,0 0-4-16,0-5-27 16,-9-7-1-16,0-10-1 15,-2-9 0-15,4-15-10 16,2-10 1-16,4-11 6 16,1-8-9-16,0-3 0 15,0 0 8-15,0 0-5 0,0-16 6 16,0-23 6-16,1-22-15 15,1-21 2 1,-2-9 0-16,0 2-1 0,1 10 0 16,4 13-1-16,2 15 4 15,-1 12 1-15,3 8-1 16,-3 15 4-16,-1 8 2 16,-1 6-3-16,2 2-4 15,6 5-3-15,12 20 0 16,9 15 6-16,1 10-1 15,2 4 1-15,-3 3-4 0,-2-7-2 16,-1-6 1-16,-5-9-1 16,0-6-14-16,-4-8-17 15,-3-5-48-15,3-5-51 16,-4-5-36-16,-3-6-154 16,-3-7-249-16</inkml:trace>
  <inkml:trace contextRef="#ctx0" brushRef="#br0" timeOffset="17364.27">30371 10317 1005 0,'0'0'180'0,"0"0"-126"16,0 0-8-16,0 0 34 15,0 0-24-15,0 0-37 0,97-110-19 16,16 32-39-16,10-1-160 15,-12 3-373-15</inkml:trace>
  <inkml:trace contextRef="#ctx0" brushRef="#br0" timeOffset="21496.82">29601 11767 582 0,'0'0'110'15,"0"0"-86"-15,0 0 12 16,0 0 39-16,0 0 20 15,0 0 1-15,0 0 1 16,0-6-16-16,0 6-19 16,0 0-9-16,2 0-2 15,9 6-27-15,8 16-17 16,6 8 53-16,6 2-30 16,1-3-28-16,-1-4-1 0,-1-9-1 15,1-8-1 1,-1-8-18-16,0 0-36 0,-2-5-28 15,-1-14-80-15,-2-6-95 16,-8 0-89-16</inkml:trace>
  <inkml:trace contextRef="#ctx0" brushRef="#br0" timeOffset="21753.24">29971 11593 980 0,'0'0'72'16,"0"0"-5"0,0 0 87-16,0 0-14 0,0 0-60 15,0 0-41-15,-18-16-14 16,18 16-3-16,2 0-7 16,19 7-15-16,12 16 0 15,11 6 3-15,0 2-3 16,-4-3-28-16,-6 0-42 15,-6 1-39-15,1-6-81 16,-5-7-184-16</inkml:trace>
  <inkml:trace contextRef="#ctx0" brushRef="#br0" timeOffset="22515.99">30511 11944 920 0,'0'0'338'15,"0"0"-283"-15,0 0-55 16,0 0 1-16,0 0 10 16,-8 81 48-16,8-23-3 15,5 2-25-15,9 0-1 0,-2-5-4 16,3 0 7-16,-3-2-9 16,-4-2-9-16,-3-4-12 15,-1-12 4-15,-4-8-7 16,0-13-1-16,0-9 1 15,0-5 2-15,0 0 3 16,2-17 1-16,-2-25 2 16,0-22-3-16,-2-17-5 15,-4-10 0-15,-1-3 3 16,7 3-3-16,0 14 0 16,0 19 1-16,13 16-1 15,1 18 0-15,1 6-2 0,-3 7 0 16,4 2-1-1,-2 3-1-15,5 6-2 16,1 0-1-16,0 11 0 0,-1 21 0 16,-5 12 7-16,-6 9 4 15,-4 1 2-15,-4-9-2 16,0-7 1-16,-3-12-3 16,0-10-2-16,0-8 1 15,3-5-1-15,0-3 1 16,0 0 2-16,0 0 1 15,5-19-3-15,12-4 2 0,4-2-3 16,0 6 0-16,-3 11 2 16,-3 8-2-16,1 3-6 15,2 25 4 1,-4 12 2-16,-4 4 2 0,-7 4-2 16,-3-3 0-16,-6 2 2 15,-20-3-2-15,-10-3 0 16,-6-6-4-16,-1-12-12 15,1-7-15-15,0-9-18 16,-4-7-26-16,1 0-87 16,-4-7-141-16,2-15-164 15</inkml:trace>
  <inkml:trace contextRef="#ctx0" brushRef="#br0" timeOffset="23332.3">29774 11793 396 0,'0'0'166'0,"0"0"-54"16,0 0 16-16,0 0-20 16,0 0 1-16,0 0-6 15,0 0-13-15,0 0-23 16,0 0 4-16,0 0-21 15,0 0-16-15,0 0-14 0,0 0-12 16,0 7-7 0,18 11 1-16,14 8 11 0,8 12 27 15,5 2-17-15,-1 1-10 16,-2 0 0-16,-5-5 1 16,-4-4-7-16,-6-7-3 15,-8-10-1-15,-8-6-2 16,-5-3 1-16,-3-6-1 15,-1 0-2-15,-2 0 2 16,0 0 2-16,0 0-2 16,0 1 1-16,0-1-2 15,0 2 0-15,0-2-7 16,0 0-11-16,0 0-20 16,0 0-29-16,0 0-71 0,0 0-68 15,1-11-108 1,3-11-447-16</inkml:trace>
  <inkml:trace contextRef="#ctx0" brushRef="#br0" timeOffset="23752.78">30176 11661 198 0,'0'0'270'0,"0"0"-118"15,0 0-41-15,0 0-5 16,0 0-5-16,0 0 1 16,0-10-6-16,0 10-11 15,0 0-2-15,-2 0-4 16,2 0-5-16,0 0-32 0,0 0 0 16,0 2-16-16,0 17-22 15,0 15-3-15,8 12 0 16,11 2-1-16,2-4 0 15,4-5-7-15,2-6-71 16,1-8-137-16,-5-7-271 16</inkml:trace>
  <inkml:trace contextRef="#ctx0" brushRef="#br0" timeOffset="35817.25">12598 6402 114 0,'0'0'46'0,"0"0"-45"15,0 0 10-15,0 0-11 16,0 0 9-16,0 0-9 16,0 0-33-16,0 0-73 15</inkml:trace>
  <inkml:trace contextRef="#ctx0" brushRef="#br0" timeOffset="36425.06">12598 6402 500 0,'-47'-39'86'0,"43"37"-42"16,4 1 47-16,0 1 30 0,0-2 11 15,0 2-22-15,0 0-10 16,0-1-27-16,0-1-23 16,0 0 9-16,0 2 4 15,0 0-13-15,0 0-19 16,0 0-3-16,0 0-8 16,0 0-6-16,7 19-14 15,14 17 4-15,9 12 18 16,3 5 1-16,1-5-6 15,-1-5-10-15,-6-10-3 16,1-7 0-16,-5-9 2 16,-6-6 4-16,-5-6-8 15,-4-3 2-15,-5-2 2 16,0 0-6-16,1 0 5 0,2-30 0 16,2-19 2-16,1-18-3 15,-1-12-4-15,-2 9-1 16,2 12 1-16,0 22-3 15,-1 17 1-15,-4 13-2 16,-2 6-2-16,1 0 0 16,4 26-13-16,6 15 15 15,7 11 4-15,2-1 0 16,-3-8 3-16,1-13-3 16,-2-12 1-16,2-5 4 15,-5-7-5-15,-1-3 0 16,-4-3 3-16,6-4-2 15,6-35 6-15,10-27 2 0,8-20-9 16,1-2 0 0,-4 8-6-16,-3 20 6 0,-8 18 0 15,-3 16-17-15,-2 17-50 16,1 9-99-16,-5 24-257 16</inkml:trace>
  <inkml:trace contextRef="#ctx0" brushRef="#br0" timeOffset="42273.06">9277 8365 675 0,'0'0'36'0,"0"0"-29"16,0 0-6-16,0 0 19 16,0 0 69-16,0 0-7 15,0 0-36-15,1-3-13 16,5 3-14-16,9 0 8 0,10 17 35 16,8 14 24-1,7 13-12-15,1 3-39 0,-3 2-16 16,-3-8 9-16,-7-10-12 15,-5-11-12-15,-7-10 10 16,-7-6-13-16,-6-4 5 16,1 0-6-16,-4 0 2 15,0-23 28-15,0-14-19 16,0-9-7-16,0 1-4 16,0 15 5-16,-4 12-7 15,4 11 4-15,0 7-2 16,0 0 0-16,19 11-7 15,11 12 7-15,9 7 31 16,-2-3-8-16,0-7-3 16,-5-6-9-16,-8-11 5 0,-2-3 3 15,-1 0 0-15,-3-17-9 16,3-16 4-16,-2-5-11 16,-4-1 9-16,0 0-10 15,-6 3 0-15,-2 6 0 16,2 3-2-16,-3 10-5 15,0 3-10-15,2 0-13 16,3-5-19-16,6-9-33 16,4-6-70-16,-5-4-90 15,-5 0-205-15</inkml:trace>
  <inkml:trace contextRef="#ctx0" brushRef="#br0" timeOffset="44409.7">6879 8599 653 0,'0'0'173'16,"0"0"-66"-16,0 0 21 16,0 0 10-16,0 0-30 15,0 0-11-15,-30 8-38 16,30-8-31-16,0 0-13 15,9 0-15-15,21 1-1 16,15 2 1-16,19-2 26 16,12 3 2-16,0-4-17 15,3 0 1-15,-7 0 1 0,-5 0-11 16,-6 0 8-16,-7-2-6 16,-11-1 0-16,-10 0-4 15,-9 3 0 1,-13-1 5-16,-5 1-5 0,-6 0-5 15,0 0 4-15,0 0 1 16,-23 0 1-16,-19 4-1 16,-18 10-20-16,-11 2 5 15,-1-2-2-15,3-2 8 16,2-1 8-16,9 0 2 16,1 0 2-16,8-1-3 15,4-2 4-15,5-4-1 16,0 0 7-16,4-3-1 15,8 1 13-15,7-1-5 16,10-1 6-16,8 0-3 0,3 0-20 16,0 0 1-1,8 0-1-15,25 0-12 0,17 0 12 16,19-4 0-16,13-9 3 16,6-1 1-16,1 0 1 15,1-2 5-15,-8 2-10 16,-4 0 1-16,-10-2 2 15,-8 2-2-15,-12 3 2 16,-13 2-3-16,-13 3-5 16,-9 1 3-16,-10 3-7 15,-3 2-1-15,0 0 6 16,-27 0 4-16,-19 0-1 0,-18 3-21 16,-8 8-12-16,3 0 30 15,10 0 3-15,11-2 1 16,11 0-3-16,10-1 8 15,13-4-2-15,4-1 6 16,7-1 2-16,3-2 2 16,0 0-12-16,0 0-1 15,15 6-9-15,18 2-7 16,19 0 16-16,15-5 8 16,6-3-7-16,3 0 3 15,0-18-2-15,-10 0 1 16,-8 1 3-16,-13 1-4 15,-14 7-1-15,-16 4-1 16,-7 3-11-16,-7 2-6 16,-1 0-10-16,-1 0-20 0,-29 0-26 15,-12 7-121-15,-12 5-250 16</inkml:trace>
  <inkml:trace contextRef="#ctx0" brushRef="#br0" timeOffset="61724.23">28891 9279 211 0,'0'0'206'0,"0"-81"-174"16,0 35 99-16,0-1 14 15,0 5 4-15,0 7 12 0,0 14-4 16,0 11-45-16,-1 7-6 16,-7 3-29-16,-4 0-34 15,-1 0-10-15,-5 14-23 16,4 27-7-16,8 23-2 16,6 27 13-16,5 20 1 15,22 7 6-15,6-5-10 16,7-8-5-16,7-14 3 15,0-11-4-15,-1-13-3 16,-7-12 1-16,-8-11-1 16,-10-7 0-16,-9-7-2 15,-9-3-8-15,-3-4 2 16,-1 1-4-16,-16-5-4 16,-5-4-10-16,-5-8-11 0,-1-7-26 15,1 0-19 1,3-11-70-16,6-11-116 0,6-6-52 15</inkml:trace>
  <inkml:trace contextRef="#ctx0" brushRef="#br0" timeOffset="62000.14">28806 9716 873 0,'0'0'109'0,"0"0"5"16,0 0 49-16,0 0-53 15,0 0-48-15,0 0-34 16,45-48-20-16,8 1-8 15,11-6-6-15,4 2-70 16,-13 15-107-16,-21 14-238 16</inkml:trace>
  <inkml:trace contextRef="#ctx0" brushRef="#br0" timeOffset="70140.19">9752 9158 733 0,'0'0'131'0,"0"0"-83"16,0 0-35 0,0 0 25-16,0 0 29 15,0 0 6-15,0 0 13 0,0 0-16 16,0 0-25-16,3 0-11 16,11-15-2-16,17-18-15 15,23-19 0-15,21-19 9 16,19-8-7-16,10-1-10 15,0 1-8-15,5 5 5 16,0 6-5-16,-2 0-1 16,-5 4 2-16,-9 1-2 0,-15 6 0 15,-10 6 0-15,-13 5 1 16,-13 12-1-16,-14 10 0 16,-11 12 3-1,-9 7-3-15,-8 5 3 0,0 0-5 16,-3 0 2-16,-22 11-18 15,-2 5-42-15,-4 4-41 16,-2 1-20-16,5 2-107 16,-2 2-185-16</inkml:trace>
  <inkml:trace contextRef="#ctx0" brushRef="#br0" timeOffset="70970.17">9727 8955 659 0,'0'0'117'0,"0"0"-42"16,0 0-10-16,0 0-13 16,0 0-14-16,0 125 53 15,-6-62 9-15,-1-5-40 16,2-14-21-16,2-14 7 15,0-7-14-15,0-11-4 16,2-5 16-16,-1-5-17 16,2-2 3-16,0 0-4 0,0 0-6 15,0 0 6-15,0 0-8 16,0-2-11-16,6-3-5 16,12-1-1-16,9-5-1 15,9-4 7-15,1 0 2 16,0-4 9-1,-7 2-7-15,-6 0 0 0,-12 6 9 16,-3 4-15-16,-8 6 9 16,-1 1 5-16,0 0 12 15,0-5 6-15,-16-6-16 16,-12-4-11-16,-13-6-10 16,-5-4-5-16,1 1-14 15,2 1-41-15,9 1-25 16,11 2-117-16,10 9-438 15</inkml:trace>
  <inkml:trace contextRef="#ctx0" brushRef="#br0" timeOffset="74292.21">7668 10096 264 0,'0'0'252'16,"0"0"-160"-16,0 0-19 15,0 0-15-15,0 0 19 16,0 0 29-16,0 0-18 16,0 0-18-16,0 0 18 15,0 0-24-15,0 0-15 16,0 0-14-16,0 0-7 0,0 0 17 15,0 0-31-15,0 0-4 16,0 0 6-16,0 0-14 16,11 0 2-16,5 0 0 15,12 0 10-15,4 0 7 16,2 0-17-16,8 0 15 16,10 0-1-16,5-6-16 15,7-4 12-15,0-1-11 16,-1-3 2-16,-5 2 16 15,-6-1-19-15,-4 4-1 16,-2 1 0-16,-1 5 5 16,-1 3-9-16,1 0 3 15,4 0 0-15,2 0 12 0,0 1-11 16,1 4 7-16,-4-2-2 16,-9-3-4-16,-2 0 3 15,-7 0-5-15,-6 0 1 16,3 0 5-16,-5 0-6 15,5-5 12-15,-5-1-7 16,4 0-4-16,-1 3 12 16,2 0-13-16,0 3 1 15,-1 0 2-15,1-2 1 16,3 0-4-16,1-2 0 16,4-1 2-16,2-3-4 15,2 5 3-15,1 1-1 16,2 2 1-16,-5 0 1 0,1 0-3 15,-4 0 1-15,0 7-1 16,0-3-3-16,-1 0 4 16,-1-1 0-16,-1-2 1 15,0-1 3-15,4 0-4 16,-1 0 0-16,0 0 1 16,2 0 8-16,-3 0-7 15,-3 2 5-15,-3-1-3 16,-5-1 0-16,-4 0-4 15,-6 0 0-15,-5 0 2 16,-4 0 2-16,-1 0-4 0,-2 0-1 16,0 0-4-1,0 0-49-15,0 8-78 0,-2 3-148 16,-20 2-523 0</inkml:trace>
  <inkml:trace contextRef="#ctx0" brushRef="#br0" timeOffset="83482.16">8814 13812 485 0,'0'0'145'15,"0"0"-50"1,0 0-11-16,0 0 13 0,0 0-13 16,0 0-10-16,0 0-11 15,0 0-6-15,-3-36-9 16,3 36-15-16,0 0-6 16,15 0-2-16,12 11 37 15,14 6-14-15,1 0-1 16,-3 0-24-16,-3-4-10 15,-9-2-2-15,-3-2-2 16,-5-1-2-16,-4-1-1 16,-5-3-1-16,-2-4 0 15,-5 0-3-15,0 0 0 16,-2 0 7-16,-1-14 5 16,2-13 0-16,-1-6-6 0,1 7-6 15,1 10 0-15,4 13 0 16,7 3-2-16,11 5 0 15,11 19 1-15,6 2 18 16,-4 1 3-16,-5-7-22 16,-9-6 1-16,-9-8 4 15,-3-4 0-15,-5-2 6 16,-2-2-5-16,1-27 2 16,-2-19 3-16,1-11-7 15,-5-6-4-15,0 6-6 16,0 11-28-16,0 11-22 15,0 11-109-15,6 8-301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42:46.196"/>
    </inkml:context>
    <inkml:brush xml:id="br0">
      <inkml:brushProperty name="width" value="0.05292" units="cm"/>
      <inkml:brushProperty name="height" value="0.05292" units="cm"/>
      <inkml:brushProperty name="color" value="#FF0000"/>
    </inkml:brush>
  </inkml:definitions>
  <inkml:trace contextRef="#ctx0" brushRef="#br0">10060 9458 826 0,'0'0'65'15,"0"0"-65"-15,0 0 0 16,0 0 6-16,0 0 59 15,0 0 19-15,0 0-15 16,0 0-47-16,19 0-4 16,26 3 17-16,22 5 26 15,27 3-5-15,25 8-35 0,26 3 6 16,15 1-2 0,10 2-25-16,0-3 6 0,-7 0-5 15,-7-4 11-15,-11-6 11 16,-14-3-21-16,-8-3 20 15,-15-1-2-15,-12-5-16 16,-12 0 7-16,-15 0-11 16,-12 0 4-16,-15 0-4 15,-12 0 6-15,-15 0-8 16,-5 0 2-16,-8 0 0 16,-2 0 4-16,0 0-2 15,0 0 6-15,0 0-3 16,0 0-5-16,0 0-1 0,0 0-14 15,0 0-27-15,1 0-14 16,1 0-41-16,5 0-57 16,4 0-211-16</inkml:trace>
  <inkml:trace contextRef="#ctx0" brushRef="#br0" timeOffset="342.99">16324 9251 760 0,'0'0'0'0,"0"0"-434"15</inkml:trace>
  <inkml:trace contextRef="#ctx0" brushRef="#br0" timeOffset="1490.89">15149 9596 778 0,'0'0'94'0,"0"0"-64"16,0 0-29-16,0 0 6 15,0 0 31-15,128-4 27 16,-28 4 17-16,31 0-42 16,14 13-22-16,22 14 4 15,5-1-13-15,4-4 4 16,6-3 0-16,1-5 2 15,4-4-11-15,-7-6 2 16,-10-2 3-16,-14-2 22 16,-22 0 16-16,-18 0 2 15,-18 0-22-15,-18 2-15 16,-16 1 2-16,-15 1-13 0,-13 0 3 16,-11-1-2-1,-11-2 0-15,-6 1-4 0,-8-2 2 16,0 0-19-16,0 0-24 15,0 1-83-15,-10 4-111 16,-11 1-124-16</inkml:trace>
  <inkml:trace contextRef="#ctx0" brushRef="#br0" timeOffset="24129.02">12844 10381 141 0,'0'0'865'0,"0"0"-816"16,0 0-49-16,0 0 0 15,0 0 0-15,0 0 54 16,0 0 25-16,16-39-19 16,29-5-42-16,16-10-12 15,11-7-5-15,5 4-2 16,-4 0 0-16,0 10-4 15,-9 10-10-15,-7 7-51 16,-10 12-58-16,-15 9-62 16,-17 9-67-16,-15 0-183 15</inkml:trace>
  <inkml:trace contextRef="#ctx0" brushRef="#br0" timeOffset="24640.69">12853 10225 653 0,'0'0'163'0,"0"0"-106"16,-51 81 9-16,27-37 34 15,3 1-4-15,3-5-35 16,2-11-1-16,5-7-32 16,5-9-3-16,1-6 3 15,5-5-6-15,0-2 10 16,0 0 1-16,0 0-2 15,0 0-1-15,0 0-15 16,5 0-8-16,12 0-3 16,13 0 3-16,9 0 11 15,8 0-4-15,1-2-4 16,-3-5-2-16,-11 1-4 0,-12 1 11 16,-16 2 12-16,-6 1 7 15,0-1 11-15,-12-6 7 16,-16-8-8-16,-17-10-42 15,-7-8-2-15,1-1-9 16,11 0-37-16,15 2-27 16,22 4-50-16,4 3-207 15,29 7-457-15</inkml:trace>
  <inkml:trace contextRef="#ctx0" brushRef="#br0" timeOffset="33337.37">21033 9674 313 0,'0'0'479'15,"0"0"-461"-15,0 0-18 16,0 0-15-16,0 0 15 16,0 0 14-16,0 0 52 15,167 44 50-15,-18-22-31 16,38-2-29-16,31-1-23 16,22-5-29-16,14-1 1 15,6-5-5-15,3 0 2 16,-3-2 2-16,-13 2 10 0,-18-2-2 15,-25-3-10 1,-31-3 0-16,-31 0 15 0,-27 0 16 16,-21 0-3-16,-21-3-25 15,-13-2-1-15,-16 2 0 16,-14 2-4-16,-18 1-5 16,-9 0-2-16,-3 0-39 15,0 0-14-15,-12 0-10 16,-15 0-53-16,-10 0-122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43:42.734"/>
    </inkml:context>
    <inkml:brush xml:id="br0">
      <inkml:brushProperty name="width" value="0.05292" units="cm"/>
      <inkml:brushProperty name="height" value="0.05292" units="cm"/>
      <inkml:brushProperty name="color" value="#FF0000"/>
    </inkml:brush>
  </inkml:definitions>
  <inkml:trace contextRef="#ctx0" brushRef="#br0">8250 5837 638 0,'0'0'43'0,"0"0"-6"16,0 0 14-16,0 0 14 16,0 0 10-16,0 0-2 15,0 0-9-15,0 0 2 16,-58-64-6-16,46 57-4 0,-1-4-18 16,-1 2-5-16,-2-2-4 15,-4 1 1-15,2 0-5 16,-1 1-5-1,1 0 4-15,-3-1 2 0,-4 2-22 16,4-1-1-16,-6 3 0 16,-1-1-1-16,-2 1 5 15,-3-2-3-15,-3-1 3 16,1-1 9-16,-3-1-12 16,-1-1 8-16,3-2-12 15,4 1 6-15,2-1 3 16,0 0 1-16,0 0 7 15,-6 2-14-15,-4 1-2 16,-6 1 6-16,-5 5-5 16,-1-1-2-16,0 3 10 0,4-2-9 15,3-1 4-15,5-2-5 16,0 0 1-16,-2 0 7 16,1 1-6-16,-2 0-2 15,0 3 0-15,-2-1 0 16,-1 3-2-16,-2 0 2 15,0 1 1-15,-1 1-1 16,3 0-3-16,0 0 2 16,1 0 1-16,-4 0-1 15,0 0-2-15,-2 0 3 16,2 0-1-16,5 5-2 16,1 4 3-16,6-1-2 15,1-4-5-15,3 2 3 16,0-4 1-16,0 3 4 0,-1 3-1 15,-7 3 0-15,-1 1-7 16,-2 3-2-16,-3 0 6 16,-1 3-4-16,5-4 5 15,4-2-3-15,1-1 4 16,0 0 1-16,7 0-11 16,-2 0 3-16,1 3 2 15,1 2 6-15,-5 4-1 16,-1 4-6-16,-1 1 3 15,0-1-4-15,5-6-5 16,2 1 12-16,1-1-5 0,-1-2 5 16,-1 3 0-1,1 1 1-15,-2-5-1 0,6 1 0 16,-4-1-1-16,3 1 2 16,-2 1 0-16,4 2 0 15,1 0 1-15,4-2-1 16,6-4 0-16,-3 1-4 15,-1 0 4-15,-1 3-1 16,-5 2 3-16,3 3-2 16,-2 2 0-16,3-1-1 15,-3 2-1-15,6 2 1 16,3-2 1-16,3-2-2 0,0 2 7 16,3-3-8-16,5 3 3 15,-1 4-4-15,4 2 3 16,1 4-2-16,0-1-1 15,4 3 3-15,10 3 0 16,2 0-2-16,1 1 1 16,2-1 0-1,-2-3 1-15,2-2 2 0,-4-5 0 16,1-3-1-16,2 1-2 16,0 1 2-16,9 6 0 15,0 1 0-15,1 4-2 16,6 1 3-16,-1-3-1 15,3-2 0-15,3-5 1 0,4-3-3 16,-3-4 2 0,-1-4-1-16,0-2-3 0,-3-3 6 15,1-1-2-15,2 0 0 16,4 2 1-16,-1 0-1 16,-2 1-3-16,2-1 3 15,-3-4 0-15,-2-4 0 16,2-1 0-16,4-3 0 15,-1-4 0-15,1 0-3 16,-3 0 2-16,-2 0 1 16,-1 0 2-16,0-1 3 15,5-9-5-15,0 1 0 16,5-1 1-16,0 1-1 16,-1 3 3-16,-3-1-1 15,2 3-2-15,-3 1 3 16,0-4-3-16,-1 4 0 15,-3 2 0-15,2-1 5 0,3 0-4 16,2-1-1-16,10-1 0 16,3-3 3-16,3-2 1 15,-1-2-2-15,-2 1 5 16,-7 3 1-16,-3 0-7 16,-3 4 3-16,1 0-4 15,0 2 0-15,2 1-2 16,0 0 4-16,1 0-2 15,4-4 0-15,0 0 2 16,-1-3-1-16,-3 4-1 0,-7 3-1 16,-5 0 0-16,2 0 2 15,-3 0 4-15,0 5-5 16,-2 0-1-16,-1 1 1 16,1-1 0-16,4 1 0 15,3-1 1-15,4 1 0 16,6-5 2-16,-2-1-3 15,0 0 0-15,-7 0-3 16,-9 0 1-16,-3 0 2 16,-5 0 2-16,-1 0-2 15,1 0 0-15,0 0 1 16,1-14-1-16,1-3 0 0,6-6 0 16,2-10 0-16,4-7 0 15,-3-3 2-15,3-6-4 16,-6 0 2-1,-5 2 0-15,-6 5-1 0,-4 2 3 16,-1 1-2-16,-3 6 0 16,-6 1 2-16,-2 2 0 15,-1-4 1-15,-4-4 6 16,-1 0-1-16,0-3 2 16,-14 3-3-16,-11-4 3 15,-5 2-5-15,-4-1 9 16,-5 0-13-16,-4-1 1 15,1 1-2-15,3 0 0 0,4 0 1 16,9-1-1 0,4-3-4-16,1-4-23 0,1 5-18 15,-8 11-28-15,-18 21-106 16,-43 12-391-16</inkml:trace>
  <inkml:trace contextRef="#ctx0" brushRef="#br0" timeOffset="2322.01">2527 9702 495 0,'0'0'150'0,"0"0"-66"16,0 0-11-16,0 0 45 15,0 0-18-15,0 0-23 16,0 0-21-16,-31-26 6 0,20 19-10 16,1-2-23-16,-2 0-12 15,-4 0-10-15,-1 0-7 16,-1-2 6-16,0 3 1 15,-1-1-5-15,1 2 2 16,-3-1-3-16,2 3 9 16,-5-1 17-16,-2 1-6 15,-4 1-7-15,-1 3-2 16,4 1-7-16,-4 0 16 16,4 0-21-16,-4 0 3 15,-4 8-5-15,-2 5 4 16,-3 4-2-16,3 1 0 0,-7 3 0 15,1 4 0-15,0 0 0 16,-5 0 0-16,6 2 0 16,-2 1 0-16,5 2 0 15,6 1 0-15,5-2-7 16,1-2 1-16,7 5 5 16,-2 4 0-16,0 6-2 15,-2 2-2-15,7 0 1 16,1 2 4-16,4 2 0 15,4 4-3-15,4 1 5 16,4 1-2-16,0-4 0 16,1-1-1-16,16-1-2 0,4 0-3 15,4 3 6 1,2 0 3-16,6 3 5 0,4-2-7 16,5-1 1-1,4-2-1-15,11-5 2 0,1-2 2 16,2-4-5-16,3-5 0 15,-11-7 0-15,-3-4 9 16,-1-4-4-16,1-4-1 16,0-3 4-16,3-5-5 15,-1-3 7-15,-3-3-2 16,1 0-5-16,-4-1 0 16,1-15 1-16,-1-6-1 15,-2-6 1-15,5-4 0 16,-5-4 2-16,-1-3 0 0,-5-3-6 15,-7 1 2 1,0 0 4-16,-2 1-4 16,-4-4 4-16,4 0-4 0,-4-2 4 15,0 1 1 1,0-1-5-16,-5 2 0 0,-5 2-2 16,2 1 1-16,-5 2 5 15,-5 0-3-15,1-4-2 16,-4 1 3-16,-2 0-1 15,-1 1 3-15,0 0 1 16,0 2 5-16,-10 0-1 16,-5 1-2-16,-10-3 4 0,-2 3-4 15,-1-2-8-15,-2 3 6 16,7 2-7-16,-2 4 6 16,-2-1-6-16,0 4 1 15,-4 1-3-15,-2-1 2 16,-9-2-2-16,-8 2-35 15,-13 3-51-15,-11 11-98 16,-16 14-407-16</inkml:trace>
  <inkml:trace contextRef="#ctx0" brushRef="#br0" timeOffset="7422.15">11149 9925 609 0,'0'0'128'16,"0"0"-64"-16,0 0 32 16,0 0-2-16,0 0-42 15,0 0 8-15,0 0-20 0,-39-61 19 16,27 48-4-16,2-1-20 16,-8 0-8-16,4 0 3 15,-6-3-5-15,0 0-2 16,-4-2-13-16,2 3-1 15,-2 3-4-15,1 2-1 16,-2 0 12-16,0-1-2 16,-2-1-6-16,0-1-2 15,-1-1 0-15,-2 2 0 16,3 0-1-16,-3 2-3 16,0 4-1-16,0-2 2 15,-8 1-1-15,1-1 5 16,-5 2-7-16,-3 2 8 0,6-1-4 15,3 2-3-15,2 2 3 16,6-1-4-16,-1 3 2 16,4-2 1-16,-2 2-1 15,2-2-2-15,2 2 0 16,-5 0 0-16,4 0 4 16,-3 0-4-16,1 0 0 15,3 2 1-15,1 3-1 16,1 1 0-16,3 0 2 15,-3-1-2-15,2 0-2 16,-1 1 2-16,-4 0 2 16,-1 2-2-16,0 0 2 15,-2 1-5-15,3-1 2 16,0 1 1-16,0 1 0 0,2-1 0 16,-2 1 0-16,1-3-1 15,0 4-3-15,-4 2-2 16,0 1 3-16,-1 2-1 15,2-1 3-15,2 0-1 16,2-1 2-16,4 0-2 16,0 2 3-16,0-2-2 15,0 4 0-15,-1 1-3 16,-5 2 4-16,-1 7-2 16,-1 0-14-16,-1 1 11 15,1-3-6-15,2-3 5 0,2 1 5 16,2-4 0-1,4-4 0-15,5-3-1 16,2-2 2-16,-1 0-2 0,2 3 2 16,1 3-3-16,-1 2 3 15,3 1-1-15,2 4 0 16,3 4-3-16,0 3 0 16,0 2-4-16,0 0 6 15,6-2 2-15,4-1-1 16,2-2 2-16,1 2-2 15,2-3 0-15,0-2 1 16,2-3-1-16,0-2-6 0,1 0 7 16,3 1 0-1,1-1 0-15,5-1-5 0,-1 3 5 16,7-2 0-16,2 2 3 16,1-1-2-16,0-4 2 15,3-1-3-15,-2-2 0 16,3 2 0-16,-1-4 3 15,-1 1 4-15,-1-2-2 16,-2-3 0-16,0-1 1 16,2 0-6-16,4-5 3 15,0 2 2-15,4-2-4 16,-3 2-1-16,-1 1 0 16,0 0 3-16,-2 1-3 15,-5-1 2-15,-1-3-2 16,-6 4 0-16,-3-3 2 0,-2-2-2 15,-4 0 1-15,10 1 5 16,1-2-6-16,5 0 1 16,6 0 1-16,0 0 2 15,2 0-2-15,-3 0 2 16,-5-3-3-16,-3 2 2 16,-1-2-4-16,3-3 2 15,-3 2-2-15,1-3 3 16,4 3-2-16,-1-1 0 15,0 2 0-15,-2 2-1 16,-2 1 4-16,-2 0-3 16,-4 0 2-16,-1 0-2 15,-1 0-1-15,1-2 1 16,0-1 1-16,2-3 0 0,1-3 3 16,-1 0 6-1,0 0 1-15,-1 0-11 0,-4-1 4 16,-1-1-2-16,0-6 2 15,-1 1 0-15,3-6-3 16,1-4 10-16,-2-4-2 16,5-3 3-16,-4-2-7 15,-3 3 1-15,-3 1 6 16,-5 0 2-16,2 2-6 16,-4-1 0-16,-1-3-7 15,-1 1 5-15,-3 1 4 0,-1 1-6 16,-2 2 1-16,0 2 3 15,-2-1 4-15,-10 0-4 16,-7-1 0 0,1 0-3-16,-9 0-3 0,-1-1-1 15,-5 4 3-15,-6-2-8 16,-6 2 1-16,-3 2-11 16,1-3-30-16,3-6-5 15,3-8-39-15,8-13-134 16,0-3-394-16</inkml:trace>
  <inkml:trace contextRef="#ctx0" brushRef="#br0" timeOffset="9906.1">7070 14536 795 0,'0'0'76'16,"0"0"-46"-16,0 0-10 15,0 0 45-15,0 0-5 16,0 0 6-16,-93-69-26 15,71 60-7-15,3 4 1 16,-1 0 14-16,-2 4-15 16,-5 1 7-16,-1 0-17 15,-7 0-11-15,-1 0-9 16,2 0-3-16,0 0 0 0,1 0 6 16,6 3 2-1,-1 2 1-15,1-2-1 0,2 3-2 16,-1 2 9-16,1 4-6 15,-3 3-4-15,-2 2-5 16,3 5-5-16,-2-2 4 16,-2 4 0-16,4 1-1 15,-1-2 2-15,4-1 0 16,-1 0 11-16,5 3-3 16,-2 2-7-16,3 5-2 0,2 5-6 15,1 1 5 1,5 1-4-16,4-3 3 0,4-5-2 15,3-1 1 1,0 6-1-16,4 5 2 0,16 7 1 16,13 6 2-16,7 2 0 15,6 1 0-15,6-2-3 16,2-7 0-16,0-4 3 16,9-8 0-16,3-9 0 15,3-5 5-15,3-7-4 16,-5-2-1-16,-6-5-4 15,-7-7 4-15,-7-1 0 16,-2 0 4-16,1-11-4 0,-1-12 7 16,3-9 3-1,-3-10-9-15,-2-9 9 0,-3-4-4 16,-8 0 4-16,-6 1 10 16,-9 6 3-16,1 1 4 15,-9 1-2-15,-5 1-12 16,-4-4-6-16,0-3-7 15,-7-2 7-15,-20-5-1 16,-7-1 0-16,-12-4 0 16,-5-4-6-16,-6 2 2 15,0 8-2-15,2 9-4 16,3 18-17-16,0 11-19 16,-5 11-29-16,-9 9-60 15,-11 24-116-15,-14 25-315 0</inkml:trace>
  <inkml:trace contextRef="#ctx0" brushRef="#br0" timeOffset="19327.55">12177 5891 566 0,'0'0'36'0,"0"0"-7"15,0 0 20-15,-97-37 2 16,69 31-11-16,-5 3 16 15,-6 3 8-15,-2 0-19 16,-8 0-3-16,-4 14-30 16,0 7-4-16,0 4 7 15,5 3-12-15,9 2-1 16,3 5-2-16,5 1 1 16,0 2-5-16,-1 3 9 15,4 5-4-15,1 3-1 16,5 7 0-16,5 4 8 0,6 7-3 15,9 2 21-15,2-3-7 16,10-2-5-16,17-1-12 16,6-3 0-16,6-4 2 15,4-6 1-15,3-8-4 16,5-12 9-16,6-9 0 16,3-15-6-16,4-6 4 15,4 0 18-15,-1-22-8 16,-3-10 8-16,-2-4-8 15,-3-1-7-15,-2-4 3 0,-3-3-1 16,-5-6 7 0,-4-5-4-16,-5-1 2 0,-9-9 19 15,-11 1-1-15,-5-8 1 16,-14-6 3-16,-1-6-25 16,-18-4 3-16,-13 7-9 15,-12 11-9-15,-11 15 1 16,-12 15-1-16,-14 20-10 15,-16 20-35-15,-16 20-77 16,-9 45-82-16,-1 20-159 16</inkml:trace>
  <inkml:trace contextRef="#ctx0" brushRef="#br0" timeOffset="20327.59">14604 5711 532 0,'0'0'50'16,"0"0"42"0,0 0-14-16,-76-84-3 0,42 70 4 15,-9 5-16-15,-14 6-13 16,-10 3-18-16,-7 4-12 16,-6 25-10-16,2 8-8 15,5 11 3-15,9 0-9 16,12 6 4-16,3 5 0 15,8 11-3-15,6 12-7 16,11 8 7-16,10 2 3 16,13 0 1-16,1-6 8 15,21-6-1-15,12-7-6 16,8-9 0-16,12-7-2 16,8-12 9-16,6-5-4 15,10-10 6-15,11-9 13 16,6-12-21-16,6-9 22 0,-3 0 5 15,-7-21-5-15,-7-10 4 16,-9-6 3-16,-7-7 2 16,-9-8 3-16,-9-7-9 15,-12-7 12-15,-11-8-2 16,-13-9-9-16,-13-13-1 16,-7-12-9-16,-31-9-5 15,-11-3-14-15,-12 9-15 16,-8 17 6-16,-11 20-10 15,-16 24-6-15,-24 25-42 16,-24 25-98-16,-26 42-142 0</inkml:trace>
  <inkml:trace contextRef="#ctx0" brushRef="#br0" timeOffset="69435.48">8805 3647 948 0,'0'0'19'0,"0"0"17"16,0 0 11-16,0 0 51 15,0 0-26-15,-80-78-21 0,57 62 4 16,-2 2-15-1,-4-3-1-15,1 1 14 0,1-1-30 16,-4-5-6-16,-5-3-7 16,-3-3-8-16,-10-4 12 15,0-1-13-15,-5 0 6 16,-3 0 1-16,-2 3 1 16,-6 1 5-16,-3-2-7 15,-5 2-2-15,1 0 13 16,-1 0-16-16,0 7 7 15,0 3-9-15,0 5 2 16,3 3 13-16,-2 2-14 16,1 3 11-16,0 1-12 15,3 2 6-15,2 0-9 0,-1 1 3 16,-3 2 0-16,0 0 2 16,-11 10-2-16,2 8 0 15,-6 3-3-15,0 4 6 16,7 5-9-16,-2 5 6 15,-1 5 0-15,-1 7 0 16,-4 1-2-16,-2 3-2 16,-5 4 4-16,-1 0 0 15,0 4-3-15,-3 4 3 16,3-1 0-16,-3 1 3 16,-3 0-3-16,9-2 0 15,3 0-8-15,2 2 5 16,4 1-3-16,-2 1 5 15,-3 5 1-15,-5 6 0 16,-1 6-1-16,-5 5 0 0,1-1 1 16,9-5 0-16,0-2 0 15,0 1 0-15,0 1 0 16,-3 5-8-16,3-1 2 16,3-2 1-16,1-1-2 15,-2-3 7-15,-2-3-2 16,-2-4 4-16,-1-5-6 15,2-2 2-15,1-2 2 16,7 2-1-16,2 5 7 16,3 4 0-16,-3 5-6 0,1 4-3 15,1 5 2-15,2 3-3 16,4 0-3 0,-1-2 3-16,3 1-7 0,-5-3 11 15,5 1-2-15,2-1 0 16,1 5 0-16,2 8 1 15,0 5 1-15,3 6 3 16,1 1-2-16,5-1-2 16,3 2 1-16,2 5 0 15,1-5 1-15,1-2-1 16,4-6 0-16,-1-4-2 16,2 2 4-16,4 2-4 15,0 2 2-15,9-3-2 0,2 2-1 16,9-3 4-1,2 2-1-15,7 5 2 0,5 3-1 16,1 2-2-16,1-1-2 16,0 2 3-16,1 1 0 15,1-2 0-15,1-3 0 16,0-5 2-16,0-9-1 16,0-9-1-16,0-5 1 15,0-7 3-15,1-1-4 16,5-3 3-16,2 1-3 15,5 4 0-15,1 2 0 16,0 7 0-16,0 3 2 16,4 8 0-16,0 1-2 15,-2 1 0-15,7-5-2 0,-4-3 2 16,6-3 0-16,8 0 0 16,-3 1 2-16,7 2 0 15,1 0-2-15,0 3 0 16,1-1 0-16,0 2-1 15,7 0 1-15,-1 0 0 16,1-4-2-16,2-6 2 16,1-8-3-16,-4-9 4 15,1-6-2-15,-1-4 1 16,-2-1 0-16,5 0 0 16,1 3 1-16,2 4-1 15,4 2 0-15,2 2 5 16,1 1-7-16,0 0 2 15,-1-3 0-15,0-5 0 16,-2 0 1-16,0-1-1 0,-3 0 0 16,-1-3 0-1,-5 0-1-15,2-2 1 0,0 4-1 16,4 3 2-16,2 4-2 16,4 2 0-16,3-1 0 15,5-3 1-15,-1-6 0 16,-1-5 2-16,-1-3-4 15,-2-5 2-15,2-2 0 16,-5 0 2-16,-4-1-1 16,1-1 3-16,0 0-4 0,0 0 0 15,5 1 0 1,-3 2 0-16,7 4 0 16,-7-2 0-16,-2-1 0 0,-3-7-1 15,-4-5 0-15,-2-4-1 16,-4-3 1-16,1 2 0 15,-3 2 1-15,1 0 1 16,0 5-1-16,3 3 1 16,-1 3-1-16,2 1 0 15,-2-2 2-15,0-7 0 16,-1-3 2-16,0-3-4 16,1-3 2-16,-1 1 2 15,1-1-2-15,-1-2 6 16,3 2-5-16,2-1 0 15,5-1 0-15,1 1-3 0,7 0 2 16,-4-4-4-16,2-3 2 16,2-3-3-16,1-5 3 15,8-5 0-15,5-4-1 16,7 0 1-16,1 0 0 16,3-8 0-16,-6 0 1 15,-3 4 0-15,-6 0 1 16,-7 2-2-16,1 0 0 15,-4 0 0-15,-2-1 1 16,-3 1 5-16,-4-1-6 16,1-3 0-16,0 0-1 15,1-3 0-15,-1-2-1 0,-2 2 2 16,-3 2 0-16,-6 0 3 16,-2 3-3-16,-1-1 0 15,-1 0 0-15,3-1-2 16,-1-4 2-16,3 1 1 15,4-5-1-15,2-2 0 16,12-3 0-16,4-3 5 16,4 0-5-16,1-1 0 15,-2 2 2-15,0-2-1 16,2-3 1-16,8-5 3 16,3-3-3-16,0-3-4 15,-1-1 1-15,-6 0-3 16,-1 4 4-16,4 2 0 15,-3 2 1-15,1 3-1 16,0-5 0-16,-1-1 0 0,4-1 0 16,3-2 0-16,0 0 0 15,2-2 0-15,-1 3 2 16,-1 2 0-16,-2 7 0 16,1 4-2-16,-7 0-3 15,-3 2 2-15,-1-2 0 16,0-5 2-16,3-3-3 15,3-6 2-15,2-6-1 16,3-7 1-16,-1-6 1 16,1-6 1-16,-3-6-2 0,-3-5-4 15,-4-5-4 1,-4-3-8-16,-5-2 3 0,-2-2 9 16,-3-1 1-16,-8 0 3 15,-4-1-2-15,-6 0 2 16,-6 3 0-16,-2-3-1 15,-4 2-1-15,-5 1 2 16,-3 0 0-16,-1 4-5 16,-3 6 5-16,-1 4 0 15,1 5 1-15,-2 2 5 16,-1 9-3-16,2 5-2 16,-5 4 0-16,1 0 4 15,-3-5-4-15,-1-4-1 16,2-5 2-16,-3-5 0 15,1 4 3-15,2 2-4 0,0 9 12 16,-1 10 6-16,4 8-15 16,-5 5-1-16,2 0 1 15,0-2-4 1,0 1 0-16,1-4 0 0,1 0 1 16,0-3 1-16,1-1-2 15,1 1 0-15,-1 2 0 16,0 0 2-16,1 8-2 15,-1 0 0-15,0 2 0 16,-1-1 0-16,-1 0 1 16,-1 0 1-16,3-1-2 15,3-2 1-15,0-2-2 0,3-1 0 16,3 2 0-16,2-4-1 16,0 5 2-16,1-3 0 15,-2 5 2-15,-4 1-2 16,3-3-2-16,0 2 1 15,1-4 1-15,-2 0 3 16,5 1-3-16,-1-1-1 16,0-1 1-16,-3-2 0 15,0-4 2-15,-2-2-2 16,-1-8 1-16,-3-5-1 16,3-4 0-16,0-7 0 15,4-4-2-15,2-4 2 16,2-4 0-16,-1-3 0 15,0 0 0-15,-4-2 2 16,-2 3-2-16,-3 5 0 0,-6 0 0 16,0 2 3-16,-5-1-1 15,-2 1-2-15,0-2 3 16,0-2-3-16,0-4 2 16,0-3-2-16,0-5 3 15,-4 3 3-15,-4-5 4 16,2-1-9-16,0 1 12 15,0 3-4-15,-1 7-4 16,-1 5 2-16,-1 1 0 16,-4-3-3-16,1 0-4 0,0 0 0 15,-4-2 0-15,-5 2 0 16,0-3 2 0,-5-5-2-16,-2-1-2 15,-3 3 2-15,-4 1 0 0,-2 2-2 16,-3 3 0-16,1 3 2 15,0 6 0-15,-4 1 0 16,0-1 0-16,-8-3-1 16,-1-3 1-16,-5-1 1 15,0-3-1-15,1 4-5 16,-4 2 5-16,5-1 3 16,-2-2 0-16,0-5 0 15,4-5-3-15,2 4-5 0,6 2 3 16,-2 3 1-1,-1-5 1-15,-6-7-1 16,-3-4-3-16,-1-3 2 16,0-3-1-16,4-2 3 0,5-1-2 15,6 1 5-15,3 0-3 16,8 2 0-16,1-3-1 16,7 2 0-16,-3 1-1 15,2 7 2-15,-5 3 4 16,-3 0-4-16,0 6 1 15,-4 0 0-15,-3 5 0 16,1 0 0-16,0 3-1 16,-1 2 1-16,3 4 1 15,-2 5 4-15,-3 4-12 0,-1 7 3 16,-1 6 3-16,-2 3 2 16,1 6-2-16,1 6 0 15,-1 0-2-15,-1 8-4 16,1-1 6-16,0 1-6 15,2 3 6-15,4-6 5 16,5-1-5-16,-1-1 0 16,0-5 1-16,2-1 0 15,2 1-2-15,2-6 0 16,2-7 1-16,-1-9 3 16,-1-7-1-16,1 1-4 15,0 1 2-15,-5 8-4 16,-3 3 1-16,-16 8-43 15,-21 8-113-15,-48 9-250 16</inkml:trace>
  <inkml:trace contextRef="#ctx0" brushRef="#br0" timeOffset="169488.61">10418 10411 375 0,'0'0'106'0,"0"0"-106"16,0 0-124-16,0 0 98 15,0 0 23-15,0 0-264 16</inkml:trace>
  <inkml:trace contextRef="#ctx0" brushRef="#br0" timeOffset="170530.54">17524 9569 736 0,'0'0'106'16,"-90"-64"-42"-16,29 37 7 15,-12 8 7-15,-10 10-29 16,-11 9-22-16,-13 11-27 16,-10 22 12-16,-7 11-2 15,1 8 3-15,9 2 15 16,8 9 2-16,8 6-1 16,7 13-8-16,13 14 4 0,15 13 2 15,20 11 0 1,26 6-6-16,17-2-16 0,24-1-1 15,26-16-3-15,24-14 7 16,21-21-3-16,20-25 5 16,18-14-4-16,13-20-1 15,9-13-1-15,4-7-4 16,0-27 0-16,-2-18 0 16,-8-18 0-16,-10-14 4 15,-15-5-4-15,-20 3 4 16,-23 4 1-16,-26 9 17 15,-24-1 21-15,-24-6-1 16,-7-5 3-16,-32-4-14 16,-20-2-16-16,-17 5-12 15,-16 14-3-15,-18 10-7 0,-10 15-6 16,-13 16-19-16,-5 14-24 16,3 17-55-16,9 6-82 15,13 24-198-15</inkml:trace>
  <inkml:trace contextRef="#ctx0" brushRef="#br0" timeOffset="171481.48">23860 9724 699 0,'0'0'129'16,"0"0"-69"-16,-130-95 49 16,44 68 5-16,-26 5-28 15,-24 10-47-15,-21 9-20 16,-3 3-19-16,3 3 3 15,19 16-9-15,22 5 0 16,18 12 5-16,19 13-5 16,16 12 0-16,17 19-6 15,14 15 12-15,19 14 5 0,13 9 22 16,2 2-22-16,30 0-3 16,19-4-2-16,19-11-4 15,23-13 3-15,23-13 1 16,23-23-8-16,17-13 8 15,12-22 17-15,4-18 16 16,-3-3 8-16,-9-30-14 16,-9-15-9-16,-14-13 1 15,-14-14 30-15,-10-8 9 16,-12-8-6-16,-12-3-18 16,-17-3 5-16,-21-3-16 15,-27-5-2-15,-24-3-8 16,-20 0 1-16,-41 0-11 15,-26 8 1-15,-24 12-4 0,-22 16-12 16,-24 19-11-16,-28 19-34 16,-36 21-52-16,-41 10-128 15,-41 36-517-15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9:44:22.594"/>
    </inkml:context>
    <inkml:brush xml:id="br0">
      <inkml:brushProperty name="width" value="0.05292" units="cm"/>
      <inkml:brushProperty name="height" value="0.05292" units="cm"/>
      <inkml:brushProperty name="color" value="#FF0000"/>
    </inkml:brush>
  </inkml:definitions>
  <inkml:trace contextRef="#ctx0" brushRef="#br0">18137 8053 675 0,'0'0'121'16,"0"0"-65"-16,0 0-14 16,0 0 54-16,0 0 26 0,0 0-21 15,0 0-39 1,-6 0-20-16,6 0-10 0,0 1 2 16,0 3-31-16,0 7-2 15,0 7-1-15,0 6 0 16,3 1 0-16,0-6 0 15,0-7-10-15,-1-5-10 16,-2-6-26-16,1 1-46 16,-1 1-140-16,0-3-303 15</inkml:trace>
  <inkml:trace contextRef="#ctx0" brushRef="#br0" timeOffset="1757.81">20072 10251 258 0,'0'0'0'16,"0"0"-180"-16,0 0 124 15,0 0 56-15,-49 93 167 16,40-70-43-16,3 1-35 16,0-4-26-16,5 2 4 0,-1-3 0 15,2-3 3-15,0-7-6 16,0-3-19-16,0-4 19 15,0-2 27-15,0 0 26 16,2 0-28-16,12 0-15 16,9 0-17-16,11 0 20 15,8 1-27-15,5 17-30 16,9 13-10-16,4 16 3 16,5 20 8-16,1 21 14 15,-4 22-8-15,-1 17 9 16,-6 14-6-16,-11 9-2 0,-8 9-3 15,-8 4-7 1,-2 4 3-16,0 1-11 16,3-13-3-16,0-5-4 15,0-15-1-15,8-10 0 0,2-7 5 16,5-12-2-16,6-10-5 16,2-15 5-16,1-12-4 15,0-11 1-15,-1-16 0 16,-4-7 0-16,0-13-2 15,2-9-3-15,0-7 2 16,1-6 1-16,0 0 0 16,-7 0 0-16,-7-12 3 15,-5-4-3-15,-7-3-2 16,-4 0-3-16,-8-2 3 0,-6 1-1 16,-7 0 3-1,0-4-3-15,-14-4 2 0,-16 0-4 16,-13 4-3-16,-8 7 2 15,-12 11 4-15,-12 4-1 16,-5 2 2-16,-2 8 0 16,7 16-1-16,14 6-2 15,12 4 2-15,12 10 0 16,9 6-1-16,8 13 2 16,8 12 1-16,9 5 0 15,3 8 2-15,8 3-2 16,16 6 0-16,10 10 0 15,6 7 3-15,11 10 0 0,2 6-3 16,0 0 4-16,-1 0 8 16,-4 0-9-16,-9-1-1 15,-11 1 0-15,-10 0 0 16,-9-6 0-16,-9-3-1 16,-7-7 1-1,-22-5 0-15,-14-9-1 0,-15-6 2 16,-17-8-2-16,-19 1-2 15,-21 6-1-15,-12 8-2 16,-6 8 3-16,4 6 1 16,15-11 5-16,12-15-5 15,12-23-65-15,9-26-135 16,2-23-278-16</inkml:trace>
  <inkml:trace contextRef="#ctx0" brushRef="#br0" timeOffset="6440.39">11379 13473 844 0,'0'0'123'16,"0"0"-106"-16,0 0-17 15,0 0 0-15,0 0 29 16,0 0 70-16,70 110-4 16,-41-68-47-16,1-4-10 15,-7-7 11-15,1-11-13 16,-7-5-13-16,-4-10-11 16,0-5-9-16,-3 0 12 15,4-2-2-15,5-21 4 16,2-14 9-16,0-11-12 15,3-4-4-15,-3 5-5 16,-5 12-5-16,-1 15 0 16,-3 12-1-16,4 8-5 0,7 0 6 15,7 25 2-15,5 10 17 16,0 6-1-16,-1-2-8 16,-4-6 10-16,-3-10-13 15,-3-9 0-15,-2-9 4 16,3-5-10-16,5-14 6 15,9-27 7-15,3-15-6 16,-7-6 2-16,-6 6-10 16,-13 12 6-16,-11 19 1 15,2 10-6-15,-4 8-2 0,-1 7-2 16,19-19-21 0,7-7-14-16,17-21 5 15,14-18-11 1,15-14-86-16,4-12-110 0,-4 3-200 15</inkml:trace>
  <inkml:trace contextRef="#ctx0" brushRef="#br0" timeOffset="9129.45">10785 16811 715 0,'0'0'74'0,"0"0"-17"16,0 0-7-16,0 0 47 15,0 0 9-15,0 0-36 16,0 0-18-16,-6-44-27 15,6 44 1-15,1 10-10 16,23 24-10-16,12 17 30 0,18 14 31 16,7-1-32-16,0-7-13 15,-3-12-17 1,-8-13-2-16,-7-12 7 0,-11-10-10 16,-6-6-3-16,-8-4 3 15,-6 0 5-15,0-3 3 16,-2-22-7-16,-1-16 8 15,0-14-5-15,-6-5-2 16,0 9 5-16,-3 16-5 16,0 23 7-16,0 12 16 15,0 0-19-15,3 3 10 16,6 28-13-16,10 16-2 16,8 14 23-16,3-4-11 0,-2-14 3 15,-5-20-15 1,-2-12 3-16,-2-11-8 0,6 0 9 15,7-19 1-15,8-32 9 16,12-26-14-16,-2-20-1 16,-3-10-24-16,-3-3-50 15,-7-9-99-15,-6 1-292 16</inkml:trace>
  <inkml:trace contextRef="#ctx0" brushRef="#br0" timeOffset="46633.01">20393 6814 870 0,'0'0'96'15,"0"0"-81"-15,0 0 13 16,0 0 80-16,0 0-22 16,0 0-42-16,67 101 6 0,-31-48 1 15,1-6-8-15,-3-13-20 16,1-10-3-16,-5-8-1 16,-10-12-8-16,-6-2 3 15,-6-2-8-15,0 0 9 16,1-22 13-16,5-15 1 15,-1-14-13-15,-1-2-10 16,-6 12-4-16,-1 14 1 16,-1 18 8-16,-4 9 8 15,3 0-8-15,1 19-10 16,4 23 1-16,7 15 11 0,3 4 5 16,1-13-4-1,1-13-11-15,-1-15 0 0,2-10 6 16,7-10-3-16,8-2 1 15,15-39-3-15,14-33 8 16,5-27-7-16,1-15-5 16,-6-5-5-16,-5 13-25 15,-6 15-37-15,-12 15-65 16,-16 25-246-16</inkml:trace>
  <inkml:trace contextRef="#ctx0" brushRef="#br0" timeOffset="52108.12">11036 7374 126 0,'0'0'61'16,"0"0"1"-16,0 0 31 16,0 0-18-16,0 0-6 15,0 0 11-15,0 0-1 16,0-2-16-16,0 0-8 16,0-2-27-16,0 1-7 15,0 0 7-15,-5-2 16 0,2-1 9 16,-3-1-5-16,0-3 17 15,1 2-32-15,-2 0-25 16,6 0 0-16,-1 5-3 16,1 0-10-16,1 1-1 15,0 2-2-15,0-1 5 16,0 1 5-16,0 0-2 16,0 0 5-16,-2 0-3 15,-4 0 13-15,-10 0 16 16,-7 14-7-16,-17 11-12 15,-8 16-9-15,-13 14 4 0,-8 9 12 16,-14 10-12 0,-8 8 17-16,-5 5-15 0,2-1-7 15,8-3 9-15,11-3-5 16,7-3 15-16,10-3-19 16,7-2 2-16,3-3 1 15,5-5-4-15,0 0 8 16,1 5 2-16,1 5-9 15,0 2 0-15,4-1-1 16,2-3-1-16,2-5 6 16,2-2-5-16,6 1 2 15,-2-4 4-15,9 2-7 0,-3 4 3 16,2 2-3 0,1 7 5-16,-2 6 7 0,1 5-8 15,-2 0 12-15,-3 7-3 16,-1 0-12-16,0-3 16 15,0-3-13-15,0-7 1 16,0-2 8-16,-2 3-8 16,-1 5 2-16,-2 1-7 15,5 7 0-15,2 6 6 16,2 9-5-16,6 11 3 16,6 10 6-16,5 5-10 15,2-4 2-15,2-8-1 16,0-12 2-16,-1-15-1 15,-2-13-1-15,-5-12-1 16,-2-17 1-16,4-17 2 0,0-13 3 16,3-17-4-16,3-6 8 15,0-3-7-15,-2 0 0 16,2 0-1-16,0 0-2 16,0 0 0-16,0 0-2 15,0 0-5-15,0 0-15 16,0 0-26-16,0 0-28 15,0-8-13-15,0-18-33 16,0-75-259 0,0 32-13-16</inkml:trace>
  <inkml:trace contextRef="#ctx0" brushRef="#br0" timeOffset="52536.4">9099 10709 243 0,'0'0'0'15</inkml:trace>
  <inkml:trace contextRef="#ctx0" brushRef="#br0" timeOffset="53221.18">9090 10538 666 0,'0'0'129'0,"0"0"-78"15,0 0-22-15,0 0 18 16,0 0 24-16,0 0-9 16,-6-3-20-16,6 24-13 15,0 32-26-15,11 23 19 0,2 14 34 16,-1 1-32-16,-3-10-7 15,1-9-5-15,-4-10 13 16,-6-18 0-16,0-15-6 16,0-13 4-16,0-12-2 15,0-4-5-15,0 0 14 16,0 0-15-16,2 0 8 16,-1 0-6-16,5-20-9 15,6-14 5-15,5-15-11 16,12-7-1-16,9-9-1 15,5 1 2-15,0 2-2 0,-4 8 0 16,-9 15 0 0,-6 17 1-16,-13 11 1 0,-9 8 1 15,-2 3 11 1,0 0 5-16,0 0 19 16,0 0 4-16,-16 0-10 0,-11 0-8 15,-15 0-24-15,-4 0 1 16,-5 0-1-16,-4 0-10 15,4-13-34-15,9-10-68 16,11-7-123-16,9 5-392 16</inkml:trace>
  <inkml:trace contextRef="#ctx0" brushRef="#br0" timeOffset="68256.36">18209 7241 0 0,'0'0'0'0,"0"0"0"15</inkml:trace>
  <inkml:trace contextRef="#ctx0" brushRef="#br0" timeOffset="69675.2">12891 7175 256 0,'0'0'160'0,"0"0"-104"16,0 0-15-16,0 0 2 15,0 0-4-15,0 0 25 0,-19 0 2 16,19 0-4 0,0 0-1-16,0 0-3 0,0 0 7 15,0 0 5-15,0 0-14 16,0 0-6-16,15 0-28 15,15 0-16-15,13 0 24 16,14 8-19-16,8 1 12 16,4 4-15-16,0-2-7 15,4-2 2-15,-2-3 0 16,1-2 0-16,-1-4 6 16,-9 0 2-16,-7 0-3 15,-9 0-1-15,-8 0-5 16,-12-2 10-16,-8 2-5 15,-7 0-3-15,-7 0 7 16,-2 0-6-16,-2 0 20 0,0 0 2 16,0 0-6-16,0 0-5 15,0 0-8-15,0 0-4 16,0 0-4-16,0 0-10 16,0 0-44-16,0 0-81 15,0 6-137-15,-5 8-259 16</inkml:trace>
  <inkml:trace contextRef="#ctx0" brushRef="#br0" timeOffset="71459.38">18386 7857 142 0,'0'0'0'0</inkml:trace>
  <inkml:trace contextRef="#ctx0" brushRef="#br0" timeOffset="72079.89">18239 7979 110 0,'0'0'264'16,"0"0"-118"-16,0 0-9 15,0 0-8-15,0 0-12 16,0 0-6-16,-16 2-9 16,16-2-10-16,0 0-36 15,0 0-14-15,0 0 3 16,0 0 4-16,0 0-14 16,0 0-8-16,0 0-11 15,16 2-8-15,10 3 9 16,10 6 16-16,12 4 1 15,3 0-18-15,6 3 0 16,5-3-3-16,4 4-2 0,2-2-7 16,2 1 2-1,2 2 5-15,4-1-8 0,2 0 5 16,-1 0-4-16,-2-2 2 16,-2 0 8-16,-3-3-13 15,-3 0 5-15,-1-6 6 16,-9-2-11-16,-7-2-2 15,-8-4-1-15,-4 0 2 16,-7 0 2-16,-4 0 3 16,-5-2 1-16,-5-3 1 15,-1 2-7-15,-6 0 2 16,-4 0 2-16,-2 3-2 0,-2 0-2 16,-2 0-2-1,0 0-3-15,0 0-14 0,0 0-20 16,0 0-30-16,0 0-67 15,0-3-126-15,-6-16-248 16</inkml:trace>
  <inkml:trace contextRef="#ctx0" brushRef="#br0" timeOffset="91272.1">13885 7928 398 0,'0'0'103'15,"0"0"-39"-15,0 0 15 16,0 0 27-16,0 0-38 16,0 0-21-16,0 0-3 15,0-3 5-15,0 3 5 0,0 0-4 16,0 0-9-16,0 0 0 15,0 0-11-15,0 0 2 16,0 0 1-16,0 0-12 16,0 0-2-16,0 0-8 15,3 0 2-15,-1 3 12 16,2 1-10-16,2 1 4 16,3 3 6-16,1 0-9 15,4-2 0-15,4 0-4 16,2 1 3-16,7-2 7 15,2-1-13-15,2 1 7 16,3-3-3-16,-8 2-9 16,2-1 0-16,-1 0-4 15,0-2 1-15,1 5 5 16,5-5 0-16,3 0 3 0,5-1-2 16,3 0-7-16,-2 0 6 15,-2 0-5-15,-1 0 0 16,-2 0 1-16,2-2 0 15,5-4-4-15,0 2 1 16,2 1 1-16,-3-1 0 16,0 2 1-16,-2-1 0 15,-2-1 0-15,-2-2-1 16,5-1 0-16,-2 0 4 16,2-2-2-16,1-2 2 15,0 1-3-15,0-1 0 16,1 5-1-16,-4-2 1 0,2 3-5 15,-5 2 5-15,-2 2-1 16,0 1 2-16,3 0-2 16,2 0 0-16,-1 0 0 15,1 0 0-15,3 0 1 16,-2 0 0-16,-1 0-2 16,3 0 0-16,-1 0-1 15,1-2 2-15,3-1-3 16,-1 1 3-16,1 2 1 15,1 0-1-15,0 0-4 16,4-1 3-16,-2-1 1 16,2-2 0-16,3-1-2 15,-2-3 2-15,3 0 2 0,3-1 0 16,-1-1-3 0,-2 2 1-16,-2 4 0 0,-3-1 0 15,1 2 1-15,-2 1 2 16,3-1-3-16,-1-2 1 15,1 2-3-15,-1 0 2 16,-4 0 0-16,-3 0 0 16,-2 0-3-16,1 0 2 15,-1 0 1-15,-2-1-1 16,2 3-2-16,0-2 3 16,-2 1 1-16,2-1-1 15,0 0-2-15,-4 1 1 16,4 1 1-16,-5 1 0 15,2-2 4-15,-1 2-4 0,-2 0 0 16,0 0 2-16,2 0-2 16,-1 0 0-16,1-1-1 15,-4 1 3-15,0 0-2 16,-1 0 3-16,-2 4-2 16,2 9 0-16,0-2 0 15,3 4 1-15,-2 1-1 16,3-2 5-16,-2 0-4 15,-4-3 2-15,-4-3 0 16,-5 0-4-16,-7-2 0 16,0 1 5-16,-4-1-4 0,-1 0 2 15,-3 1 1-15,-1-4-2 16,0 1-2-16,-2 0 0 16,-1-3 0-16,-3 2 2 15,0-1-2-15,0-2 3 16,0 4-2-16,0 3 1 15,0 2-1-15,0 2 4 16,1 0-5-16,2 0 3 16,-2 1-2-16,1 2-1 15,1 1 0-15,-3-1 2 16,1-3 0-16,-1-1-1 16,0-6 4-16,0-1 0 15,0-3-4-15,0 0 3 16,2 0-1-16,-2 0 4 15,0 0 1-15,0 0-5 0,0 0 2 16,0 0-5-16,0 0-6 16,0 0-10-16,0 0-17 15,0 0-40-15,-3-5-47 16,-7-6-96-16,-1-4-164 16,3 0-346-16</inkml:trace>
  <inkml:trace contextRef="#ctx0" brushRef="#br0" timeOffset="91934.2">17905 8087 587 0,'0'0'199'0,"0"0"-102"16,0 0-2-16,0 0 32 0,0 0 0 15,0 0-49-15,0-1-21 16,0 1-17-16,0 0-20 16,7 0 0-16,6 0-10 15,11 9 11-15,4 4 0 16,2 1-1-16,1-2-4 16,-2 3-7-16,1-1 0 15,-6-2 2-15,-2-1-3 16,-4 0-2-16,-6-1-3 15,-3-4-1-15,1 0-1 16,-2-3 2-16,-1 1 1 16,1-4 6-16,-3 0-2 0,0 0 15 15,0-2-3 1,1-12-3-16,1-5 5 0,3-5-10 16,-1-5 1-16,-1-3 6 15,-2 1-7-15,1 3 5 16,-2 4-7-16,-1 6 3 15,-1 7 2-15,-1 1-9 16,-2 3 3-16,0 2 2 16,0 1-10-16,0 1 3 15,0 3-3-15,0 0 1 16,0 0-4-16,-9 0-3 16,-18 0-2-16,-31 23-29 15,-35 18-42-15,-32 19-47 16,-20 11-181-16,-10-5-637 0</inkml:trace>
  <inkml:trace contextRef="#ctx0" brushRef="#br0" timeOffset="95236.34">15441 12617 817 0,'0'0'172'15,"0"0"-74"-15,0 0-4 16,0 0-19-16,0 0-18 16,0 0-4-16,0 0 0 15,0 0-11-15,10 6-21 16,32-1 4-16,26 0 23 16,21-2-8-16,18-3-14 15,9 0-4-15,9 0-6 16,3-3-5-16,0-5-4 15,-9 5-3-15,-11 0-2 16,-12 1 1-16,-11 1-2 16,-8-3-1-16,-4-2 0 15,-6 0 0-15,-8-2 0 0,-14 2-2 16,-16 3 0-16,-12 1 2 16,-11 2 1-16,-5 0-1 15,-1 0-1-15,0 0 1 16,0 0-5-16,0 0-12 15,0 0-15-15,0 0-26 16,0 0-23-16,0 0-88 16,0 0-126-16,6-13-200 15</inkml:trace>
  <inkml:trace contextRef="#ctx0" brushRef="#br0" timeOffset="96949.03">24527 5748 761 0,'0'0'164'0,"0"0"-39"0,0 0 54 16,0 0-37-16,0 0-37 15,0 0-32-15,-21-37-15 16,21 35-27-16,0 2-6 16,0 0-16-16,0 28-8 15,8 25 4-15,2 27 14 16,2 19 10-16,-3 1-21 16,-3-1 2-16,0-6 1 15,1-11-6-15,-2-11 3 16,-1-6 5-16,-1-10-10 15,0-10-2-15,0-10-1 16,-1-12 6-16,1-9-6 16,0-4 3-16,1-5-3 0,2-5 0 15,2 0-3-15,8 0 3 16,4 0 0-16,8-10-1 16,5-10 1-16,6-10 1 15,4-5-1-15,0-2-6 16,-1-4 6-16,-7 4 0 15,-8 0-4-15,-10 3 4 16,-5-1 0-16,-9 2 0 16,-3 4 0-16,0 0 2 15,-8 6-1-15,-5 4 3 16,-5 2 4-16,1 1-1 16,3 7 5-16,3 4 2 0,7 2 6 15,2 3-6 1,2 0-1-16,0 0-8 15,0 3-5-15,2 28-1 16,14 12 1-16,10 12 6 0,0 4 1 16,3 0-7-16,-3 3 1 15,1-3-4-15,-6-4 3 16,0-3-1-16,-5-5-3 16,-3-4-3-16,-4-8 1 15,-2-8-28-15,-3-8-23 16,1-10-37-16,-2-9-57 15,1-6-159-15,2-33-618 16</inkml:trace>
  <inkml:trace contextRef="#ctx0" brushRef="#br0" timeOffset="97542.48">25299 5634 894 0,'0'0'98'0,"0"0"-92"16,0-90 68-1,0 77 93-15,0 6-42 0,0 4-32 16,-2 2-25-16,2 1-38 15,0 5-5-15,0 33-23 16,10 22 7-16,5 20 38 16,3 9-25-16,-1-3-8 15,-3-4 3-15,2-11-15 16,0-13 9-16,5-10-4 16,-5-12 3-16,-1-12 12 15,-5-10-7-15,-5-8-5 16,-2-6 2-16,2 0-2 15,3-11 10-15,4-25 2 16,6-14-9-16,3-5-3 0,3 2-4 16,4 9-3-16,2 11-3 15,3 8-4-15,0 9 4 16,1 8-4-16,-1 7 4 16,-3 1 0-16,-5 1-9 15,-4 23 4-15,-6 7-5 16,-7 10 3-16,-8 3 6 15,0 2-2-15,-25 4 2 16,-12-6-1-16,-6-6-11 16,-2-9 4-16,1-12-13 15,5-11-6-15,1-6-4 16,1 0-8-16,10-22-35 16,5-6-37-16,16-5-41 0,6-3-83 15,7 0-184 1</inkml:trace>
  <inkml:trace contextRef="#ctx0" brushRef="#br0" timeOffset="97786.41">26043 5748 1099 0,'0'0'213'15,"0"0"-141"-15,0 0 33 16,0 0-14-16,0 0-44 15,0 0-13-15,22 51 0 16,-7-17-5-16,-4-3-16 16,-2-3-10-16,-2-3-6 0,-1-4-5 15,0-7-34-15,0-6-24 16,3-7-56 0,3-1-133-16,-3-15-251 0</inkml:trace>
  <inkml:trace contextRef="#ctx0" brushRef="#br0" timeOffset="98099.31">25936 5295 938 0,'0'0'121'0,"0"0"-76"15,0 0 39-15,0 0 32 16,-35 94-36-16,35-77-28 15,14-2-4-15,-3-11-33 16,-1-4 6-16,-4 0 25 16,-3 0 4-16,-2-11 20 15,-1-9-3-15,0-8-37 16,-6-2-12-16,-8 5-18 16,0 7-1-16,5 11 0 15,4 3-21-15,4 4-28 16,1 0-9-16,4 0-51 15,28 0-59-15,11 7-70 16,12-3-186-16</inkml:trace>
  <inkml:trace contextRef="#ctx0" brushRef="#br0" timeOffset="98346.23">26310 5135 1131 0,'0'0'143'0,"0"0"-46"15,0 0 49-15,0 0-17 16,0 0-51-16,0 0-32 16,-30-70-28-16,39 103-16 15,14 20 13-15,2 16 34 16,0 4-35-16,-1-2 3 16,-4-5-2-16,-1-8-14 15,-1-3 3-15,-3-7-4 16,-2-7-10-16,-4-6-20 0,-1-10-45 15,-4-8-42-15,-1-9-86 16,0-8-210-16,-3-22-451 16</inkml:trace>
  <inkml:trace contextRef="#ctx0" brushRef="#br0" timeOffset="98506.18">26328 5417 1003 0,'0'0'213'15,"0"0"-113"-15,0 0-8 16,0 0 4-16,133-100-35 0,-57 48-61 16,1 2-12-16,1 4-92 15,-11 10-194-15,-19 5-469 16</inkml:trace>
  <inkml:trace contextRef="#ctx0" brushRef="#br0" timeOffset="99316.32">26261 6520 804 0,'-27'83'107'15,"8"23"-61"-15,9 12 13 16,10 3 7-16,8-4 15 15,23-4-23-15,11-8-34 16,1-6-12-16,-2-7-7 0,-10-12-3 16,-13-4 0-16,-15-9 5 15,-3-4-7-15,-21-7 10 16,-13-9-3-16,-5-11 2 16,0-15-9-16,-1-15-3 15,4-6-8-15,6-25-79 16,11-27-197-16,8-17-397 15</inkml:trace>
  <inkml:trace contextRef="#ctx0" brushRef="#br0" timeOffset="99505.25">26074 7463 1009 0,'0'0'217'0,"0"0"-217"16,0 0-42-16,87-88 41 16,-23 39-5-16,11-3-67 15,2 2-120-15,-7 10-122 16</inkml:trace>
  <inkml:trace contextRef="#ctx0" brushRef="#br0" timeOffset="100080.07">26556 7129 653 0,'0'0'221'0,"0"0"-152"16,0 0 28-16,0 0 80 16,0 0-44-16,0 0-45 0,5 7-36 15,11 15-19-15,6 11 18 16,5 7-13-16,-1 3-10 16,-2-7-16-16,-2-8-5 15,-5-6 10-15,-1-8-11 16,-6-7 1-16,0-7-3 15,3 0-2-15,3-17 3 16,3-17 0-16,2-13-1 16,-3-5-2-16,-5 5-2 15,-6 7-1-15,-6 11 0 0,1 16-2 16,-2 6 2 0,0 7-2-16,0 0-4 15,1 8-1-15,11 14-18 16,3 8 16-16,6 1-8 0,4-8-11 15,1-8-16-15,2-14-27 16,5-1 5-16,1-23 1 16,0-17 15-16,-4-8 21 15,-9-8-2-15,-9-12-9 16,-12-6 41-16,0-1 19 16,-15 4 18-16,-9 8 24 15,2 14 6-15,-1 13 0 16,7 12 10-16,7 13 3 15,5 5-3-15,2 4-13 16,2 2-13-16,0 0-24 0,0 8-22 16,2 25-2-16,15 20 5 15,7 13 0-15,6 5 0 16,0-2-8 0,-2-7-2-16,-1-10-5 0,-5-11-10 15,-3-13-22-15,-2-12-40 16,1-10-38-16,2-6-88 15,0-21-196-15,-4-24-509 16</inkml:trace>
  <inkml:trace contextRef="#ctx0" brushRef="#br0" timeOffset="100284.01">27319 6406 599 0,'0'0'786'0,"0"0"-662"15,0 0-52-15,0 0 14 16,0 0 0-16,0 0-47 15,23 54-13-15,3 9 15 16,-2 9-23-16,1 5-9 16,-1-1-9-16,0 1-3 15,-2-3-19-15,2-10-31 16,3-13-42-16,3-22-51 16,6-18-194-16,5-11-762 15</inkml:trace>
  <inkml:trace contextRef="#ctx0" brushRef="#br0" timeOffset="100689.88">28390 6450 1177 0,'0'0'194'0,"0"0"-133"0,1-100 17 16,-4 66-4-16,-15 4-36 15,-4 10-16-15,-4 10-5 16,-6 10-9-16,-7 6-7 16,2 27 0-16,2 13-1 15,10 8-5-15,11 5-1 16,8-1-8-16,6-7 8 16,0-7 3-16,16-14 2 15,4-12-2-15,3-14-3 16,7-4 2-16,7-17-5 0,2-22 9 15,0-7 7-15,-4-1 5 16,-6 4 29-16,-8 11 2 16,-9 11 7-16,-5 12-3 15,-4 6-22-15,-3 3-17 16,1 0-8-16,10 0-8 16,7 4-12-16,7 6-11 15,7-2-44-15,8-5-46 16,2-3-92-16,4-6-217 15</inkml:trace>
  <inkml:trace contextRef="#ctx0" brushRef="#br0" timeOffset="101095.76">28842 5610 1134 0,'0'0'109'0,"0"0"1"16,0 0 18-16,0 0-47 15,0 0-42-15,-15 80-7 16,33 0 28-16,10 9-10 16,3 4-27-16,4-4-2 15,-1-4-1-15,-4-11-14 16,-5-16-4-16,-4-16 1 0,-8-17-2 16,-3-11 5-16,-6-9-6 15,-2-5 0 1,-2-1 0-16,0-31 1 0,-3-18-2 15,-23-13-3-15,-7 2-10 16,-4 11 4-16,1 20 9 16,2 16-12-16,2 14 10 15,4 2-7-15,4 22 3 16,7 11 5-16,8 7-11 16,9 4 12-16,0-5-4 15,14-7-7-15,18-10-9 16,8-15-11-16,12-9-14 15,5-6-16-15,10-29-75 16,-1-13-124-16,-5-14-221 16</inkml:trace>
  <inkml:trace contextRef="#ctx0" brushRef="#br0" timeOffset="102161.94">29343 5381 1062 0,'0'0'171'0,"0"0"-146"15,0 0 35-15,0 0 69 16,18 97-46-16,1-17-21 16,8 15-30-16,6 0-12 15,3-2 3-15,1-12-14 16,-4-9 3-16,-8-17-3 16,-7-15 4-16,-7-18-5 15,-7-13-3-15,-1-9-3 0,-3 0 10 16,0-24-2-16,-1-20-4 15,-19-12-6-15,-7-5-19 16,-4 7 13-16,-3 16-2 16,1 16 4-16,1 12-4 15,6 10 7-15,2 4 0 16,2 20-2-16,5 11-1 16,4 10 1-16,10 5 2 15,3 2 1-15,7-4 3 16,22-8-3-16,12-11 1 15,7-10-1-15,9-12-3 16,4-7-1-16,3-13 2 0,-1-22-1 16,-2-9 1-16,-9-2 2 15,-12-4 0-15,-13-2 1 16,-15-2 3-16,-12 1 2 16,0 6-1-16,-1 16-1 15,-8 12 8-15,0 14-10 16,3 5 0-16,-1 0-2 15,-4 22-15-15,2 16 14 16,6 10 1-16,3-2 0 16,3-7 0-16,22-12-20 15,8-12-13-15,7-11-6 16,7-4-18-16,5-16-40 0,2-16-5 16,-2-7 5-16,-6-5 54 15,-10 0 20-15,-11 0 23 16,-13 7 34-1,-6 9 52-15,-5 11 37 0,-1 7-35 16,0 9-5-16,0 1-25 16,0 0-32-16,0 4-5 15,0 25-14-15,7 8-1 16,3 11 12-16,3 4-5 16,-1-5 4-16,-1-6-12 15,-4-11 0-15,-4-11 1 16,-1-8-5-16,-2-8 2 15,0-3 0-15,0-2-3 16,0-27 8-16,0-20-8 16,-13-15-5-16,-1-5 0 0,-1 1 1 15,5 13 4-15,2 18 3 16,0 13 5-16,3 15 14 16,0 6-10-16,1 3 1 15,1 0-11-15,3 0 0 16,0 0-4-16,0 0 1 15,0 0-4-15,0 0-2 16,12-2-3-16,10-6-12 16,9-4 7-16,5-4 13 15,0-2 1-15,-3-3-11 16,-8-1 12-16,-4-1-2 16,-9 1 1-16,-5 4 0 0,-4 9-4 15,-3 6 4 1,0 3-2-16,0 0 2 0,0 5-1 15,0 21 1-15,0 21 1 16,0 15 1-16,0 0 7 16,12-2-5-16,17-16 8 15,11-16-9-15,14-17 0 16,15-11-2-16,6-16-19 16,0-23-51-16,-8-15-116 15,-18-7-434-15</inkml:trace>
  <inkml:trace contextRef="#ctx0" brushRef="#br0" timeOffset="102755.33">25818 8531 1053 0,'0'0'150'15,"0"0"-117"-15,0 0-19 16,0 0 61-16,140-41 44 0,16-23-58 16,67-32-28-16,66-26-21 15,59-26 6-15,49-22 24 16,41-11 2-16,17-8 2 16,-7 4 5-16,-21 8-34 15,-50 17 12-15,-56 23-9 16,-60 24-20-16,-63 26-2 15,-56 26-19-15,-54 21-11 16,-49 23-5-16,-39 15-6 16,-29 2-44-16,-40 8 3 15,-19 17-46-15,-6 7-121 16,4-2-286-16</inkml:trace>
  <inkml:trace contextRef="#ctx0" brushRef="#br0" timeOffset="110077.31">21009 4801 739 0,'0'0'86'0,"0"0"-71"16,0 0 18-16,0 0 112 16,79 84-6-16,-46-49-45 15,1 3-25-15,-2-7-30 16,-3-6-4-16,-2-6 0 15,-3-8 3-15,-6-6-13 0,-3-5-11 16,-3 0-2 0,0-5-4-16,-2-15 11 0,-4-5-1 15,-3 0 3 1,-3 4-1-16,0 9-12 0,0 9 6 16,0 3-2-16,0 0-5 15,5 7-7-15,6 20-7 16,9 8 7-16,29 29 24 15,-24-47-18 1,-3-9-1-16,1-8 5 16,4 0-6-16,3-25 1 15,-2-13 1-15,-2-4 1 16,-11 0-6-16,-6 5 5 16,-4 10-5-16,-3 1 1 15,0 6-2-15,-2-6-9 0,3-3-30 16,4-9-77-1,5-9-161-15,3-6-430 0</inkml:trace>
  <inkml:trace contextRef="#ctx0" brushRef="#br0" timeOffset="113361.45">6809 6383 66 0,'0'0'349'16,"0"0"-257"-16,0 0-39 15,0 0 16-15,0 0 11 16,0 0-36-16,0 0 13 16,-21-8-8-16,20 7 4 15,1-1-2-15,0 2 12 16,-2 0 7-16,2 0-9 15,0 0 2-15,0 0-12 16,0 0-9-16,0 0 7 16,-1 0-1-16,1 0-23 0,0 0 2 15,0 0-7 1,0 0-10-16,0 0 7 0,0 0-14 16,0 0 4-16,0 0-7 15,0 0 2-15,11 0 5 16,6 0 5-16,5 0 8 15,5 2-4-15,-2 3-5 16,5-3-1-16,-3 2-2 16,-1-1-4-16,-3-1 9 15,-5-1-8-15,-3 0-1 0,0-1 6 16,-3 2-5-16,6-1 7 16,0-1-10-16,6 2 1 15,1 0 5-15,6-2-5 16,1 0 0-16,-3 0-2 15,0 0 0-15,-5 0-1 16,0 0 1-16,1 0 1 16,3 0-2-16,2-2 4 15,0-1-4-15,1 1 0 16,1 2-3-16,-1 0 3 16,3 0 1-16,-2 0 2 15,-1 0-3-15,-4 0-1 16,-8 0 1-16,1 0 0 0,-6 0 1 15,0 0-3-15,2 0 5 16,2 0-2-16,6 2-1 16,0 1 1-16,3 2-2 15,-3 1 2-15,0 0 0 16,-5-1-1-16,-4 0 1 16,-3-4-1-16,-5 1 0 15,-1-1 0-15,-1-1-1 16,7 0 2-16,1 0 1 15,6 0 1-15,5 0-2 16,2 0 1-16,4 0-1 16,-5 0-1-16,-3 0 2 0,-8 0 0 15,1 0 1 1,-5 0-2-16,-5 0 2 0,-2 0 0 16,-2 0-3-16,-1 0 0 15,0 0 1-15,0 0 2 16,0 0-6-16,0 0 1 15,0 0-26-15,0 0-8 16,3 0-77-16,6 4-91 16,6-1-190-16,6 0-317 15</inkml:trace>
  <inkml:trace contextRef="#ctx0" brushRef="#br0" timeOffset="114624.24">9576 6385 387 0,'0'0'316'0,"0"0"-216"15,0 0-32-15,0 0 29 16,0 0 23-16,0 0 0 16,0 0-19-16,-7 5-16 15,7-5-25-15,0 0-18 16,0 1-27-16,9 0-1 15,15 2 10-15,13 3 3 16,12-2 4-16,7 1 0 16,6-2-9-16,7 1-3 15,-2 3-3-15,-3-1 3 16,0 0-16-16,-6 1 2 16,-3-3 3-16,-5-1-2 0,2 1-3 15,0-2 3-15,-1-2-5 16,1 1 3-16,2 0-4 15,-5 1 1-15,-4-1 1 16,-6-1 0-16,-8 2-2 16,-9 0 0-16,-5-2-1 15,-2 2-2-15,-9-2 3 16,-2 0 0-16,-2 1 1 16,-2-1 1-16,0 0-1 15,0 0-1-15,0 0-5 16,0 0-2-16,0 0-5 15,0 0 1-15,0 0-5 0,0 0-17 16,0 0-23-16,4 0-46 16,11-12-102-16,7-10-128 15,4-6-374-15</inkml:trace>
  <inkml:trace contextRef="#ctx0" brushRef="#br0" timeOffset="115750.27">12435 6458 323 0,'0'0'169'0,"0"0"-44"0,0 0-6 16,0 0-60-16,0 0-16 16,0 0 15-1,-49 3-5-15,43-3 17 0,0 2-10 16,4-2 4-16,1 2 15 16,1-2-10-16,0 0-11 15,0 0-4-15,0 0-13 16,0 0-20-16,10 2-14 15,17 0 4-15,18 3 19 16,13 0 13-16,11-2-16 16,8 0-12-16,5 1 0 15,-1-2-5-15,4 1 12 16,-3 2-1-16,0 0-12 0,-6 0 1 16,-1-1-4-16,-8-1 0 15,-4 2 6-15,-7 0-9 16,-2 1 7-16,-8 2-2 15,-7-2 3-15,-5 0-6 16,-4-1-1-16,-5 0 0 16,-2-4 3-16,-4 1-7 15,-1-2 10-15,-6 0 0 16,-3 0 7-16,-3 0-10 16,-3 0-3-16,-3 0-4 15,0 0 3-15,0 0-3 16,0 0-1-16,0 0-1 15,0 0-1-15,0 0 0 16,0 0-8-16,0 0-12 16,1 0-26-16,4 0-27 0,5-16-60 15,2-12-179-15,-12-14-595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37:20.088"/>
    </inkml:context>
    <inkml:brush xml:id="br0">
      <inkml:brushProperty name="width" value="0.05292" units="cm"/>
      <inkml:brushProperty name="height" value="0.05292" units="cm"/>
      <inkml:brushProperty name="color" value="#FF0000"/>
    </inkml:brush>
  </inkml:definitions>
  <inkml:trace contextRef="#ctx0" brushRef="#br0">25801 1230 837 0,'0'0'47'0,"0"0"-12"16,0 0 32-16,0 0 98 15,0 0-61-15,0 0-26 16,0 0-11-16,-34 60-15 16,32 24 0-16,2 24-15 15,0 21-15-15,0 16 5 16,8 1-13-16,2-2-8 16,4-13-2-16,-1-20-3 15,3-19 1-15,0-23-1 16,-2-15-2-16,-3-15 2 0,-5-11-3 15,-3-9-6-15,-2-11-19 16,-1-7-11-16,3-1-30 16,3-7-45-1,5-26-105-15,1-16-158 16</inkml:trace>
  <inkml:trace contextRef="#ctx0" brushRef="#br0" timeOffset="1001.59">25712 1253 365 0,'0'0'87'16,"0"0"6"-16,0 0 66 16,0 0-13-16,0 0-46 15,0 0-37-15,-55 0 8 16,55 0 2-16,0 0-35 16,0 0-17-16,28-5-21 15,24-9-6-15,26-8 3 16,29-8-11-16,17-4-34 15,15-5 5-15,10-5 19 16,-5 0 17-16,-3 1 7 16,-10 6 3-16,-16 6 19 0,-18 4 8 15,-21 5-11-15,-27 8-6 16,-22 5 1-16,-14 4 9 16,-9 3 8-16,-4 2 7 15,0 0 4-15,0 0-16 16,-4 0-9-16,-2 0 2 15,1-1-5-15,0 1 8 16,4 0 12-16,-1 0-9 16,2 0-6-16,0 0 0 15,-1 15-10-15,-1 26 8 16,2 18 3-16,0 17 0 16,3 10 1-16,13 7-9 0,1-1 2 15,2 1-4-15,4-2-2 16,1-5 2-16,6-6 1 15,1-10-4-15,2-10 5 16,-8-8-5-16,-3-8-5 16,-5-9-2-16,-7-7 0 15,-2-12 1-15,-4-6 0 16,-2-5 1-16,-1-4-2 16,-1-1 0-16,0 0-2 15,0 0-1-15,0 6 3 16,-1 3 3-16,-7 0-2 15,-2 2 2-15,0-4 2 16,0 1-2-16,-6 0 0 0,-7 2-2 16,-8-1 2-1,-6 2-2-15,-11 3-1 0,-16 2 0 16,-22 6 2 0,-27 4-2-16,-16 7-5 0,-7 7-6 15,8-3 5-15,13 3 5 16,18-6 0-16,19-3-1 15,17-6 2-15,16-7-5 16,15-9 5-16,11-4 0 16,6-5 1-16,0 0 2 15,2 0 2-15,3 0-2 16,2 0 1-16,5 0-2 0,1 0-2 16,0 0-1-16,0 0 1 15,0 0-1-15,0 0-4 16,0 0 5-16,0 0-5 15,0 0-12-15,0 0-4 16,0 0-18-16,0 0-38 16,13 0-64-16,22-18-126 15,11-19-411-15</inkml:trace>
  <inkml:trace contextRef="#ctx0" brushRef="#br0" timeOffset="2769.58">24488 2275 971 0,'0'0'101'0,"0"0"-90"16,0 0-5-16,0 0 27 16,0 0 53-16,0 0-21 15,-15-6-13-15,35-15-24 16,13-8-4-16,14-10-9 15,10-4 3-15,10-2-5 16,9-2 4-16,8-2 1 16,1 4-12-16,-3 1 1 15,-3 6-6-15,3 4 3 16,-1 7 2-16,-1 5 6 16,5 2-8-16,3 2-4 15,3-2 7-15,3 1-7 16,-4-2 0-16,-2 0 0 15,0 0 1-15,-5 3-1 0,1 3 3 16,-11 4-1 0,-6 7 0-16,-9 3 0 0,-7 1-4 15,-15 0 5-15,-11 0-4 16,-11 3 1-16,-10-1 0 16,-4-2 9-16,0 2-3 15,0-2 13-15,0 0-7 16,0 0 3-16,0 0-10 15,0 0 3-15,0 0-5 16,0 0-3-16,0 0-3 16,0 0-26-16,-3 0-42 15,-7 4-53-15,1-1-94 16,3-2-89-16,6-1-277 16</inkml:trace>
  <inkml:trace contextRef="#ctx0" brushRef="#br0" timeOffset="3343.37">26437 1429 628 0,'0'0'152'0,"0"0"-70"16,0 0 5-16,0 0 32 15,0 0-36-15,0 0-36 16,-11 0-16-16,11 0-18 15,0 3-8-15,2 3 0 16,14 2-2-16,8 0 15 16,6-4 3-16,6-4-16 15,-2 0 6-15,-3 0-2 16,-2 0 0-16,-13 0-9 0,-7 0 3 16,-5 4-1-16,-4 8-1 15,0 8 3-15,-4 9 12 16,-9 1 0-16,-1 1-2 15,-2-3 6-15,-2-1-13 16,-2-4 13-16,-3 1-11 16,-3-6 4-16,-2-3 15 15,0-6-6-15,4-3 3 16,-2-4-2-16,4-2-2 16,3 0-6-16,7 0-9 15,6-13 3-15,6-9-9 16,0-11-2-16,1-9-12 15,20-8-37-15,-1 1-105 16,-6 5-352-16</inkml:trace>
  <inkml:trace contextRef="#ctx0" brushRef="#br0" timeOffset="4663.77">23440 1501 975 0,'0'0'153'0,"0"0"-66"0,0 0 28 15,0 0-19-15,0 0-57 16,0 0-22-16,-32-21-16 16,40 51 4-16,9 16 8 15,4 9 31-15,-4 0-34 16,1-4 10-16,-6-7-7 15,2-5-1-15,-2-7-6 16,-2-10-5-16,0-10-1 16,-6-6-2-16,-1-4-7 0,-1-2-19 15,-1 0-24 1,1 0-10-16,4-5-69 0,7-17-137 16,-1-4-271-16</inkml:trace>
  <inkml:trace contextRef="#ctx0" brushRef="#br0" timeOffset="5344.66">23985 1178 285 0,'0'0'405'16,"0"0"-253"-16,0 0-5 15,0 0 2-15,0 0-50 16,0 0-46-16,-7-24-32 16,7 38-19-16,3 16-1 0,14 14 34 15,5 8-6-15,3 4-13 16,2-6-3-16,-4-3 5 15,-1-11 5-15,-6-9-14 16,-5-8 1-16,-4-8 3 16,-2-6-8-16,-4-5 2 15,3 0-4-15,2-5 13 16,2-22 13-16,1-15-16 16,4-10-9-16,-4 2-1 15,2 13-3-15,-1 13-2 16,-1 13-2-16,5 10-1 15,5 1-5-15,6 4-10 16,-1 17 4-16,-4 2 10 16,-9 2-2-16,-8-3 5 15,-3-3-1-15,0 0 4 0,-13-4 2 16,-8 1 3-16,-4-3-2 16,-2-3-2-16,-1-5-1 15,7-2-2-15,7-1-19 16,8-2-51-16,6 1-46 15,0-1-78-15,21 0-83 16,15-3-47-16</inkml:trace>
  <inkml:trace contextRef="#ctx0" brushRef="#br0" timeOffset="5564.59">24564 1261 844 0,'0'0'168'0,"0"0"-50"16,0 0-17-16,0 0-26 16,0 0-45-16,0 0-25 15,0 18-3-15,0 4 10 16,2 0 5-16,-1-4-10 16,2-5-7-16,0-4-28 15,-3 0-62-15,0-3-150 16,0-6-278-16</inkml:trace>
  <inkml:trace contextRef="#ctx0" brushRef="#br0" timeOffset="5715.54">24411 1102 1267 0,'0'0'49'15,"0"0"-42"-15,0 0 0 16,0 0-7-16,0 0-56 15,0 0-107-15,10-26-173 16,12 26-295-16</inkml:trace>
  <inkml:trace contextRef="#ctx0" brushRef="#br0" timeOffset="6547.72">24719 845 602 0,'0'0'137'16,"0"0"10"-16,0 0-2 16,0 0 24-16,0 0-81 15,0 0-41-15,-11-23-1 16,9 46-13-16,2 13-11 15,0 12 7-15,0 5-8 16,2 1-12-16,6 1-9 16,1-3 4-16,-1-6-4 15,1-11 0-15,1-9-8 16,2-9-8-16,2-5-29 16,1-5-46-16,4-7-35 0,-1 0-145 15,-3-23-190-15</inkml:trace>
  <inkml:trace contextRef="#ctx0" brushRef="#br0" timeOffset="6783.57">24829 866 860 0,'0'0'93'0,"0"0"-53"16,0 0 125-16,0 0 8 15,0 0-93-15,0 0-43 16,-8-35-27-16,8 62 0 15,0 12 5-15,1 9 29 0,12 1-27 16,4-5-11-16,4-5-6 16,-1-6-1-16,0-4-25 15,0-7-17-15,-4-7-42 16,5-9-103-16,3-6-207 16</inkml:trace>
  <inkml:trace contextRef="#ctx0" brushRef="#br0" timeOffset="6949.52">25109 1024 1016 0,'0'0'165'15,"0"0"-105"-15,0 0 29 16,0 0-5-16,0 0-63 0,0 0-18 16,9 67-3-1,-2-48-6-15,-1-3-55 0,0-3-74 16,0-7-140-16,-6-6-279 15</inkml:trace>
  <inkml:trace contextRef="#ctx0" brushRef="#br0" timeOffset="7073.48">25109 1024 1070 0,'-67'-113'5'0,"65"113"-5"16,2-3-79-16,6-5-105 15,17-2-621-15</inkml:trace>
  <inkml:trace contextRef="#ctx0" brushRef="#br0" timeOffset="7334.4">25374 903 685 0,'0'0'5'0,"0"0"-2"16,-16 99 41-16,16-63 3 16,2-8-36-16,11-10-8 15,-1-9 3-15,1-9 34 16,-2 0 32-16,-2-14 32 16,1-11 3-16,-5-5-14 0,-5 2-50 15,0 6-43-15,-8 8-19 16,-10 8-124-16,2 3-125 15,4 3-365-15</inkml:trace>
  <inkml:trace contextRef="#ctx0" brushRef="#br0" timeOffset="7621.31">25503 894 665 0,'18'-16'42'0,"-6"5"99"15,-6 5 44-15,-6 6-28 0,0 0-73 16,0 0-43-16,0 13-27 15,0 14 6-15,0 5 24 16,4 1-11 0,3-8-21-16,-4-9-6 0,-1-8-4 15,-1-8 0-15,2 0-2 16,5 0 13-16,8-22 8 16,7-16 13-16,5-6-25 15,-1 5-8-15,-6 15-1 16,-11 15-1-16,-4 9 0 15,0 0-4-15,6 0-13 16,10 14-33-16,14 5-46 16,15-5-107-16,13-14-278 15</inkml:trace>
  <inkml:trace contextRef="#ctx0" brushRef="#br0" timeOffset="8854.14">28943 527 609 0,'0'0'113'0,"0"0"-39"16,0 0 23-16,0 0-4 15,0 0 22-15,0 0-9 16,0 0-21-16,-47-69-24 16,45 67 12-16,1 2-32 15,1 2-29-15,0 36-11 16,0 26-1-16,20 27 27 15,9 14-3-15,7 2-11 0,2-3-2 16,1-3 0 0,-2-1 6-16,-8-5 2 0,-7-13-5 15,-6-9-1-15,-2-12-5 16,1-13-3-16,-3-10-4 16,1-10-1-16,-1-6 0 15,-3-9-1-15,0-4-12 16,-6-4-7-16,0-3-13 15,0-2-36-15,2 0-4 16,8-24-68-16,5-25-64 16,0-28-245-16</inkml:trace>
  <inkml:trace contextRef="#ctx0" brushRef="#br0" timeOffset="9726.42">28867 526 608 0,'0'0'26'0,"0"0"-24"15,0 0 15-15,0 0 20 16,0 0 20-16,0 0 2 16,93-57-21-16,-26 41-31 15,10-3-3-15,20-7-2 16,17-12-2-16,6-7 5 15,0-5-1-15,85-51 16 16,-125 59 16 0,-16 7 2-16,-19 12 16 15,-20 9-8-15,-12 7-19 16,-13 7 8-16,0 0 25 0,0 0-15 16,0 0-17-16,0 0-14 15,0-1 2-15,2 1 3 16,3-3-2-16,-1-2-3 15,1 1 7-15,-1-1-7 16,-1 5 1-16,-3 0 12 16,0 0-7-16,0 3-5 15,3 21-9-15,6 8 10 16,6 12 13-16,6 6-8 16,4 4-8-16,8 2 3 15,6 0 5-15,7 2 0 16,0 2-11-16,2 1 4 0,-5 1-13 15,2 2 7-15,-6-4-7 16,-5-6 1 0,-4-5 2-16,-5-10-1 0,-4-6-3 15,-4-4 1-15,-5-5-3 16,-5-8 1-16,-3-8 0 16,-2-6-2-16,-2-2-1 15,0 0 2-15,0 0 1 16,0 0-2-16,0 0 1 15,-25 7 1-15,-20 9 1 16,-19 8 0-16,-14 7 0 16,-7 2-5-16,9 0 3 0,12-5-15 15,12-5 10 1,9-2 1-16,7-2-20 0,0 1 0 16,-2 2 13-16,-2 5-1 15,-9 2-8-15,0 4-15 16,4-2-15-16,7-1-26 15,9-6-9-15,0-2-38 16,9-6-59-16,3-7-136 16</inkml:trace>
  <inkml:trace contextRef="#ctx0" brushRef="#br0" timeOffset="10910.97">27572 140 274 0,'0'0'521'0,"0"0"-464"15,0 0-53-15,0 0 69 16,0 0 55-16,0 0-35 16,-25 84-38-16,19-74-8 15,3-5-15-15,1-5 2 16,2 0 9-16,0 0 6 16,0-16-10-16,0-19-18 15,0-12-21-15,6-5-5 16,15 3 2-16,6 11 2 15,0 10-4-15,-3 10-5 16,-5 14 2-16,2 4-6 16,-3 8-8-16,0 26 9 15,-4 14 13-15,-9 15 4 16,-5 9 21-16,0 2-7 0,-18-8-2 16,-2-8 0-16,-2-10-3 15,0-13 9-15,6-13 1 16,7-11-1-16,6-8-3 15,3-3 3-15,0 0 1 16,0 0-3-16,9-11-7 16,13-8-8-16,8-4-5 15,7-2-4-15,6 0-20 16,5-2-35-16,6-5-48 16,0-3-142-16,-8-8-266 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10:03:49.598"/>
    </inkml:context>
    <inkml:brush xml:id="br0">
      <inkml:brushProperty name="width" value="0.05292" units="cm"/>
      <inkml:brushProperty name="height" value="0.05292" units="cm"/>
      <inkml:brushProperty name="color" value="#FF0000"/>
    </inkml:brush>
  </inkml:definitions>
  <inkml:trace contextRef="#ctx0" brushRef="#br0">14910 6187 792 0,'0'0'41'0,"0"0"-40"16,0 0 33-16,0 0 36 15,0 0 35-15,0 0-3 16,0 0-36-16,0 0-27 15,-14 0 3-15,14 0-11 16,0 0 3-16,0 0-28 16,0 0 5-16,0 0-11 15,10 0 2-15,7 6-2 0,6 2 6 16,13 0 24-16,7-2-11 16,6 1-6-16,8 0 5 15,6 1 0-15,-1 0-10 16,3 2 3-16,-4-1 0 15,0 2-5-15,4 0 9 16,-1 0-11-16,2-2 3 16,0 1-7-16,-5-1 1 15,0 2 0-15,-3 2 2 16,0-1-2-16,0 1 2 16,-2-2 0-16,-1-1-4 15,0 0 1-15,0-3 0 16,-1-5 0-16,3 0 2 0,0-2 0 15,-1 0 1 1,1 0-2-16,-1 0-1 0,6 0 0 16,2 0 0-16,8 0 0 15,6 0 4-15,-1-8-2 16,2-3-2-16,-3-3-5 16,0-1 3-16,0-3 2 15,0 3 0-15,-6 1 1 16,-4 1-1-16,-2 2 1 15,-3 2-1-15,3-1 2 16,1-1 0-16,-3-1-2 16,-2-4 0-16,1 0 5 15,-1-3-4-15,5-1 3 16,3 0 0-16,1-4-3 0,-4 0-1 16,-6 2 2-16,-5 0-1 15,-2-1 3-15,2 1 0 16,-2-1-2-16,-1-1 2 15,-5 2-3-15,-4-1-1 16,-4-2 1-16,-4-5 2 16,-3-3 4-16,-1-4-1 15,0-6 8-15,-2-2 3 16,-1 1-13-16,-5 1 7 16,-1 7-3-16,-6 5 2 0,-3 1 8 15,-3 1-7-15,-8-2 1 16,-1-3 3-16,0-4-8 15,-13-5-1 1,-10-5 0-16,-5 0-5 16,-3-2 3-16,-2 2-2 0,-2 3 0 15,-6 1-2-15,-5 2 0 16,-8 3 0-16,-4-1-3 16,-3 6 0-16,-2 3 1 15,0 1 2-15,-4 5-2 16,-4 1-1-16,-7 4-1 15,-7 1 4-15,-7 7-4 16,-7 2-9-16,-3 7 9 16,-2 3-3-16,1 0 6 15,2 0 0-15,1 0-5 0,3 0-2 16,8 10 5 0,3 2 3-16,3 1-3 0,1 4 3 15,-5-1-4-15,0 0 3 16,-2 3-9-16,-1-3 4 15,-1 1-9-15,2-4 10 16,3 1 1-16,5-1 2 16,9 2-1-16,4 4-1 15,3 1-7-15,4 4 5 16,5 1-9-16,4 2 9 16,5 4 3-16,4 5-4 15,6 4 7-15,5 0-3 16,6 4-1-16,4 1 3 15,0 1-14-15,-2-4-4 0,2-2-15 16,2-11-12-16,3-5 0 16,8-11-31-16,7-11-37 15,2-2-141-15,0-24-449 16</inkml:trace>
  <inkml:trace contextRef="#ctx0" brushRef="#br0" timeOffset="1518.11">27072 5049 534 0,'0'0'53'0,"0"0"-24"15,-116-47 22-15,62 34 23 16,-10 2-3-16,-1 3-11 16,-1 2 9-16,0 5 0 15,0 1 8-15,-5 1-34 16,-5 20-24-16,-2 8-6 15,1 6-3-15,6 4-1 16,7 6 5-16,8 8-7 16,7 7-3-16,8 9-3 0,8 8 18 15,10 8-12-15,7 3 4 16,8 0 5-16,6-4-2 16,2-6-6-16,3-4 5 15,23-3-3-15,9-4-9 16,11-3 2-16,13-7 8 15,6-12-4-15,12-10-3 16,8-13 0-16,10-13 8 16,9-9 8-16,7 0 3 15,11-23 7-15,4-12-3 16,-3-10-1-16,-2-11-9 16,-9-9 11-16,-10-2-4 15,-11-5-1-15,-17-1-16 16,-22-10 10-16,-17-14-2 15,-17-10 0-15,-18-10 3 16,-7 1-10-16,-27 8-1 0,-13 12-5 16,-12 18 0-16,-9 16-4 15,-17 19-3-15,-20 23-37 16,-29 20-65-16,-27 32-132 16,-26 29-452-16</inkml:trace>
  <inkml:trace contextRef="#ctx0" brushRef="#br0" timeOffset="2913.69">27947 4540 641 0,'0'0'98'16,"0"0"-48"-16,0 0 31 16,0 0 44-16,0 0-36 0,0 0-19 15,0 0 9-15,-15 5-27 16,54-25-14-16,29-25-20 16,33-24 5-16,26-14-1 15,15-15-17-15,9-2 6 16,3-3 7-16,-5 1-2 15,-14 11 18-15,-16 11-12 16,-17 14-20-16,-17 14 6 16,-21 14-8-16,-19 13-2 15,-23 13-5-15,-14 7-14 16,-8 5-12-16,-19 0-16 16,-34 5-69-16,-27 21-69 15,-19 11-95-15,-11 7-67 16</inkml:trace>
  <inkml:trace contextRef="#ctx0" brushRef="#br0" timeOffset="3431.52">28117 3901 935 0,'0'0'24'0,"0"0"-20"16,-82 107 6-16,40-33 65 15,1 4-25-15,3-3-13 16,8-7 9-16,6-10-1 15,5-16-6-15,7-15-10 16,5-15-9-16,7-9-2 16,0-3 9-16,0 0-4 15,0 0 8-15,19 0-4 16,11 0-5-16,13 0 15 0,9 0-11 16,3-4-5-1,5-4 1-15,2-3-3 0,0-5-1 16,-6-1-3-1,-11 1-2-15,-13 4 6 0,-12 2-10 16,-12 9 9-16,-7 1 4 16,-1 0 8-16,0-8 13 15,-13-8-10-15,-19-9-17 16,-12-10-15-16,-6-2-1 16,-3-4-2-16,5-1-10 15,11-5-58-15,12-2-17 16,14-1-86-16,11-1-328 15</inkml:trace>
  <inkml:trace contextRef="#ctx0" brushRef="#br0" timeOffset="5098.64">29537 2962 606 0,'0'0'67'16,"0"0"-13"-16,0 0 49 15,0 0 20-15,0 0-31 16,0 0-25-16,70-55-12 16,-53 60-14-16,-1 19 26 15,0 9-13-15,-5 4-2 16,-4 1 2-16,-4-9-36 16,-1-5-2-16,-2-8-9 0,0-5-7 15,0-4 21 1,0-2-14-16,0-5-4 0,0 0 28 15,0 0-4-15,0 0 14 16,0-22-11-16,0-14-16 16,-5-13-8-16,1-2-6 15,4 9 0 1,0 9-4-16,15 8 1 0,3 4 0 16,1 3-3-16,3 6 3 15,-3 4-2-15,0 7 3 16,1 1 2-16,0 0-5 15,2 9 6-15,1 9-2 16,-4 5 1-16,-2 2 0 0,-7 3 12 16,-3 0-7-1,-4-4 3-15,-1-5 1 0,-2-8-2 16,0-3-7-16,0-7 2 16,0-1 0-16,0 0 18 15,0 0-11-15,0 0 17 16,0-19 13-16,0-14-31 15,0-11-8-15,0-9-4 16,0-3-1-16,0 2 1 16,9 6-4-16,6 9-4 15,4 9 9-15,0 7-10 16,3 3 5-16,0 8 3 0,0 2 3 16,0 8-5-1,-2 2 5-15,2 0-1 0,2 1 1 16,0 16-6-16,5 3 7 15,1 2 1-15,-1 0 0 16,0-3-1-16,-4-3 2 16,0-7-1-16,-1-2 0 15,-3-6 0-15,0-1 0 16,-2 0 0-16,-1-6 1 16,6-16 1-16,1-5 1 15,-1-4-3-15,-6-5 0 16,-5 2 8-16,-8 1-8 15,-5 1 0-15,0 6 0 16,-12 4-3-16,-4 4-4 16,0 9 0-16,0 4-1 0,5 5 1 15,0 0-4-15,0 10 11 16,-2 16 0-16,4 7-5 16,9 5 4-16,0 0 0 15,9-1-1-15,21-3-2 16,10-8-2-16,11-11-9 15,9-8-45-15,6-7-35 16,-2-4-100-16,-9-19-179 16,-14-12-430-16</inkml:trace>
  <inkml:trace contextRef="#ctx0" brushRef="#br0" timeOffset="5770.87">30765 2217 693 0,'0'0'112'16,"0"0"-39"-16,0 0 51 16,0 0-26-16,0 0-37 15,80-22-22-15,-66 52 24 16,-2 11 3-16,0 5-2 15,-8 0-13-15,-1 0-24 16,-1-5 2-16,-2-7-6 16,0-9-19-16,0-6 8 15,0-8-6-15,0-7 3 0,0-2 7 16,0-2-9-16,0 0 22 16,0-9 2-16,0-24-7 15,0-17-5-15,0-13-19 16,9-1-2-16,7 9-1 15,1 14-7-15,0 15 8 16,-4 13-1-16,-5 8 2 16,-2 4-6-16,0 1 3 15,3 0 2-15,8 15-1 16,2 9 2-16,-1 4 1 0,0 4 0 16,-5-1 2-16,-2-3 7 15,-4-6-8-15,-2-6 3 16,-5-5 5-1,0-7-3-15,0-2 0 0,0-2 5 16,0 0 2-16,0-2 19 16,0-21-10-16,0-13-7 15,0-15-15-15,6 0-4 16,10 1 0-16,5 7 4 16,3 9 0-16,3 9-8 15,-2 4 5-15,-4 9 3 16,0 5-4-16,-4 7-2 15,0 0 3-15,1 4-4 16,2 13 2-16,3 5 4 16,0 6-36-16,0 2-7 15,-1 3-23-15,0 3-48 0,5-5-17 16,-1-6-67-16,4-14-124 16,-2-11-249-16</inkml:trace>
  <inkml:trace contextRef="#ctx0" brushRef="#br0" timeOffset="6112.77">31787 1714 833 0,'0'0'51'0,"0"0"43"15,0 0 29-15,0 0-57 16,-75 88-25-16,74-41 24 0,1 3-8 15,3-3-14-15,16-4 9 16,5-12-45-16,6-9 12 16,4-10-4-16,-1-12-9 15,2 0 30-15,-7-11 3 16,-7-12-12-16,-12-7 14 16,-9-11-7-16,0-3-2 15,-19-6-15-15,-10 3-16 16,-6 9-1-16,-2 10-3 15,2 11-16-15,9 9-9 16,11 6-52-16,7 2-42 16,8 0-106-16,5 10-161 15,22-4-130-15</inkml:trace>
  <inkml:trace contextRef="#ctx0" brushRef="#br0" timeOffset="6785.59">32087 1645 882 0,'0'0'139'16,"0"0"-37"-16,0 0 59 15,0 0-36-15,0 0-64 16,0 0-19-16,0-37-28 16,0 52 7-16,0 17-2 15,10 6 15-15,2 3 6 0,-1 0-25 16,-2 0-4-16,-2-7 3 15,-1-3-12-15,-3-13 7 16,-2-8-9-16,1-7 2 16,-2-3 2-16,1 0 2 15,-1-2-5-15,0-23 17 16,0-16-15-16,-4-14 1 16,-12-3-4-16,1 5 0 15,-3 8-6-15,0 10 1 16,-2 6 0-16,-3 11 0 15,0 5-7-15,2 6 12 16,3 0 0-16,9 6 1 16,6-1-3-16,3 2 2 15,0 0-2-15,0 0 0 0,0-1-11 16,0 1 11-16,8-2 1 16,4 2 1-1,6-5-5-15,6-3 5 0,4-4 0 16,5-4 0-16,0-4 5 15,1-1-5-15,-1-2 0 16,-2-1 0-16,-3 4 3 16,-4 5-1-16,-10 4-2 15,-5 2 0-15,-5 7 1 16,-3 2-1-16,-1 0 0 16,0 0 2-16,0 0-2 15,0 0 0-15,0 0-1 16,0 7-3-16,0 19-11 0,0 9 15 15,2 11 6-15,3 2-3 16,2-2 3-16,4-4-2 16,-1-7-4-16,4-6 0 15,5-4-12-15,6-4 0 16,8-7-41-16,6-5-24 16,4-9-67-16,-4 0-178 15,-14-23-388-15</inkml:trace>
  <inkml:trace contextRef="#ctx0" brushRef="#br0" timeOffset="7311.97">32607 1277 787 0,'0'0'19'15,"0"0"86"-15,0 0 18 16,0 0-4-16,88 44-18 15,-68-44-2-15,1 0-15 16,-1-13-39-16,-4-5 12 16,-6 2-7-16,-4-2-9 15,-6 3 21-15,0 4-30 16,0 1-5-16,0 5-3 0,0 5-20 16,0 0 12-1,0 0-16-15,-2 18-6 0,2 21 6 16,0 19 0-16,6 15 13 15,17 4-7-15,1 5-6 16,4-4 9-16,5 1-6 16,-3-9-3-16,0-5 0 15,-4-9 5-15,-3-14-9 16,-10-11 4-16,-1-10-20 16,-9-10 18-16,-3-8-11 15,0-3 9-15,-10 0-1 16,-16-11 10-16,-8-9-4 15,-5-7-1-15,3-6 7 16,-1-3 2-16,-2-1 1 16,-1-6 1-16,1-1 1 0,8-1-12 15,9 0 0-15,11 3 0 16,11 0 3 0,8-4-12-16,35-3 7 0,15-6-39 15,15-2-25-15,10 1-70 16,11-6-98-16,4-6-340 15</inkml:trace>
  <inkml:trace contextRef="#ctx0" brushRef="#br0" timeOffset="7798.19">30417 3795 950 0,'0'0'122'0,"0"0"-122"16,0 0-2-16,93-14 2 15,27-34 44-15,55-25-26 16,50-26-11-16,29-20-3 16,30-18 14-16,7 0 4 15,-11 2 21-15,-28 9-1 16,-40 20-18-16,-43 18-24 16,-42 22-22-16,-43 23-27 0,-43 21-17 15,-41 16-109 1,-30 6-131-16</inkml:trace>
  <inkml:trace contextRef="#ctx0" brushRef="#br0" timeOffset="15803.15">22797 9199 907 0,'0'0'181'0,"0"0"-144"15,0 0-34-15,0 0-3 16,0 0 0-16,0 0 4 16,0 0 17-16,0 0 10 15,6 44 14-15,4-9 11 16,-1-4-12-16,0-8-10 15,-5-9-14-15,1-9-8 16,-5-3-3-16,0-2 9 0,0 0 2 16,1 0-1-16,1-5-9 15,4-12 3-15,3-12 11 16,4-6-5-16,0 2-10 16,0 12-2-16,-3 12-2 15,-6 9-5-15,5 1-4 16,9 20 4-16,2 9 5 15,7 2 1-15,-1-3-6 16,-3-9 3-16,-4-9 4 16,-4-8-7-16,0-3 0 15,3-5 0-15,7-24 1 16,3-17 2-16,4-9-2 16,-4-1 0-16,-4 4-1 15,-3 8-2-15,4 2-31 0,11-4-105 16,7 0-258-1</inkml:trace>
  <inkml:trace contextRef="#ctx0" brushRef="#br0" timeOffset="20133.43">20384 14541 494 0,'0'0'190'15,"0"0"-156"1,0 0 41-16,0 0 40 0,0 0 9 16,0 0-36-16,0 0-40 15,0 0 3-15,-42 0-20 16,42 0-1-16,0 0-6 16,1-2-22-16,9 2-4 15,8 0-2-15,13 0 1 16,9 0-1-16,4 0 4 15,-3 0-2 1,-4 0-8-16,-1 0 3 0,-6 0 7 16,-8 0 0-16,-11 0-7 15,-7 0 3-15,-4 0 1 16,0 2 3-16,0 0 5 0,-15 2 5 16,-16 3 15-16,-18 2-19 15,-15 3-6-15,-2 4 0 16,9-2 4-16,17-3-2 15,9-3 15-15,8-2 1 16,9-2 4-16,6-3 7 16,7-1 2-16,1 0 5 15,0 0-26-15,0 0 8 16,0 0-12-16,4 0-5 16,8 0-2-16,6-5-5 15,9 1 3-15,9-3 2 16,1 1-4-16,2 1-6 0,-5 2 6 15,-6-1-29 1,-7 0 12-16,-4 3 10 16,-11 1-8-16,-6 0-1 0,0 0 15 15,0 0 6-15,-3 0 10 16,-18 0 4-16,-9 1 5 16,-6 7-15-16,3-1 1 15,11-3 3-15,13-3 18 16,7-1-14-16,2 0-1 15,0 0-5-15,0 0 3 16,10-2-9-16,15-9-8 0,15-5-4 16,9-4-7-16,11-2-34 15,1 3-64-15,-6 3-142 16,-14 4-188-16</inkml:trace>
  <inkml:trace contextRef="#ctx0" brushRef="#br0" timeOffset="22621.63">3979 14535 710 0,'0'0'101'16,"0"0"-41"-16,0 0-2 15,0 0 68-15,0 0-17 16,0 0-9-16,-17-5-25 15,17 3-12-15,0 2 1 16,0-1-30-16,0 1-6 16,0 0 0-16,0 0-20 15,0 0 0-15,0 0-8 16,31 0-4-16,22 0 4 0,30-2 2 16,16 1 1-16,2-2 10 15,-4 1-13-15,-9 2 0 16,-7-5-1-16,-5 4 3 15,-9-7-5-15,-9 0 1 16,-7-1 2-16,-14-2 0 16,-11 3 0-16,-10 1 0 15,-10 6-1-15,-3 1 2 16,-3 0-2-16,0 0 0 16,-15 0 0-16,-25 0-6 15,-16 9 2-15,-13 4-7 0,-8 3 1 16,0-2-2-1,4 0 12-15,2 2-2 0,7-4-10 16,3 1 12 0,6-1 2-16,4-4 1 0,6 0-2 15,1-3-1-15,11-2 1 16,8-2 0-16,8-1 1 16,11 0 17-16,6 0-14 15,0 0 7-15,0 0-11 16,0 0 0-16,20 0-2 15,23 0-10-15,24-1 12 16,16-9 4-16,4-2-2 0,3-2-1 16,-4-2-1-1,-2-1-2-15,-5-2 1 0,-6 0 1 16,-12 0 0-16,-16 2 0 16,-12 6 0-16,-14 5-5 15,-13 4-2-15,-3 2-6 16,-3 0 13-16,0 0 0 15,-25 0 2-15,-14 4-2 16,-19 0-4-16,-8-4 3 16,0 0 1-16,10 0 0 15,12 0 3-15,16 0-1 16,13 0 5-16,11 0 5 16,4 0-7-16,0 0-5 15,4-3 0-15,32-7-12 16,16-7 12-16,24-3-1 0,5-7 3 15,4-1-3-15,-6 1 1 16,-9 2-4-16,-6 2-5 16,-6 1-34-16,-4 1-50 15,-6 6-102-15,-11 2-185 16</inkml:trace>
  <inkml:trace contextRef="#ctx0" brushRef="#br0" timeOffset="23844.06">9852 14469 694 0,'0'0'114'0,"0"0"-43"16,0 0-25-16,0 0 31 16,0 0 7-16,0 0-34 0,54 0-28 15,4 0 24 1,15 12 1-16,9 4-14 0,4 3 5 16,0 0-19-16,2-4-7 15,0-2 3-15,-2-2 3 16,-9-5-17-16,-12 0 6 15,-17-2-5-15,-6-3 3 16,-14 1-5-16,-10-2-3 16,-9 1 3-16,-9-1 4 15,0 3 0-15,0 2 3 16,-18 3-2-16,-9 1-5 16,-7-1-29-16,-2-1-33 15,0-3 3-15,-4-3-43 0,-11-1-78 16,-8 4-18-1,-10-1-27-15,0 5 109 0,-2 1 78 16,10 0 38 0,4 1 59-16,6-2 68 0,9 0-5 15,11-5-19-15,9-1 6 16,10-1 2-16,9-1 1 16,3 0-43-16,0 0-42 15,24 0-9-15,26-11-18 16,24-8 3-16,23-7 5 15,11-7-8-15,3-7-3 16,2 0-56-16,-7-4-106 0,-16 3-167 16</inkml:trace>
  <inkml:trace contextRef="#ctx0" brushRef="#br0" timeOffset="26757.85">25903 9806 917 0,'0'0'90'15,"0"0"-56"-15,0 0 106 16,0 0-22-16,0 0-46 16,0 0-31-16,-12-16-23 15,12 30-13-15,0 22-4 16,3 16 28-16,1 8 19 16,1-4-14-16,-4-4-18 15,2-10-2-15,0-9-7 16,0-9 2-16,-1-10-9 15,2-5 1-15,-4-8 3 16,0-1-2-16,0 0-2 16,0 0 8-16,0 0 2 15,0-13 4-15,-10-22-12 16,-5-13-2-16,0-11-9 0,6 1-1 16,4 5 0-1,4 7 2-15,-1 11 4 0,1 7 4 16,-4 9 0-16,0 9 0 15,0 7 6-15,2 3 8 16,0 0-3-16,0 0-11 16,0 0-2-16,-5 6-1 15,-2 12-5-15,0 2 6 16,1 0 1-16,3-5-1 16,4-8-4-16,2-3 1 15,0-4-5-15,17 0 5 16,14 0 5-16,16-15 0 15,14-13 0-15,5-9-2 16,3-4 2-16,-8-2-2 0,-7 4-4 16,-9 3 5-16,-11 8-4 15,-10 6 5-15,-12 11 2 16,-9 6-2-16,-3 5 2 16,0 0 1-16,0 0-3 15,0 16-5-15,-13 17-5 16,-5 14 10-16,1 9 6 15,6-1-4-15,6-4-2 16,5-8-2-16,0-6-1 0,18-10 2 16,7-6 1-1,6-9-2-15,7-8-2 16,7-4 2-16,5-9 2 16,5-19-14-16,0-3-5 0,-7-6 8 15,-6-4-5-15,-11-1 12 16,-10-1 2-16,-4 1-14 15,-8 6 2-15,-8 7-2 16,-1 13 12-16,0 8 4 16,-1 6 2-16,-14 2 8 15,-8 6-10-15,-3 18-4 16,0 12-1-16,8 3-5 16,9 0-22-16,9-6-15 15,0-8-19-15,23-7-5 16,8-11 16-16,8-7 4 0,10 0 15 15,6-22 2-15,6-12 14 16,2-7 18-16,-5-4-1 16,-4 1 3-16,-9 0 17 15,-13 0 13-15,-6 0 30 16,-13 2-10-16,-7 7-13 16,-6 7-4-16,0 7 7 15,0 14-5-15,-13 3-14 16,-9 4-3-16,-7 13-18 15,-1 17-18-15,5 8-1 16,8-4 7-16,8-7-7 16,8-10-10-16,1-9 12 15,0-5-13-15,18-3-1 16,6 0 16-16,6 0 15 0,1 5 15 16,-1 12 20-16,1 19 26 15,-3 20 10-15,-2 21 1 16,-7 16-20-16,-1 6-30 15,-3-1-10-15,0-5-8 16,2-12-2-16,-3-9-2 16,-3-14 0-16,-3-9-4 15,-8-11 2-15,0-15 2 16,-5-5 0-16,-22-11 3 16,-16-7 13-16,-14 0 4 15,-6-22 3-15,2-11 2 0,9-3 19 16,13-5-16-1,12-2-13-15,14-7 1 0,11-7-14 16,5-6-2-16,30-4-6 16,21-5-18-16,16-6-32 15,12-7-67-15,10-6-120 16,1-1-324-16</inkml:trace>
  <inkml:trace contextRef="#ctx0" brushRef="#br0" timeOffset="28079.05">28211 8804 610 0,'0'0'85'0,"0"0"4"16,0 0 46-16,0 0 2 16,0 0 0-16,0 0-53 15,0 0-20-15,0-39-9 16,0 39-13-16,-3 1-19 15,-5 29-14-15,-5 20-3 16,-5 21 5-16,-1 12 15 16,1-3-4-16,4-5-12 15,7-6 1-15,2-11 1 16,5-8-10-16,0-12 0 16,0-15 0-16,0-10 0 15,0-8-2-15,0-5 6 0,3 0 2 16,0-11 28-16,0-28 5 15,3-20-27-15,-3-20-5 16,3-9-7-16,0 0 4 16,3 5-2-16,3 6 0 15,4 8 2-15,3 8-2 16,-2 11 0-16,-2 7-1 16,-1 12 3-16,-4 8 4 15,-5 7 10-15,0 7-14 16,-3 4 11-16,-1 3-12 15,1 2-3-15,-2 0-4 16,7 0 2-16,9 21-10 16,10 18 10-16,7 12 16 15,-3 4-6-15,-2 5-1 0,-2-3-9 16,0-3 7-16,1-5-6 16,1-6-1-16,-1-11 0 15,-4-5-10-15,-2-7-13 16,-2-6-31-16,-4-6-34 15,0-5-75-15,-5-3-174 16,-5-6-509-16</inkml:trace>
  <inkml:trace contextRef="#ctx0" brushRef="#br0" timeOffset="28296.99">28275 9042 1149 0,'0'0'43'16,"0"0"15"-16,0 0 55 15,0 0-30-15,0 0-49 16,0 0-34-16,3-24 0 16,31 3-13-16,17-2-70 15,7 1-98-15,2 1-204 16</inkml:trace>
  <inkml:trace contextRef="#ctx0" brushRef="#br0" timeOffset="28627.25">28879 8773 873 0,'0'0'222'0,"0"0"-72"16,0 0 25-16,0 0-28 15,0 0-53-15,0 0-75 16,1-22-19-16,-1 1-5 16,0 2-59-16,0 7-64 15,0 9-156-15,11 3-166 16</inkml:trace>
  <inkml:trace contextRef="#ctx0" brushRef="#br0" timeOffset="29326.99">28978 8948 954 0,'0'0'106'16,"0"0"10"-16,0 0 38 16,0 0 3-16,0 0-71 15,0 0-53-15,1 0 11 16,-1 0-4-16,0 0-15 0,0 0-7 16,0 0-7-16,0 0 1 15,0 0-9-15,0 0-2 16,0 0 1-16,0 0-2 15,0 0 1-15,0 0-1 16,0 0 1-16,0 2 0 16,0-2 5-16,0 0-2 15,0 0 4-15,0 0 0 16,0 0-1-16,0-2 4 16,0-5-6-16,0-1-3 15,0 1-2-15,0 5-1 16,2 2-5-16,-2 0 5 0,0 0-6 15,0 0-1 1,0 9-2-16,-5 0 10 0,0 1 0 16,2-6 1-16,3-3 1 15,0-1 1-15,0 0-2 16,0 0 5-16,0 0-4 16,0 0 1-16,0 0-1 15,0 0-1-15,0 0-1 16,0 0-1-16,0 0-4 15,0 0 3-15,0 0-3 16,0 0-2-16,0 0 5 0,0 0 3 16,-1 0-1-1,1 0 0-15,0 0 0 0,0 0 5 16,0 0-2-16,0 0 1 16,0 0-4-16,0 0-1 15,0 0 1-15,0 0-3 16,0 0-6-16,0 0 7 15,0 0-3-15,0 0 5 16,0 0 2-16,0 0-1 16,0 0-2-16,0-2 1 15,1-8 0-15,9 0-1 16,0 1-1-16,5 5 2 16,0 4 0-16,1 0 2 15,-1 13-2-15,-3 16 0 0,-12 12-1 16,0 10 0-16,-33 14-36 15,-19 5-81-15,-22-1-263 16</inkml:trace>
  <inkml:trace contextRef="#ctx0" brushRef="#br0" timeOffset="31036.31">27949 11510 750 0,'0'0'170'15,"0"0"-94"1,0 0 37-16,0 0 23 0,0 0-68 16,0 0-43-16,-28-83-12 15,9 55 6-15,-2 4 1 16,-3 7 0-16,-6 6-15 16,-1 10-1-16,-5 1-4 15,0 17-3-15,4 21 1 16,2 10-2-16,9 10 1 15,10 0-8-15,10-5 11 16,1-6 0-16,6-10 1 0,13-9-1 16,2-11 1-1,0-8-1-15,1-9 12 16,1 0-5-16,-1-12 6 0,7-18 6 16,1-9 4-16,-1-10 1 15,0-1 3-15,-9 6-1 16,-6 9-4-16,-7 17-3 15,-4 12-6-15,-3 4-1 16,0 2-10-16,0 0-2 16,0 0-11-16,0 8-5 15,8 9-7-15,11 2 20 16,4-2-8-16,5-4-27 16,6-10 2-16,5-3 7 0,3-8-30 15,0-18-27-15,-5-11 26 16,-6-8-2-16,-11-8-38 15,-10-10 60-15,-10-6 29 16,-6-9 11-16,-18-4 11 16,-11 7 17-16,0 6 27 15,-1 17 36-15,6 16-20 16,7 9 52-16,7 13-38 16,9 6-16-16,1 5-6 15,5 3-25-15,1 0-22 16,0 3-16-16,7 29 2 15,14 18-2-15,7 15 18 16,1 8-11-16,-2 0-7 16,-2-3 1-16,-4-10-2 0,0-5-5 15,-2-9-10 1,-1-8-18-16,1-9-32 0,1-5-31 16,1-8-84-16,1-11-160 15,0-5-533-15</inkml:trace>
  <inkml:trace contextRef="#ctx0" brushRef="#br0" timeOffset="31492.17">28463 11172 816 0,'0'0'291'0,"0"0"-260"16,0 0 24-16,0 0 25 15,0 0-35-15,0 0-37 16,22 34 48-16,-5-16-9 16,-4-8-15-16,-5-7-10 15,-5-3 9-15,-2 0-6 16,1 0 2-16,6-6 2 16,6-19 14-16,4-7-4 15,1-1-27-15,-4 13 2 16,-7 11-4-16,-5 7-7 15,3 2-3-15,8 0-4 16,8 16 4-16,6 6 1 16,2-1 0-16,-4-5 5 15,-2-3 6-15,-6-8-2 16,-9-3 2-16,-4-2 2 16,-4 0 11-16,-1 0 7 0,0-5 2 15,0-22 1-15,0-14-12 16,-1-13-23-16,-6-3-3 15,1 7-18-15,6 9-26 16,0 13-39-16,11 10-46 16,16 14-85-16,4 4-119 15,4 10-150-15</inkml:trace>
  <inkml:trace contextRef="#ctx0" brushRef="#br0" timeOffset="31827.06">29178 10986 813 0,'0'0'180'15,"0"0"-160"-15,19-81 122 16,-19 49-6-16,0 1-54 16,-6 6-44-16,-7 8-3 15,-1 9 12-15,-2 8-3 16,-5 0-34-16,-6 25-10 16,-1 15-6-16,4 11 3 15,10 2-5-15,10-2 7 16,4-9-2-16,0-15-2 15,1-10 5-15,10-8-1 16,1-7-2-16,4-2-5 16,5 0 8-16,0-14 6 15,0-2 8-15,-6 4 12 0,-4 5 9 16,-4 4-3-16,0 2-27 16,5 1-5-16,3 0-1 15,7 0-32-15,5 0-21 16,6 0-32-16,1-7-103 15,-2-7-139-15,-12-8-255 16</inkml:trace>
  <inkml:trace contextRef="#ctx0" brushRef="#br0" timeOffset="32259.92">29407 10791 991 0,'0'0'140'16,"0"0"-120"-16,0 0 55 15,0 0 14-15,0 0-46 0,0 0-9 16,-16 38 14-16,32-58-8 16,2-8 17-16,3-2 4 15,-2 5-23-15,-11 11-6 16,-7 9 16-16,-1 5 3 16,0 0-30-16,5 11-20 15,7 33-1-15,4 19 0 16,11 23 15-16,3 7-15 15,4-5-1-15,7-2 0 16,2-13-2-16,3-10-7 0,-3-13 0 16,-9-12-11-1,-10-14 8-15,-15-10-1 16,-7-8-1-16,-2-4 3 0,-25-2 12 16,-19 0 11-16,-14 0-2 15,0-6 4-15,4-6 20 16,11-2-6-16,8-3-2 15,7-3-7-15,9-4-1 16,8-6-15-16,8-9-2 16,3-13-14-16,23-10-24 15,18-9-56-15,15 4-28 16,6 5-113-16,5 7-232 0</inkml:trace>
  <inkml:trace contextRef="#ctx0" brushRef="#br0" timeOffset="32629.81">30280 10446 837 0,'0'0'159'0,"0"0"-65"16,0 0 42-16,-7-88-5 15,0 69-83-15,1 8 7 16,-1 6-12-16,-2 5 5 15,-7 0-26-15,-7 17-18 16,-3 15-4-16,3 9-2 16,10-2 2-16,4-5 0 0,9-7-1 15,0-10-1 1,0-9 0-16,12-5-2 0,6-3 4 16,9-4 3-16,6-17-3 15,-4 0 6-15,-2 3-2 16,-9 7 10-16,-6 5 0 15,0 1-2-15,-2 4-11 16,5 1-1-16,5 0-21 16,3 0-39-16,0 0-69 15,-1-4-96-15,-4 0-127 16,-7-7-186-16</inkml:trace>
  <inkml:trace contextRef="#ctx0" brushRef="#br0" timeOffset="32979.83">30383 10094 739 0,'0'0'78'0,"-97"-15"-50"0,43 15 80 16,-2 8-1-16,0 18-14 15,4 15-34-15,10 10-13 16,11 12-11-16,10 9 2 16,14 7 7-16,7 3-11 15,1-1-3-15,26-3-17 16,7-9-4-16,11-12-6 15,6-16-3-15,9-21-1 16,7-17 0-16,4-3 1 16,-2-34-6-16,-3-13 5 15,-8-15 1-15,-12-8 14 0,-16-7 45 16,-17-8 24 0,-13-2-17-16,-14-4-30 0,-21 5-25 15,-5 13-3 1,-6 18-8-16,1 21-4 0,-6 17-16 15,2 15-23-15,4 2-49 16,14 13-40-16,16 16-59 16,15 6-122-16,0 4-179 15</inkml:trace>
  <inkml:trace contextRef="#ctx0" brushRef="#br0" timeOffset="34109.79">30805 9687 623 0,'0'0'140'16,"0"0"-86"-16,0 0 13 0,-40 86 75 15,19-17-26-15,11 13-53 16,10 4-4-16,1 3 13 16,26 1-15-16,7-1-21 15,10-8-20-15,6-7-13 16,4-13-3-16,4-12 0 15,0-13-18-15,-2-17-17 16,0-15-41-16,-8-4-36 16,-11-24-182-16,-16-13-344 15</inkml:trace>
  <inkml:trace contextRef="#ctx0" brushRef="#br0" timeOffset="34401.01">31334 9583 855 0,'0'0'175'15,"0"0"-76"-15,0 0 17 16,0 0-24-16,0 0-51 15,-19 110 29-15,3-43-19 16,3 1-20-16,-2-4-12 16,1-2-17-16,2-8 3 15,-1-4-5-15,2-9-32 0,4-8-51 16,1-13-126 0,5-15-223-16</inkml:trace>
  <inkml:trace contextRef="#ctx0" brushRef="#br0" timeOffset="34599.96">31114 9749 1007 0,'0'0'153'0,"0"0"-84"16,0 0 11-16,0 0 25 16,0 0-69-16,0 0-31 15,39 7 2-15,-4 15 4 0,7 3-10 16,2 5-1-16,2-3-2 15,-1-1-16-15,1-8-37 16,-4-8-57-16,-8-9-106 16,-12-1-181-16</inkml:trace>
  <inkml:trace contextRef="#ctx0" brushRef="#br0" timeOffset="34879.9">31350 9591 908 0,'0'0'144'0,"0"0"6"16,0 0 34-16,0 0-53 0,0 0-50 15,0 0-42-15,-32-26-5 16,29 33-14-16,0 24-14 16,-1 17-4-16,2 14 41 15,2 4-17-15,0-1-19 16,8-5-5-16,5-3 0 15,5-5-2-15,-1-10-7 16,4-6-23-16,-2-7-8 16,-3-8-21-16,2-3-29 15,-1-10-70-15,-1-8-155 16,-4-4-307-16</inkml:trace>
  <inkml:trace contextRef="#ctx0" brushRef="#br0" timeOffset="35120.82">31241 9943 875 0,'0'0'60'15,"0"0"49"-15,0 0 25 16,0 0-39-16,0 0-50 15,0 0-14-15,4-13-21 16,23-4-10-16,13-7 0 16,11-3-13-16,9-1-66 0,3 0-71 15,-2-2-171-15</inkml:trace>
  <inkml:trace contextRef="#ctx0" brushRef="#br0" timeOffset="35419.23">31805 9234 757 0,'0'0'178'0,"0"0"-101"16,0 0 72-16,0 0-20 15,0 0-91-15,0 0-7 16,39 105 72 0,-13-35-45-16,1 12-25 0,-6 14-12 15,-3 2-11-15,-12 6-8 16,-6-1-2-16,-12-3-5 16,-32-2-26-16,-21-1-41 15,-16-2-81-15,-23-11-220 16</inkml:trace>
  <inkml:trace contextRef="#ctx0" brushRef="#br0" timeOffset="38197.25">29397 12178 607 0,'0'0'68'16,"0"0"7"-16,0 0 38 0,0 0 26 16,0 0-36-1,0 0-31-15,0 0-18 0,0 0 0 16,-15-11-6-16,13 11-10 15,-2 24-22-15,-5 19-1 16,0 22 28-16,2 10-5 16,0 2-20-16,3-7 5 15,-3-4-10-15,2-6-7 16,1-7 12-16,1-6-10 16,1-7-5-16,2-14 4 15,0-8-6-15,0-11 1 16,0-7 0-16,0 0-1 15,0 0 5-15,0 0-1 16,0-1 13-16,0-23 5 0,0-16-7 16,0-21-11-16,-1-13-4 15,-4-8-1-15,5 3 0 16,0 9-10-16,0 11 6 16,0 11 3-16,3 14-2 15,2 10 3-15,-2 9 0 16,-2 7 8-16,-1 0-8 15,2 6-1-15,-2 2-3 16,3 0 2-16,8 2-6 16,11 25-2-16,9 13 10 15,4 11 4-15,-6 5-4 16,-8 2 2-16,-6-4-3 16,-3-5 1-16,-3-3-4 15,2-10-14-15,2-6-27 0,3-5-55 16,3-7-105-16,4-7-85 15,-4-9-209-15</inkml:trace>
  <inkml:trace contextRef="#ctx0" brushRef="#br0" timeOffset="38398.44">29289 12738 968 0,'0'0'108'0,"0"0"-95"16,0 0 60-1,0 0-10-15,0 0-45 16,0 0-18-16,91-47-32 0,-20 16-83 16,4-2-226-16</inkml:trace>
  <inkml:trace contextRef="#ctx0" brushRef="#br0" timeOffset="38646.36">29843 12417 736 0,'0'0'196'0,"0"0"-133"16,0 0 49-16,0 0-16 15,0 0-71-15,0 0-25 16,66-55-103-16,-16 30-148 16,-5 15-180-16</inkml:trace>
  <inkml:trace contextRef="#ctx0" brushRef="#br0" timeOffset="38785.32">29900 12606 909 0,'0'0'68'0,"0"0"-1"0,0 0 115 15,0 0-81-15,0 0-77 16,0 0-24-16,123-96-117 16,-60 52-121-16,-9 6-304 15</inkml:trace>
  <inkml:trace contextRef="#ctx0" brushRef="#br0" timeOffset="40409.1">29799 11894 307 0,'0'0'56'0,"0"0"51"16,-65-96 25-16,23 69-33 15,-3 5 10-15,-4 6-22 16,-3 6-30-16,-2 9-16 16,-9 1-16-16,-5 6 2 15,-2 16 8-15,0 11-17 16,4 10 17-16,3 5 15 0,5 8-13 16,3 7 1-1,8 0-3-15,11 6-15 16,10 4 23-16,11 7-19 0,8 7-5 15,7-2 10-15,0-3-11 16,7-5 6 0,14-5-7-16,5-6-2 0,5-3-5 15,7-7 6-15,3-7-14 16,5-8 10-16,5-8-8 16,6-7 6-16,7-8 9 15,6-7 9-15,6-11-10 16,0 0 2-16,2-9-14 15,-5-14 5-15,-2-5 3 16,-4-5-4-16,-7-1-2 0,-11-3 1 16,-7-2 12-1,-9-4-3-15,-3-6-2 0,-8-6 0 16,-2-5-7-16,-8-7 5 16,-7-8-5-16,-5-4-7 15,0 1-1-15,-22 4 1 16,-12 8 4-16,-12 7 0 15,-11 4-5-15,-6 5 0 16,-2 3-2-16,-1 4-4 16,0 1 2-16,-1 6-11 15,-3 10-22-15,-3 9-16 16,0 17-12-16,1 10-76 16,5 37-67-16,4 11-186 15,11 5-515-15</inkml:trace>
  <inkml:trace contextRef="#ctx0" brushRef="#br0" timeOffset="43241.72">27789 12617 833 0,'0'0'85'16,"0"0"-51"-16,0 0-29 0,0 0 21 15,0 0 52 1,0 0 4-16,0 0-44 0,1 0-15 15,2-8-5-15,4-1 5 16,2-2-3-16,2-3 0 16,1-2 12-16,-2 3-16 15,-1 2-2-15,-2 2-6 16,-2 6-6-16,-1 0 5 16,-4 1-5-16,2 1 2 15,0 1 20-15,-2-2-1 16,0 1 8-16,0 1-8 15,0 0-14-15,0 0 4 16,3-4-7-16,6-5 0 16,7-5-3-16,2-1-2 15,4-4-1-15,-1 5 0 0,4-3 1 16,7 4 0-16,2 2-1 16,5 2 1-16,3 9 1 15,2 0 0-15,1 4-4 16,-2 18-2-16,-4 6 4 15,-3 4-4-15,-5-1 7 16,-4-2-5-16,-5-5 2 16,-5-7-2-16,-4-6 0 15,-5-3-1-15,-4-5 3 16,-1-1 0-16,-3-2 3 16,2 0-3-16,-2 0 0 15,0 0 2-15,0 0-2 0,0 1 0 16,0-1 5-1,0 0 9-15,0 0-11 16,0 2 1-16,0-2-1 0,0 0-2 16,0 0-2-16,0 0-2 15,0 0 3-15,0 0-1 16,0 0 1-16,0 0-1 16,0 0-1-16,0 0-2 15,0 0 2-15,0 2-3 16,0-1 5-16,0-1 3 0,0 2-1 15,0-2-4 1,0 0 2-16,0 1-25 16,-2 6-57-16,-2 7-86 0,-2 5-51 15,3 1-57-15</inkml:trace>
  <inkml:trace contextRef="#ctx0" brushRef="#br0" timeOffset="43720.17">28370 12793 585 0,'0'0'227'0,"0"0"-137"16,0 0-28-16,0 0 34 16,0 0-5-16,0 0-53 15,5 3-38-15,14 8 5 16,8 6-2-16,7 2 36 16,2 1 11-16,-3-3-25 15,-3-2 16-15,-2-6-4 16,-6-1-12-16,-5-5 3 15,-5-1-16-15,-6-2 2 16,-2 0 9-16,-2 0-5 16,1 0 16-16,3-19 7 0,6-17-14 15,-2-13-9-15,-2-10-14 16,-7-1-1-16,-1 8 1 16,0 16 2-16,0 16-6 15,-3 13 0-15,-1 7-21 16,-1 0-9-16,-8 2-19 15,-11 26-24-15,-8 13-41 16,1 14-60-16,10 3-61 16,15-8-126-16</inkml:trace>
  <inkml:trace contextRef="#ctx0" brushRef="#br0" timeOffset="44732.19">31175 10840 736 0,'0'0'41'0,"0"0"-26"0,0 0 32 16,-101 44 41-1,72-4-8-15,4 8-26 0,5 12-27 16,6 4 24-1,3 2-30-15,5 3 4 0,1 2 10 16,0-1-1-16,0-5-21 16,1-7 12-16,-2-12-12 15,1-11-6-15,0-10 4 16,0-8-11-16,2-6 8 16,3-6-1-16,0-3 3 15,0-2-5-15,0 0-1 16,0 0 3-16,0 0-1 15,-1 0-2-15,1 0-4 16,-2 0-2-16,-2 0-53 16,-7 1-67-16,-5 1-173 0,1-2-350 15</inkml:trace>
  <inkml:trace contextRef="#ctx0" brushRef="#br0" timeOffset="45083.09">30723 11659 769 0,'0'0'109'0,"0"0"-65"16,0 0 3-16,0 0 58 0,0 0-43 16,0 0-61-16,0 0 9 15,-7 97 65-15,7-60-33 16,1-8-13-16,8-5-3 15,-1-8 19-15,-2-7-6 16,-2-5-24-16,1 0 0 16,-4-4-3-16,5 0-9 15,3-2 5-15,10-20 0 16,4-6 3-16,1-10 6 16,-7-2-7-16,-6 0-5 15,-5 7 6-15,-5 7-11 16,-1 7-2-16,0 6-23 15,-15 9-57-15,-18 4-111 16,-25 4-262-16</inkml:trace>
  <inkml:trace contextRef="#ctx0" brushRef="#br0" timeOffset="48828.07">28849 13798 810 0,'0'0'95'16,"0"0"-42"-16,0 0 73 15,0 0-3-15,0 0-66 16,0 0-16-16,0 0-3 15,0 0-6-15,-55 0 14 16,55 0-12-16,0 0-2 16,0 0 4-16,0 0-19 15,0 0 0-15,12 0-13 16,24-16-2-16,19-15 5 0,29-13-3 16,13-5 1-16,1 1 0 15,2 2-2-15,-3 1-3 16,-3 1 0-16,-5 3-5 15,-12 5 4-15,-18 11-8 16,-17 8 6-16,-16 7-1 16,-15 7-5-16,-11 3-1 15,0 0-7-15,-3 0-4 16,-24 11-12-16,-14 11-24 16,-13 10-15-16,-9 5-3 15,0 0-40-15,2 3-32 16,5-1-46-16,5-3-31 15,6-3-54-15,-1-4-10 16,4-5 262-16,2-5 26 0,0-3 159 16,-2-2 56-16,-6-1-70 15,-1-1-9-15,-2-1-16 16,4 0-2-16,9-1-19 16,16-6-1-16,7-3-10 15,13-1-19-15,2 0-32 16,0 0 5-16,33-16 3 15,27-17-34-15,26-13-9 16,17-6 6-16,9 1-7 16,0-3 0-16,0 4-1 15,-9 2 1-15,-12 5-2 0,-23 11-4 16,-24 14 5 0,-20 9-9-16,-18 7-4 0,-6 2-15 15,-8 0-17-15,-25 3-28 16,-22 18-33-16,-19 8-123 15,-7 4-20-15,4-3-327 16</inkml:trace>
  <inkml:trace contextRef="#ctx0" brushRef="#br0" timeOffset="51333.31">5873 14555 645 0,'0'0'100'16,"0"0"-60"-16,0 0-27 15,0 0 37-15,0 0 38 16,0 0-30-16,-1 2 3 0,1-2-13 16,0 0-12-16,0 0 30 15,0 0-20-15,0 0-10 16,7 0-1-16,10-2-35 15,17-3 21-15,9 1 3 16,9-1-13-16,4 5 25 16,4 0-29-16,1 0 11 15,-3 0-9-15,0 0 1 16,2 0-8-16,-2 0-2 16,0 0 10-16,3 0-3 15,2 0-2-15,-2 0 0 16,3 0-2-16,-6 0 0 15,-3 0-4-15,-8 0 1 16,-4 0-5-16,-4 0 2 0,-5 0 4 16,-1 0-1-16,3 0 1 15,1 0 4-15,3 0-10 16,-2 0 4-16,-1-5 1 16,-3 4 1-16,-2-2-1 15,-4 3 0 1,3-2-1-16,-1 0 3 0,5-1-4 15,-1-3 2-15,3 1 0 16,-3-3 5-16,-4 4-4 16,0-1-1-16,-6 2 0 15,1 1-1-15,4 1-3 16,4-1 4-16,1-4 0 16,9-4 3-16,-1 1-2 0,-2-2-1 15,0 5 0-15,-4-1 3 16,0 4-6-16,1-1 3 15,3 0 0-15,2 3 0 16,0-2 0-16,-2 3 0 16,2-1-2-16,-3 1 3 15,-3-2-4-15,5 2 3 16,-2 0 0-16,-3 0-1 16,0 0 1-16,-3 0 0 15,-2 0-2-15,2 3 2 0,1 1 0 16,0 2-1-16,1-6 1 15,2 0 2 1,1 0 0-16,-4 0-1 16,6 0-1-16,-6 0 3 0,-2-2-7 15,-1 0 4-15,-1 2 0 16,0 0 2-16,-2 0 3 16,-4 0-5-16,0 0 0 15,-6 0 0-15,-5 2-7 16,-1 4 5-16,0-1-22 15,7 4-57-15,4 5-177 16,7 0-303-16</inkml:trace>
  <inkml:trace contextRef="#ctx0" brushRef="#br0" timeOffset="52516.1">11744 14489 247 0,'0'0'334'0,"0"0"-274"16,0 0-4-16,0 0 34 15,0 0 2-15,0 0-2 16,55-8-26-16,5-7 36 15,16-3-22-15,9 3-14 16,9 6-5-16,7 5-27 0,1 4-9 16,1 0 15-16,-3 6-13 15,-8 8-1-15,-9-1-3 16,-11-2-15-16,-13-3 4 16,-10-3-4-16,-10-2 9 15,-8-2 5-15,-4 1-4 16,-6-2 2-16,-8 0 4 15,-2 0-10-15,-8 0-6 16,-2 0-2-16,-1 0-3 16,0 0 3-16,0 0-3 15,0 0-2-15,0 0-24 16,2 8-72-16,16 4-116 16,7 6-191-16</inkml:trace>
  <inkml:trace contextRef="#ctx0" brushRef="#br0" timeOffset="65913.09">21583 15748 879 0,'0'0'70'16,"0"0"-14"-16,0 0 35 15,0 0 41-15,0 0-56 16,0 0 7-16,0 0-22 16,0 0-31-16,-55 0-5 15,55 0 26-15,0 0-17 16,0 0 0-16,0-5 1 16,5-6-20-16,13-3-2 15,5-5-13-15,12 5 1 16,8 8 4-16,17 6-3 15,20 0 5-15,14 0-7 16,8 6 2-16,2 4-4 0,-2 0-3 16,-7 1 5-1,-5-4 0-15,-13 1 2 0,-9 0 0 16,-10-2-2-16,-8 2 0 16,-6 0-2-16,-6-2 1 15,-11 0 1-15,-6-3 0 16,-9 1 0-16,-5-3 0 15,-4-1 0-15,-3 0 1 16,0 0-3-16,0 0 3 16,0 0-1-16,0 0 1 15,0 0 1-15,0 0-4 16,0 0-2-16,0 0-19 16,0 3-31-16,0-1-78 15,0-1-123-15,3-1-321 0</inkml:trace>
  <inkml:trace contextRef="#ctx0" brushRef="#br0" timeOffset="66631">24271 15562 476 0,'0'0'141'0,"0"0"-85"16,0 0 47-16,0 0-9 15,0 0 5-15,0 0-14 16,-66 0-4-16,66 0-18 15,0 0-29-15,0 0 5 16,0 0 16-16,1 0-29 0,22 0-12 16,20 0-8-1,24 0 21-15,24 0-11 0,15-5-8 16,5-4-2-16,0-4-3 16,-5-1 10-16,-6 3 20 15,-12 3-8-15,-7 3-10 16,-15 4 8-16,-13 1-20 15,-12 0-1-15,-13 1-2 16,-6 7-3-16,-10 0-4 16,-3-2-30-16,-6-3-31 15,-3 1-16-15,0 0-71 16,-3 3-73-16,-19-3-102 16</inkml:trace>
  <inkml:trace contextRef="#ctx0" brushRef="#br0" timeOffset="70164.17">26770 10877 756 0,'0'0'35'15,"0"0"7"-15,0 0-40 16,0 0 53-16,0 0 46 16,0 0-1-16,0 0-24 15,-16 11-15-15,69-27-14 0,45-20-35 16,47-24 3 0,42-23 4-16,18-12-18 0,6-1 6 15,-3 7-6-15,-15 10 7 16,-20 13 14-16,-18 10 10 15,-17 6-19-15,-22 6-3 16,-15 9-8-16,-22 10 0 16,-29 8-2-16,-20 9-10 15,-24 5-27-15,-6 3-29 16,-35 0 11-16,-33 11-47 16,-33 17-132-16,-22 8-56 15,-6 2-115-15</inkml:trace>
  <inkml:trace contextRef="#ctx0" brushRef="#br0" timeOffset="70394.1">27293 10635 896 0,'0'0'117'16,"0"0"-13"-16,0 0-51 16,0 0-16-16,0 0-18 15,0 0 5-15,124-65 1 16,34-6 12-16,39-18-22 15,25-7-14-15,8 2 14 16,-9 3-15-16,-21 14 4 16,-33 13-4-16,-28 13 0 15,-28 14-43-15,-28 10-31 16,-25 9-91-16,-27 3-83 16,-25 6-58-16</inkml:trace>
  <inkml:trace contextRef="#ctx0" brushRef="#br0" timeOffset="72850.14">22452 13343 631 0,'0'0'108'16,"0"0"-56"-1,0 0 25-15,0 0 82 0,0 0-35 16,0 0-30-16,0 0-52 15,-67 44 9-15,85-49 8 16,22-19-43-16,21-16 7 16,18-15 2-16,12-12-15 15,2-2-6-15,-5 3-3 16,-2 5 1-16,-4 9-2 16,-6 8 0-16,-10 6 1 15,-14 12-1-15,-14 7-6 16,-13 7-18-16,-13 5-16 15,-4 5-13-15,-8 2-47 16,0 0-23-16,-7 7-51 0,-24 15-43 16,-15 6-110-16</inkml:trace>
  <inkml:trace contextRef="#ctx0" brushRef="#br0" timeOffset="73408.53">22483 13030 873 0,'0'0'113'15,"0"0"-77"-15,0 0 24 16,0 0 24-16,0 0-25 16,-63 111-32-16,32-45 7 15,4-8-7-15,9-14 15 16,8-18-21-16,5-12-16 16,2-6 4-16,3-5 0 15,0-3 0-15,0 0-3 16,0 0-3-16,0 0 1 0,7 0 2 15,9 0-1-15,3 4 16 16,5-1-9-16,3-3-2 16,4 0-3-16,5 0 0 15,5-7 0-15,0-4 6 16,-5 2 3-16,-8 3-10 16,-7 3-3-16,-12 1 8 15,-3 2 0-15,-4 0 1 16,-2 0-1-16,0 0 13 15,0 0 17-15,0-5-7 16,-11-4-2-16,-8-8-20 16,-8-13-10-16,-3-9-4 15,0-10-11-15,4-4-24 16,7 5-28-16,9 11-42 16,6 9-92-16,4 14-155 0,0 12-363 15</inkml:trace>
  <inkml:trace contextRef="#ctx0" brushRef="#br0" timeOffset="73932.92">22940 13718 855 0,'0'0'83'15,"0"0"-39"-15,0 0 47 0,0 0 22 16,0 0-42 0,0 0-18-16,-51 44-17 0,54-44-8 15,24-8 0-15,26-22-18 16,29-14-2-16,18-14 1 15,11-9-5-15,1 1-4 16,-5 0-2-16,-11 7 2 16,-11 8 0-16,-12 7 0 15,-17 13-2-15,-14 9-1 16,-13 9-1-16,-14 7-28 16,-10 6-15-16,-5 0-29 15,-7 0-33-15,-24 13-100 0,-14 2-73 16,-13 3-334-1</inkml:trace>
  <inkml:trace contextRef="#ctx0" brushRef="#br0" timeOffset="74412.77">22963 13442 719 0,'0'0'97'16,"0"0"-70"-16,0 0 69 0,0 0 31 16,-83 108-49-1,55-58-13-15,4-3-18 0,4-11 12 16,4-9-14-16,7-8-6 15,4-12-11-15,5-1-7 16,0-5-6-16,0-1 4 16,0 2-1-16,11 2-2 15,11 4-3-15,5 4 14 16,6 3-14-16,-2-1-8 16,2 0 1-16,4-3 6 15,4-3-9-15,3-5 11 16,0-3-6-16,-7 0-4 15,-5 0 8-15,-12-7-7 16,-12 4 8-16,-5-1 5 0,-3-4 14 16,-9-10 14-1,-21-9-23-15,-12-13-7 0,-7-6-16 16,-2-3 0 0,3-3-27-16,10 2-52 0,11 7-97 15,11 13-353-15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10:05:36.323"/>
    </inkml:context>
    <inkml:brush xml:id="br0">
      <inkml:brushProperty name="width" value="0.05292" units="cm"/>
      <inkml:brushProperty name="height" value="0.05292" units="cm"/>
      <inkml:brushProperty name="color" value="#FF0000"/>
    </inkml:brush>
  </inkml:definitions>
  <inkml:trace contextRef="#ctx0" brushRef="#br0">14394 3721 663 0,'0'0'81'0,"0"0"-68"15,0 0 7 1,0 0-5-16,140 3 79 0,-9-25 24 16,41-12-58-16,31-8-30 15,28-1-5-15,14 5-24 16,14 2 1-16,19 7-2 15,10 2 0-15,6 8 6 16,-5 13 3-16,-23 6 1 16,-28 9 11-16,-33 13-11 15,-35 2 26-15,-26-4 4 16,-24-3-10-16,-25-6-1 16,-18-2-7-16,-21-4-11 15,-15-3-3-15,-16-2-5 16,-9 0 0-16,-10 0-3 0,-6 2 1 15,0-2-1-15,0 0-15 16,-17 4-50-16,-18 4-81 16,-20 7-203-16</inkml:trace>
  <inkml:trace contextRef="#ctx0" brushRef="#br0" timeOffset="3638.25">12842 5520 926 0,'0'0'55'0,"0"0"-55"15,0 0 11-15,0 0 7 16,0 0 51-16,0 0 0 16,110-132-26-16,-26 67-6 15,16-1-8-15,3 0-21 16,2 2 7-16,-4 6-14 15,-9 8 1-15,-11 12-2 16,-18 13-20-16,-19 14-69 16,-19 11-108-16,-18 0-120 15,-10 22-190-15</inkml:trace>
  <inkml:trace contextRef="#ctx0" brushRef="#br0" timeOffset="4056.49">12977 5246 776 0,'0'0'108'0,"0"0"-21"16,0 0-43-16,0 0-1 15,0 0-13-15,-56 128 37 16,25-57-16-16,-3-2-12 15,7-10-12-15,3-17-10 16,11-19 13-16,7-12-13 16,4-9 1-16,2-2 7 15,0 0 19-15,0 0-16 16,13-3-13-16,13-7-13 16,15-4 11-16,12-3 11 0,5 1-6 15,3 2 2-15,-7 0-9 16,-12 2 4-16,-12 1 13 15,-16 2-8-15,-8 2 6 16,-6-6 4-16,-1-7 10 16,-20-10 6-16,-10-9-35 15,-11-3-8-15,-6 1-3 16,2 2-22-16,7 7-38 16,14 10-41-16,16 10-73 15,9 9-275-15</inkml:trace>
  <inkml:trace contextRef="#ctx0" brushRef="#br0" timeOffset="13373.15">13930 8062 787 0,'0'0'103'16,"0"0"-18"-16,0 0-15 15,0 0 1-15,0 0 5 16,0 0-18-16,0 0-14 15,-11 0-17-15,22 0-23 16,25 0 0-16,20 0 2 16,26-2 27-16,14-16-7 15,4-3-9-15,0-1 5 16,-12 2-13-16,-14 3 0 16,-11 6-2-16,-18 5-2 15,-11 1-5-15,-14 4 0 16,-13 1-3-16,-5-2 6 0,-1 2 3 15,-1 0-4-15,0 0 8 16,0 0 3-16,-18 0 5 16,-25 0-5-16,-23 13-13 15,-22 5 0-15,-12 8 0 16,-7 1-1-16,4 3-3 16,9-5-1-16,24-4 4 15,19-7-8-15,21-6 7 16,17-5 2-16,8 0 0 15,5-3 1-15,0 0 0 16,0 0-1-16,0 0 6 16,0 0-3-16,12 0-3 0,17 0-5 15,20 0 5 1,22-8 5-16,19-11 0 16,8-6 1-16,1 1-5 0,-11-2-1 15,-12 8-1-15,-17 3 1 16,-15 6-4-16,-13 4 3 15,-12 4-5-15,-9 1-24 16,-3 0-77-16,-4 11-130 16,-3 4-217-16</inkml:trace>
  <inkml:trace contextRef="#ctx0" brushRef="#br0" timeOffset="15312.98">21518 8056 700 0,'0'0'78'16,"0"0"-46"-16,0 0 18 15,0 0 21-15,0 0 32 16,0 0-4-16,0 0-33 16,-9-5-28-16,19 5-17 15,31 0-12-15,36 0-3 0,40 0 20 16,35 0-7 0,24 0-19-16,10 0 0 0,-4 0 0 15,-10 0 0-15,-20 0 1 16,-16 5 2-16,-17 8-3 15,-16-2 0-15,-18 0 13 16,-15-4-7-16,-15-3 9 16,-16-3-2-16,-13 1-1 15,-13-2-11-15,-6 0-1 16,-7 0 0-16,0 0-27 16,0 3-40-16,-7 3-43 15,-18 5-88-15,-12-3-118 0</inkml:trace>
  <inkml:trace contextRef="#ctx0" brushRef="#br0" timeOffset="26489.08">26258 8221 248 0,'0'0'101'16,"0"0"-30"-16,0 0-25 15,0 0 28-15,0 0 0 0,0 0 23 16,0 0-12-1,-53-47 34-15,49 45-36 0,1 1 10 16,0 1-17 0,3 0-24-16,0 0-23 0,0 0-11 15,0 0 11-15,26 0-10 16,39 0-17-16,38 0 13 16,39 0 14-16,28 0-14 15,12 0 10-15,6 3-8 16,0 0-11-16,-5-3 7 15,-11 0-12-15,-19 0 4 16,-21 0 4-16,-23 0-6 16,-20 0 8-16,-16 0-2 15,-22 0-4-15,-15 0 1 16,-20 0-6-16,-11 0 1 0,-5 0-3 16,0 0 3-1,0 0-2-15,0 0-4 0,0 0-17 16,-5 0-24-1,-4 0-42-15,-7 3 4 0,-2 0-116 16,-1-3-103-16,4 0-334 16</inkml:trace>
  <inkml:trace contextRef="#ctx0" brushRef="#br0" timeOffset="30537.12">6187 10630 745 0,'0'0'130'0,"0"0"-63"15,0 0 3-15,0 0 14 16,0 0-13-16,0 0-27 15,0 0-2-15,12 0-25 16,4 0 7-16,20 0-4 16,14 0 21-16,13 0 5 15,4 0-23-15,-4 0-8 16,-3 5 1-16,-9-2-11 0,-2-3 7 16,-6 0 2-1,3 0-10-15,-7-8 6 0,-6-1-5 16,-6 0-4-16,-11 2 6 15,-7 4-5-15,-6 2-2 16,0-1 1-16,-3 2 1 16,0 0-4-16,0 0-3 15,0 0-45-15,15 8-80 16,6 5-120-16,9-4-146 16</inkml:trace>
  <inkml:trace contextRef="#ctx0" brushRef="#br0" timeOffset="42562.79">15273 15544 715 0,'0'0'112'0,"0"0"-38"15,0 0 38-15,0 0-8 16,0 0-24-16,0 0-16 16,0 0-6-16,-48-11 4 15,48 8-8-15,0 2-12 16,0-1-18-16,2 1-8 15,21-6 2-15,20-2-3 16,29-2 13-16,31-2 5 16,16 9-10-16,11 4 1 15,4 0-17-15,-5 9 2 16,-1 8-6-16,-4 1 0 0,-6-1-1 16,-8-1 1-16,-7-1-3 15,-4-1 1-15,-10-3 0 16,-6-3 2-16,-11-3-3 15,-12-3 0-15,-10-2-1 16,-12 0 1-16,-8 0 0 16,-8-7-1-16,-2-1 3 15,-3 2-7-15,-5-1 2 16,-1 3-14-16,-5 4-43 16,-5 0-75-16,-1 3-165 15,0 20-460-15</inkml:trace>
  <inkml:trace contextRef="#ctx0" brushRef="#br0" timeOffset="68977.14">19926 16612 84 0,'0'0'536'0,"0"0"-466"16,0 0-16-16,0 0 41 15,0 0 52-15,0 0-5 16,0 0-19-16,-9 11-24 16,9-11 11-16,0 2-46 15,0-1-29-15,0-1-17 16,21 0-4-16,28 0-6 16,31-3 9-16,31-16 10 0,21-2-12 15,24-3-3-15,7-1-4 16,1 4-5-16,3 3-3 15,-14-1-3-15,-11 1 3 16,-12 1-1-16,-17 0 3 16,-22 1-2-16,-19 4 0 15,-23 4 1-15,-17 2-1 16,-17 4 1-16,-10 2-1 16,-5 0-5-16,0 0-5 15,0 0-15-15,0 0-10 16,-1 0-4-16,-11 0-30 15,-6 0-88-15,-6 0-139 16,-9 0-432-16</inkml:trace>
  <inkml:trace contextRef="#ctx0" brushRef="#br0" timeOffset="69387.24">20038 16741 974 0,'79'0'153'0,"36"-8"-115"16,24-9 0-16,18-3 1 16,0-8 4-16,-13-1-26 15,-15-2-2-15,-23-1 1 16,-19 7-16-16,-23 6-3 15,-21 5-1-15,-19 8-6 0,-18 4-32 16,-6 2-36 0,-27 5-102-16,-28 17-41 15,-30 5-248-15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10:06:54.030"/>
    </inkml:context>
    <inkml:brush xml:id="br0">
      <inkml:brushProperty name="width" value="0.05292" units="cm"/>
      <inkml:brushProperty name="height" value="0.05292" units="cm"/>
      <inkml:brushProperty name="color" value="#FF0000"/>
    </inkml:brush>
  </inkml:definitions>
  <inkml:trace contextRef="#ctx0" brushRef="#br0">15319 13262 466 0,'0'0'26'0,"-15"-84"-7"16,10 38-8-16,2-1 8 16,2 3-6-16,1 9 7 15,0 10 17-15,0 11 5 16,0 9-1-16,0 5 3 16,0 0-3-16,0 0-24 15,0 0-15-15,0 14 2 16,0 7-4-16,-2-1 0 15,1 0 0-15,-2-4 0 16,0-6-4-16,3-5 2 16,0-5-2-16,0 0-23 0,0 0-24 15,0 0-18-15,0 0 47 16,0 2 21-16,0 0 0 16,0 1 0-16,0 1-20 15,3 2-92-15,3-2-42 16,-3 1-157-16</inkml:trace>
  <inkml:trace contextRef="#ctx0" brushRef="#br0" timeOffset="193.94">15454 13092 179 0,'0'0'1096'0,"-13"168"-1004"16,6-75-67-16,4-11-20 15,3-19-3-15,0-14 5 0,0-19-7 16,0-15 0 0,0-10-38-16,0-5-104 0,3-27-113 15,13-20-155-15</inkml:trace>
  <inkml:trace contextRef="#ctx0" brushRef="#br0" timeOffset="1022.95">9927 9226 131 0,'0'0'0'0</inkml:trace>
  <inkml:trace contextRef="#ctx0" brushRef="#br0" timeOffset="1090.93">10097 9077 67 0,'0'0'132'0,"88"-21"-92"0,-43 21-40 16,-1 0-1-16,-2 10-46 15</inkml:trace>
  <inkml:trace contextRef="#ctx0" brushRef="#br0" timeOffset="2273.9">10142 8873 769 0,'0'0'48'16,"0"0"-10"-16,0 0-22 15,0 0-6-15,64-88 93 16,-22 71-4-16,7 17-20 0,14 19-6 15,14 45 4-15,8 35 17 16,-4 23-36-16,-1 10-24 16,-11-4-17-16,-6-18-6 15,-4-19 0-15,-5-19-7 16,-6-19 0-16,-5-15-1 16,-9-11-1-16,-13-15-3 15,-10-5 1-15,-10-7 0 16,-1 0 2-16,-1-10-1 15,-22-6-1-15,-9 5 5 16,-10 11-5-16,-9 19 0 16,-6 44 7-16,-1 30-1 0,3 26-5 15,7 14 1-15,12 1 4 16,13-8-6-16,9-10 0 16,7-14-2-16,2-16-1 15,-2-12 6-15,-11-11-7 16,-13-10 1-16,-16-6-31 15,-19-1-60-15,-23-4-107 16,-27-4-227-16</inkml:trace>
  <inkml:trace contextRef="#ctx0" brushRef="#br0" timeOffset="4020.86">8059 9535 155 0,'0'0'524'16,"0"0"-443"-16,0 0-2 16,0 0-17-16,0 0 1 15,0 0-3-15,-7-3-8 16,17-2-24-16,7 2-14 15,9 3 45-15,10 0-6 0,6 1-37 16,6 15 16 0,10 2-1-16,6 0-10 0,3-5 4 15,3-5-25-15,-4-7 10 16,-8-1-2-16,-7 0 3 16,-5 0 4-16,-12 0-9 15,-11 0 5-15,-11 0-11 16,-9 0 3-16,-3 0 1 15,0 0 2-15,0 0 11 16,0 0 4 0,-9 0 0-16,-21 0-11 0,-16 0-10 15,-7 0 0-15,-3 3 3 16,2 4-3-16,2 2 0 16,7-2-2-16,3 0 6 15,8-4-4-15,7-2 0 16,11-1 0-16,8 0 1 0,5 0 1 15,2 0-1-15,1 0-1 16,0 0 2-16,0 0 0 16,0 0-2-16,3 0-4 15,22 0 2-15,17 6 1 16,16-2 1-16,9 4 0 16,2-4-2-16,-3 3 1 15,-8-3 0-15,-8 0 1 16,-8-3 0-16,-2-1-21 15,-2 0-67-15,-4-12-142 16,-9-14-433-16</inkml:trace>
  <inkml:trace contextRef="#ctx0" brushRef="#br0" timeOffset="11051.13">11235 16181 516 0,'0'0'249'16,"0"0"-160"-16,0 0 19 0,0 0 19 16,0 0-18-16,0 0-43 15,-89-64-17 1,68 46-4-16,1 3 4 0,-3-1 2 15,-6 0-19-15,-5 1-4 16,-9-1-8-16,1 1-5 16,-1 0 6-16,1 3-16 15,0-1 14-15,0-2-9 16,-4-1-10-16,-3-1 13 16,-3 1-8-16,-5 2-4 15,-7 4-2-15,-9 4 3 16,1 3-4-16,2 3-2 15,3 0 4-15,6 0 3 0,7-2-2 16,3 2 0 0,5-1-1-16,0-2 3 0,-2 0-3 15,-3-1-1-15,-1 4 1 16,-3 0 0-16,-2 2 0 16,-1 14 0-16,3 3-1 15,1 3 0-15,8 1 0 16,0 3-8-16,2 0 0 15,4 1 9-15,-3 0 0 16,1 3-3-16,3 3 3 16,-4 0-1-16,6-1-2 15,1-4-1-15,4-3 4 16,1 2 1-16,1-3 0 16,2 2-1-16,3 2 0 15,1 0 0-15,7 10 0 0,1 7-4 16,7 9 4-16,4 4 0 15,4-2-3-15,1-6 3 16,0-4 0-16,0-6 2 16,0 0-4-16,6 2 3 15,9 13-1-15,3 7 1 16,3 13 3-16,1 1 1 16,5-4-5-16,1 0 0 15,7-4 2-15,5-4 0 16,6-4 0-16,11-7 2 15,4-6-4-15,12-5 0 16,6-1-4-16,9 0 4 16,12-11-2-16,9-5 5 15,11-8 0-15,6-9 4 0,2-5 0 16,1-3 0-16,-1 0 0 16,5-3-6-16,-6-13 2 15,-2-3-3-15,-10-3-3 16,-8-6 2-1,-8-3-3-15,-10-6-1 0,-9-5 4 16,-6-3 1-16,-10-7 2 16,-6-6 1-16,-4-7 0 15,-11-14-3-15,-7-10 0 16,-7-15 3-16,-15-7 1 16,-11-4 5-16,-3-2-7 0,-17 4 6 15,-18 6-3-15,-12 10-4 16,-16 11 0-1,-18 11 1-15,-23 15-2 0,-27 22-9 16,-31 27-28-16,-32 14-41 16,-28 41-111-16,-18 16-359 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10:07:24.366"/>
    </inkml:context>
    <inkml:brush xml:id="br0">
      <inkml:brushProperty name="width" value="0.05292" units="cm"/>
      <inkml:brushProperty name="height" value="0.05292" units="cm"/>
      <inkml:brushProperty name="color" value="#FF0000"/>
    </inkml:brush>
  </inkml:definitions>
  <inkml:trace contextRef="#ctx0" brushRef="#br0">14024 6919 632 0,'0'0'227'0,"0"0"-183"16,0 0 21-16,0 0-16 16,0 0-20-16,0 0-4 15,0 0-3-15,-15 40 13 16,76 60 58-16,33 32 4 0,24 21-34 16,13 13-34-1,4 0-5-15,-10-9-11 16,-12-15 6-16,-20-23-9 0,-21-22-1 15,-20-19-4-15,-17-19 3 16,-9-17-3-16,-13-14-2 16,-7-12-3-16,-5-9-1 15,1-5-24-15,-2-2-37 16,0 0-47-16,-8 0-51 16,-17-24-181-16</inkml:trace>
  <inkml:trace contextRef="#ctx0" brushRef="#br0" timeOffset="366">14722 8387 869 0,'0'0'115'15,"0"0"-104"-15,0 0 0 16,118 110 79-16,-70-62-11 15,2 1-11-15,2 1-2 16,-2-1-20-16,1-4-18 16,-2-4 10-16,-4-8 5 15,-5-8-19-15,-3-6-1 0,-13-10 3 16,-5-2-17 0,-10-6-5-16,-7-1 1 0,1-9 3 15,-3-37 4-15,0-31 0 16,0-22-6-16,-17-12-5 15,-6 4 2-15,-1 13-3 16,3 22-8-16,4 25-1 16,4 29 6-16,-11 18-11 15,-15 22-29-15,-22 47-80 16,-29 42-104-16,-29 33-154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38:48.556"/>
    </inkml:context>
    <inkml:brush xml:id="br0">
      <inkml:brushProperty name="width" value="0.05292" units="cm"/>
      <inkml:brushProperty name="height" value="0.05292" units="cm"/>
      <inkml:brushProperty name="color" value="#FF0000"/>
    </inkml:brush>
  </inkml:definitions>
  <inkml:trace contextRef="#ctx0" brushRef="#br0">19753 8326 642 0,'0'0'91'0,"0"0"-64"15,0 0 50-15,0 0 32 16,0 0 15-16,0 0-41 15,0 0-19-15,0 0-14 16,0 0 8-16,22-9-6 16,26-9-26-16,24-5 1 15,23-2-4-15,18-4-23 16,10 4 4-16,5 0-4 16,7 2 0-16,-2-1-2 15,-4-3-3-15,-10 1-3 16,-11 1 5-16,-13 3 2 0,-8 6 1 15,-17 5 0-15,-15 3 1 16,-16 4 5-16,-15 2-5 16,-15 2 2-16,-7 0-4 15,-2 0 2-15,0 0-2 16,0 0-1-16,0 0 0 16,0-1 0-16,0-1-3 15,0 0-7-15,0 0-1 16,0 2-23-16,0 0-36 15,0 0-41-15,0 0-105 16,-11 11-224-16</inkml:trace>
  <inkml:trace contextRef="#ctx0" brushRef="#br0" timeOffset="24008.45">23159 7832 581 0,'0'0'349'16,"0"0"-260"-16,0 0 15 15,0 0 12-15,0 0-2 16,0 0-31-16,0 0-46 16,0-33-21-16,0 33 4 15,0 0-5-15,0 14-5 16,0 24-6-16,3 21 6 0,0 15 18 15,0 7-14 1,0-4-13-16,4-8 1 0,1-12-1 16,-1-10 1-16,2-8-2 15,2-6 0-15,-7-8 1 16,1-3-1-16,-2-5 2 16,-3-4-1-16,1-4-1 15,-1-3-9-15,0 1 0 16,0-6-25-16,0-1-10 15,2 0-21-15,4-4-63 16,8-25-95-16,6-13-268 16</inkml:trace>
  <inkml:trace contextRef="#ctx0" brushRef="#br0" timeOffset="24365.12">23143 7854 718 0,'0'0'115'0,"0"0"-39"15,0 0 36 1,0 0 4-16,0 0-56 0,0 0-29 16,98-5 1-16,-47-11-25 15,6-6-7-15,-1 2-35 16,1 0-81-16,-6-2-138 15,-10-1-328-15</inkml:trace>
  <inkml:trace contextRef="#ctx0" brushRef="#br0" timeOffset="24651.65">23296 8149 597 0,'0'0'211'0,"0"0"-174"15,0 0 48-15,0 0 50 16,0 0-23-16,0 0-35 0,-34 17-52 15,65-36-23 1,15-9-3-16,17-7 1 0,7-2-54 16,-1 4-110-16,-6 5-158 15</inkml:trace>
  <inkml:trace contextRef="#ctx0" brushRef="#br0" timeOffset="24965.57">23884 7956 852 0,'0'0'94'0,"0"0"-28"15,0 0 26-15,0 0-14 16,0 0-55-16,0 0-23 16,76-39-43-16,-31 21-112 15,-5 11-157-15,-16 7-382 16</inkml:trace>
  <inkml:trace contextRef="#ctx0" brushRef="#br0" timeOffset="25070.54">23944 8116 16 0,'0'0'837'0,"0"0"-737"15,0 0 41-15,0 0-51 16,0 0-90-16,103-88-38 16,-44 48-157-16,-6 8-238 15</inkml:trace>
  <inkml:trace contextRef="#ctx0" brushRef="#br0" timeOffset="25512.59">24794 7583 657 0,'0'0'115'0,"0"0"-16"16,0 0 63-16,0 0 8 0,0 0-58 15,0 0-42-15,3-76-9 16,-6 78-30-16,-18 29-26 16,-6 21-5-16,-5 19 2 15,5 10-1-15,4 1-1 16,6 1-3-16,1 0 3 16,0-6 6-1,4-7-6-15,1-10 0 0,4-15-4 16,4-12-15-16,3-11-13 15,0-10-44-15,0-6-36 16,8-6-127-16,5 0-18 16,-1-19-148-16</inkml:trace>
  <inkml:trace contextRef="#ctx0" brushRef="#br0" timeOffset="25823.49">24764 7597 540 0,'0'0'469'15,"0"0"-382"-15,0 0 60 16,0 0-1-16,0 0-58 16,0 0-37-16,6-54-28 15,3 58-16-15,5 24-4 16,2 14 12-16,2 12 2 15,-2 6-1-15,-2 3-9 0,-4 0 1 16,1 0-8 0,-2-2-7-16,-2-2 1 0,0-7-24 15,-2-8-14-15,-1-9-10 16,3-13-49-16,2-10-82 16,1-10-175-16,-3-2-381 15</inkml:trace>
  <inkml:trace contextRef="#ctx0" brushRef="#br0" timeOffset="26032.43">24621 8060 518 0,'0'0'556'16,"0"0"-514"-16,0 0 27 15,0 0 33-15,0 0-28 16,0 0-70-16,40-29-4 16,24 1-34-16,11-2-95 15,1 2-209-15</inkml:trace>
  <inkml:trace contextRef="#ctx0" brushRef="#br0" timeOffset="27000.27">25752 7811 791 0,'0'0'207'0,"0"0"-137"15,0 0-17-15,0 0 25 16,0 0-23-16,0 0-38 15,-3 37 13-15,-5-23 36 0,1 0-30 16,-5 2 8-16,0-1 1 16,-4 3-11-16,-2-1-2 15,2-2-20-15,0 1-10 16,-1-1 3-16,-4 2-3 16,-3-2 2-16,-8-1-1 15,3-3 6-15,-1-5-3 16,4-6 2-16,3 0-2 15,-1 0-1-15,1-17-4 16,-1-11 0-16,1-14-1 16,2-10-4-16,4-8-2 15,3-6-12-15,5-1 7 0,1 4 2 16,6 2 0-16,2 2-1 16,0 4 9-16,13 6-7 15,7 9 0-15,4 8-1 16,-3 10 8-16,0 10 0 15,-3 8-6-15,-3 4-18 16,-5 13-1-16,-1 23 8 16,-9 19 6-16,0 20 9 15,-24 15 3-15,-9 10 3 16,-1 6 7-16,1 0-7 16,11-8 2-16,7-8-5 15,14-14 0-15,1-13-1 16,5-13-3-16,14-9-1 0,4-11 4 15,7-9-9-15,3-10-1 16,4-11-1-16,2 0 1 16,1-21 7-16,-4-11 4 15,-8-7 4-15,-11-9 4 16,-10-6 14-16,-7 1-4 16,0 4-13-16,-11 11 12 15,-5 7-7-15,2 8-10 16,3 3-7-16,8 1-38 15,3 0-66-15,6 2-183 16,15 4-323-16</inkml:trace>
  <inkml:trace contextRef="#ctx0" brushRef="#br0" timeOffset="27847.48">26215 7539 831 0,'0'0'130'0,"0"0"-56"16,0 0 86-16,0 0-42 15,0 0-39-15,0 0-53 16,-8-5-10-16,5 38-2 16,0 14 13-16,1 11 1 15,2 7-7-15,0-2 3 16,0-1-6-16,0-9-3 15,2-6-11-15,4-6-1 16,-3-6-3-16,0-13 1 16,-1-7 0-16,-2-9 1 15,0-6-2-15,0 0 1 0,0-1 6 16,0-34 8 0,-6-22-13-16,-7-25-2 0,8-16-6 15,5 3-8-15,4 9-9 16,16 20 6-16,2 20 9 15,2 16-3-15,-3 12 7 16,3 5-3-16,-2 5 0 16,2 8-1-16,-2 0-4 15,4 6 2-15,-1 21-2 16,-6 8 7-16,-7 9 4 16,-10 1 1-16,-2 2 1 15,-11-3 18-15,-13-3-3 0,-1-7 2 16,3-9 9-16,8-9-12 15,7-8-11-15,7-8 0 16,0 0-4-16,0 0 0 16,6-13-2-16,17-15 3 15,10-5-4-15,3 4-1 16,-1 8-1-16,-9 10 3 16,-5 8 1-16,-4 3 1 15,-1 6-15-15,-2 21 5 16,0 13 9-16,-5 6-1 15,-9 6 4-15,0 0-2 16,-19-1 8-16,-12-4 6 16,-4-5-6-16,4-10 0 15,3-10-8-15,8-11-2 16,4-10-6-16,2-1-13 0,1-6-7 16,-1-17-13-16,0-6-80 15,0 1-46-15,-2 4-165 16,1 11-520-16</inkml:trace>
  <inkml:trace contextRef="#ctx0" brushRef="#br0" timeOffset="28191.61">27060 7694 1176 0,'0'0'143'0,"0"0"2"16,0 0-26-16,0 0-54 16,0 0-40-16,-3-88-25 15,-2 74-4-15,3 8-33 0,2 4-54 16,0 2-132-16,7 2-315 16</inkml:trace>
  <inkml:trace contextRef="#ctx0" brushRef="#br0" timeOffset="29051.34">27135 7835 946 0,'0'0'150'15,"0"0"-134"-15,0 0-14 16,0 0 72-16,0 0 13 16,0 0-21-16,-12 14-9 15,5-11-2-15,2-1-18 0,1 1-11 16,1-3-10-16,3 0-12 15,0 0-1-15,0 0 1 16,0 0-1-16,0 0-2 16,0 0-1-16,0 0 10 15,0 0-3-15,0 2-3 16,0-2 1-16,0 0-4 16,0 1 5-16,0-1-2 15,0 0 6-15,0 0 4 16,0 0 3-16,0 0 1 15,0 0-2-15,0 0-8 16,0 0 0-16,0 0-4 16,0 0 0-16,0 0-4 15,0 0-3-15,0 0-5 16,0 2 1-16,0 2 0 0,0 1 6 16,0 0 1-16,0-4 3 15,0-1-1-15,0 0-1 16,0 0 5-16,0 0-1 15,0 0 0-15,0 0-3 16,0 0 4-16,0 0-1 16,0 0-2-16,0 0-3 15,0 0-2-15,1 0-1 16,1 7-2-16,1 5 5 16,-2 2-1-16,1 1 1 0,-2-5 4 15,0 1-4 1,0-4 4-16,-9-1 6 0,-2-3-5 15,3-1 1 1,3-2-1-16,2 0 4 0,1 0-3 16,2 0-5-16,0 0 2 15,0 0 0-15,0 0-3 16,0 0 0-16,0 0-1 16,0 0-2-16,0 0 0 15,0 0-4-15,0 0 6 16,0 0-3-16,0 0 4 15,0 0 0-15,-1 0 3 16,-5 0 1-16,0 0-1 0,0 0 3 16,0 0-1-1,6 0-4-15,0 0-1 0,0-3-3 16,0-5-6 0,0 0-1-16,2 3 9 0,-1 4-8 15,3 1 4-15,-1 0-3 16,3 0-9-16,5 0-2 15,4 7 17-15,1 13 2 16,0 8 2-16,-3 6 5 16,-4 7 4-16,-9 4-4 15,0 10-7-15,-35 5-22 16,-33-1-120-16,-40-4-380 16</inkml:trace>
  <inkml:trace contextRef="#ctx0" brushRef="#br0" timeOffset="35853.54">26637 9290 897 0,'0'0'54'0,"0"0"52"16,0 0 46-16,0 0-27 15,0 0-49-15,0 0-24 16,0 0-22-16,-9 38-10 16,9 23 20-16,0 16 7 15,0 11-25-15,0 2-11 16,0 0 0-16,0-4-3 15,0-6 0-15,0-11 0 16,3-8-4-16,0-8-3 16,1-10 3-16,2-10-4 0,-1-9 2 15,-2-3-2-15,1-5-3 16,-3-3-2-16,-1-6-9 16,2-2-12-1,-2-3-26-15,1-2-31 0,4 0-61 16,6-11-107-16,8-24-135 15</inkml:trace>
  <inkml:trace contextRef="#ctx0" brushRef="#br0" timeOffset="36503.33">26572 9401 620 0,'0'0'94'0,"0"0"60"16,0 0-13-1,0 0-16-15,0 0-74 0,0 0-9 16,111-86 5 0,-65 66-2-16,6 1-8 0,8 1-14 15,4 6-11-15,-3 2-5 16,-4 9-6-16,-9 1 5 15,-6 3-1-15,-2 21 11 16,-3 7-1-16,1 11-7 16,-1 5 8-16,-1 5-1 15,-1 2-5-15,-5-4 5 16,-9-3-7-16,-11-3 2 16,-10 1 3-16,0 4-11 15,-23-1 2-15,-12 3 7 0,-3-4-11 16,-1-3 10-16,-2-3-8 15,0-7-2-15,-7 0 16 16,-7-2-7-16,-3-4 1 16,-2-1-2-16,5-4-7 15,2-4 2-15,12-3-3 16,7-2-3-16,8-6-5 16,10-5 8-16,7-2 0 15,4-1-5-15,1 0 3 16,3 0-3-16,-6 0-18 15,0-4-35-15,2-11-66 16,2-2-111-16,3-5-224 0</inkml:trace>
  <inkml:trace contextRef="#ctx0" brushRef="#br0" timeOffset="37223.29">26689 9532 609 0,'0'0'224'15,"0"0"-124"-15,0 0 54 16,0 0-32-16,0 0-47 16,0 0-37-16,-40-8 17 15,19 8-15-15,-8 0-16 16,-5 3 4-16,-8 8-5 16,-3 1 3-16,-4 3-16 15,1-1 12-15,1-1-7 0,2-2 9 16,0 0-16-16,5-3-5 15,3-1 7-15,4-3-3 16,7-2 3-16,7-1-6 16,6-1 2-16,-1 0-6 15,7 0 1-15,1 0-2 16,3 0-2-16,3 0-8 16,0 0-13-16,0 0-29 15,0 0-22-15,0 2-69 16,12 0-119-16,16-2-146 15</inkml:trace>
  <inkml:trace contextRef="#ctx0" brushRef="#br0" timeOffset="37945.51">26601 9996 123 0,'0'0'405'16,"0"0"-345"-16,0 0 96 15,0 0-29-15,0 0-46 16,0 0-9-16,46-13-10 15,-44 13-19-15,-2 0 6 16,0 0 5-16,0 0 21 16,-3 0-4-16,-17 2-15 15,-11 12-27-15,-11 3-15 16,-1 3 9-16,-5-1 6 16,2 0-13-16,-3-2-2 15,-1-1-5-15,1-3-6 0,6-2 9 16,4-5-1-16,12-3 5 15,6-2-1-15,8-1-9 16,4 0 2-16,3 0 1 16,3 0-7-16,0 0-1 15,1 0-1-15,2 0-14 16,0 0-31-16,0 0-47 16,0 7-103-16,0-3-221 15</inkml:trace>
  <inkml:trace contextRef="#ctx0" brushRef="#br0" timeOffset="38801.19">25418 9273 560 0,'0'0'29'0,"0"0"-4"16,0 0 145-16,0 0-21 15,0 0-58-15,0 0-30 16,0 9-20-16,0 40 22 15,0 15 33-15,0 7-40 16,-8-2-11-16,-1 1-11 16,-2-6-14-16,2-6-10 15,1-10-8-15,5-17-1 16,1-11 0-16,2-10 0 16,0-7 3-16,0-3-3 15,0 0 11-15,0-22 23 0,0-27 7 16,0-23-35-16,0-17 0 15,0-4-6-15,0 1-1 16,10 13 1-16,3 18 1 16,2 21-1-16,-6 18 0 15,-5 11 9-15,1 7 15 16,-5 4-3-16,0 0-9 16,4 0-8-16,7 13-5 15,6 18 1-15,11 17 5 16,1 9-6-16,5 4 4 15,-5-1-3-15,-4-5-1 16,-2-4 0-16,-3-5-4 0,-3-5-19 16,2-7-27-16,2-4-34 15,-3-6-105-15,0-12-150 16,-4-10-313-16</inkml:trace>
  <inkml:trace contextRef="#ctx0" brushRef="#br0" timeOffset="39041.11">25428 9629 840 0,'0'0'151'0,"0"0"-114"15,0 0 49-15,0 0 25 16,0 0-74-16,0 0-34 16,0 0-3-16,130-53-23 15,-64 25-115-15,1 2-188 16</inkml:trace>
  <inkml:trace contextRef="#ctx0" brushRef="#br0" timeOffset="39623.16">25588 10194 475 0,'0'0'418'0,"0"0"-316"16,0 0 40-16,0 0-7 15,0 0-35-15,0 0-39 16,-30-29-22-16,30 29-18 0,0 0-11 16,0 16-4-16,1 15 2 15,9 10 22-15,-3 6-13 16,0-2-7-16,-4-2-6 16,2-6-1-16,-4-7-1 15,2-5-2-15,0-4-10 16,3-6-50-16,8-5-47 15,1-10-112-15,6 0-147 16</inkml:trace>
  <inkml:trace contextRef="#ctx0" brushRef="#br0" timeOffset="40067.21">25619 10187 864 0,'0'0'41'0,"0"0"-31"16,0 0 3-16,-15-97 53 16,36 70-32-16,4 2-7 15,4 6-11-15,-1 5 17 16,-5 8 24-16,-7 6-15 16,-4 0-19-16,-6 23-7 15,-6 13 5-15,0 10 27 16,-7 4 16-16,-12 0-17 15,0-5-22-15,4-7-14 0,3-11-3 16,6-10-5 0,5-11-2-16,1-6 3 0,0 0-4 15,10-8 0 1,17-15-1-16,6-4 0 0,3 1-4 16,-6 9 4-16,-8 8 1 15,-7 9 7-15,-5 0-7 16,-2 11-5-16,-2 13 4 15,-4 3 1-15,-2 4 3 16,-5 0-2-16,-22 2 4 16,-10 0 2-16,-11 2-7 15,-6-4-5-15,2-2-22 16,4-9-60-16,11-7-65 0,11-13-138 16,12-2-171-1</inkml:trace>
  <inkml:trace contextRef="#ctx0" brushRef="#br0" timeOffset="40967.21">27510 9563 358 0,'0'0'156'16,"0"0"-40"-16,0 0 1 15,-105 11-11-15,77-4-12 16,7 0 2-16,9-4-20 16,7-2-3-16,4 1 4 15,1-2-32-15,0 0-21 16,0 0 11-16,7 0-7 0,16 0-10 16,12-7 0-1,19-8-4-15,18-7 0 16,13-4-12-16,10-1 0 15,2-1 0-15,-7 6 1 0,-18 5-6 16,-22 6 4-16,-20 4-1 16,-18 4 4-16,-10 2-1 15,-2 1 11-15,0 0 0 16,0 0-14-16,-6 0-9 16,-8 0-20-16,-2 0-63 15,4 0-78-15,5 0-116 16,7-4-259-16</inkml:trace>
  <inkml:trace contextRef="#ctx0" brushRef="#br0" timeOffset="41523.55">28413 8948 915 0,'0'0'124'15,"0"0"-11"-15,0 0 32 16,0 0-30-16,0 0-54 16,0 0-42-16,-14 5-10 15,12 32-9-15,2 20 15 16,0 12 11-16,0 5-9 0,0 0-3 15,0-4 4-15,5-7-7 16,2-10-1-16,0-11 0 16,0-12-1-16,-1-9 4 15,-5-12-7-15,1-6-6 16,-2-3 5-16,0 0-1 16,0 0 2-16,0-20-6 15,0-23 0-15,-2-23-4 16,-15-15-8-16,-2-6 8 15,0 8-7-15,5 19 4 16,1 18-1-16,6 15 8 16,1 11 5-16,1 7-1 15,3 2 2-15,2 3 6 16,0-1-4-16,0 3 1 0,0-2-6 16,0-2-2-16,11-1 3 15,10-5-4-15,4-1 1 16,6 1-1-16,5 0 0 15,6-3-6-15,6 4-13 16,0-1-38-16,1 2-52 16,-10 6-132-16,-12 4-206 15</inkml:trace>
  <inkml:trace contextRef="#ctx0" brushRef="#br0" timeOffset="41749.48">28518 9191 665 0,'0'0'159'0,"0"0"-62"16,0 0 100-16,0 0-24 16,0 0-54-16,0 0-51 15,-18 8-23-15,25-8-20 16,15-9-25-16,15-8-14 15,12-7-46-15,9-3-140 16,-4-1-264-16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40:30.669"/>
    </inkml:context>
    <inkml:brush xml:id="br0">
      <inkml:brushProperty name="width" value="0.05292" units="cm"/>
      <inkml:brushProperty name="height" value="0.05292" units="cm"/>
      <inkml:brushProperty name="color" value="#FF0000"/>
    </inkml:brush>
  </inkml:definitions>
  <inkml:trace contextRef="#ctx0" brushRef="#br0">24730 5872 197 0,'0'0'668'0,"0"0"-560"15,0 0-56-15,0 0-3 16,0 0 30-16,0 0 13 16,0 0-44-16,-58 0-12 15,58 0 13-15,0 0-8 16,0 0 1-16,0 0-17 16,0 0-10-16,0 0 7 0,0 0-13 15,1 0-4-15,16 0 2 16,9 0-4-16,13 0 13 15,8 0-1-15,2 0-9 16,3 0 1-16,0 0 0 16,2 0-1-16,0 0-3 15,-1 0-1-15,0 0 3 16,2 0 0-16,3 0 5 16,-1 0 1-16,-1-5-4 15,-2 1-3-15,3-3-3 16,0 3-1-16,-1 0 0 15,-2 4 6-15,-8 0-6 16,-4 0-3-16,-5 0-2 16,-1 7 5-16,0 1-1 0,1-2 2 15,8-1-2-15,3-5 1 16,5 0 0-16,2 0 0 16,-4-2 2-16,0-6-2 15,-5 0 0-15,-4 4 1 16,0 0 3-16,2 3-3 15,3 1-1-15,3-2 3 16,7 1-2-16,1-2-1 16,-1 1 0-16,-2 2 1 15,-3 0-1-15,-5 0 0 16,1 0-1-16,-1 0-3 16,1 0 8-16,1 0-8 15,1 0 5-15,0 0-2 0,5 0-1 16,5 0 2-16,3 0-3 15,2 0-4-15,-2 0 6 16,-5 0 1-16,-1-3 0 16,-5 0 3-16,-1 0-4 15,-1 1 1-15,-2 2 0 16,-2 0 3-16,2 0-2 16,4 0-1-16,4 4 0 15,3 0 3-15,5 1-3 16,4-2 0-16,0-3 2 0,3 0-2 15,-3 0 2 1,-4 0-2-16,-1 0-2 0,2 0 1 16,1 0 0-16,3 0-2 15,4-1 3-15,-5-1 0 16,1 2 2-16,-3 0-4 16,-6 0 2-16,-1 0 0 15,-1 0 0-15,-3 0 1 16,1-4 1-16,-4 0-1 15,2-1 0-15,-2 2-1 16,-3 1 2-16,-1 1-2 16,-6 1 0-16,-8 0-3 15,-6 0 3-15,-5 0-1 16,-8 0 0-16,-4 0 1 16,-6 0-7-16,-3 1-7 0,-2-1-6 15,0 0-20-15,0 0-33 16,-7 0-70-16,-3 0-193 15,0 0-457-15</inkml:trace>
  <inkml:trace contextRef="#ctx0" brushRef="#br0" timeOffset="120615.11">25725 8952 873 0,'0'0'9'16,"0"0"-9"-16,0 0-14 15,0 0 14-15,0 0 75 16,0 0 36-16,-84 27-42 16,84-27-6-16,19 0-3 0,53-18-40 15,58-31-18-15,67-23 0 16,56-25-1-16,51-17-1 16,30-10 7-16,14-5-7 15,2 2 0 1,-17 5-6-16,-24 5-1 0,-30 11-21 15,-36 13 2-15,-40 17 9 16,-33 12 17-16,-33 13 10 16,-31 15-5-16,-30 10 1 15,-25 10-4-15,-27 10 2 16,-12 2-3-16,-11 4 3 16,-1 0-2-16,0 0-2 15,0 0-8-15,0 0-9 16,5-1-30-16,4-5-102 15,5-1-114-15</inkml:trace>
  <inkml:trace contextRef="#ctx0" brushRef="#br0" timeOffset="131583.1">28068 8675 739 0,'0'0'39'16,"0"0"-39"-16,0 0 55 16,0 0 72-16,0 0-7 15,0 0-3-15,-42-84-52 16,40 76-4-16,1 6-4 15,1 2-25-15,0 0-25 16,0 33-7-16,6 37 0 16,11 31 17-16,5 29 26 15,3 11-26-15,2 4-5 16,0-7 0-16,-1-18 4 16,-2-13-4-16,-3-19 4 0,-1-16-9 15,-5-11-6-15,-2-11 0 16,-3-10 1-16,-2-15-1 15,-4-10-1-15,-2-8 1 16,-2-5-1-16,0-2 0 16,0 0-13-16,0 0-9 15,0 0-13-15,1 0-1 16,-1 0-36-16,3 0-77 16,2-12-130-16,-1-13-219 15</inkml:trace>
  <inkml:trace contextRef="#ctx0" brushRef="#br0" timeOffset="132186.17">28035 9660 711 0,'0'0'106'15,"0"0"-80"-15,0 0 61 16,0 0 68-16,0 0 6 16,0 0-58-16,-5 0-29 15,5 0-25-15,0 0-19 16,0 0-17-16,0 3-2 16,8 22 0-16,13 14 9 15,8 12 5-15,6 7-1 16,4-2 4-16,2-3-9 15,-2-6-2-15,-3-6 10 16,-3-8-14-16,-5-6-3 0,-4-10 5 16,-9-7 3-16,-3-4-5 15,-8-6 2-15,-1 0-8 16,-3 0 2-16,5-17 11 16,2-31 1-16,7-24-14 15,5-20-6-15,-1-5 0 16,1 12-1-16,-4 21-3 15,-9 22 2-15,-6 16-11 16,-12 12-13-16,-33 13-17 16,-34 1-44-16,-32 30 0 15,-24 23-36-15,-14 17-77 16,2 7-172-16</inkml:trace>
  <inkml:trace contextRef="#ctx0" brushRef="#br0" timeOffset="139194.75">9369 13145 737 0,'0'0'159'15,"0"0"-60"-15,0 0-3 16,0 0 24-16,0 0-36 16,0 0-11-16,0 0-33 15,-14-31-14-15,14 78-26 16,16 43 10-16,7 48 7 0,1 37 22 15,-6 21-23 1,-8 14 7-16,-5 11-12 0,-2-1-7 16,0-4 9-16,2-14-7 15,1-21-1-15,2-15 7 16,1-15-5-16,-3-10 2 16,-1-1-2-16,-5-5 1 15,0-7 8-15,0-13-14 16,0-17 2-16,0-21-4 15,0-18-5-15,10-19-2 16,-2-17-8-16,-4-12-4 16,1-7 14-16,-4-4-26 15,-1 0-25-15,2-24-29 16,1-34-100-16,1-37-88 0,3-36-151 16</inkml:trace>
  <inkml:trace contextRef="#ctx0" brushRef="#br0" timeOffset="140185.51">9326 13331 573 0,'0'0'189'0,"0"0"-96"15,0 0-58-15,0 0 38 0,0 0-38 16,0 0 21 0,-57 9 2-16,57-9-13 15,8 0-18-15,33 0-21 0,35 0 6 16,47-16 46-16,38-23-43 15,27-17-2-15,18-9-11 16,7 0 0-16,8-4 7 16,4-2-4-16,8-4-4 15,-9-4 9-15,-11 3-7 16,-13 7 10-16,-14 10-4 16,-12 12-8-16,-9 13-1 15,-13 7-9-15,-14 10-36 16,-19 2 39-16,-21 4-19 15,-20-2 25-15,-26 2 4 16,-18 3-2-16,-14 0 24 0,-8 0 16 16,-5 1-21-16,-2 0 2 15,-2 1-23-15,-3-2-1 16,0 0-9 0,-5-4-1-16,-14-4 11 0,-2 0 1 15,-3 1 17-15,6 2 40 16,6 5-18-16,6 4-10 15,3 2 3-15,3 2-23 16,0 0-10-16,-4 0 0 16,4 0-4-16,0 13 3 15,0 24-1-15,0 24 2 16,0 20 10-16,22 15-6 0,5 17 7 16,7 8-8-16,4 16-3 15,5 10 13-15,-1-3-9 16,4 2 4-16,-4-10-8 15,0-9 2-15,-4-3-3 16,-2 0 1-16,0-3 0 16,1-2 5-16,2-3-2 15,1-1 9-15,2-6 2 16,0-4-9-16,2-7 9 16,-3-9-10-16,-2-3 4 15,-5-4 5-15,-7-5-4 16,-5-6 1-16,-1-1 10 15,-4-5-18-15,-1-1 2 16,-4-4-4-16,0-12-22 16,-8-17-2-16,-1-16-31 0,-3-15-33 15,0-13-59-15,-24-44-156 16,-16-32-598-16</inkml:trace>
  <inkml:trace contextRef="#ctx0" brushRef="#br0" timeOffset="141008.1">9688 16418 706 0,'0'0'155'16,"0"0"-75"-16,-94 11-55 15,70-2-2-15,2 1 12 16,8-3-3-16,3 0 6 15,6-4-2-15,5-3 10 16,0 0 9-16,0 0-26 16,8 0-9-16,30 0-1 15,31-10-2-15,40-18 37 16,33-15-15-16,23-16-24 16,14-8-8-16,17-7-4 15,13-3-1-15,7-2 4 16,11-7 21-16,-7 0 31 15,6 0-15-15,-7 1-24 16,-1 8-15-16,-8 4-4 16,-10 7-10-16,-12 5 9 0,-19 6 1 15,-17 5 1-15,-13 10 12 16,-24 8-11-16,-17 8-2 16,-22 6-6-16,-22 5-1 15,-20 5-2-15,-15 3-5 16,-13 4-7-16,-6-1-4 15,-1 2-11-15,-35 0-87 16,-24 0-273-16</inkml:trace>
  <inkml:trace contextRef="#ctx0" brushRef="#br0" timeOffset="144628.73">9849 13632 718 0,'0'0'139'0,"0"0"-54"0,0 0 40 16,0 0 8-16,0 0-58 15,0 0-24-15,-3 11-28 16,3 36-13-16,12 21 24 15,9 20 5-15,4 10-16 16,1 1-3-16,-2-6-19 16,0-6 6-16,-4-7-7 15,-1-10 5-15,0-7-3 16,-4-8-2-16,1-14 0 16,-4-12 0-16,-2-10-15 15,-4-6-13-15,-4-7-34 16,1-6-23-16,-3 0-31 0,5-33-108 15,-4-27-135 1</inkml:trace>
  <inkml:trace contextRef="#ctx0" brushRef="#br0" timeOffset="145183.16">9869 13679 723 0,'0'0'88'0,"0"0"-70"0,0 0-18 15,0 0 0-15,0 0 7 16,0 0 18-16,91-22 17 15,-34-2-29-15,8-9-13 16,7-3-6-16,-2 0 6 16,-9 3 12-16,-16 9 17 15,-17 10 4-15,-15 10 11 16,-11 4-3-16,-2 0 19 16,0 0 4-16,0 0-20 15,0 0-16-15,0 0 6 0,0 0-15 16,6 14-7-16,10 17 6 15,5 16 54-15,6 13-29 16,0 5-28-16,1 3 2 16,2-1 1-16,0-2 1 15,1-4-2-15,-5-4-12 16,-5-8-5-16,-5-3 0 16,-4-8 2-16,-3-7-1 15,-8-6-1-15,-1-6-1 16,0-3 1-16,-19 3-1 15,-9 4-10-15,-17 5 5 16,-9 6-27-16,-7 3-14 16,3 2-8-16,4 0-21 0,3-1-52 15,5-12-85-15,10-16-103 16</inkml:trace>
  <inkml:trace contextRef="#ctx0" brushRef="#br0" timeOffset="145998.18">11582 13340 833 0,'0'0'110'15,"0"0"-43"-15,0 0 77 16,0 0-25-16,0 0-21 16,0 0-27-16,-33-9-43 15,33 40-15-15,10 20-2 16,8 26 16-16,12 10 2 15,1 5-26-15,2-1 5 16,3-3 2-16,1-3-9 16,2-5 14-16,-6-3-11 0,-2-7-4 15,-7-7 0-15,-6-12-2 16,1-9-18-16,-7-11 3 16,0-9-22-16,-2-10 4 15,0-7-35-15,0-5-57 16,6-19-107-16,2-26-51 15,-4-20-112-15</inkml:trace>
  <inkml:trace contextRef="#ctx0" brushRef="#br0" timeOffset="146525.01">11498 13367 767 0,'0'0'124'0,"0"0"-122"16,0 0 12-16,0 0 31 15,0 0-13-15,0 0-18 16,48 2-8-16,8-26 12 15,18-14 4-15,9-7-13 16,3-9-5-16,-5 2-3 16,-8 4 3-16,-13 7-1 15,-15 8 2-15,-12 11 22 0,-14 10 16 16,-12 7 24 0,-7 5 10-16,0 0-2 0,0 0-18 15,0 0-5-15,0 0-30 16,0 8-7-16,8 22-8 15,11 20 8-15,11 22 17 16,7 8-15-16,5 1-9 16,3 1 11-16,0-1-14 15,-2 3 7-15,-4-3-12 16,-8-4 5-16,-7-11-9 16,-8-13 6-16,-4-11-2 15,-6-10 4-15,-6-9-4 16,0-2-1-16,-16 1-2 15,-23 9-9-15,-28 13-5 0,-32 20-50 16,-25 15-96-16,-25 13-212 16</inkml:trace>
  <inkml:trace contextRef="#ctx0" brushRef="#br0" timeOffset="147363.22">10631 15064 824 0,'0'0'162'0,"0"0"-81"15,0 0 25-15,0 0 21 0,0 0-31 16,0 0-28-1,-13 43-41-15,23 13-2 0,12 18 21 16,7 2-29-16,-1-5-9 16,-1-5 1-16,-1-9-9 15,-1-2 0-15,0-3-1 16,2-3-2-16,0-5-5 16,-2-8-20-16,-4-12-29 15,-3-11-23-15,-4-12-74 16,-4-1-110-16,-4-17-137 15</inkml:trace>
  <inkml:trace contextRef="#ctx0" brushRef="#br0" timeOffset="147901.04">10569 15061 788 0,'0'0'100'0,"0"0"-63"16,0 0-12-16,0 0 40 15,0 0 5-15,0 0-19 16,-45 11-29-16,60-11-8 0,18-15 0 15,20-12-13-15,16-10 3 16,14-12-4-16,5-6 0 16,-1 0 8-16,-11 0 2 15,-13 10-6-15,-19 9 22 16,-18 9 2-16,-11 13 6 16,-9 7 6-16,-6 5-13 15,0 2 12-15,0 0 3 16,0 0-9-16,1 0-9 15,5 0-13-15,9 13-9 16,12 22 2-16,12 20 7 16,11 11 4-16,3 3-13 15,0 0 4-15,-2-7 7 16,-9 2-5-16,-6-7-1 16,-11 0 0-16,-9-5-6 0,-10-5 2 15,-6-10 0-15,0-6-1 16,-11-4-2-16,-24 3-5 15,-17 8-9-15,-27 9-16 16,-20 8-57-16,-14 7-121 16,-9 5-295-16</inkml:trace>
  <inkml:trace contextRef="#ctx0" brushRef="#br0" timeOffset="178124.86">26792 15472 809 0,'0'0'140'0,"0"0"-96"16,0 0 6-16,0 0 41 0,0 0 26 16,0 0-24-1,0 0-38-15,15 5-36 0,12 40 9 16,7 21 25 0,2 14-26-16,-4 2-14 0,0-10-4 15,-1-16-5-15,0-15-1 16,2-14 0-16,-1-13-1 15,-4-6 6-15,-4-8-4 16,5 0 4-16,2-22 2 16,7-22 5-16,4-19 7 15,-1-15-16-15,-1-4-1 16,-6 11 0-16,-7 20-2 0,-9 23 4 16,-6 17-7-1,-8 8-1-15,-2 3 1 0,2 0-2 16,7 4-6-16,13 23 8 15,8 12 6-15,7 6 13 16,0-1-6-16,-8-9-1 16,-8-12 0-16,-7-10 13 15,-4-7-1-15,4-4-10 16,8-2-10-16,13-21 3 16,17-33 0-16,21-31-7 15,16-34-12-15,12-22-34 16,7-2-28-16,-5 14-121 15,-19 30-460-15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44:18.891"/>
    </inkml:context>
    <inkml:brush xml:id="br0">
      <inkml:brushProperty name="width" value="0.05292" units="cm"/>
      <inkml:brushProperty name="height" value="0.05292" units="cm"/>
      <inkml:brushProperty name="color" value="#FF0000"/>
    </inkml:brush>
  </inkml:definitions>
  <inkml:trace contextRef="#ctx0" brushRef="#br0">29312 1170 637 0,'0'0'86'16,"0"0"-47"-16,0 0-5 15,0 0 96-15,0 0-16 16,0 0-57-16,0 0-11 15,-60 9 0-15,54-9-2 16,3 2-16-16,3-2-18 16,0 0 9-16,0 0 8 15,0 0-18-15,20-6 6 16,27-18-2-16,26-12-9 16,26-13 11-16,17-10-15 0,8-7 6 15,3-3-6-15,4-3 0 16,2-5-4-16,-9 4 3 15,-14 3 1-15,-13 14 5 16,-24 14-4-16,-19 13 1 16,-18 12 2-16,-20 9-3 15,-9 5-2-15,-7 3-9 16,0 0-2-16,-5 0-25 16,-12 3-54-16,-13 18-127 15,-12 4-83-15,-5 3-267 16</inkml:trace>
  <inkml:trace contextRef="#ctx0" brushRef="#br0" timeOffset="770.72">29548 781 745 0,'0'0'23'16,"0"0"-19"-16,0 0 16 15,-87 52 71-15,48-8-17 16,2 9-15-16,1 4-34 16,2-2 14-16,1-6 13 15,3-8-7-15,5-8 4 16,4-11-19-16,9-5-12 15,4-9 0-15,5-7-13 16,3-1 10-16,0 0-2 16,0 0-12-16,8 4 0 15,9-1 1-15,8 0 22 0,0-3 0 16,2 0-16 0,3 0 8-16,3 0 9 0,7 0-15 15,6-4 9-15,-1-2-4 16,1 2-9-16,-6 4 13 15,-1 0-19-15,-7 0 7 16,-10 0 0-16,-11 0-6 16,-10 0 9-16,-1 0 10 15,0 0 28-15,-12-6 7 16,-13-16-33-16,-8-11-11 16,-2-8-11-16,1-12-1 15,6-8-3-15,12-5-43 16,16 3-84-16,4 0-170 15,17 5-564-15</inkml:trace>
  <inkml:trace contextRef="#ctx0" brushRef="#br0" timeOffset="9886.71">31338 1698 779 0,'0'0'89'15,"0"0"-38"-15,0 0 14 16,0 0 42-16,0 0-6 16,0 0-47-16,0 0-23 15,-26-8-22-15,-5 38-8 16,-15 17 15-16,-8 19 6 16,0 14 4-16,2 9-11 0,3 13-14 15,1 8 8 1,-4 3 1-16,3-2 4 0,-2-7-8 15,4-13-2-15,0-7-3 16,3-11-1-16,5-11-2 16,6-9-1-16,8-7 3 15,6-8 2-15,5-5 2 16,5-5 0-16,-1-6 9 16,3-3 0-16,-3-4-9 15,-1 1 10-15,-2-3-6 16,-2-1 3-16,2-4 7 15,4-3-9-15,1-3 8 16,6-2-8-16,1 2-6 16,1 0 8-16,0 0-7 15,-3 3-3-15,-6 8-2 0,-4 7 7 16,-6 4-9 0,2-4 3-16,4-6 0 0,7-6-2 15,4-5 4-15,2-3-2 16,0 0 0-16,0 0-32 15,0 0 9-15,0 0-2 16,0 0-17-16,0 0-4 16,0 2-17-16,-6 11 0 15,-6 4 24-15,2 2 21 16,4-7 9-16,1-7 0 16,5-5-4-16,0 0 13 15,0-9-14-15,12-22-42 0,11-17-201 16,-3-5-469-16</inkml:trace>
  <inkml:trace contextRef="#ctx0" brushRef="#br0" timeOffset="10614.76">30514 2755 806 0,'0'0'92'0,"0"0"-65"15,0 0 34-15,0 0 31 16,0 0-1-16,0 0-54 0,-34 44-14 15,9 20 11-15,-8 18 20 16,0-2-8-16,3-7-14 16,6-10 5-16,5-16 1 15,8-14-22-15,5-13 0 16,5-10 7-16,1-9-17 16,0-1 9-16,0 0-10 15,0 0 1-15,6 0 7 16,15 0-7-16,7 0 20 15,5-6-15-15,7-7-10 16,7-2 8-16,8-1-9 16,8-1 0-16,8 3 11 15,-4 0-8-15,-4 3 5 0,-11 3-8 16,-9 3-1-16,-11 3 1 16,-10 2 0-16,-12 0 0 15,-8 0 0-15,-2 0 1 16,0 0 10-16,0-2 7 15,-21-11-3-15,-5-7 17 16,-17-13-32-16,-9-10 0 16,-2-8 9-16,-2-8-7 15,7 1-4-15,14 4-9 16,12 5-19-16,10 7-11 16,7 6-75-16,3 9-161 15,0 11-289-15</inkml:trace>
  <inkml:trace contextRef="#ctx0" brushRef="#br0" timeOffset="16235.72">17105 2573 194 0,'0'0'520'0,"0"0"-510"15,0 0 24-15,0 0 18 16,0 0 36-16,0 0 27 16,0 0-30-16,0 0-11 15,-57 0-26-15,57 0-35 16,0 0 2-16,0 0-1 15,0 0-3-15,15 9-5 16,9 7-4-16,10 4 8 16,8 2 5-16,10 4-12 15,8-1 10-15,8 5-3 16,11 4 8-16,11 2 17 16,7 5-19-16,4-2 1 0,1 2 7 15,1-2-7-15,-2 0-3 16,-1 5-1-16,-4 2-9 15,-1 2 5-15,-7 1-8 16,-4 1 1-16,-7 0-3 16,-8-6 2-16,-10-5-2 15,-4-6 2-15,-8-9-1 16,-5-7 6-16,-4-6 4 16,-5-6 2-16,-1-5 0 15,-8 0 6-15,-6 0 9 16,-9 0-20-16,-8 0 3 15,-1 1 3-15,0 2-9 16,0-3 6-16,0 2-8 16,0 0-1-16,0-2 4 0,0 0-5 15,0 0-14-15,0 0-28 16,0 0-43-16,0-2-42 16,0-14-95-16,-1-6-257 15</inkml:trace>
  <inkml:trace contextRef="#ctx0" brushRef="#br0" timeOffset="16884.78">18713 3616 576 0,'0'0'219'0,"0"0"-104"0,0 0-32 16,0 0 5-16,0 0-4 15,0 0-1-15,-9 3-9 16,9-3-18-16,2 3-19 16,9 5-17-16,8 3-5 15,9 3 17-15,5 2-10 16,4-1-5-16,5-1 0 15,3-1-6-15,7-2 18 16,3-3-5-16,0-3-6 16,-6-2-6-16,-4-3-3 15,-11 0 1-15,-7 0 5 16,-12 0-11-16,-6 0 6 16,-6 0 0-16,-3-3-8 15,0-8 14-15,0-16 5 0,0-17-16 16,-10-22 2-16,1-14-4 15,-1-6 0-15,2 1-3 16,-1 7-5-16,-5 9 2 16,-5 13 3-16,-2 13-6 15,0 18 3-15,-6 13-1 16,-10 12 0-16,-12 1-10 16,-17 37-23-16,-10 19-19 15,-6 22-54-15,-5 14-64 16,-4 7-238-16</inkml:trace>
  <inkml:trace contextRef="#ctx0" brushRef="#br0" timeOffset="37122.74">19956 7763 1088 0,'0'0'70'0,"0"0"10"16,0 0 10-16,0 0 8 15,0 0-36-15,0 0-45 16,0 0-11-16,3 75 6 16,16 5 27-16,-1 9-11 15,3 2-2-15,0-3-10 0,-5-14 10 16,0-15-10 0,-5-12-4-16,-3-12 7 0,-7-13-17 15,-1-11 10-15,0-6 0 16,0-5 3-16,0 0 19 15,-4-18-18-15,-19-30 3 16,-5-34-19-16,-6-29-15 16,9-16-1-16,12 0-13 15,13 16-7-15,0 23 32 16,13 15-8-16,9 16 10 16,8 11 2-16,4 7-9 15,9 11 7-15,3 12-7 16,9 16-5-16,1 11-2 0,-10 35-4 15,-15 20 17-15,-20 16 2 16,-11 5 0-16,-23-1-4 16,-16-6 9-16,-5-11-4 15,0-13 14-15,7-12-6 16,4-14 4-16,8-16 10 16,1-12-15-16,3-2 14 15,3-21-13-15,1-10-6 16,7 2 2-16,6 5-3 15,4 11 1-15,0 10 0 16,0 3-2-16,24 0-3 16,15 0-4-16,14 9 7 15,10 2 1-15,3 3-1 0,-2-3 0 16,-5-1-29-16,-8-1-47 16,-2-6-62-16,-7-3-134 15,-7 0-233-15</inkml:trace>
  <inkml:trace contextRef="#ctx0" brushRef="#br0" timeOffset="37524.57">20836 7487 961 0,'0'0'150'0,"0"0"-64"16,0 0 35-16,0 0 15 15,0 0-49-15,0 0-11 16,-40-35-25-16,40 35-38 15,0 10-12-15,0 34 1 16,8 20 0-16,8 16 29 0,1 1-20 16,2-5-6-1,-2-7-8-15,-2-8 3 16,-1-6 0-16,-5-9-1 16,-3-11 1-16,-3-6-5 0,-2-12-21 15,-1-6-31-15,0-11-36 16,3 0-83-16,1-35-142 15,-2-15-604-15</inkml:trace>
  <inkml:trace contextRef="#ctx0" brushRef="#br0" timeOffset="37780.49">20472 7628 212 0,'0'0'928'0,"0"0"-864"15,0 0-10-15,0 0 24 16,0 0-8-16,0 0-11 16,61-52-55-16,18 12-4 15,14-4-19-15,-1 4-82 16,-11 9-63-16,-17 9-46 15,-14 5-25-15,-14 5-162 16</inkml:trace>
  <inkml:trace contextRef="#ctx0" brushRef="#br0" timeOffset="38253.79">21213 7286 880 0,'0'0'182'0,"0"0"-16"15,0 0-31-15,0 0-23 16,0 0-45-16,0 0-28 0,-16-25-21 15,16 25-18-15,0 19 1 16,0 25 1-16,0 24 4 16,10 13 30-16,-1 2-8 15,1 2-14-15,-4-4 4 16,1-4-7-16,-3-5 1 16,1-6 5-16,1-8-15 15,1-6 9-15,4-10 1 16,-4-11-9-16,1-9 2 15,-1-9 6-15,-1-7 1 16,-2-6 10-16,2 0-16 16,12-3 16-16,9-21-13 15,16-10 0-15,11-8-9 16,-1-2-5-16,-3 5-22 16,-6 4-19-16,-3 7-36 0,-4 6-54 15,-5 9-161-15,-12 9-333 16</inkml:trace>
  <inkml:trace contextRef="#ctx0" brushRef="#br0" timeOffset="38700.81">20127 9083 819 0,'0'0'184'16,"0"0"-178"-16,0 0 100 15,0 0 35-15,0 0-35 0,0 0-54 16,-35 27-48-16,111-67-4 16,41-22 28-16,49-23-10 15,34-17-1-15,19-11-16 16,8-1 1-16,-14 7 16 15,-25 16-18-15,-31 23 0 16,-41 20-36-16,-44 22-23 16,-36 19-35-16,-33 7-105 15,-17 13-160-15</inkml:trace>
  <inkml:trace contextRef="#ctx0" brushRef="#br0" timeOffset="44180.78">29012 8534 1015 0,'0'0'84'16,"0"0"-41"-16,0 0 14 16,0 0 30-16,0 0-35 15,0 0-22-15,-91 66-15 16,47-8 9-16,-5 11 1 16,-6 8-4-16,-7 5-5 0,-6 4-6 15,-2-3 9 1,-1-5-19-16,5-9 2 0,12-11 5 15,11-12 3 1,13-15 13-16,11-11-12 0,7-9 1 16,6-8 10-16,1 1-12 15,4-1 7-15,-1-2-3 16,-1 1-10-16,0-2 5 16,-1 0-6-16,4 0-2 15,0 0-1-15,0 0-10 16,0 0-10-16,0 0-26 15,0 0-33-15,9-13-23 16,6-7-51-16,4-4-122 16,1-2-163-16</inkml:trace>
  <inkml:trace contextRef="#ctx0" brushRef="#br0" timeOffset="44645.8">28405 8987 972 0,'0'0'113'16,"0"0"-97"-16,0 0 33 0,0 0 35 15,-86 110-32-15,63-67-32 16,0 1 3-16,4-5-13 16,6-5 24-16,3-9 1 15,7-5 3-15,3-9-13 16,0-5-8-16,0-4 6 16,3-2 13-16,20 0-3 15,17 2 6-15,11-2-22 16,3 3-1-16,-2 1-5 15,-9 1-4-15,-8 3-3 16,-10-5-2-16,-9 1-1 0,-8-4 3 16,-8 0-3-16,0 0 21 15,0 0 25-15,-6-20-16 16,-18-12-6-16,-7-12-19 16,-4-8-6-16,4-3-5 15,7 2-52-15,15 4-47 16,9 7-158-16,8 15-538 15</inkml:trace>
  <inkml:trace contextRef="#ctx0" brushRef="#br0" timeOffset="52349.74">30399 6637 1013 0,'0'0'147'16,"0"0"-145"-16,0 0-2 15,0 0 74-15,-86 96 0 16,71-76-13-16,2-4-20 0,4-4-3 16,1-3-5-1,3-5 7-15,4-4-3 0,1 0-7 16,0 0-4-16,0-3 12 15,-6-20-19-15,6-16-13 16,0-7-6-16,6-6-6 16,20 3-1-16,8 7-3 15,0 9 2-15,0 9-6 16,-1 10-3-16,-1 13-8 16,0 1-10-16,1 15-4 15,0 22 13-15,-9 13 17 16,-17 19 7-16,-7 17 2 0,-28 11 2 15,-24 8 0 1,-11-5 2-16,-5-13-3 0,2-15 7 16,8-17 0-16,13-14-1 15,12-18 7-15,8-12-7 16,5-11 12-16,7-3-2 16,7-27-5-16,6-7-8 15,0-3-3-15,16 6-2 16,10 12 0-16,2 11-6 15,2 11 3-15,3 0 0 16,3 12 4-16,4 12 0 16,6-1-1-16,1-1 1 15,0-4-7-15,-2-9-48 16,1-9-27-16,2 0-103 16,6-20-149-16</inkml:trace>
  <inkml:trace contextRef="#ctx0" brushRef="#br0" timeOffset="52585.65">30956 6748 1037 0,'0'0'140'0,"0"0"-128"15,0 0 24-15,0 0-7 0,89-64-8 16,-27 42-21-16,2 5-6 16,-5 3-53-16,-13 8-65 15,-20 4-106-15,-19 2-167 16</inkml:trace>
  <inkml:trace contextRef="#ctx0" brushRef="#br0" timeOffset="52799.6">31127 6582 919 0,'0'0'170'0,"0"0"-4"16,0 0-26-16,0 0-20 15,0 0-29-15,0 0-56 16,-14-26-26-16,14 26-9 0,0 20-9 16,0 18 4-16,0 10 3 15,0 7 2-15,0-3 0 16,0-5-25-16,3-3-16 15,8-8-59-15,3-8-134 16,4-12-206-16</inkml:trace>
  <inkml:trace contextRef="#ctx0" brushRef="#br0" timeOffset="53212.46">31610 6379 692 0,'0'0'528'0,"0"0"-503"16,0 0 7-1,0 0 77-15,0 0-17 0,0 0-45 16,-39 7-15-16,33-2-8 16,3-4-11-16,1-1 3 15,2 0 13-15,0-4-14 16,11-21-12-16,14-8-3 15,9-2-15-15,8 9 7 16,1 12-7-16,-4 14-2 16,-9 4-8-16,-11 37-8 15,-17 20 8-15,-2 17 19 16,-32 9-2-16,-14 4 4 16,-7-2 4-16,0-5 1 15,6-11 5-15,11-13 3 16,10-18 16-16,13-17-8 0,10-14-6 15,3-8-1-15,18-3-1 16,28 0 17-16,21-22-3 16,18-11-23-16,5-6-5 15,-6 4-66-15,-16 10-126 16,-28 10-309-16</inkml:trace>
  <inkml:trace contextRef="#ctx0" brushRef="#br0" timeOffset="53586.35">30995 7986 439 0,'0'0'682'0,"0"0"-596"16,0 0-33-16,0 0-19 16,0 0-34-16,134-91-51 15,-67 66-171-15,-13 15-225 16</inkml:trace>
  <inkml:trace contextRef="#ctx0" brushRef="#br0" timeOffset="53688.3">31096 8089 922 0,'0'0'145'0,"0"0"-97"15,0 0 42 1,0 0 12-16,0 0-68 0,0 0-34 16,115-58-146-16,-36 15-237 15</inkml:trace>
  <inkml:trace contextRef="#ctx0" brushRef="#br0" timeOffset="54217.79">31635 7488 681 0,'0'0'114'0,"0"0"-34"15,0 0 28-15,0 0-3 16,0 0 0-16,0 0-35 15,0 0-13-15,-2-45-3 16,2 45-23-16,-3 11-17 16,0 14-12-16,0 14 27 15,2 10 13-15,-2 3-23 16,1 0 0-16,2-6 9 16,0-8-22-16,0-8 4 15,0-11-10-15,2-5 6 16,7-6-1-16,3-4 3 15,7-4 8-15,8 0-3 16,12-12-7-16,8-13 2 0,3-5-6 16,-3-2 1-16,-11 1 3 15,-12 2-2-15,-13 2 4 16,-8 3 6-16,-3 4 1 16,-2 3 17-16,-10 6-7 15,0 1-9-15,2 6 8 16,5 4-5-16,2 0-10 15,2 0-5-15,-2 36-3 16,-4 22 1-16,1 25 5 16,4 8-1-16,2 4-6 15,0 7-31-15,18 9-56 16,10 4-79-16,2-2-424 16</inkml:trace>
  <inkml:trace contextRef="#ctx0" brushRef="#br0" timeOffset="73120.66">32294 7644 472 0,'0'0'231'0,"0"0"-179"15,0 0-12-15,0 0 81 0,0 0-7 16,0 0-5 0,12-93-24-16,-12 73-14 0,0-1-12 15,0-1-2 1,0-3-31-16,0-4-4 0,0-2-9 16,0-4 4-16,-4-1-13 15,-6-3 4-15,-6 4 4 16,-6-1-11-16,-2 3-1 15,-5 8 0-15,0 3 6 16,0 5-5-16,-2 3-2 16,-5 5 1-16,-2 2-7 15,-3 4-4-15,-5 3 8 16,-3 0-2-16,-12 15-6 16,-4 9 7-16,6 7 0 15,10 9 2-15,11 11 2 0,11 15-7 16,8 14 7-16,4 13 0 15,11 7-4-15,4 3 1 16,0 2 2-16,10-1-2 16,8-3-1-16,6-12 4 15,8-12-2-15,13-15-1 16,18-11 3-16,16-14 1 16,12-10 0-16,11-12-1 15,2-13 0-15,3-2 2 16,-2-19-4-16,-4-16 4 15,-12-13 1-15,-15-8 7 16,-16-17 12-16,-19-7 4 0,-18-8 0 16,-21-13 11-1,-3-7-17-15,-34-5-20 0,-21-5-11 16,-19 4 0-16,-27 9-35 16,-30 17-32-16,-37 31-124 15,-28 35-253-15</inkml:trace>
  <inkml:trace contextRef="#ctx0" brushRef="#br0" timeOffset="76502.1">29753 13200 107 0,'0'0'743'0,"0"0"-686"16,0 0 10-16,0 0 49 15,0 0 16-15,0 0-41 16,0 0-39-16,-25-30-18 15,12 45-4-15,-17 32-13 16,-21 26-10-16,-22 33-2 16,-17 9 4-16,-8 6-5 15,-9 1-4-15,-7-5-9 16,-4-8 5-16,3-10 2 16,11-17 2-16,19-16 0 15,21-14 10-15,15-9-7 16,13-5 0-16,7-9-3 15,7-5 1-15,2-2-1 16,0 0 3-16,-1-3-2 16,3-4-1-16,5-5 6 15,7-5-6-15,6-5-1 16,0 0-1-16,0 0-12 0,0-15-27 16,17-19-20-16,13-14-90 15,1-6-154-15,-8 11-193 16</inkml:trace>
  <inkml:trace contextRef="#ctx0" brushRef="#br0" timeOffset="76967.95">28581 14086 980 0,'0'0'76'0,"0"0"-76"15,-66 93 0-15,26-23 16 16,1 8 35-16,9-3-34 16,11-13-5-16,5-16 2 15,7-20 22-15,4-12 22 16,1-9-27-16,2-5 4 15,0 0 0-15,0 0 1 0,14 0-13 16,14 2 7-16,18 2 12 16,9 1-3-1,7 4-9-15,0 2-20 0,-3 0 1 16,-4-3-4-16,-9-3-4 16,-13-2 7-16,-12-3-8 15,-12 0 5-15,-6 0 13 16,-3 0 8-16,0-3 12 15,-5-25 6-15,-17-21-23 16,-11-25-7-16,-3-8-16 16,3-6-1-16,14 1-19 15,18 4-44-15,8 7-38 16,36 10-186-16,10 22-472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46:00.338"/>
    </inkml:context>
    <inkml:brush xml:id="br0">
      <inkml:brushProperty name="width" value="0.05292" units="cm"/>
      <inkml:brushProperty name="height" value="0.05292" units="cm"/>
      <inkml:brushProperty name="color" value="#FF0000"/>
    </inkml:brush>
  </inkml:definitions>
  <inkml:trace contextRef="#ctx0" brushRef="#br0">4164 10003 1085 0,'0'0'120'0,"0"0"-120"15,0 0-9-15,0 0 9 16,0 0 39-16,85 52 82 15,-29-5-35-15,-1-1-41 16,-4-5-14-16,-3-8-13 16,-6-10-3-16,-2-8-9 15,0-5-1-15,-7-5 6 0,-3-5-8 16,-3-5 2 0,-3-23 0-16,3-20 5 0,-5-12 0 15,2-8-9 1,-9 7 1-16,-2 19 4 0,-5 20-4 15,-7 15-1-15,2 7-1 16,5 2-9-16,11 26-6 16,11 14 15-16,9 12 9 15,5-4 10-15,1-8-11 16,1-9 4-16,-2-13-8 16,-2-7 13-16,-4-9-5 15,-2-4-8-15,-2-11 8 16,2-29 2-16,6-22 2 15,4-28-3-15,1-21-5 0,-1-11-8 16,0-4-15-16,6 16-44 16,9 30-90-1,-4 43-202-15,-18 37-504 0</inkml:trace>
  <inkml:trace contextRef="#ctx0" brushRef="#br0" timeOffset="6679.01">30796 14972 851 0,'0'0'127'15,"0"0"-26"-15,0 0-61 16,0 0 51-16,0 0-2 15,0 0-13-15,0 0 8 0,5 52-37 16,19 3 25 0,5 7-22-16,7 3-19 0,0-4 1 15,-3-11-12-15,-5-14-4 16,-5-13-3-16,-8-8-7 16,-4-11-1-16,0-4 5 15,7 0-10-15,10-23 10 16,17-27-2-16,13-21-6 15,5-15 0-15,-1-2-2 16,-6 10-7-16,-16 21 4 16,-15 23-5-16,-13 20 4 15,-9 12 3-15,-3 2-7 16,0 0 7-16,0 25-10 16,7 24 11-16,10 18 4 0,11 10-3 15,7 0 8-15,1-13-4 16,-6-13-5-16,-8-17 8 15,-8-10-7-15,-1-11 4 16,0-4 2-16,11-9-6 16,10-11 2-16,21-40 5 15,23-33-8-15,9-26 0 16,2-11-10-16,-13 19-28 16,-22 33-14-16,-23 39-62 15,-11 30-142-15,-13 14-349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46:17.385"/>
    </inkml:context>
    <inkml:brush xml:id="br0">
      <inkml:brushProperty name="width" value="0.05292" units="cm"/>
      <inkml:brushProperty name="height" value="0.05292" units="cm"/>
      <inkml:brushProperty name="color" value="#FF0000"/>
    </inkml:brush>
  </inkml:definitions>
  <inkml:trace contextRef="#ctx0" brushRef="#br0">24420 12880 600 0,'-165'-282'0'15</inkml:trace>
  <inkml:trace contextRef="#ctx0" brushRef="#br0" timeOffset="22924.85">29380 3843 989 0,'0'0'168'16,"0"0"-84"-16,0 0-39 16,0 0 22-16,0 0-18 15,0 0-22-15,0 0 48 16,94 96-12-16,-68-41-23 15,-1-5 7-15,2-8-33 16,3-10 8-16,-3-9 2 16,0-11-21-16,-5-7 0 15,-1-5-3-15,-2 0 4 0,4-18 13 16,3-20-12 0,6-15 5-16,4-5-8 15,-5 7 6-15,-9 18-16 16,-8 21 8-16,-11 12 0 0,0 0-8 15,4 34 6-15,2 21 2 16,5 11 10-16,5 0-7 16,5-13-6-16,7-14 6 15,9-15-3-15,9-15 12 16,7-9-12-16,5-26 13 16,3-31 1-16,5-23-11 15,-4-22 5-15,-2-13-8 16,-6-2-11-16,-5 14-17 15,-7 26-72-15,-6 36-71 16,-16 41-152-16,-21 24-420 0</inkml:trace>
  <inkml:trace contextRef="#ctx0" brushRef="#br0" timeOffset="29190.88">27615 6970 956 0,'0'0'50'16,"0"0"-48"0,0 0-2-16,0 0 5 0,0 0 86 15,0 0 2-15,0 0-34 16,-89-47-1-16,71 47 7 16,4 0 0-16,4 0-20 15,6 0-26-15,4 0 26 16,0 3-31-16,22 3 0 15,33 2 6-15,41-8-19 16,37 0 12-16,36-17-13 0,24-16-11 16,4-4 10-16,3 1-23 15,-11 3-1-15,-11 8 6 16,-23 6-14-16,-27 8 21 16,-28 10 4-16,-31 1-4 15,-23 0 5-15,-17 1 1 16,-19 5-18-16,-10-2 10 15,0 3-40-15,-20-3-15 16,-12-1 26-16,-7-3-93 16,3 0-129-16,11-16-398 15</inkml:trace>
  <inkml:trace contextRef="#ctx0" brushRef="#br0" timeOffset="62065.95">30598 10974 1162 0,'0'0'36'16,"0"0"28"-16,0 0-51 15,0 0 11-15,0 0-10 16,0 0-8-16,0 0-5 15,-17 52 41-15,46 17 23 16,7 6-26-16,-4-3-12 0,-3-14-11 16,-7-17-12-16,-7-13 15 15,-2-14-7-15,-2-7 4 16,8-7 13-16,8 0-28 16,4-18 19-16,4-19-13 15,-3-18-3-15,0-11 13 16,-2 2-16-16,-8 17 3 15,-5 18 13-15,-11 20-12 16,-5 9-2-16,-1 0 4 16,2 14-2-16,8 21 10 15,8 10-13-15,9 7 5 16,4-8 6-16,2-10-6 16,3-14-4-16,-3-9-3 15,2-11 0-15,1 0 14 16,6-25-8-16,8-30 4 0,10-31-10 15,7-34-5-15,2-32-36 16,0-27-55-16,-3-8-212 16,-10 10-835-16</inkml:trace>
  <inkml:trace contextRef="#ctx0" brushRef="#br0" timeOffset="72167.58">29095 15149 1072 0,'0'0'106'0,"0"0"-74"16,0 0-30-16,0 0 15 15,0 0 60-15,0 0-16 16,0 0 3-16,53 110-35 16,-31-74-3-16,-1-9 2 15,1-10-22-15,-1-12 18 0,6-5-9 16,6 0-14-16,11-16 1 16,4-16-2-16,-2-8 1 15,-5-1-1 1,-14 11 0-16,-11 13 0 0,-10 11 4 15,-5 6 3-15,-1 0-4 16,7 20 2-16,5 15-4 16,10 9 23-16,6 0-2 15,7-9-7-15,0-13-1 16,8-13-9-16,4-9-5 16,10-20 0-16,7-26 6 15,6-25-6-15,0-20 0 16,-6-15-12-16,-11-9-8 15,-9 5-83-15,-13 21-84 16,-17 34-297-16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9T08:47:41.614"/>
    </inkml:context>
    <inkml:brush xml:id="br0">
      <inkml:brushProperty name="width" value="0.05292" units="cm"/>
      <inkml:brushProperty name="height" value="0.05292" units="cm"/>
      <inkml:brushProperty name="color" value="#FF0000"/>
    </inkml:brush>
  </inkml:definitions>
  <inkml:trace contextRef="#ctx0" brushRef="#br0">10515 10011 609 0,'0'0'91'15,"0"0"-36"-15,0 0-5 16,-91 5 70-16,73 0-15 16,-1 1-22-16,3 2 21 15,3-2-49-15,1 3 14 16,-7 6 8-16,1 3-38 15,-3 4-4-15,3-4-31 16,11-7 9-16,7-7 17 16,6-4-27-16,40 0 11 15,36-17 2-15,40-24-8 16,35-20 17-16,19-15-25 0,8-8 1 16,-7 4 8-16,-9 6-6 15,-21 11 5-15,-10 9-8 16,-16 5 7-16,-15 7-14 15,-17 11 7-15,-20 6-15 16,-23 9 8-16,-16 8-31 16,-15 5 1-16,-10 3-23 15,-5 0-44-15,-2 8-19 16,-32 17-181-16,-29 9-132 16</inkml:trace>
  <inkml:trace contextRef="#ctx0" brushRef="#br0" timeOffset="332.48">10497 10373 1113 0,'0'0'139'16,"0"0"-134"-16,0 0-5 16,0 0 12-16,0 0 34 15,146-11 55-15,-22-36-58 0,29-17-20 16,15-9-19 0,6-7 8-16,-5 3-6 0,-9 4 8 15,-16 11-12 1,-26 12 31-16,-27 14-30 0,-30 14 0 15,-30 12-3-15,-23 10-49 16,-14 14-64-16,-54 32-193 16,-43 18-596-16</inkml:trace>
  <inkml:trace contextRef="#ctx0" brushRef="#br0" timeOffset="2748.84">9661 11610 667 0,'0'0'145'15,"0"0"-94"-15,0 0 24 16,0 0-1-16,0 0 9 16,0 0 18-16,-31-1-33 15,31 1 5-15,0 0-14 0,0-2-5 16,0 2 7-16,0 0-23 16,0 0 6-16,0 0 2 15,0 0-35-15,6 0 17 16,18 0-27-16,13 7 4 15,11 11 27-15,7 3-27 16,0 2 17-16,-1 1-2 16,-3-2-16-16,-5-2 15 15,2-1-17-15,-5-5 4 16,-3 0 11-16,-4-6-10 16,-9-1 1-16,-9-6-8 15,-11-1 4-15,-5 0 13 16,-2 0-2-16,0-9 21 15,-14-24 16-15,-17-22-49 0,-12-21 0 16,-1-10-3-16,9 0-40 16,9 8 20-16,12 16-46 15,6 18-25-15,2 18-18 16,3 15-139-16,3 11-228 16</inkml:trace>
  <inkml:trace contextRef="#ctx0" brushRef="#br0" timeOffset="3392.42">10325 11046 534 0,'0'0'646'15,"0"0"-579"-15,0 0 34 0,0 0 26 16,0 0-40-16,0 0-16 16,-16-19-52-16,16 41-9 15,16 27-5-15,13 20-4 16,4 12 35-16,-2-1-24 15,2-9-3-15,-5-7 8 16,-1-6-14-16,-3-6-1 16,-5-7-2-16,-4-7-8 15,-4-11-1-15,-1-10-34 16,-4-8-16-16,-2-9-35 16,7 0-75-16,4-28-60 15,3-22-251-15</inkml:trace>
  <inkml:trace contextRef="#ctx0" brushRef="#br0" timeOffset="3650.34">10663 11008 1103 0,'0'0'107'16,"0"0"2"-16,0 0 26 15,0 0-59-15,0 0 25 16,0 0-74-16,-14-58-10 15,14 87-11-15,21 19 10 16,9 18 7-16,5 10-23 16,1-3 11-16,0-2-16 15,-3-5 5-15,0-7-4 16,-6-11-7-16,-7-8-49 16,-9-10-8-16,-2-12-40 15,-9-10-123-15,0-8-195 0</inkml:trace>
  <inkml:trace contextRef="#ctx0" brushRef="#br0" timeOffset="3859.43">10495 11444 1066 0,'0'0'95'0,"0"0"-5"15,0 0 12-15,0 0-10 16,0 0-51-16,0 0-31 16,41-53-10-16,21 8-17 0,13-6-85 15,-5 1-153-15,-4 5-209 16</inkml:trace>
  <inkml:trace contextRef="#ctx0" brushRef="#br0" timeOffset="4128.35">10982 10901 897 0,'0'0'234'0,"0"0"-112"15,0 0 39-15,0 0-50 0,0 0-14 16,0 0-52-16,-27-48-20 16,27 48-5-16,0 16-15 15,9 20-3 1,12 16 11-16,3 10-10 0,4 3 15 15,-4-2-16-15,0-7-2 16,-4-6 3-16,-3-9 1 16,-1-11-8-16,-4-8-15 15,-1-10-34-15,-1-7-7 16,2-5-87-16,1-19-124 16,-5-27-235-16</inkml:trace>
  <inkml:trace contextRef="#ctx0" brushRef="#br0" timeOffset="4455.24">10936 10872 860 0,'0'0'136'16,"0"0"-108"-16,0 0 59 15,0 0-2-15,0 0-61 16,64-103 0-16,-8 76-18 15,12 10 4-15,4 12 36 16,0 5-24-16,-5 22 2 16,-10 20-17-16,-9 14-4 15,-14 10 22-15,-19 10-11 16,-15 4 4-16,-3 1 13 0,-22-6-29 16,-10-9-4-1,1-15 1-15,7-15-10 0,3-13 9 16,11-12-41-16,4-8 3 15,3-3 2-15,5-7-20 16,1-26-56-16,3-10-113 16,14-4-220-16</inkml:trace>
  <inkml:trace contextRef="#ctx0" brushRef="#br0" timeOffset="4810.39">11628 10460 1044 0,'0'0'147'15,"0"0"-53"-15,0 0 23 16,0 0-19-16,0 0-38 15,0 0-52-15,10 90 25 16,15-17 16-16,4 5-22 16,-5 2 11-16,4-4-11 15,-4-5 3-15,-2-6-8 0,1-12-19 16,-7-12 18 0,2-18-16-16,0-12-2 0,9-11 9 15,9-14-2 1,11-31-9-16,7-21-1 0,0-16-61 15,3-3-59-15,-11 4-270 16</inkml:trace>
  <inkml:trace contextRef="#ctx0" brushRef="#br0" timeOffset="5802.39">6445 10372 747 0,'0'0'106'16,"0"0"-67"-16,0 0 38 15,0 0 19-15,0 0-18 0,0 0-10 16,112 23 41 0,-5-23-50-16,29-31-55 0,14-15 11 15,7-12-15-15,-6-1-4 16,-12 1-8-16,-15 3 9 16,-19 8-17-16,-21 6-10 15,-16 7-52-15,-20 9-62 16,-16 9-17-16,-23 12-18 15,-9 4-126-15</inkml:trace>
  <inkml:trace contextRef="#ctx0" brushRef="#br0" timeOffset="5937.35">7149 10413 784 0,'0'0'334'16,"0"0"-237"-16,0 0-84 15,0 0 2-15,164-91 24 16,-58 20-26-16,13-4-13 15,-1 0-85-15,-4 4-314 16</inkml:trace>
  <inkml:trace contextRef="#ctx0" brushRef="#br0" timeOffset="10327.35">9241 12557 119 0,'0'0'0'0,"0"0"-119"16</inkml:trace>
  <inkml:trace contextRef="#ctx0" brushRef="#br0" timeOffset="11088.36">8796 12653 203 0,'0'0'384'0,"0"0"-376"15,0 0-3-15,0 0 3 16,0 0 37-16,0 0 51 16,-63 33-35-16,58-28 37 15,-1-4-15-15,1 1-18 16,5 0 30-16,-3-2-24 16,3 0-20-16,0 0-20 15,0 0-25-15,22-21 2 16,20-16-8-16,27-22 0 0,25-14 3 15,21-9 4-15,7 1-7 16,-1 5 0 0,-18 12 6-16,-24 17-10 0,-31 19 4 15,-26 14 0-15,-16 10 3 16,-6 4-1-16,0 0 39 16,-1 0 28-16,-16 9-49 15,-4 2-14-15,-1 0-6 16,10-5-4-16,4-3-4 15,7-1-43-15,1-2-62 16,0 1-86-16,15-1-73 16,10 0 43-16,5-4-196 0</inkml:trace>
  <inkml:trace contextRef="#ctx0" brushRef="#br0" timeOffset="11570.34">9511 11968 776 0,'0'0'80'0,"0"0"-72"16,0 0 46-16,0 0-11 16,0 0 10-16,0 0-36 15,25 2-11-15,14-4-6 16,11-9 32-16,3-3-31 16,-9 0 0-16,-12 1 2 15,-16 8-3-15,-7 4 20 16,-9 1-11-16,0 0 41 15,0 1 19-15,0 20-29 16,-12 15-16-16,-3 14-23 16,-4 5 16-16,1-5 22 15,6-9-33-15,2-11-1 16,1-8 6-16,-2-5 6 16,2-6 27-16,-1-6-12 0,-5-5 2 15,-6-5 30-15,-10-23-50 16,-8-13-14-16,0-14-21 15,3-4-63-15,8-4-142 16,3 13-519-16</inkml:trace>
  <inkml:trace contextRef="#ctx0" brushRef="#br0" timeOffset="12787.37">9515 13561 881 0,'0'0'149'0,"0"0"-123"16,0 0 33-16,0 0 65 15,0 0-65-15,0 0-18 16,0 0-28-16,-61 41-9 15,101-68-4-15,25-20 5 0,27-20 0 16,14-18-1 0,1-1 7-16,-11 7-11 15,-22 22 8-15,-29 24 2 16,-21 22-20-16,-18 11 4 0,-6 0-33 16,0 4 14-16,0 15-55 15,0 4-30-15,0-4-66 16,0-13-156-16</inkml:trace>
  <inkml:trace contextRef="#ctx0" brushRef="#br0" timeOffset="13124.26">10061 13061 714 0,'0'0'57'0,"0"0"-31"0,0 0 98 15,0 0-1 1,0 0-88-16,0 0-35 0,6-20 0 15,5 20 0-15,0 0 11 16,-3 9-10-16,-2 13 27 16,0 9 43-16,-3 4-21 15,-1-3-4-15,-2-5-43 16,0-8 2-16,0-10 16 16,0-4-20-16,0-5 32 15,0 0 26-15,0 0-29 16,-11-3 12-16,-10-14-42 15,2-4 4-15,1 6 2 16,9 5-1-16,6 5-3 0,1 5-2 16,2 0-6-1,0 0 5-15,0 0-69 0,0 0-54 16,18 15-98-16,11 0-96 16</inkml:trace>
  <inkml:trace contextRef="#ctx0" brushRef="#br0" timeOffset="14123.34">10536 12299 472 0,'0'0'131'16,"-51"100"-34"-16,36-49-1 15,9-9 17-15,4-8-62 16,2-7 9-16,0-10-47 15,14-6-13-15,11-6 18 16,11-5-9-16,10 0 25 16,7 0-23-16,-1 0 0 15,-3 0-20-15,-9 17 9 16,-11 10 0-16,-14 7 6 16,-8 3-1-16,-7 6 10 15,-4-3 27-15,-13-6-17 0,-5-6 17 16,-2-8-24-16,3-6 4 15,-22-3 11 1,29-11 8-16,1 0-40 16,6-3-1-16,2-8-21 15,5-3-54-15,0-5-91 16,12-7-65-16,13-7-223 16</inkml:trace>
  <inkml:trace contextRef="#ctx0" brushRef="#br0" timeOffset="14603.19">10903 12499 731 0,'0'0'79'0,"0"0"-59"16,0 0 11-16,0 0 83 16,103 52-51-16,-73-50-28 15,-2-2 20-15,-3 0-15 16,-6-19 21-16,-5-5-1 15,-6-3-31-15,-7-1 31 16,-1 6-28-16,0 9 16 16,-3 6-1-16,-3 5-37 15,3 2 35-15,0 0-29 16,3 0-14-16,0 26-4 16,14 18-23-16,14 18 25 0,10 7-2 15,4 2 12-15,2-5-10 16,-1-5 0-16,-3-8 6 15,-5-6-16 1,-4-9 6-16,-7-8 4 0,-9-7 2 16,-7-7 7-16,-8-2-9 15,0 0 0-15,-13 2-2 16,-18 1-8-16,-11-3 12 16,-4-3-2-16,7-6 16 15,3-3-6-15,8-2 21 16,4 0 4-16,6-9-24 15,5-13 7-15,7-11-18 0,6-15-18 16,0-18 1-16,19-14-66 16,15-10-26-1,5-6-145-15,-4 2-344 0</inkml:trace>
  <inkml:trace contextRef="#ctx0" brushRef="#br0" timeOffset="14873.1">11471 12330 362 0,'0'0'312'15,"0"0"-276"-15,0 0 3 0,106 8 1 16,-78 3-5-16,-8 5 20 15,-7 4 32-15,-5 5 20 16,-8 0-37-16,0 5 8 16,-5 3-34-16,-16 0-41 15,2-3-6-15,0-7-35 16,6-12-175-16,5-11-184 16</inkml:trace>
  <inkml:trace contextRef="#ctx0" brushRef="#br0" timeOffset="15058.04">11462 12208 816 0,'0'0'72'16,"0"0"-71"-16,0 0-1 15,-61 85 0-15,60-48 2 16,1-1-2-16,3-3-64 15,20-10-48-15,6-12-181 16</inkml:trace>
  <inkml:trace contextRef="#ctx0" brushRef="#br0" timeOffset="15321.97">11605 11841 1088 0,'0'0'145'16,"0"0"-110"-16,0 0 83 16,0 0 22-16,0 0-89 15,0 0-21-15,-28-22-30 16,40 56 3-16,10 13-3 16,10 13 0-16,-1-2 2 15,2-6 9-15,-2-5-10 16,2-4-2-16,0-6-43 15,5-6-95-15,-5-10-120 16,-10-17-264-16</inkml:trace>
  <inkml:trace contextRef="#ctx0" brushRef="#br0" timeOffset="15489.91">11729 12132 307 0,'0'0'919'16,"0"0"-855"-16,0 0-23 16,0 0-41-16,33-95-4 15,18 32-110-15,3 4-205 16,-4 15-575-16</inkml:trace>
  <inkml:trace contextRef="#ctx0" brushRef="#br0" timeOffset="15725.84">12059 12073 813 0,'0'0'107'0,"0"0"-48"16,0 0 71-16,0 0-18 16,104-89-53-16,-69 31-51 15,-10-4-3-15,-7 11-10 16,-12 14-13-16,-6 19 18 16,0 12 3-16,-21 6 9 15,-4 12-1-15,-2 22 0 16,6 12-5-16,8 1 34 0,11-1-11 15,2-7-12 1,15-11-13-16,16-7-4 16,8-11-4-16,9-10-86 0,-2-3-141 15,-9-28-209 1</inkml:trace>
  <inkml:trace contextRef="#ctx0" brushRef="#br0" timeOffset="16145.7">12378 11683 891 0,'0'0'104'0,"0"0"-91"16,0 0-4-16,0 0 59 15,0 0 19-15,0 0 1 16,91 124-26-16,-82-82 32 16,-1-6-57-16,-1-13-1 0,-3-9-32 15,-2-7 0-15,-2-7 13 16,3 0-16-16,3-29 19 15,2-16 1 1,5-16-13-16,-1-6-16 16,1 12 7-16,-2 17-12 0,-4 18 5 15,-2 12 0-15,-5 8 8 16,3 0 0-16,1 15-30 16,2 15 30-16,2 2 0 15,-4-9 10-15,1-10 12 16,-4-10-21-16,5-3 7 15,3-6-1-15,6-26 1 0,6-12-4 16,4-8-4 0,-3 5 0-16,-4 14-5 0,-3 15 6 15,-1 13-1 1,0 5 0-16,6 5-15 0,8 23 3 16,7 8-77-16,5 2-82 15,0-10-232-15</inkml:trace>
  <inkml:trace contextRef="#ctx0" brushRef="#br0" timeOffset="16375.63">13209 11438 1168 0,'0'0'24'15,"0"0"-24"-15,0 0-23 16,0 0-4-16,0 0-335 16</inkml:trace>
  <inkml:trace contextRef="#ctx0" brushRef="#br0" timeOffset="17096.68">13054 11167 135 0,'0'0'677'16,"0"0"-507"-16,0 0-18 15,0 0-8-15,0 0-43 16,0 0-26-16,11 0-65 16,18 6-7-16,13 13 43 15,6 5-40-15,1 0 10 16,-6 0-12-16,-4-2 3 16,-9-5 31-16,-6-7-18 15,-11-7-2-15,-7-3 34 0,-6 0-49 16,0 0 40-16,0-11 17 15,0-25-39-15,-13-17-10 16,1-18-11-16,-1-9-34 16,13 5-30-16,0 9-165 15,28 21-290-15</inkml:trace>
  <inkml:trace contextRef="#ctx0" brushRef="#br0" timeOffset="17961.09">13567 11136 979 0,'0'0'79'0,"0"0"-61"16,0 0-6-1,70-91-6-15,-43 42-6 0,-6 0 0 16,-3 4 1-16,-9 5 6 16,-4 9 4-16,-5 13 41 15,0 7-15-15,0 11 21 16,-17 0-25-16,-5 15-30 15,-7 21 3-15,4 12 2 16,8 1-8-16,10 2 4 16,7-9 1-16,4-7-10 15,23-9 0-15,12-12-20 16,13-14 14-16,11-6-93 16,4-32-52-16,-4-12-51 0,-10-6 32 15,-18 4 138 1,-22 5 37-16,-13 6 50 0,-1 10 98 15,-18 7 52-15,-1 12-1 16,10 6-50-16,2 4-51 16,7 2-27-16,1 0-48 15,0 0-15-15,0 0-3 16,0 17-5-16,16 16 0 16,4 6 19-16,2 1-14 15,-3-12-4-15,-8-10 4 0,-5-7-4 16,-5-7 13-1,-1-4-12-15,0 0 10 0,0 0 16 16,-7-16-19-16,-19-16 5 16,-9-8-14-16,-4-1 0 15,1 10-9-15,10 7 7 16,10 13 2-16,11 7 0 16,7 2-1-16,0 0-11 15,0-2 10-15,4-7-9 16,18-7 4-16,11-7-26 15,9-5 21-15,-3 2-8 16,-6 3-10-16,-12 6 26 16,-11 10-1-16,-6 6 5 15,-4 3 0-15,0 0-7 16,0 12 6-16,0 20-13 16,3 12-3-16,13 7 5 15,6-2 12-15,6-10 0 0,5-12 0 16,0-14-14-16,0-13 7 15,-3 0-16-15,-2-19-46 16,-6-13 54-16,-10-7-18 16,-12-5 33-16,0 0-12 15,-15 3 28-15,-6 8-8 16,5 15 24-16,9 9 10 16,4 7 45-16,3 2-74 15,0 6-4-15,0 21-9 16,13 12 12-16,12 3-13 15,4-7 1-15,1-10-13 16,-4-14 10-16,-3-11-107 0,-11 0-177 16,-12-24-631-1</inkml:trace>
  <inkml:trace contextRef="#ctx0" brushRef="#br0" timeOffset="18138.05">14161 10149 1434 0,'0'0'110'16,"0"0"-78"-16,0 0 25 16,0 0-7-16,0 0-40 15,0 0-20-15,-37-44-6 16,37 44-67-16,12 4-60 16,18 16-94-16,7 3-89 0</inkml:trace>
  <inkml:trace contextRef="#ctx0" brushRef="#br0" timeOffset="18418.96">14377 9884 1006 0,'0'0'148'0,"0"0"36"16,0 0-39-16,0 0-46 15,0 0-12-15,0 0-79 0,-23-6 4 16,27 45-12-16,14 21 8 16,3 13 8-16,4 4-9 15,-1-6-5-15,0-9 12 16,-3-7-6-16,-2-4-8 16,0-7 0-16,-5-4-58 15,2-5 3-15,4-8-115 16,2-13-162-16,2-14-460 15</inkml:trace>
  <inkml:trace contextRef="#ctx0" brushRef="#br0" timeOffset="18708.86">14776 10127 826 0,'0'0'28'15,"0"0"21"-15,-18 87 52 16,18-46-15-16,0-3-8 16,12-5-63-16,3-8-5 15,2-10-7-15,-3-12 14 16,4-3-17-16,-2-11 35 16,-1-18 39-16,-7-7 15 15,-8-1-39-15,0 3-15 16,-21 6-35-16,-3 8-4 0,4 11-31 15,1 9-108 1,12 0-68-16,7 16-91 0,0-1-104 16</inkml:trace>
  <inkml:trace contextRef="#ctx0" brushRef="#br0" timeOffset="19144.72">15094 9943 629 0,'0'0'85'0,"0"0"-74"16,0 0 25-16,0 0 45 15,0 0-25-15,0 0 21 16,-63 56-42-16,63-28-24 16,0-11 26-16,0-7-36 15,7-10 22-15,5 0 11 0,2-13 6 16,2-9 54-16,-4 3-58 15,-4 8 28-15,-7 8 46 16,1 3-76-16,3 2-12 16,6 27-22-16,13 23 12 15,11 19-22-15,15 12 10 16,10 5 0-16,6-4-1 16,2-2 1-16,-7-3-1 15,-15-6-19-15,-16-7-55 16,-25-6 21-16,-8-8-16 15,-38-2-7-15,-18-8 29 16,-18-6-5-16,-5-13 50 0,8-12 3 16,15-11 79-16,19-20 64 15,24-36-52-15,13-32-70 16,3-27-11-16,13-8-10 16,17 0-22-16,6 18-98 15,-5 19-316-15</inkml:trace>
  <inkml:trace contextRef="#ctx0" brushRef="#br0" timeOffset="19695.41">13651 12904 569 0,'0'0'0'0,"0"0"-214"16</inkml:trace>
  <inkml:trace contextRef="#ctx0" brushRef="#br0" timeOffset="19924.34">13396 12975 498 0,'0'0'247'16,"-99"37"-56"-16,35-3-71 16,-9 9 17-16,1 4-61 15,11-3-20-15,19-13 8 0,23-15-49 16,19-14 3-16,18-6-18 15,57-43 5-15,45-31-5 16,59-40 9 0,45-32-9-16,33-22 3 0,34-18 7 15,6-6-13-15,-13-1 3 16,-25 19 0-16,-43 20-14 16,-40 31-27-16,-43 41-82 15,-48 32 10-15,-40 35-22 16,-45 21 24-16,-28 42-111 15,-44 17 33-15</inkml:trace>
  <inkml:trace contextRef="#ctx0" brushRef="#br0" timeOffset="28945.32">25791 6223 953 0,'0'0'100'15,"0"0"-92"-15,0 0-7 16,0 0 113-16,0 0-22 16,0 0-29-16,0 0-25 15,89 24-15-15,4-18 7 16,26-3-18-16,26-1-2 15,15-1 3-15,5 1-9 16,10-1-3-16,-5-1 4 16,-5 0-5-16,-5 0-3 15,-15-6-9-15,-20-5 12 16,-20 0 2-16,-26 3 0 16,-24 2 6-16,-23 4-8 15,-16 2 4-15,-9 0-8 16,-7 0 0-16,-4-1-27 0,-26 1-41 15,-15-2-55-15,-12-1-140 16,-2 0-50-16</inkml:trace>
  <inkml:trace contextRef="#ctx0" brushRef="#br0" timeOffset="29286.21">26064 6262 1059 0,'0'0'139'0,"0"0"-121"15,0 0-18-15,0 0 0 16,116 0 78-16,0 0 0 15,32-7-55-15,19-1-23 16,12 1 0-16,-7 4 7 16,-14 3-7-16,-24 0 5 15,-31 0 26-15,-25 7-30 16,-29 2 7-16,-22-1-8 16,-15-3-21-16,-12-2 8 15,0-2-33-15,-15 6-41 0,-22 0-40 16,-17 1-214-16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46331-96F8-4364-9604-EBFFF7B33696}" type="datetimeFigureOut">
              <a:rPr lang="en-US" smtClean="0"/>
              <a:t>6/19/2021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AAF7A-FD56-43CD-9467-D5618261AF3C}" type="slidenum">
              <a:rPr lang="en-US" smtClean="0"/>
              <a:t>‹#›</a:t>
            </a:fld>
            <a:endParaRPr lang="en-US"/>
          </a:p>
        </p:txBody>
      </p:sp>
    </p:spTree>
    <p:extLst>
      <p:ext uri="{BB962C8B-B14F-4D97-AF65-F5344CB8AC3E}">
        <p14:creationId xmlns:p14="http://schemas.microsoft.com/office/powerpoint/2010/main" val="36663208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656-11B4-49D5-9F62-E2022F3A7F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22685B-FF77-4EDF-A1A2-27E3F3BC4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87F7FF-F972-442E-8B3E-7459C2F5AC14}"/>
              </a:ext>
            </a:extLst>
          </p:cNvPr>
          <p:cNvSpPr>
            <a:spLocks noGrp="1"/>
          </p:cNvSpPr>
          <p:nvPr>
            <p:ph type="dt" sz="half" idx="10"/>
          </p:nvPr>
        </p:nvSpPr>
        <p:spPr/>
        <p:txBody>
          <a:bodyPr/>
          <a:lstStyle/>
          <a:p>
            <a:fld id="{A8F3186F-D143-4C02-8CF3-9061B54A5EF7}" type="datetime1">
              <a:rPr lang="en-US" smtClean="0"/>
              <a:t>6/19/2021</a:t>
            </a:fld>
            <a:endParaRPr lang="en-US"/>
          </a:p>
        </p:txBody>
      </p:sp>
      <p:sp>
        <p:nvSpPr>
          <p:cNvPr id="5" name="Footer Placeholder 4">
            <a:extLst>
              <a:ext uri="{FF2B5EF4-FFF2-40B4-BE49-F238E27FC236}">
                <a16:creationId xmlns:a16="http://schemas.microsoft.com/office/drawing/2014/main" id="{34E3DB65-4006-4F35-A971-97762255D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3E011-516C-490D-9102-2791E1503C2E}"/>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290581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8FDF-4F86-4249-AEB7-8D7B3C8E3B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DAF5A8-2986-4378-9131-57EA89D01D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F45E2-0322-4F89-8BE9-B17845884AD5}"/>
              </a:ext>
            </a:extLst>
          </p:cNvPr>
          <p:cNvSpPr>
            <a:spLocks noGrp="1"/>
          </p:cNvSpPr>
          <p:nvPr>
            <p:ph type="dt" sz="half" idx="10"/>
          </p:nvPr>
        </p:nvSpPr>
        <p:spPr/>
        <p:txBody>
          <a:bodyPr/>
          <a:lstStyle/>
          <a:p>
            <a:fld id="{2AC3DDA4-7A13-4470-9BA9-B764006244B9}" type="datetime1">
              <a:rPr lang="en-US" smtClean="0"/>
              <a:t>6/19/2021</a:t>
            </a:fld>
            <a:endParaRPr lang="en-US"/>
          </a:p>
        </p:txBody>
      </p:sp>
      <p:sp>
        <p:nvSpPr>
          <p:cNvPr id="5" name="Footer Placeholder 4">
            <a:extLst>
              <a:ext uri="{FF2B5EF4-FFF2-40B4-BE49-F238E27FC236}">
                <a16:creationId xmlns:a16="http://schemas.microsoft.com/office/drawing/2014/main" id="{82640985-A443-4C27-AC53-BB4EDD5D3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91C92-0E94-4C20-8412-6B087FB3D9CE}"/>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131964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2E461-9E5D-4DA0-8B99-2525244174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E57EAA-9751-45B0-B3A0-07481BB1C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4DD30-5190-4F56-A630-F62C11937BFC}"/>
              </a:ext>
            </a:extLst>
          </p:cNvPr>
          <p:cNvSpPr>
            <a:spLocks noGrp="1"/>
          </p:cNvSpPr>
          <p:nvPr>
            <p:ph type="dt" sz="half" idx="10"/>
          </p:nvPr>
        </p:nvSpPr>
        <p:spPr/>
        <p:txBody>
          <a:bodyPr/>
          <a:lstStyle/>
          <a:p>
            <a:fld id="{05378A6A-59C1-47FA-BFB6-FF22F48D7539}" type="datetime1">
              <a:rPr lang="en-US" smtClean="0"/>
              <a:t>6/19/2021</a:t>
            </a:fld>
            <a:endParaRPr lang="en-US"/>
          </a:p>
        </p:txBody>
      </p:sp>
      <p:sp>
        <p:nvSpPr>
          <p:cNvPr id="5" name="Footer Placeholder 4">
            <a:extLst>
              <a:ext uri="{FF2B5EF4-FFF2-40B4-BE49-F238E27FC236}">
                <a16:creationId xmlns:a16="http://schemas.microsoft.com/office/drawing/2014/main" id="{C9E18ED7-7106-4804-92E3-69A0F4747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C1B0A-F721-49A6-8D1B-DE2AD4B4F3E0}"/>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155345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FD56-6B78-4BAD-AABA-70C268398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703CA-A87D-40E4-B4A5-7979C389D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9E87C-296B-47A9-A907-5ED96EAFE772}"/>
              </a:ext>
            </a:extLst>
          </p:cNvPr>
          <p:cNvSpPr>
            <a:spLocks noGrp="1"/>
          </p:cNvSpPr>
          <p:nvPr>
            <p:ph type="dt" sz="half" idx="10"/>
          </p:nvPr>
        </p:nvSpPr>
        <p:spPr/>
        <p:txBody>
          <a:bodyPr/>
          <a:lstStyle/>
          <a:p>
            <a:fld id="{55D3F973-D1D2-4914-BC16-B14A6A5A2EF1}" type="datetime1">
              <a:rPr lang="en-US" smtClean="0"/>
              <a:t>6/19/2021</a:t>
            </a:fld>
            <a:endParaRPr lang="en-US"/>
          </a:p>
        </p:txBody>
      </p:sp>
      <p:sp>
        <p:nvSpPr>
          <p:cNvPr id="5" name="Footer Placeholder 4">
            <a:extLst>
              <a:ext uri="{FF2B5EF4-FFF2-40B4-BE49-F238E27FC236}">
                <a16:creationId xmlns:a16="http://schemas.microsoft.com/office/drawing/2014/main" id="{B82E8B56-2977-4B70-90CB-AA8F68F45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4EC97-440C-434D-A4D1-66C0DB578293}"/>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228207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75F0-C7D6-45C5-B585-3655FC65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5EDC9-A0EF-45F4-8C75-9479C4DF5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C70D9-6E98-47DE-82F8-8B300BDEC457}"/>
              </a:ext>
            </a:extLst>
          </p:cNvPr>
          <p:cNvSpPr>
            <a:spLocks noGrp="1"/>
          </p:cNvSpPr>
          <p:nvPr>
            <p:ph type="dt" sz="half" idx="10"/>
          </p:nvPr>
        </p:nvSpPr>
        <p:spPr/>
        <p:txBody>
          <a:bodyPr/>
          <a:lstStyle/>
          <a:p>
            <a:fld id="{0F95EE53-C762-4419-8065-586318836B60}" type="datetime1">
              <a:rPr lang="en-US" smtClean="0"/>
              <a:t>6/19/2021</a:t>
            </a:fld>
            <a:endParaRPr lang="en-US"/>
          </a:p>
        </p:txBody>
      </p:sp>
      <p:sp>
        <p:nvSpPr>
          <p:cNvPr id="5" name="Footer Placeholder 4">
            <a:extLst>
              <a:ext uri="{FF2B5EF4-FFF2-40B4-BE49-F238E27FC236}">
                <a16:creationId xmlns:a16="http://schemas.microsoft.com/office/drawing/2014/main" id="{BE027593-92E6-487B-9A8A-4AAC03786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18508-4BBD-4CF7-A150-0B6E20EE9B7F}"/>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34729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4BFD-6453-4B01-A581-AE37461EB5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68C9D-2099-4C38-973B-CF6CC72E9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5CF380-6AC2-4E96-A171-39C5EA875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EB5AB4-1AA7-47CE-9D37-339AA99BD3F9}"/>
              </a:ext>
            </a:extLst>
          </p:cNvPr>
          <p:cNvSpPr>
            <a:spLocks noGrp="1"/>
          </p:cNvSpPr>
          <p:nvPr>
            <p:ph type="dt" sz="half" idx="10"/>
          </p:nvPr>
        </p:nvSpPr>
        <p:spPr/>
        <p:txBody>
          <a:bodyPr/>
          <a:lstStyle/>
          <a:p>
            <a:fld id="{88527A4D-66F2-46E1-94DF-5729AC5C274C}" type="datetime1">
              <a:rPr lang="en-US" smtClean="0"/>
              <a:t>6/19/2021</a:t>
            </a:fld>
            <a:endParaRPr lang="en-US"/>
          </a:p>
        </p:txBody>
      </p:sp>
      <p:sp>
        <p:nvSpPr>
          <p:cNvPr id="6" name="Footer Placeholder 5">
            <a:extLst>
              <a:ext uri="{FF2B5EF4-FFF2-40B4-BE49-F238E27FC236}">
                <a16:creationId xmlns:a16="http://schemas.microsoft.com/office/drawing/2014/main" id="{1672A38F-A537-46AB-8877-EABC4DBFD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4C8A-EBFF-4C4B-A979-B722DB25845A}"/>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25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2BD8-572E-4B10-936B-6E08FC62F7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05416E-AE43-4968-9204-C061072CF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472078-62B1-4F65-BD81-B07CB33AC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E966F-B7DC-43C6-89E6-65EC8354B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6BB3D-30F1-4A07-9A97-CB43935D7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F75F41-C4C6-43DF-AEF2-76CAA512ADCD}"/>
              </a:ext>
            </a:extLst>
          </p:cNvPr>
          <p:cNvSpPr>
            <a:spLocks noGrp="1"/>
          </p:cNvSpPr>
          <p:nvPr>
            <p:ph type="dt" sz="half" idx="10"/>
          </p:nvPr>
        </p:nvSpPr>
        <p:spPr/>
        <p:txBody>
          <a:bodyPr/>
          <a:lstStyle/>
          <a:p>
            <a:fld id="{FA83B750-DB69-4311-9F04-0FB3BCB91340}" type="datetime1">
              <a:rPr lang="en-US" smtClean="0"/>
              <a:t>6/19/2021</a:t>
            </a:fld>
            <a:endParaRPr lang="en-US"/>
          </a:p>
        </p:txBody>
      </p:sp>
      <p:sp>
        <p:nvSpPr>
          <p:cNvPr id="8" name="Footer Placeholder 7">
            <a:extLst>
              <a:ext uri="{FF2B5EF4-FFF2-40B4-BE49-F238E27FC236}">
                <a16:creationId xmlns:a16="http://schemas.microsoft.com/office/drawing/2014/main" id="{9E801DF8-A9B2-4BD1-907B-530BCC94A9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9F315F-AFAD-4059-A2F5-509E91E898E9}"/>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277513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C264-7572-4A45-8A7C-DFCA28CDE8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F9964F-A90A-4C59-BD28-940C1851BF84}"/>
              </a:ext>
            </a:extLst>
          </p:cNvPr>
          <p:cNvSpPr>
            <a:spLocks noGrp="1"/>
          </p:cNvSpPr>
          <p:nvPr>
            <p:ph type="dt" sz="half" idx="10"/>
          </p:nvPr>
        </p:nvSpPr>
        <p:spPr/>
        <p:txBody>
          <a:bodyPr/>
          <a:lstStyle/>
          <a:p>
            <a:fld id="{A4CCB32C-6609-4D87-9235-B9E086EA6C1A}" type="datetime1">
              <a:rPr lang="en-US" smtClean="0"/>
              <a:t>6/19/2021</a:t>
            </a:fld>
            <a:endParaRPr lang="en-US"/>
          </a:p>
        </p:txBody>
      </p:sp>
      <p:sp>
        <p:nvSpPr>
          <p:cNvPr id="4" name="Footer Placeholder 3">
            <a:extLst>
              <a:ext uri="{FF2B5EF4-FFF2-40B4-BE49-F238E27FC236}">
                <a16:creationId xmlns:a16="http://schemas.microsoft.com/office/drawing/2014/main" id="{5E6A0B83-EDA5-4FC7-AD0A-DD0847ABA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576AA-99E2-403A-8A85-C4ABA8E43A7D}"/>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368476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97061-0131-497B-9922-463785223721}"/>
              </a:ext>
            </a:extLst>
          </p:cNvPr>
          <p:cNvSpPr>
            <a:spLocks noGrp="1"/>
          </p:cNvSpPr>
          <p:nvPr>
            <p:ph type="dt" sz="half" idx="10"/>
          </p:nvPr>
        </p:nvSpPr>
        <p:spPr/>
        <p:txBody>
          <a:bodyPr/>
          <a:lstStyle/>
          <a:p>
            <a:fld id="{CCE8EEBB-805C-498C-BD49-89AB616BF623}" type="datetime1">
              <a:rPr lang="en-US" smtClean="0"/>
              <a:t>6/19/2021</a:t>
            </a:fld>
            <a:endParaRPr lang="en-US"/>
          </a:p>
        </p:txBody>
      </p:sp>
      <p:sp>
        <p:nvSpPr>
          <p:cNvPr id="3" name="Footer Placeholder 2">
            <a:extLst>
              <a:ext uri="{FF2B5EF4-FFF2-40B4-BE49-F238E27FC236}">
                <a16:creationId xmlns:a16="http://schemas.microsoft.com/office/drawing/2014/main" id="{A01C98EA-1DFA-495D-8933-5B57779BC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5BDC98-110F-4E3A-9FD2-06545132BD81}"/>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362239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DDEC-E9F4-4CAC-89F1-435C337E4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4911F-69B3-4915-91EE-C257EE600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FD18E9-33BB-4134-8F17-B965A8972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AB7CC-1E1F-46AF-AD3E-2D157E069959}"/>
              </a:ext>
            </a:extLst>
          </p:cNvPr>
          <p:cNvSpPr>
            <a:spLocks noGrp="1"/>
          </p:cNvSpPr>
          <p:nvPr>
            <p:ph type="dt" sz="half" idx="10"/>
          </p:nvPr>
        </p:nvSpPr>
        <p:spPr/>
        <p:txBody>
          <a:bodyPr/>
          <a:lstStyle/>
          <a:p>
            <a:fld id="{6782F3B5-29FA-43DE-8E7E-87AAF0C31D55}" type="datetime1">
              <a:rPr lang="en-US" smtClean="0"/>
              <a:t>6/19/2021</a:t>
            </a:fld>
            <a:endParaRPr lang="en-US"/>
          </a:p>
        </p:txBody>
      </p:sp>
      <p:sp>
        <p:nvSpPr>
          <p:cNvPr id="6" name="Footer Placeholder 5">
            <a:extLst>
              <a:ext uri="{FF2B5EF4-FFF2-40B4-BE49-F238E27FC236}">
                <a16:creationId xmlns:a16="http://schemas.microsoft.com/office/drawing/2014/main" id="{C9F32269-3789-4791-819F-66546F6B4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57971-1165-48A8-B842-173363FC8D29}"/>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11238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7F3F-B0E3-43EA-A518-223A1C1E4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D0907-B34E-4F43-9A31-66F2B3A45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530F3F-6067-4F46-8321-0AEE47339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7197B-167A-4244-9878-AF65328D83F8}"/>
              </a:ext>
            </a:extLst>
          </p:cNvPr>
          <p:cNvSpPr>
            <a:spLocks noGrp="1"/>
          </p:cNvSpPr>
          <p:nvPr>
            <p:ph type="dt" sz="half" idx="10"/>
          </p:nvPr>
        </p:nvSpPr>
        <p:spPr/>
        <p:txBody>
          <a:bodyPr/>
          <a:lstStyle/>
          <a:p>
            <a:fld id="{66A161F6-BCE7-4C2D-A3E0-1E1380D47462}" type="datetime1">
              <a:rPr lang="en-US" smtClean="0"/>
              <a:t>6/19/2021</a:t>
            </a:fld>
            <a:endParaRPr lang="en-US"/>
          </a:p>
        </p:txBody>
      </p:sp>
      <p:sp>
        <p:nvSpPr>
          <p:cNvPr id="6" name="Footer Placeholder 5">
            <a:extLst>
              <a:ext uri="{FF2B5EF4-FFF2-40B4-BE49-F238E27FC236}">
                <a16:creationId xmlns:a16="http://schemas.microsoft.com/office/drawing/2014/main" id="{3BC9B960-2257-4479-B8E0-051EDAA8B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6B9E0-6FD5-4B79-8835-34C6146B0D09}"/>
              </a:ext>
            </a:extLst>
          </p:cNvPr>
          <p:cNvSpPr>
            <a:spLocks noGrp="1"/>
          </p:cNvSpPr>
          <p:nvPr>
            <p:ph type="sldNum" sz="quarter" idx="12"/>
          </p:nvPr>
        </p:nvSpPr>
        <p:spPr/>
        <p:txBody>
          <a:bodyPr/>
          <a:lstStyle/>
          <a:p>
            <a:fld id="{4022722E-B8F0-49A7-B007-BC47D25684C4}" type="slidenum">
              <a:rPr lang="en-US" smtClean="0"/>
              <a:t>‹#›</a:t>
            </a:fld>
            <a:endParaRPr lang="en-US"/>
          </a:p>
        </p:txBody>
      </p:sp>
    </p:spTree>
    <p:extLst>
      <p:ext uri="{BB962C8B-B14F-4D97-AF65-F5344CB8AC3E}">
        <p14:creationId xmlns:p14="http://schemas.microsoft.com/office/powerpoint/2010/main" val="392598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4C47E-A821-4F50-BF7E-0E5EC43E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61020F-F53A-4962-8302-59A8910D1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A1D0A-0D66-40AA-9C1B-A1FF5C455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69459-8B94-4AD1-BF1D-E77018F4C104}" type="datetime1">
              <a:rPr lang="en-US" smtClean="0"/>
              <a:t>6/19/2021</a:t>
            </a:fld>
            <a:endParaRPr lang="en-US"/>
          </a:p>
        </p:txBody>
      </p:sp>
      <p:sp>
        <p:nvSpPr>
          <p:cNvPr id="5" name="Footer Placeholder 4">
            <a:extLst>
              <a:ext uri="{FF2B5EF4-FFF2-40B4-BE49-F238E27FC236}">
                <a16:creationId xmlns:a16="http://schemas.microsoft.com/office/drawing/2014/main" id="{B01D2C34-09ED-4073-94A4-B246D9394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D16679-B627-49FE-B777-8C8248FFB1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2722E-B8F0-49A7-B007-BC47D25684C4}" type="slidenum">
              <a:rPr lang="en-US" smtClean="0"/>
              <a:t>‹#›</a:t>
            </a:fld>
            <a:endParaRPr lang="en-US"/>
          </a:p>
        </p:txBody>
      </p:sp>
    </p:spTree>
    <p:extLst>
      <p:ext uri="{BB962C8B-B14F-4D97-AF65-F5344CB8AC3E}">
        <p14:creationId xmlns:p14="http://schemas.microsoft.com/office/powerpoint/2010/main" val="1054431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0.png"/><Relationship Id="rId7" Type="http://schemas.openxmlformats.org/officeDocument/2006/relationships/image" Target="../media/image10.png"/><Relationship Id="rId12" Type="http://schemas.openxmlformats.org/officeDocument/2006/relationships/image" Target="../media/image25.emf"/><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20.xml"/><Relationship Id="rId5" Type="http://schemas.openxmlformats.org/officeDocument/2006/relationships/image" Target="../media/image80.png"/><Relationship Id="rId10" Type="http://schemas.openxmlformats.org/officeDocument/2006/relationships/image" Target="../media/image2.png"/><Relationship Id="rId4" Type="http://schemas.openxmlformats.org/officeDocument/2006/relationships/image" Target="../media/image70.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60.png"/><Relationship Id="rId7" Type="http://schemas.openxmlformats.org/officeDocument/2006/relationships/image" Target="../media/image140.png"/><Relationship Id="rId12" Type="http://schemas.openxmlformats.org/officeDocument/2006/relationships/image" Target="../media/image26.emf"/><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21.xml"/><Relationship Id="rId5" Type="http://schemas.openxmlformats.org/officeDocument/2006/relationships/image" Target="../media/image80.png"/><Relationship Id="rId10" Type="http://schemas.openxmlformats.org/officeDocument/2006/relationships/image" Target="../media/image2.png"/><Relationship Id="rId4" Type="http://schemas.openxmlformats.org/officeDocument/2006/relationships/image" Target="../media/image70.png"/><Relationship Id="rId9" Type="http://schemas.openxmlformats.org/officeDocument/2006/relationships/image" Target="../media/image160.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26.xml"/></Relationships>
</file>

<file path=ppt/slides/_rels/slide33.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3" Type="http://schemas.openxmlformats.org/officeDocument/2006/relationships/image" Target="../media/image290.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2.png"/><Relationship Id="rId21" Type="http://schemas.openxmlformats.org/officeDocument/2006/relationships/image" Target="../media/image37.png"/><Relationship Id="rId34" Type="http://schemas.openxmlformats.org/officeDocument/2006/relationships/image" Target="../media/image50.png"/><Relationship Id="rId7" Type="http://schemas.openxmlformats.org/officeDocument/2006/relationships/image" Target="../media/image230.png"/><Relationship Id="rId2" Type="http://schemas.openxmlformats.org/officeDocument/2006/relationships/image" Target="../media/image180.png"/><Relationship Id="rId16" Type="http://schemas.openxmlformats.org/officeDocument/2006/relationships/image" Target="../media/image320.png"/><Relationship Id="rId20" Type="http://schemas.openxmlformats.org/officeDocument/2006/relationships/image" Target="../media/image36.png"/><Relationship Id="rId29" Type="http://schemas.openxmlformats.org/officeDocument/2006/relationships/image" Target="../media/image45.png"/><Relationship Id="rId41"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220.png"/><Relationship Id="rId11" Type="http://schemas.openxmlformats.org/officeDocument/2006/relationships/image" Target="../media/image270.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customXml" Target="../ink/ink28.xml"/><Relationship Id="rId5" Type="http://schemas.openxmlformats.org/officeDocument/2006/relationships/image" Target="../media/image210.png"/><Relationship Id="rId15" Type="http://schemas.openxmlformats.org/officeDocument/2006/relationships/image" Target="../media/image310.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 Type="http://schemas.openxmlformats.org/officeDocument/2006/relationships/image" Target="../media/image200.png"/><Relationship Id="rId9" Type="http://schemas.openxmlformats.org/officeDocument/2006/relationships/image" Target="../media/image25.png"/><Relationship Id="rId14" Type="http://schemas.openxmlformats.org/officeDocument/2006/relationships/image" Target="../media/image30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8" Type="http://schemas.openxmlformats.org/officeDocument/2006/relationships/image" Target="../media/image240.png"/><Relationship Id="rId3" Type="http://schemas.openxmlformats.org/officeDocument/2006/relationships/image" Target="../media/image190.png"/><Relationship Id="rId12" Type="http://schemas.openxmlformats.org/officeDocument/2006/relationships/image" Target="../media/image280.png"/><Relationship Id="rId17" Type="http://schemas.openxmlformats.org/officeDocument/2006/relationships/image" Target="../media/image330.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customXml" Target="../ink/ink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729A30-C2F2-4ADD-82B5-24DBA0C6F86D}"/>
              </a:ext>
            </a:extLst>
          </p:cNvPr>
          <p:cNvPicPr>
            <a:picLocks noChangeAspect="1"/>
          </p:cNvPicPr>
          <p:nvPr/>
        </p:nvPicPr>
        <p:blipFill rotWithShape="1">
          <a:blip r:embed="rId2">
            <a:extLst>
              <a:ext uri="{28A0092B-C50C-407E-A947-70E740481C1C}">
                <a14:useLocalDpi xmlns:a14="http://schemas.microsoft.com/office/drawing/2010/main" val="0"/>
              </a:ext>
            </a:extLst>
          </a:blip>
          <a:srcRect l="18825" t="7867" r="15669" b="1"/>
          <a:stretch/>
        </p:blipFill>
        <p:spPr>
          <a:xfrm>
            <a:off x="0" y="10"/>
            <a:ext cx="8668512" cy="6857990"/>
          </a:xfrm>
          <a:prstGeom prst="rect">
            <a:avLst/>
          </a:prstGeom>
        </p:spPr>
      </p:pic>
      <p:sp>
        <p:nvSpPr>
          <p:cNvPr id="94" name="Rectangle 65">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212D5C-9563-4793-8136-013DB58A7CF7}"/>
              </a:ext>
            </a:extLst>
          </p:cNvPr>
          <p:cNvSpPr>
            <a:spLocks noGrp="1"/>
          </p:cNvSpPr>
          <p:nvPr>
            <p:ph type="ctrTitle"/>
          </p:nvPr>
        </p:nvSpPr>
        <p:spPr>
          <a:xfrm>
            <a:off x="7848600" y="1122363"/>
            <a:ext cx="4023360" cy="3204134"/>
          </a:xfrm>
        </p:spPr>
        <p:txBody>
          <a:bodyPr anchor="b">
            <a:normAutofit/>
          </a:bodyPr>
          <a:lstStyle/>
          <a:p>
            <a:pPr algn="l"/>
            <a:r>
              <a:rPr lang="en-US" sz="4800" b="1" dirty="0"/>
              <a:t>Introduction to Digital Design in Verilog</a:t>
            </a:r>
          </a:p>
        </p:txBody>
      </p:sp>
      <p:sp>
        <p:nvSpPr>
          <p:cNvPr id="3" name="Subtitle 2">
            <a:extLst>
              <a:ext uri="{FF2B5EF4-FFF2-40B4-BE49-F238E27FC236}">
                <a16:creationId xmlns:a16="http://schemas.microsoft.com/office/drawing/2014/main" id="{2C9A1A80-8C70-432C-8D4D-7C7A1904AF73}"/>
              </a:ext>
            </a:extLst>
          </p:cNvPr>
          <p:cNvSpPr>
            <a:spLocks noGrp="1"/>
          </p:cNvSpPr>
          <p:nvPr>
            <p:ph type="subTitle" idx="1"/>
          </p:nvPr>
        </p:nvSpPr>
        <p:spPr>
          <a:xfrm>
            <a:off x="7848600" y="4872922"/>
            <a:ext cx="4023360" cy="1488121"/>
          </a:xfrm>
        </p:spPr>
        <p:txBody>
          <a:bodyPr>
            <a:normAutofit/>
          </a:bodyPr>
          <a:lstStyle/>
          <a:p>
            <a:r>
              <a:rPr lang="en-US" sz="2000" b="1" dirty="0"/>
              <a:t>Prepared by</a:t>
            </a:r>
          </a:p>
          <a:p>
            <a:r>
              <a:rPr lang="en-US" sz="1800" dirty="0"/>
              <a:t>Beig Rajibul Hasan</a:t>
            </a:r>
          </a:p>
          <a:p>
            <a:r>
              <a:rPr lang="en-US" sz="1800" dirty="0"/>
              <a:t>Lecturer, CSE, BRAC University</a:t>
            </a:r>
          </a:p>
          <a:p>
            <a:r>
              <a:rPr lang="en-US" sz="1800" dirty="0"/>
              <a:t>Contact: rajib.hasan@bracu.ac.bd</a:t>
            </a:r>
          </a:p>
        </p:txBody>
      </p:sp>
      <p:sp>
        <p:nvSpPr>
          <p:cNvPr id="95" name="Rectangle 6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6" name="Rectangle 6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280F3CD-66BC-4D4B-9BA0-2EFFA723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p:spTree>
    <p:extLst>
      <p:ext uri="{BB962C8B-B14F-4D97-AF65-F5344CB8AC3E}">
        <p14:creationId xmlns:p14="http://schemas.microsoft.com/office/powerpoint/2010/main" val="2543365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13FA118-BCFA-40D4-A203-0CD5B727DA8D}"/>
              </a:ext>
            </a:extLst>
          </p:cNvPr>
          <p:cNvSpPr>
            <a:spLocks noGrp="1"/>
          </p:cNvSpPr>
          <p:nvPr>
            <p:ph type="title"/>
          </p:nvPr>
        </p:nvSpPr>
        <p:spPr>
          <a:xfrm>
            <a:off x="1102368" y="923293"/>
            <a:ext cx="4030132" cy="4641720"/>
          </a:xfrm>
        </p:spPr>
        <p:txBody>
          <a:bodyPr>
            <a:normAutofit/>
          </a:bodyPr>
          <a:lstStyle/>
          <a:p>
            <a:pPr algn="ctr"/>
            <a:r>
              <a:rPr lang="en-US" dirty="0">
                <a:solidFill>
                  <a:schemeClr val="bg1"/>
                </a:solidFill>
              </a:rPr>
              <a:t>Verilog HDL</a:t>
            </a:r>
          </a:p>
        </p:txBody>
      </p:sp>
      <p:sp>
        <p:nvSpPr>
          <p:cNvPr id="15" name="Freeform: Shape 1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95CDA7D-1175-466A-984A-49C246C6F6BD}"/>
              </a:ext>
            </a:extLst>
          </p:cNvPr>
          <p:cNvSpPr>
            <a:spLocks noGrp="1"/>
          </p:cNvSpPr>
          <p:nvPr>
            <p:ph idx="1"/>
          </p:nvPr>
        </p:nvSpPr>
        <p:spPr>
          <a:xfrm>
            <a:off x="6003744" y="1130846"/>
            <a:ext cx="5778525" cy="4351338"/>
          </a:xfrm>
        </p:spPr>
        <p:txBody>
          <a:bodyPr>
            <a:normAutofit/>
          </a:bodyPr>
          <a:lstStyle/>
          <a:p>
            <a:pPr algn="just"/>
            <a:r>
              <a:rPr lang="en-US" sz="2400" dirty="0">
                <a:solidFill>
                  <a:schemeClr val="bg1"/>
                </a:solidFill>
              </a:rPr>
              <a:t>Verilog HDL is a general-purpose </a:t>
            </a:r>
            <a:r>
              <a:rPr lang="en-US" sz="2400" dirty="0">
                <a:solidFill>
                  <a:schemeClr val="accent6"/>
                </a:solidFill>
              </a:rPr>
              <a:t>hardware description language which can describe the digital circuits</a:t>
            </a:r>
            <a:r>
              <a:rPr lang="en-US" sz="2400" dirty="0">
                <a:solidFill>
                  <a:schemeClr val="bg1"/>
                </a:solidFill>
              </a:rPr>
              <a:t> with C-like syntax.</a:t>
            </a:r>
          </a:p>
          <a:p>
            <a:pPr algn="just"/>
            <a:endParaRPr lang="en-US" sz="2400" dirty="0">
              <a:solidFill>
                <a:schemeClr val="bg1"/>
              </a:solidFill>
            </a:endParaRPr>
          </a:p>
          <a:p>
            <a:pPr algn="just"/>
            <a:r>
              <a:rPr lang="en-US" sz="2400" dirty="0">
                <a:solidFill>
                  <a:schemeClr val="bg1"/>
                </a:solidFill>
              </a:rPr>
              <a:t>Most popular logic synthesis tools support Verilog HDL.</a:t>
            </a:r>
          </a:p>
          <a:p>
            <a:pPr algn="just"/>
            <a:endParaRPr lang="en-US" sz="2400" dirty="0">
              <a:solidFill>
                <a:schemeClr val="bg1"/>
              </a:solidFill>
            </a:endParaRPr>
          </a:p>
          <a:p>
            <a:pPr algn="just"/>
            <a:r>
              <a:rPr lang="en-US" sz="2400" dirty="0">
                <a:solidFill>
                  <a:schemeClr val="bg1"/>
                </a:solidFill>
              </a:rPr>
              <a:t>Digital circuits can be described at the RTL of abstraction which ensures design portability.</a:t>
            </a:r>
          </a:p>
        </p:txBody>
      </p:sp>
      <p:grpSp>
        <p:nvGrpSpPr>
          <p:cNvPr id="19" name="Group 1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387" name="Freeform: Shape 1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8" name="Freeform: Shape 2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9" name="Freeform: Shape 2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6" name="Slide Number Placeholder 5">
            <a:extLst>
              <a:ext uri="{FF2B5EF4-FFF2-40B4-BE49-F238E27FC236}">
                <a16:creationId xmlns:a16="http://schemas.microsoft.com/office/drawing/2014/main" id="{F504A792-E153-4753-BBB8-54E60555C24A}"/>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10</a:t>
            </a:fld>
            <a:endParaRPr lang="en-US">
              <a:solidFill>
                <a:schemeClr val="bg1"/>
              </a:solidFill>
            </a:endParaRPr>
          </a:p>
        </p:txBody>
      </p:sp>
      <p:sp>
        <p:nvSpPr>
          <p:cNvPr id="386" name="Footer Placeholder 3">
            <a:extLst>
              <a:ext uri="{FF2B5EF4-FFF2-40B4-BE49-F238E27FC236}">
                <a16:creationId xmlns:a16="http://schemas.microsoft.com/office/drawing/2014/main" id="{5F1C4C24-EEC9-4F85-92C7-ACF12923C6DE}"/>
              </a:ext>
            </a:extLst>
          </p:cNvPr>
          <p:cNvSpPr>
            <a:spLocks noGrp="1"/>
          </p:cNvSpPr>
          <p:nvPr>
            <p:ph type="ftr" sz="quarter" idx="11"/>
          </p:nvPr>
        </p:nvSpPr>
        <p:spPr>
          <a:xfrm>
            <a:off x="4038600" y="6356350"/>
            <a:ext cx="4114800" cy="365125"/>
          </a:xfrm>
        </p:spPr>
        <p:txBody>
          <a:bodyPr anchorCtr="1">
            <a:normAutofit/>
          </a:bodyPr>
          <a:lstStyle/>
          <a:p>
            <a:pPr algn="l">
              <a:spcAft>
                <a:spcPts val="600"/>
              </a:spcAft>
            </a:pPr>
            <a:r>
              <a:rPr lang="en-US" b="1" dirty="0">
                <a:solidFill>
                  <a:srgbClr val="FFFFFF"/>
                </a:solidFill>
              </a:rPr>
              <a:t>CSE460 : VLSI Design</a:t>
            </a:r>
            <a:r>
              <a:rPr lang="en-US" dirty="0">
                <a:solidFill>
                  <a:srgbClr val="FFFFFF"/>
                </a:solidFill>
              </a:rPr>
              <a:t> </a:t>
            </a:r>
          </a:p>
        </p:txBody>
      </p:sp>
      <p:pic>
        <p:nvPicPr>
          <p:cNvPr id="24" name="Picture 23">
            <a:extLst>
              <a:ext uri="{FF2B5EF4-FFF2-40B4-BE49-F238E27FC236}">
                <a16:creationId xmlns:a16="http://schemas.microsoft.com/office/drawing/2014/main" id="{046C96AA-888C-B545-9007-9FA643AD1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73DA91C-CF69-4792-93B7-E57FBCC285FD}"/>
                  </a:ext>
                </a:extLst>
              </p14:cNvPr>
              <p14:cNvContentPartPr/>
              <p14:nvPr/>
            </p14:nvContentPartPr>
            <p14:xfrm>
              <a:off x="2320200" y="2235240"/>
              <a:ext cx="7686720" cy="2661840"/>
            </p14:xfrm>
          </p:contentPart>
        </mc:Choice>
        <mc:Fallback>
          <p:pic>
            <p:nvPicPr>
              <p:cNvPr id="2" name="Ink 1">
                <a:extLst>
                  <a:ext uri="{FF2B5EF4-FFF2-40B4-BE49-F238E27FC236}">
                    <a16:creationId xmlns:a16="http://schemas.microsoft.com/office/drawing/2014/main" id="{D73DA91C-CF69-4792-93B7-E57FBCC285FD}"/>
                  </a:ext>
                </a:extLst>
              </p:cNvPr>
              <p:cNvPicPr/>
              <p:nvPr/>
            </p:nvPicPr>
            <p:blipFill>
              <a:blip r:embed="rId4"/>
              <a:stretch>
                <a:fillRect/>
              </a:stretch>
            </p:blipFill>
            <p:spPr>
              <a:xfrm>
                <a:off x="2310840" y="2225880"/>
                <a:ext cx="7705440" cy="2680560"/>
              </a:xfrm>
              <a:prstGeom prst="rect">
                <a:avLst/>
              </a:prstGeom>
            </p:spPr>
          </p:pic>
        </mc:Fallback>
      </mc:AlternateContent>
    </p:spTree>
    <p:extLst>
      <p:ext uri="{BB962C8B-B14F-4D97-AF65-F5344CB8AC3E}">
        <p14:creationId xmlns:p14="http://schemas.microsoft.com/office/powerpoint/2010/main" val="1708574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13FA118-BCFA-40D4-A203-0CD5B727DA8D}"/>
              </a:ext>
            </a:extLst>
          </p:cNvPr>
          <p:cNvSpPr>
            <a:spLocks noGrp="1"/>
          </p:cNvSpPr>
          <p:nvPr>
            <p:ph type="title"/>
          </p:nvPr>
        </p:nvSpPr>
        <p:spPr>
          <a:xfrm>
            <a:off x="1102368" y="923293"/>
            <a:ext cx="4030132" cy="4641720"/>
          </a:xfrm>
        </p:spPr>
        <p:txBody>
          <a:bodyPr>
            <a:normAutofit/>
          </a:bodyPr>
          <a:lstStyle/>
          <a:p>
            <a:r>
              <a:rPr lang="en-US" dirty="0">
                <a:solidFill>
                  <a:schemeClr val="bg1"/>
                </a:solidFill>
              </a:rPr>
              <a:t>Basic building block of Verilog</a:t>
            </a:r>
          </a:p>
        </p:txBody>
      </p:sp>
      <p:sp>
        <p:nvSpPr>
          <p:cNvPr id="15" name="Freeform: Shape 1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95CDA7D-1175-466A-984A-49C246C6F6BD}"/>
              </a:ext>
            </a:extLst>
          </p:cNvPr>
          <p:cNvSpPr>
            <a:spLocks noGrp="1"/>
          </p:cNvSpPr>
          <p:nvPr>
            <p:ph idx="1"/>
          </p:nvPr>
        </p:nvSpPr>
        <p:spPr>
          <a:xfrm>
            <a:off x="6003744" y="636173"/>
            <a:ext cx="5778525" cy="5427381"/>
          </a:xfrm>
        </p:spPr>
        <p:txBody>
          <a:bodyPr>
            <a:normAutofit/>
          </a:bodyPr>
          <a:lstStyle/>
          <a:p>
            <a:pPr algn="just"/>
            <a:r>
              <a:rPr lang="en-US" sz="2000" dirty="0">
                <a:solidFill>
                  <a:schemeClr val="bg1"/>
                </a:solidFill>
              </a:rPr>
              <a:t>A module is the basic building block of Verilog. A </a:t>
            </a:r>
            <a:r>
              <a:rPr lang="en-US" sz="2000" dirty="0">
                <a:solidFill>
                  <a:schemeClr val="accent6"/>
                </a:solidFill>
              </a:rPr>
              <a:t>module consists of port declaration </a:t>
            </a:r>
            <a:r>
              <a:rPr lang="en-US" sz="2000" dirty="0">
                <a:solidFill>
                  <a:schemeClr val="bg1"/>
                </a:solidFill>
              </a:rPr>
              <a:t>and Verilog codes to perform the desired functionality.</a:t>
            </a:r>
          </a:p>
          <a:p>
            <a:pPr algn="just"/>
            <a:endParaRPr lang="en-US" sz="2000" dirty="0">
              <a:solidFill>
                <a:schemeClr val="bg1"/>
              </a:solidFill>
            </a:endParaRPr>
          </a:p>
          <a:p>
            <a:pPr algn="just"/>
            <a:r>
              <a:rPr lang="en-US" sz="2000" dirty="0">
                <a:solidFill>
                  <a:schemeClr val="bg1"/>
                </a:solidFill>
              </a:rPr>
              <a:t>Ports are means for the Verilog module to communicate with other modules or interfaces. </a:t>
            </a:r>
            <a:r>
              <a:rPr lang="en-US" sz="2000" dirty="0">
                <a:solidFill>
                  <a:schemeClr val="accent6"/>
                </a:solidFill>
              </a:rPr>
              <a:t>Ports can be of 3 types, such as: </a:t>
            </a:r>
            <a:r>
              <a:rPr lang="en-US" sz="2000" i="1" dirty="0">
                <a:solidFill>
                  <a:schemeClr val="accent6"/>
                </a:solidFill>
              </a:rPr>
              <a:t>input</a:t>
            </a:r>
            <a:r>
              <a:rPr lang="en-US" sz="2000" dirty="0">
                <a:solidFill>
                  <a:schemeClr val="accent6"/>
                </a:solidFill>
              </a:rPr>
              <a:t>, </a:t>
            </a:r>
            <a:r>
              <a:rPr lang="en-US" sz="2000" i="1" dirty="0">
                <a:solidFill>
                  <a:schemeClr val="accent6"/>
                </a:solidFill>
              </a:rPr>
              <a:t>output</a:t>
            </a:r>
            <a:r>
              <a:rPr lang="en-US" sz="2000" dirty="0">
                <a:solidFill>
                  <a:schemeClr val="accent6"/>
                </a:solidFill>
              </a:rPr>
              <a:t>, </a:t>
            </a:r>
            <a:r>
              <a:rPr lang="en-US" sz="2000" i="1" dirty="0">
                <a:solidFill>
                  <a:schemeClr val="accent6"/>
                </a:solidFill>
              </a:rPr>
              <a:t>inout</a:t>
            </a:r>
            <a:r>
              <a:rPr lang="en-US" sz="2000" i="1" dirty="0">
                <a:solidFill>
                  <a:schemeClr val="bg1"/>
                </a:solidFill>
              </a:rPr>
              <a:t>.</a:t>
            </a:r>
          </a:p>
          <a:p>
            <a:pPr algn="just"/>
            <a:endParaRPr lang="en-US" sz="2000" i="1" dirty="0">
              <a:solidFill>
                <a:schemeClr val="bg1"/>
              </a:solidFill>
            </a:endParaRPr>
          </a:p>
          <a:p>
            <a:pPr algn="just"/>
            <a:r>
              <a:rPr lang="en-US" sz="2000" dirty="0">
                <a:solidFill>
                  <a:schemeClr val="bg1"/>
                </a:solidFill>
              </a:rPr>
              <a:t>A typical Verilog module declaration:</a:t>
            </a:r>
          </a:p>
          <a:p>
            <a:pPr marL="0" indent="0" algn="just">
              <a:buNone/>
            </a:pPr>
            <a:endParaRPr lang="en-US" sz="2000" dirty="0">
              <a:solidFill>
                <a:schemeClr val="bg1"/>
              </a:solidFill>
            </a:endParaRPr>
          </a:p>
          <a:p>
            <a:pPr marL="0" indent="0" algn="just">
              <a:buNone/>
            </a:pPr>
            <a:endParaRPr lang="en-US" sz="2400" dirty="0">
              <a:solidFill>
                <a:schemeClr val="bg1"/>
              </a:solidFill>
            </a:endParaRPr>
          </a:p>
          <a:p>
            <a:pPr marL="0" indent="0" algn="just">
              <a:buNone/>
            </a:pPr>
            <a:endParaRPr lang="en-US" sz="2400" dirty="0">
              <a:solidFill>
                <a:schemeClr val="bg1"/>
              </a:solidFill>
            </a:endParaRPr>
          </a:p>
          <a:p>
            <a:pPr marL="0" indent="0" algn="just">
              <a:buNone/>
            </a:pPr>
            <a:endParaRPr lang="en-US" sz="2400" dirty="0">
              <a:solidFill>
                <a:schemeClr val="bg1"/>
              </a:solidFill>
            </a:endParaRPr>
          </a:p>
          <a:p>
            <a:pPr marL="0" indent="0" algn="just">
              <a:buNone/>
            </a:pPr>
            <a:endParaRPr lang="en-US" sz="2400" dirty="0">
              <a:solidFill>
                <a:schemeClr val="bg1"/>
              </a:solidFill>
            </a:endParaRPr>
          </a:p>
        </p:txBody>
      </p:sp>
      <p:grpSp>
        <p:nvGrpSpPr>
          <p:cNvPr id="19" name="Group 1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387" name="Freeform: Shape 1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8" name="Freeform: Shape 2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9" name="Freeform: Shape 2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6" name="Slide Number Placeholder 5">
            <a:extLst>
              <a:ext uri="{FF2B5EF4-FFF2-40B4-BE49-F238E27FC236}">
                <a16:creationId xmlns:a16="http://schemas.microsoft.com/office/drawing/2014/main" id="{F504A792-E153-4753-BBB8-54E60555C24A}"/>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11</a:t>
            </a:fld>
            <a:endParaRPr lang="en-US" dirty="0">
              <a:solidFill>
                <a:schemeClr val="bg1"/>
              </a:solidFill>
            </a:endParaRPr>
          </a:p>
        </p:txBody>
      </p:sp>
      <p:sp>
        <p:nvSpPr>
          <p:cNvPr id="4" name="Rectangle 3">
            <a:extLst>
              <a:ext uri="{FF2B5EF4-FFF2-40B4-BE49-F238E27FC236}">
                <a16:creationId xmlns:a16="http://schemas.microsoft.com/office/drawing/2014/main" id="{4970032A-A434-4998-BF87-7B7CA0DB9CA6}"/>
              </a:ext>
            </a:extLst>
          </p:cNvPr>
          <p:cNvSpPr/>
          <p:nvPr/>
        </p:nvSpPr>
        <p:spPr>
          <a:xfrm>
            <a:off x="6234868" y="4212234"/>
            <a:ext cx="5352529" cy="167336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indent="0">
              <a:buNone/>
            </a:pPr>
            <a:r>
              <a:rPr lang="en-US" sz="1700" b="1" dirty="0">
                <a:solidFill>
                  <a:schemeClr val="tx1"/>
                </a:solidFill>
                <a:latin typeface="Courier New" panose="02070309020205020404" pitchFamily="49" charset="0"/>
                <a:cs typeface="Courier New" panose="02070309020205020404" pitchFamily="49" charset="0"/>
              </a:rPr>
              <a:t>module &lt;name&gt; (&lt;ports_list&gt;);</a:t>
            </a:r>
          </a:p>
          <a:p>
            <a:pPr marL="0" indent="0">
              <a:buNone/>
            </a:pPr>
            <a:r>
              <a:rPr lang="en-US" sz="1700" b="1" dirty="0">
                <a:solidFill>
                  <a:schemeClr val="tx1"/>
                </a:solidFill>
                <a:latin typeface="Courier New" panose="02070309020205020404" pitchFamily="49" charset="0"/>
                <a:cs typeface="Courier New" panose="02070309020205020404" pitchFamily="49" charset="0"/>
              </a:rPr>
              <a:t>…</a:t>
            </a:r>
          </a:p>
          <a:p>
            <a:pPr marL="0" indent="0">
              <a:buNone/>
            </a:pPr>
            <a:r>
              <a:rPr lang="en-US" sz="1700" b="1" dirty="0">
                <a:solidFill>
                  <a:schemeClr val="tx1"/>
                </a:solidFill>
                <a:latin typeface="Courier New" panose="02070309020205020404" pitchFamily="49" charset="0"/>
                <a:cs typeface="Courier New" panose="02070309020205020404" pitchFamily="49" charset="0"/>
              </a:rPr>
              <a:t>// Verilog Codes //</a:t>
            </a:r>
          </a:p>
          <a:p>
            <a:pPr marL="0" indent="0">
              <a:buNone/>
            </a:pPr>
            <a:r>
              <a:rPr lang="en-US" sz="1700" b="1" dirty="0">
                <a:solidFill>
                  <a:schemeClr val="tx1"/>
                </a:solidFill>
                <a:latin typeface="Courier New" panose="02070309020205020404" pitchFamily="49" charset="0"/>
                <a:cs typeface="Courier New" panose="02070309020205020404" pitchFamily="49" charset="0"/>
              </a:rPr>
              <a:t>…</a:t>
            </a:r>
          </a:p>
          <a:p>
            <a:pPr marL="0" indent="0">
              <a:buNone/>
            </a:pPr>
            <a:r>
              <a:rPr lang="en-US" sz="1700" b="1" dirty="0">
                <a:solidFill>
                  <a:schemeClr val="tx1"/>
                </a:solidFill>
                <a:latin typeface="Courier New" panose="02070309020205020404" pitchFamily="49" charset="0"/>
                <a:cs typeface="Courier New" panose="02070309020205020404" pitchFamily="49" charset="0"/>
              </a:rPr>
              <a:t>endmodule</a:t>
            </a:r>
          </a:p>
          <a:p>
            <a:pPr algn="ctr"/>
            <a:endParaRPr lang="en-US" dirty="0">
              <a:solidFill>
                <a:schemeClr val="tx1">
                  <a:lumMod val="95000"/>
                  <a:lumOff val="5000"/>
                </a:schemeClr>
              </a:solidFill>
            </a:endParaRPr>
          </a:p>
        </p:txBody>
      </p:sp>
      <p:sp>
        <p:nvSpPr>
          <p:cNvPr id="34" name="Footer Placeholder 3">
            <a:extLst>
              <a:ext uri="{FF2B5EF4-FFF2-40B4-BE49-F238E27FC236}">
                <a16:creationId xmlns:a16="http://schemas.microsoft.com/office/drawing/2014/main" id="{39A7CBA7-9A6C-4E57-BD46-015F6E7BCB6C}"/>
              </a:ext>
            </a:extLst>
          </p:cNvPr>
          <p:cNvSpPr>
            <a:spLocks noGrp="1"/>
          </p:cNvSpPr>
          <p:nvPr>
            <p:ph type="ftr" sz="quarter" idx="11"/>
          </p:nvPr>
        </p:nvSpPr>
        <p:spPr>
          <a:xfrm>
            <a:off x="4038600" y="6356350"/>
            <a:ext cx="4114800" cy="365125"/>
          </a:xfrm>
        </p:spPr>
        <p:txBody>
          <a:bodyPr anchorCtr="1">
            <a:normAutofit/>
          </a:bodyPr>
          <a:lstStyle/>
          <a:p>
            <a:pPr algn="l">
              <a:spcAft>
                <a:spcPts val="600"/>
              </a:spcAft>
            </a:pPr>
            <a:r>
              <a:rPr lang="en-US" b="1" dirty="0">
                <a:solidFill>
                  <a:srgbClr val="FFFFFF"/>
                </a:solidFill>
              </a:rPr>
              <a:t>CSE460 : VLSI Design</a:t>
            </a:r>
            <a:r>
              <a:rPr lang="en-US" dirty="0">
                <a:solidFill>
                  <a:srgbClr val="FFFFFF"/>
                </a:solidFill>
              </a:rPr>
              <a:t> </a:t>
            </a:r>
          </a:p>
        </p:txBody>
      </p:sp>
      <p:pic>
        <p:nvPicPr>
          <p:cNvPr id="24" name="Picture 23">
            <a:extLst>
              <a:ext uri="{FF2B5EF4-FFF2-40B4-BE49-F238E27FC236}">
                <a16:creationId xmlns:a16="http://schemas.microsoft.com/office/drawing/2014/main" id="{3FA0AF7F-C9DA-8444-AEAE-CF1776F7B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A6D6E48-3267-4251-9938-2EF668F7DC40}"/>
                  </a:ext>
                </a:extLst>
              </p14:cNvPr>
              <p14:cNvContentPartPr/>
              <p14:nvPr/>
            </p14:nvContentPartPr>
            <p14:xfrm>
              <a:off x="3691800" y="2943720"/>
              <a:ext cx="7887960" cy="2673720"/>
            </p14:xfrm>
          </p:contentPart>
        </mc:Choice>
        <mc:Fallback>
          <p:pic>
            <p:nvPicPr>
              <p:cNvPr id="2" name="Ink 1">
                <a:extLst>
                  <a:ext uri="{FF2B5EF4-FFF2-40B4-BE49-F238E27FC236}">
                    <a16:creationId xmlns:a16="http://schemas.microsoft.com/office/drawing/2014/main" id="{EA6D6E48-3267-4251-9938-2EF668F7DC40}"/>
                  </a:ext>
                </a:extLst>
              </p:cNvPr>
              <p:cNvPicPr/>
              <p:nvPr/>
            </p:nvPicPr>
            <p:blipFill>
              <a:blip r:embed="rId4"/>
              <a:stretch>
                <a:fillRect/>
              </a:stretch>
            </p:blipFill>
            <p:spPr>
              <a:xfrm>
                <a:off x="3682440" y="2934360"/>
                <a:ext cx="7906680" cy="2692440"/>
              </a:xfrm>
              <a:prstGeom prst="rect">
                <a:avLst/>
              </a:prstGeom>
            </p:spPr>
          </p:pic>
        </mc:Fallback>
      </mc:AlternateContent>
    </p:spTree>
    <p:extLst>
      <p:ext uri="{BB962C8B-B14F-4D97-AF65-F5344CB8AC3E}">
        <p14:creationId xmlns:p14="http://schemas.microsoft.com/office/powerpoint/2010/main" val="937633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6AD09607-7439-4B55-B760-D84B289A534F}"/>
              </a:ext>
            </a:extLst>
          </p:cNvPr>
          <p:cNvSpPr>
            <a:spLocks noGrp="1"/>
          </p:cNvSpPr>
          <p:nvPr>
            <p:ph type="title"/>
          </p:nvPr>
        </p:nvSpPr>
        <p:spPr>
          <a:xfrm>
            <a:off x="838200" y="365125"/>
            <a:ext cx="10515600" cy="1325563"/>
          </a:xfrm>
        </p:spPr>
        <p:txBody>
          <a:bodyPr>
            <a:normAutofit/>
          </a:bodyPr>
          <a:lstStyle/>
          <a:p>
            <a:r>
              <a:rPr lang="en-US" dirty="0"/>
              <a:t>Verilog module and ports</a:t>
            </a:r>
          </a:p>
        </p:txBody>
      </p:sp>
      <p:sp>
        <p:nvSpPr>
          <p:cNvPr id="7" name="Content Placeholder 6">
            <a:extLst>
              <a:ext uri="{FF2B5EF4-FFF2-40B4-BE49-F238E27FC236}">
                <a16:creationId xmlns:a16="http://schemas.microsoft.com/office/drawing/2014/main" id="{F465031D-FC04-4E9C-A164-C6940105AA15}"/>
              </a:ext>
            </a:extLst>
          </p:cNvPr>
          <p:cNvSpPr>
            <a:spLocks noGrp="1"/>
          </p:cNvSpPr>
          <p:nvPr>
            <p:ph sz="half" idx="1"/>
          </p:nvPr>
        </p:nvSpPr>
        <p:spPr>
          <a:xfrm>
            <a:off x="838200" y="2010833"/>
            <a:ext cx="5096934" cy="4166130"/>
          </a:xfrm>
        </p:spPr>
        <p:txBody>
          <a:bodyPr>
            <a:normAutofit/>
          </a:bodyPr>
          <a:lstStyle/>
          <a:p>
            <a:pPr marL="0" indent="0">
              <a:buNone/>
            </a:pPr>
            <a:r>
              <a:rPr lang="en-US" sz="2600" b="1" dirty="0"/>
              <a:t>Verilog module declaration</a:t>
            </a:r>
          </a:p>
          <a:p>
            <a:pPr marL="0" indent="0">
              <a:buNone/>
            </a:pPr>
            <a:endParaRPr lang="en-US" sz="2000" dirty="0"/>
          </a:p>
          <a:p>
            <a:pPr marL="0" indent="0">
              <a:buNone/>
            </a:pPr>
            <a:r>
              <a:rPr lang="en-US" sz="2000" i="1" dirty="0"/>
              <a:t>module encoder_4to2 (x, y, a, b, c, d);</a:t>
            </a:r>
          </a:p>
          <a:p>
            <a:pPr marL="0" indent="0">
              <a:buNone/>
            </a:pPr>
            <a:r>
              <a:rPr lang="en-US" sz="2000" i="1" dirty="0"/>
              <a:t>input a, b, c, d;</a:t>
            </a:r>
          </a:p>
          <a:p>
            <a:pPr marL="0" indent="0">
              <a:buNone/>
            </a:pPr>
            <a:r>
              <a:rPr lang="en-US" sz="2000" i="1" dirty="0"/>
              <a:t>output x, y;</a:t>
            </a:r>
          </a:p>
          <a:p>
            <a:pPr marL="0" indent="0">
              <a:buNone/>
            </a:pPr>
            <a:r>
              <a:rPr lang="en-US" sz="2000" i="1" dirty="0"/>
              <a:t>…</a:t>
            </a:r>
          </a:p>
          <a:p>
            <a:pPr marL="0" indent="0">
              <a:buNone/>
            </a:pPr>
            <a:r>
              <a:rPr lang="en-US" sz="2000" i="1" dirty="0"/>
              <a:t>// Verilog Code //</a:t>
            </a:r>
          </a:p>
          <a:p>
            <a:pPr marL="0" indent="0">
              <a:buNone/>
            </a:pPr>
            <a:r>
              <a:rPr lang="en-US" sz="2000" i="1" dirty="0"/>
              <a:t>…</a:t>
            </a:r>
          </a:p>
          <a:p>
            <a:pPr marL="0" indent="0">
              <a:buNone/>
            </a:pPr>
            <a:r>
              <a:rPr lang="en-US" sz="2000" i="1" dirty="0"/>
              <a:t>endmodule </a:t>
            </a:r>
          </a:p>
        </p:txBody>
      </p:sp>
      <p:sp>
        <p:nvSpPr>
          <p:cNvPr id="8" name="Content Placeholder 7">
            <a:extLst>
              <a:ext uri="{FF2B5EF4-FFF2-40B4-BE49-F238E27FC236}">
                <a16:creationId xmlns:a16="http://schemas.microsoft.com/office/drawing/2014/main" id="{B2CC2D9D-01D3-4EA8-A881-5243B5E9F53E}"/>
              </a:ext>
            </a:extLst>
          </p:cNvPr>
          <p:cNvSpPr>
            <a:spLocks noGrp="1"/>
          </p:cNvSpPr>
          <p:nvPr>
            <p:ph sz="half" idx="2"/>
          </p:nvPr>
        </p:nvSpPr>
        <p:spPr>
          <a:xfrm>
            <a:off x="6256866" y="2010833"/>
            <a:ext cx="5096933" cy="4166130"/>
          </a:xfrm>
        </p:spPr>
        <p:txBody>
          <a:bodyPr>
            <a:normAutofit/>
          </a:bodyPr>
          <a:lstStyle/>
          <a:p>
            <a:pPr marL="0" indent="0">
              <a:buNone/>
            </a:pPr>
            <a:r>
              <a:rPr lang="en-US" sz="2600" b="1" dirty="0"/>
              <a:t>Logic Synthesis</a:t>
            </a:r>
          </a:p>
          <a:p>
            <a:pPr marL="0" indent="0">
              <a:buNone/>
            </a:pPr>
            <a:endParaRPr lang="en-US" sz="2600" b="1" dirty="0"/>
          </a:p>
        </p:txBody>
      </p:sp>
      <p:sp>
        <p:nvSpPr>
          <p:cNvPr id="5" name="Slide Number Placeholder 4">
            <a:extLst>
              <a:ext uri="{FF2B5EF4-FFF2-40B4-BE49-F238E27FC236}">
                <a16:creationId xmlns:a16="http://schemas.microsoft.com/office/drawing/2014/main" id="{10B24F72-2098-4EE8-91FF-E330E03C38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4022722E-B8F0-49A7-B007-BC47D25684C4}" type="slidenum">
              <a:rPr lang="en-US">
                <a:solidFill>
                  <a:schemeClr val="tx1">
                    <a:alpha val="80000"/>
                  </a:schemeClr>
                </a:solidFill>
              </a:rPr>
              <a:pPr>
                <a:spcAft>
                  <a:spcPts val="600"/>
                </a:spcAft>
              </a:pPr>
              <a:t>12</a:t>
            </a:fld>
            <a:endParaRPr lang="en-US">
              <a:solidFill>
                <a:schemeClr val="tx1">
                  <a:alpha val="80000"/>
                </a:schemeClr>
              </a:solidFill>
            </a:endParaRPr>
          </a:p>
        </p:txBody>
      </p:sp>
      <p:sp>
        <p:nvSpPr>
          <p:cNvPr id="9" name="Rectangle 8">
            <a:extLst>
              <a:ext uri="{FF2B5EF4-FFF2-40B4-BE49-F238E27FC236}">
                <a16:creationId xmlns:a16="http://schemas.microsoft.com/office/drawing/2014/main" id="{6E53F8D0-5A87-46FE-BF94-7FE7BBD47A0F}"/>
              </a:ext>
            </a:extLst>
          </p:cNvPr>
          <p:cNvSpPr/>
          <p:nvPr/>
        </p:nvSpPr>
        <p:spPr>
          <a:xfrm>
            <a:off x="7668025" y="3026400"/>
            <a:ext cx="2098623" cy="247337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40A04050005020304" pitchFamily="18" charset="0"/>
                <a:cs typeface="Aharoni" panose="02010803020104030203" pitchFamily="2" charset="-79"/>
              </a:rPr>
              <a:t>encoder_4to2</a:t>
            </a:r>
          </a:p>
        </p:txBody>
      </p:sp>
      <p:cxnSp>
        <p:nvCxnSpPr>
          <p:cNvPr id="11" name="Straight Arrow Connector 10">
            <a:extLst>
              <a:ext uri="{FF2B5EF4-FFF2-40B4-BE49-F238E27FC236}">
                <a16:creationId xmlns:a16="http://schemas.microsoft.com/office/drawing/2014/main" id="{37B0C2F7-EB31-4826-B89F-5DD726D193D6}"/>
              </a:ext>
            </a:extLst>
          </p:cNvPr>
          <p:cNvCxnSpPr>
            <a:cxnSpLocks/>
          </p:cNvCxnSpPr>
          <p:nvPr/>
        </p:nvCxnSpPr>
        <p:spPr>
          <a:xfrm>
            <a:off x="6790544" y="3427338"/>
            <a:ext cx="877481" cy="0"/>
          </a:xfrm>
          <a:prstGeom prst="straightConnector1">
            <a:avLst/>
          </a:prstGeom>
          <a:ln w="38100">
            <a:solidFill>
              <a:srgbClr val="B52F0B"/>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B2E19690-4A56-4927-8BC1-93B71E6A157A}"/>
              </a:ext>
            </a:extLst>
          </p:cNvPr>
          <p:cNvCxnSpPr>
            <a:cxnSpLocks/>
          </p:cNvCxnSpPr>
          <p:nvPr/>
        </p:nvCxnSpPr>
        <p:spPr>
          <a:xfrm>
            <a:off x="6808034" y="3954488"/>
            <a:ext cx="877481" cy="0"/>
          </a:xfrm>
          <a:prstGeom prst="straightConnector1">
            <a:avLst/>
          </a:prstGeom>
          <a:ln w="38100">
            <a:solidFill>
              <a:srgbClr val="B52F0B"/>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80DBE294-80CE-49FF-8F4F-D2F54232375C}"/>
              </a:ext>
            </a:extLst>
          </p:cNvPr>
          <p:cNvCxnSpPr>
            <a:cxnSpLocks/>
          </p:cNvCxnSpPr>
          <p:nvPr/>
        </p:nvCxnSpPr>
        <p:spPr>
          <a:xfrm>
            <a:off x="6810534" y="4481646"/>
            <a:ext cx="877481" cy="0"/>
          </a:xfrm>
          <a:prstGeom prst="straightConnector1">
            <a:avLst/>
          </a:prstGeom>
          <a:ln w="38100">
            <a:solidFill>
              <a:srgbClr val="B52F0B"/>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CE19142B-5783-4E10-9614-B5B47774C37D}"/>
              </a:ext>
            </a:extLst>
          </p:cNvPr>
          <p:cNvCxnSpPr>
            <a:cxnSpLocks/>
          </p:cNvCxnSpPr>
          <p:nvPr/>
        </p:nvCxnSpPr>
        <p:spPr>
          <a:xfrm>
            <a:off x="6798043" y="5008798"/>
            <a:ext cx="877481" cy="0"/>
          </a:xfrm>
          <a:prstGeom prst="straightConnector1">
            <a:avLst/>
          </a:prstGeom>
          <a:ln w="38100">
            <a:solidFill>
              <a:srgbClr val="B52F0B"/>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3DB235B-1C52-458E-9015-B38DEC939F18}"/>
              </a:ext>
            </a:extLst>
          </p:cNvPr>
          <p:cNvCxnSpPr>
            <a:cxnSpLocks/>
          </p:cNvCxnSpPr>
          <p:nvPr/>
        </p:nvCxnSpPr>
        <p:spPr>
          <a:xfrm>
            <a:off x="9776080" y="3954488"/>
            <a:ext cx="877481" cy="0"/>
          </a:xfrm>
          <a:prstGeom prst="straightConnector1">
            <a:avLst/>
          </a:prstGeom>
          <a:ln w="38100">
            <a:solidFill>
              <a:srgbClr val="B52F0B"/>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8AED4C98-06FA-4A4B-BAC3-89E13C48B1AA}"/>
              </a:ext>
            </a:extLst>
          </p:cNvPr>
          <p:cNvCxnSpPr>
            <a:cxnSpLocks/>
          </p:cNvCxnSpPr>
          <p:nvPr/>
        </p:nvCxnSpPr>
        <p:spPr>
          <a:xfrm>
            <a:off x="9791071" y="4524119"/>
            <a:ext cx="877481" cy="0"/>
          </a:xfrm>
          <a:prstGeom prst="straightConnector1">
            <a:avLst/>
          </a:prstGeom>
          <a:ln w="38100">
            <a:solidFill>
              <a:srgbClr val="B52F0B"/>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C188130A-596A-4564-AFC5-B8016FC6C23D}"/>
              </a:ext>
            </a:extLst>
          </p:cNvPr>
          <p:cNvSpPr txBox="1"/>
          <p:nvPr/>
        </p:nvSpPr>
        <p:spPr>
          <a:xfrm>
            <a:off x="6190940" y="3161896"/>
            <a:ext cx="494676" cy="492443"/>
          </a:xfrm>
          <a:prstGeom prst="rect">
            <a:avLst/>
          </a:prstGeom>
          <a:noFill/>
        </p:spPr>
        <p:txBody>
          <a:bodyPr wrap="square" rtlCol="0" anchor="ctr" anchorCtr="1">
            <a:spAutoFit/>
          </a:bodyPr>
          <a:lstStyle/>
          <a:p>
            <a:r>
              <a:rPr lang="en-US" sz="2600" dirty="0"/>
              <a:t>a</a:t>
            </a:r>
          </a:p>
        </p:txBody>
      </p:sp>
      <p:sp>
        <p:nvSpPr>
          <p:cNvPr id="22" name="TextBox 21">
            <a:extLst>
              <a:ext uri="{FF2B5EF4-FFF2-40B4-BE49-F238E27FC236}">
                <a16:creationId xmlns:a16="http://schemas.microsoft.com/office/drawing/2014/main" id="{6AF9E313-14E1-45B8-8B71-C6133ACA15EA}"/>
              </a:ext>
            </a:extLst>
          </p:cNvPr>
          <p:cNvSpPr txBox="1"/>
          <p:nvPr/>
        </p:nvSpPr>
        <p:spPr>
          <a:xfrm>
            <a:off x="6193440" y="3674056"/>
            <a:ext cx="494676" cy="492443"/>
          </a:xfrm>
          <a:prstGeom prst="rect">
            <a:avLst/>
          </a:prstGeom>
          <a:noFill/>
        </p:spPr>
        <p:txBody>
          <a:bodyPr wrap="square" rtlCol="0" anchor="ctr" anchorCtr="1">
            <a:spAutoFit/>
          </a:bodyPr>
          <a:lstStyle/>
          <a:p>
            <a:r>
              <a:rPr lang="en-US" sz="2600" dirty="0"/>
              <a:t>b</a:t>
            </a:r>
          </a:p>
        </p:txBody>
      </p:sp>
      <p:sp>
        <p:nvSpPr>
          <p:cNvPr id="23" name="TextBox 22">
            <a:extLst>
              <a:ext uri="{FF2B5EF4-FFF2-40B4-BE49-F238E27FC236}">
                <a16:creationId xmlns:a16="http://schemas.microsoft.com/office/drawing/2014/main" id="{6782DE2A-8643-4BBF-A58D-74448897858C}"/>
              </a:ext>
            </a:extLst>
          </p:cNvPr>
          <p:cNvSpPr txBox="1"/>
          <p:nvPr/>
        </p:nvSpPr>
        <p:spPr>
          <a:xfrm>
            <a:off x="6193439" y="4213706"/>
            <a:ext cx="494676" cy="492443"/>
          </a:xfrm>
          <a:prstGeom prst="rect">
            <a:avLst/>
          </a:prstGeom>
          <a:noFill/>
        </p:spPr>
        <p:txBody>
          <a:bodyPr wrap="square" rtlCol="0" anchor="ctr" anchorCtr="1">
            <a:spAutoFit/>
          </a:bodyPr>
          <a:lstStyle/>
          <a:p>
            <a:r>
              <a:rPr lang="en-US" sz="2600" dirty="0"/>
              <a:t>c</a:t>
            </a:r>
          </a:p>
        </p:txBody>
      </p:sp>
      <p:sp>
        <p:nvSpPr>
          <p:cNvPr id="24" name="TextBox 23">
            <a:extLst>
              <a:ext uri="{FF2B5EF4-FFF2-40B4-BE49-F238E27FC236}">
                <a16:creationId xmlns:a16="http://schemas.microsoft.com/office/drawing/2014/main" id="{A7AAF997-644F-4BF3-BB0D-1FE02E92FE27}"/>
              </a:ext>
            </a:extLst>
          </p:cNvPr>
          <p:cNvSpPr txBox="1"/>
          <p:nvPr/>
        </p:nvSpPr>
        <p:spPr>
          <a:xfrm>
            <a:off x="6195939" y="4710878"/>
            <a:ext cx="494676" cy="492443"/>
          </a:xfrm>
          <a:prstGeom prst="rect">
            <a:avLst/>
          </a:prstGeom>
          <a:noFill/>
        </p:spPr>
        <p:txBody>
          <a:bodyPr wrap="square" rtlCol="0" anchor="ctr" anchorCtr="1">
            <a:spAutoFit/>
          </a:bodyPr>
          <a:lstStyle/>
          <a:p>
            <a:r>
              <a:rPr lang="en-US" sz="2600" dirty="0"/>
              <a:t>d</a:t>
            </a:r>
          </a:p>
        </p:txBody>
      </p:sp>
      <p:sp>
        <p:nvSpPr>
          <p:cNvPr id="25" name="TextBox 24">
            <a:extLst>
              <a:ext uri="{FF2B5EF4-FFF2-40B4-BE49-F238E27FC236}">
                <a16:creationId xmlns:a16="http://schemas.microsoft.com/office/drawing/2014/main" id="{021E5CE7-9223-4473-AF03-39A24DC883D0}"/>
              </a:ext>
            </a:extLst>
          </p:cNvPr>
          <p:cNvSpPr txBox="1"/>
          <p:nvPr/>
        </p:nvSpPr>
        <p:spPr>
          <a:xfrm>
            <a:off x="10750446" y="3719026"/>
            <a:ext cx="494676" cy="492443"/>
          </a:xfrm>
          <a:prstGeom prst="rect">
            <a:avLst/>
          </a:prstGeom>
          <a:noFill/>
        </p:spPr>
        <p:txBody>
          <a:bodyPr wrap="square" rtlCol="0" anchor="ctr" anchorCtr="1">
            <a:spAutoFit/>
          </a:bodyPr>
          <a:lstStyle/>
          <a:p>
            <a:r>
              <a:rPr lang="en-US" sz="2600" dirty="0"/>
              <a:t>x</a:t>
            </a:r>
          </a:p>
        </p:txBody>
      </p:sp>
      <p:sp>
        <p:nvSpPr>
          <p:cNvPr id="26" name="TextBox 25">
            <a:extLst>
              <a:ext uri="{FF2B5EF4-FFF2-40B4-BE49-F238E27FC236}">
                <a16:creationId xmlns:a16="http://schemas.microsoft.com/office/drawing/2014/main" id="{DE67BC45-3101-4360-A1D0-1212041D110D}"/>
              </a:ext>
            </a:extLst>
          </p:cNvPr>
          <p:cNvSpPr txBox="1"/>
          <p:nvPr/>
        </p:nvSpPr>
        <p:spPr>
          <a:xfrm>
            <a:off x="10752945" y="4276158"/>
            <a:ext cx="494676" cy="492443"/>
          </a:xfrm>
          <a:prstGeom prst="rect">
            <a:avLst/>
          </a:prstGeom>
          <a:noFill/>
        </p:spPr>
        <p:txBody>
          <a:bodyPr wrap="square" rtlCol="0" anchor="ctr" anchorCtr="1">
            <a:spAutoFit/>
          </a:bodyPr>
          <a:lstStyle/>
          <a:p>
            <a:r>
              <a:rPr lang="en-US" sz="2600" dirty="0"/>
              <a:t>y</a:t>
            </a:r>
          </a:p>
        </p:txBody>
      </p:sp>
      <p:cxnSp>
        <p:nvCxnSpPr>
          <p:cNvPr id="28" name="Straight Connector 27">
            <a:extLst>
              <a:ext uri="{FF2B5EF4-FFF2-40B4-BE49-F238E27FC236}">
                <a16:creationId xmlns:a16="http://schemas.microsoft.com/office/drawing/2014/main" id="{6BE3A596-0B22-4B66-8E10-5DF14B1C3ECA}"/>
              </a:ext>
            </a:extLst>
          </p:cNvPr>
          <p:cNvCxnSpPr>
            <a:cxnSpLocks/>
          </p:cNvCxnSpPr>
          <p:nvPr/>
        </p:nvCxnSpPr>
        <p:spPr>
          <a:xfrm>
            <a:off x="5501390" y="2188564"/>
            <a:ext cx="0" cy="3582649"/>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8F73D8-CA98-4394-93D4-FB4D9A89E3DE}"/>
              </a:ext>
            </a:extLst>
          </p:cNvPr>
          <p:cNvCxnSpPr>
            <a:cxnSpLocks/>
          </p:cNvCxnSpPr>
          <p:nvPr/>
        </p:nvCxnSpPr>
        <p:spPr>
          <a:xfrm>
            <a:off x="5578840" y="2236034"/>
            <a:ext cx="0" cy="3582649"/>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Footer Placeholder 3">
            <a:extLst>
              <a:ext uri="{FF2B5EF4-FFF2-40B4-BE49-F238E27FC236}">
                <a16:creationId xmlns:a16="http://schemas.microsoft.com/office/drawing/2014/main" id="{B69265B8-CFCB-4527-A948-55EA654345C2}"/>
              </a:ext>
            </a:extLst>
          </p:cNvPr>
          <p:cNvSpPr>
            <a:spLocks noGrp="1"/>
          </p:cNvSpPr>
          <p:nvPr>
            <p:ph type="ftr" sz="quarter" idx="11"/>
          </p:nvPr>
        </p:nvSpPr>
        <p:spPr>
          <a:xfrm>
            <a:off x="4038600" y="6356350"/>
            <a:ext cx="4114800" cy="365125"/>
          </a:xfrm>
        </p:spPr>
        <p:txBody>
          <a:bodyPr anchorCtr="1">
            <a:normAutofit/>
          </a:bodyPr>
          <a:lstStyle/>
          <a:p>
            <a:pPr algn="l">
              <a:spcAft>
                <a:spcPts val="600"/>
              </a:spcAft>
            </a:pPr>
            <a:r>
              <a:rPr lang="en-US" b="1" dirty="0">
                <a:solidFill>
                  <a:srgbClr val="FFFFFF"/>
                </a:solidFill>
              </a:rPr>
              <a:t>CSE460 : VLSI Design</a:t>
            </a:r>
            <a:r>
              <a:rPr lang="en-US" dirty="0">
                <a:solidFill>
                  <a:srgbClr val="FFFFFF"/>
                </a:solidFill>
              </a:rPr>
              <a:t> </a:t>
            </a:r>
          </a:p>
        </p:txBody>
      </p:sp>
      <p:pic>
        <p:nvPicPr>
          <p:cNvPr id="27" name="Picture 26">
            <a:extLst>
              <a:ext uri="{FF2B5EF4-FFF2-40B4-BE49-F238E27FC236}">
                <a16:creationId xmlns:a16="http://schemas.microsoft.com/office/drawing/2014/main" id="{ADE32C5F-F8B9-A042-94D4-C85A15695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A63D77D-BC7D-4FB2-B04F-3F9D220527A7}"/>
                  </a:ext>
                </a:extLst>
              </p14:cNvPr>
              <p14:cNvContentPartPr/>
              <p14:nvPr/>
            </p14:nvContentPartPr>
            <p14:xfrm>
              <a:off x="618120" y="2182320"/>
              <a:ext cx="8664840" cy="3428640"/>
            </p14:xfrm>
          </p:contentPart>
        </mc:Choice>
        <mc:Fallback>
          <p:pic>
            <p:nvPicPr>
              <p:cNvPr id="2" name="Ink 1">
                <a:extLst>
                  <a:ext uri="{FF2B5EF4-FFF2-40B4-BE49-F238E27FC236}">
                    <a16:creationId xmlns:a16="http://schemas.microsoft.com/office/drawing/2014/main" id="{1A63D77D-BC7D-4FB2-B04F-3F9D220527A7}"/>
                  </a:ext>
                </a:extLst>
              </p:cNvPr>
              <p:cNvPicPr/>
              <p:nvPr/>
            </p:nvPicPr>
            <p:blipFill>
              <a:blip r:embed="rId4"/>
              <a:stretch>
                <a:fillRect/>
              </a:stretch>
            </p:blipFill>
            <p:spPr>
              <a:xfrm>
                <a:off x="608760" y="2172960"/>
                <a:ext cx="8683560" cy="3447360"/>
              </a:xfrm>
              <a:prstGeom prst="rect">
                <a:avLst/>
              </a:prstGeom>
            </p:spPr>
          </p:pic>
        </mc:Fallback>
      </mc:AlternateContent>
    </p:spTree>
    <p:extLst>
      <p:ext uri="{BB962C8B-B14F-4D97-AF65-F5344CB8AC3E}">
        <p14:creationId xmlns:p14="http://schemas.microsoft.com/office/powerpoint/2010/main" val="3474313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6F43-4B97-47CD-9C4C-55AB87D68EFF}"/>
              </a:ext>
            </a:extLst>
          </p:cNvPr>
          <p:cNvSpPr>
            <a:spLocks noGrp="1"/>
          </p:cNvSpPr>
          <p:nvPr>
            <p:ph type="title"/>
          </p:nvPr>
        </p:nvSpPr>
        <p:spPr/>
        <p:txBody>
          <a:bodyPr/>
          <a:lstStyle/>
          <a:p>
            <a:r>
              <a:rPr lang="en-US" dirty="0">
                <a:solidFill>
                  <a:schemeClr val="bg1"/>
                </a:solidFill>
              </a:rPr>
              <a:t>Basic Syntax and Lexical Conventions </a:t>
            </a:r>
          </a:p>
        </p:txBody>
      </p:sp>
      <p:sp>
        <p:nvSpPr>
          <p:cNvPr id="7" name="Content Placeholder 6">
            <a:extLst>
              <a:ext uri="{FF2B5EF4-FFF2-40B4-BE49-F238E27FC236}">
                <a16:creationId xmlns:a16="http://schemas.microsoft.com/office/drawing/2014/main" id="{F6CC46BE-C4AC-4E1A-8DFB-04CF43250E19}"/>
              </a:ext>
            </a:extLst>
          </p:cNvPr>
          <p:cNvSpPr>
            <a:spLocks noGrp="1"/>
          </p:cNvSpPr>
          <p:nvPr>
            <p:ph idx="1"/>
          </p:nvPr>
        </p:nvSpPr>
        <p:spPr/>
        <p:txBody>
          <a:bodyPr/>
          <a:lstStyle/>
          <a:p>
            <a:r>
              <a:rPr lang="en-US" sz="2600" dirty="0">
                <a:solidFill>
                  <a:schemeClr val="bg1"/>
                </a:solidFill>
              </a:rPr>
              <a:t>Documentation in Verilog code</a:t>
            </a:r>
          </a:p>
          <a:p>
            <a:pPr marL="0" indent="0" algn="just">
              <a:buNone/>
            </a:pPr>
            <a:r>
              <a:rPr lang="en-US" dirty="0">
                <a:solidFill>
                  <a:schemeClr val="bg1"/>
                </a:solidFill>
              </a:rPr>
              <a:t>	</a:t>
            </a:r>
            <a:r>
              <a:rPr lang="en-US" sz="2000" dirty="0">
                <a:solidFill>
                  <a:schemeClr val="bg1"/>
                </a:solidFill>
              </a:rPr>
              <a:t>- Documentation can be included in Verilog code by writing comments. </a:t>
            </a:r>
            <a:r>
              <a:rPr lang="en-US" sz="2000" dirty="0">
                <a:solidFill>
                  <a:schemeClr val="bg1"/>
                </a:solidFill>
                <a:ea typeface="Cambria Math" panose="02040503050406030204" pitchFamily="18" charset="0"/>
              </a:rPr>
              <a:t>A </a:t>
            </a:r>
            <a:r>
              <a:rPr lang="en-US" sz="2000" dirty="0">
                <a:solidFill>
                  <a:schemeClr val="accent6"/>
                </a:solidFill>
                <a:ea typeface="Cambria Math" panose="02040503050406030204" pitchFamily="18" charset="0"/>
              </a:rPr>
              <a:t>short comment begins with a double slash ( // )</a:t>
            </a:r>
            <a:r>
              <a:rPr lang="en-US" sz="2000" dirty="0">
                <a:solidFill>
                  <a:schemeClr val="bg1"/>
                </a:solidFill>
                <a:ea typeface="Cambria Math" panose="02040503050406030204" pitchFamily="18" charset="0"/>
              </a:rPr>
              <a:t>. A </a:t>
            </a:r>
            <a:r>
              <a:rPr lang="en-US" sz="2000" dirty="0">
                <a:solidFill>
                  <a:schemeClr val="accent6"/>
                </a:solidFill>
                <a:ea typeface="Cambria Math" panose="02040503050406030204" pitchFamily="18" charset="0"/>
              </a:rPr>
              <a:t>long comment spans multiple lines and is contained inside /* and */</a:t>
            </a:r>
            <a:r>
              <a:rPr lang="en-US" sz="2000" dirty="0">
                <a:solidFill>
                  <a:schemeClr val="bg1"/>
                </a:solidFill>
                <a:ea typeface="Cambria Math" panose="02040503050406030204" pitchFamily="18" charset="0"/>
              </a:rPr>
              <a:t>.</a:t>
            </a:r>
          </a:p>
          <a:p>
            <a:pPr marL="0" indent="0">
              <a:buNone/>
            </a:pPr>
            <a:endParaRPr lang="en-US" dirty="0"/>
          </a:p>
        </p:txBody>
      </p:sp>
      <p:sp>
        <p:nvSpPr>
          <p:cNvPr id="6" name="Slide Number Placeholder 5">
            <a:extLst>
              <a:ext uri="{FF2B5EF4-FFF2-40B4-BE49-F238E27FC236}">
                <a16:creationId xmlns:a16="http://schemas.microsoft.com/office/drawing/2014/main" id="{AD5BE483-A965-420B-9CED-ED9DC755DC34}"/>
              </a:ext>
            </a:extLst>
          </p:cNvPr>
          <p:cNvSpPr>
            <a:spLocks noGrp="1"/>
          </p:cNvSpPr>
          <p:nvPr>
            <p:ph type="sldNum" sz="quarter" idx="12"/>
          </p:nvPr>
        </p:nvSpPr>
        <p:spPr/>
        <p:txBody>
          <a:bodyPr/>
          <a:lstStyle/>
          <a:p>
            <a:fld id="{4022722E-B8F0-49A7-B007-BC47D25684C4}" type="slidenum">
              <a:rPr lang="en-US" smtClean="0"/>
              <a:t>13</a:t>
            </a:fld>
            <a:endParaRPr lang="en-US"/>
          </a:p>
        </p:txBody>
      </p:sp>
      <p:sp>
        <p:nvSpPr>
          <p:cNvPr id="9" name="Rectangle 8">
            <a:extLst>
              <a:ext uri="{FF2B5EF4-FFF2-40B4-BE49-F238E27FC236}">
                <a16:creationId xmlns:a16="http://schemas.microsoft.com/office/drawing/2014/main" id="{F168E7F0-1EEC-4040-9C18-9BC85C237912}"/>
              </a:ext>
            </a:extLst>
          </p:cNvPr>
          <p:cNvSpPr/>
          <p:nvPr/>
        </p:nvSpPr>
        <p:spPr>
          <a:xfrm>
            <a:off x="1156741" y="3357795"/>
            <a:ext cx="9998437" cy="287912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0000FF"/>
                </a:solidFill>
                <a:effectLst/>
                <a:latin typeface="Courier New" panose="02070309020205020404" pitchFamily="49" charset="0"/>
              </a:rPr>
              <a:t>module</a:t>
            </a:r>
            <a:r>
              <a:rPr lang="en-US" sz="1800" dirty="0">
                <a:solidFill>
                  <a:srgbClr val="000000"/>
                </a:solidFill>
                <a:effectLst/>
                <a:latin typeface="Courier New" panose="02070309020205020404" pitchFamily="49" charset="0"/>
              </a:rPr>
              <a:t> fulladd</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cout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8000"/>
                </a:solidFill>
                <a:effectLst/>
                <a:latin typeface="Courier New" panose="02070309020205020404" pitchFamily="49" charset="0"/>
              </a:rPr>
              <a:t>// A full adder verilog module </a:t>
            </a:r>
          </a:p>
          <a:p>
            <a:r>
              <a:rPr lang="en-US" sz="1800" dirty="0">
                <a:solidFill>
                  <a:srgbClr val="008000"/>
                </a:solidFill>
                <a:effectLst/>
                <a:latin typeface="Courier New" panose="02070309020205020404" pitchFamily="49" charset="0"/>
              </a:rPr>
              <a:t>/* </a:t>
            </a:r>
          </a:p>
          <a:p>
            <a:r>
              <a:rPr lang="en-US" sz="1800" dirty="0">
                <a:solidFill>
                  <a:srgbClr val="008000"/>
                </a:solidFill>
                <a:effectLst/>
                <a:latin typeface="Courier New" panose="02070309020205020404" pitchFamily="49" charset="0"/>
              </a:rPr>
              <a:t>This module takes three inputs a, b, cin and adds them. </a:t>
            </a:r>
          </a:p>
          <a:p>
            <a:r>
              <a:rPr lang="en-US" sz="1800" dirty="0">
                <a:solidFill>
                  <a:srgbClr val="008000"/>
                </a:solidFill>
                <a:effectLst/>
                <a:latin typeface="Courier New" panose="02070309020205020404" pitchFamily="49" charset="0"/>
              </a:rPr>
              <a:t>The sum of the inputs are stored in s, the carryout is stored in </a:t>
            </a:r>
            <a:r>
              <a:rPr lang="en-US" sz="1800" dirty="0" err="1">
                <a:solidFill>
                  <a:srgbClr val="008000"/>
                </a:solidFill>
                <a:effectLst/>
                <a:latin typeface="Courier New" panose="02070309020205020404" pitchFamily="49" charset="0"/>
              </a:rPr>
              <a:t>cout</a:t>
            </a:r>
            <a:r>
              <a:rPr lang="en-US" sz="1800" dirty="0">
                <a:solidFill>
                  <a:srgbClr val="008000"/>
                </a:solidFill>
                <a:effectLst/>
                <a:latin typeface="Courier New" panose="02070309020205020404" pitchFamily="49" charset="0"/>
              </a:rPr>
              <a:t>. </a:t>
            </a:r>
          </a:p>
          <a:p>
            <a:r>
              <a:rPr lang="en-US" sz="1800" dirty="0">
                <a:solidFill>
                  <a:srgbClr val="00800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input</a:t>
            </a:r>
            <a:r>
              <a:rPr lang="en-US" sz="1800" dirty="0">
                <a:solidFill>
                  <a:srgbClr val="000000"/>
                </a:solidFill>
                <a:effectLst/>
                <a:latin typeface="Courier New" panose="02070309020205020404" pitchFamily="49" charset="0"/>
              </a:rPr>
              <a:t> 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output</a:t>
            </a:r>
            <a:r>
              <a:rPr lang="en-US" sz="1800" dirty="0">
                <a:solidFill>
                  <a:srgbClr val="000000"/>
                </a:solidFill>
                <a:effectLst/>
                <a:latin typeface="Courier New" panose="02070309020205020404" pitchFamily="49" charset="0"/>
              </a:rPr>
              <a:t> 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cout</a:t>
            </a:r>
            <a:r>
              <a:rPr lang="en-US" sz="1800" b="1" dirty="0">
                <a:solidFill>
                  <a:srgbClr val="000080"/>
                </a:solidFill>
                <a:effectLst/>
                <a:latin typeface="Courier New" panose="02070309020205020404" pitchFamily="49" charset="0"/>
              </a:rPr>
              <a:t>;</a:t>
            </a:r>
          </a:p>
          <a:p>
            <a:r>
              <a:rPr lang="en-US" sz="1800" dirty="0">
                <a:solidFill>
                  <a:srgbClr val="008000"/>
                </a:solidFill>
                <a:effectLst/>
                <a:latin typeface="Courier New" panose="02070309020205020404" pitchFamily="49" charset="0"/>
              </a:rPr>
              <a:t>// Verilog Code // </a:t>
            </a:r>
          </a:p>
          <a:p>
            <a:r>
              <a:rPr lang="en-US" sz="1800" b="1" dirty="0">
                <a:solidFill>
                  <a:srgbClr val="0000FF"/>
                </a:solidFill>
                <a:effectLst/>
                <a:latin typeface="Courier New" panose="02070309020205020404" pitchFamily="49" charset="0"/>
              </a:rPr>
              <a:t>endmodule</a:t>
            </a:r>
            <a:r>
              <a:rPr lang="en-US" sz="1800" dirty="0">
                <a:solidFill>
                  <a:srgbClr val="000000"/>
                </a:solidFill>
                <a:effectLst/>
                <a:latin typeface="Courier New" panose="02070309020205020404" pitchFamily="49" charset="0"/>
              </a:rPr>
              <a:t> </a:t>
            </a:r>
            <a:endParaRPr lang="en-US" dirty="0">
              <a:effectLst/>
            </a:endParaRPr>
          </a:p>
        </p:txBody>
      </p:sp>
      <p:sp>
        <p:nvSpPr>
          <p:cNvPr id="10" name="Footer Placeholder 3">
            <a:extLst>
              <a:ext uri="{FF2B5EF4-FFF2-40B4-BE49-F238E27FC236}">
                <a16:creationId xmlns:a16="http://schemas.microsoft.com/office/drawing/2014/main" id="{7E44D48F-0AFC-4357-870B-EF4533B045F4}"/>
              </a:ext>
            </a:extLst>
          </p:cNvPr>
          <p:cNvSpPr>
            <a:spLocks noGrp="1"/>
          </p:cNvSpPr>
          <p:nvPr>
            <p:ph type="ftr" sz="quarter" idx="11"/>
          </p:nvPr>
        </p:nvSpPr>
        <p:spPr>
          <a:xfrm>
            <a:off x="4038600" y="6356350"/>
            <a:ext cx="4114800" cy="365125"/>
          </a:xfrm>
        </p:spPr>
        <p:txBody>
          <a:bodyPr anchorCtr="1">
            <a:normAutofit/>
          </a:bodyPr>
          <a:lstStyle/>
          <a:p>
            <a:pPr algn="l">
              <a:spcAft>
                <a:spcPts val="600"/>
              </a:spcAft>
            </a:pPr>
            <a:r>
              <a:rPr lang="en-US" b="1" dirty="0">
                <a:solidFill>
                  <a:srgbClr val="FFFFFF"/>
                </a:solidFill>
              </a:rPr>
              <a:t>CSE460 : VLSI Design</a:t>
            </a:r>
            <a:r>
              <a:rPr lang="en-US" dirty="0">
                <a:solidFill>
                  <a:srgbClr val="FFFFFF"/>
                </a:solidFill>
              </a:rPr>
              <a:t> </a:t>
            </a:r>
          </a:p>
        </p:txBody>
      </p:sp>
      <p:pic>
        <p:nvPicPr>
          <p:cNvPr id="8" name="Picture 7">
            <a:extLst>
              <a:ext uri="{FF2B5EF4-FFF2-40B4-BE49-F238E27FC236}">
                <a16:creationId xmlns:a16="http://schemas.microsoft.com/office/drawing/2014/main" id="{83E9C07A-30E9-E740-95E1-F40D0100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8F4BA79-7894-4B03-A081-978C4F72DD07}"/>
                  </a:ext>
                </a:extLst>
              </p14:cNvPr>
              <p14:cNvContentPartPr/>
              <p14:nvPr/>
            </p14:nvContentPartPr>
            <p14:xfrm>
              <a:off x="9688680" y="2737080"/>
              <a:ext cx="1024560" cy="29160"/>
            </p14:xfrm>
          </p:contentPart>
        </mc:Choice>
        <mc:Fallback>
          <p:pic>
            <p:nvPicPr>
              <p:cNvPr id="3" name="Ink 2">
                <a:extLst>
                  <a:ext uri="{FF2B5EF4-FFF2-40B4-BE49-F238E27FC236}">
                    <a16:creationId xmlns:a16="http://schemas.microsoft.com/office/drawing/2014/main" id="{58F4BA79-7894-4B03-A081-978C4F72DD07}"/>
                  </a:ext>
                </a:extLst>
              </p:cNvPr>
              <p:cNvPicPr/>
              <p:nvPr/>
            </p:nvPicPr>
            <p:blipFill>
              <a:blip r:embed="rId4"/>
              <a:stretch>
                <a:fillRect/>
              </a:stretch>
            </p:blipFill>
            <p:spPr>
              <a:xfrm>
                <a:off x="9679320" y="2727720"/>
                <a:ext cx="1043280" cy="47880"/>
              </a:xfrm>
              <a:prstGeom prst="rect">
                <a:avLst/>
              </a:prstGeom>
            </p:spPr>
          </p:pic>
        </mc:Fallback>
      </mc:AlternateContent>
    </p:spTree>
    <p:extLst>
      <p:ext uri="{BB962C8B-B14F-4D97-AF65-F5344CB8AC3E}">
        <p14:creationId xmlns:p14="http://schemas.microsoft.com/office/powerpoint/2010/main" val="144912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6F43-4B97-47CD-9C4C-55AB87D68EFF}"/>
              </a:ext>
            </a:extLst>
          </p:cNvPr>
          <p:cNvSpPr>
            <a:spLocks noGrp="1"/>
          </p:cNvSpPr>
          <p:nvPr>
            <p:ph type="title"/>
          </p:nvPr>
        </p:nvSpPr>
        <p:spPr>
          <a:xfrm>
            <a:off x="838200" y="365126"/>
            <a:ext cx="10515600" cy="849078"/>
          </a:xfrm>
        </p:spPr>
        <p:txBody>
          <a:bodyPr/>
          <a:lstStyle/>
          <a:p>
            <a:r>
              <a:rPr lang="en-US" dirty="0">
                <a:solidFill>
                  <a:schemeClr val="bg1"/>
                </a:solidFill>
              </a:rPr>
              <a:t>Basic Syntax and Lexical Conventions </a:t>
            </a:r>
          </a:p>
        </p:txBody>
      </p:sp>
      <p:sp>
        <p:nvSpPr>
          <p:cNvPr id="7" name="Content Placeholder 6">
            <a:extLst>
              <a:ext uri="{FF2B5EF4-FFF2-40B4-BE49-F238E27FC236}">
                <a16:creationId xmlns:a16="http://schemas.microsoft.com/office/drawing/2014/main" id="{F6CC46BE-C4AC-4E1A-8DFB-04CF43250E19}"/>
              </a:ext>
            </a:extLst>
          </p:cNvPr>
          <p:cNvSpPr>
            <a:spLocks noGrp="1"/>
          </p:cNvSpPr>
          <p:nvPr>
            <p:ph idx="1"/>
          </p:nvPr>
        </p:nvSpPr>
        <p:spPr>
          <a:xfrm>
            <a:off x="838200" y="1214202"/>
            <a:ext cx="10515600" cy="5142147"/>
          </a:xfrm>
        </p:spPr>
        <p:txBody>
          <a:bodyPr/>
          <a:lstStyle/>
          <a:p>
            <a:r>
              <a:rPr lang="en-US" sz="2400" dirty="0">
                <a:solidFill>
                  <a:schemeClr val="bg1"/>
                </a:solidFill>
              </a:rPr>
              <a:t>White space</a:t>
            </a:r>
          </a:p>
          <a:p>
            <a:pPr marL="0" indent="0" algn="just">
              <a:buNone/>
            </a:pPr>
            <a:r>
              <a:rPr lang="en-US" dirty="0">
                <a:solidFill>
                  <a:schemeClr val="bg1"/>
                </a:solidFill>
              </a:rPr>
              <a:t>	</a:t>
            </a:r>
            <a:r>
              <a:rPr lang="en-US" sz="2000" dirty="0">
                <a:solidFill>
                  <a:schemeClr val="bg1"/>
                </a:solidFill>
              </a:rPr>
              <a:t>- </a:t>
            </a:r>
            <a:r>
              <a:rPr lang="en-US" sz="2000" dirty="0">
                <a:solidFill>
                  <a:schemeClr val="accent6"/>
                </a:solidFill>
              </a:rPr>
              <a:t>White space characters such as </a:t>
            </a:r>
            <a:r>
              <a:rPr lang="en-US" sz="2000" i="1" dirty="0">
                <a:solidFill>
                  <a:schemeClr val="accent6"/>
                </a:solidFill>
              </a:rPr>
              <a:t>SPACE</a:t>
            </a:r>
            <a:r>
              <a:rPr lang="en-US" sz="2000" dirty="0">
                <a:solidFill>
                  <a:schemeClr val="accent6"/>
                </a:solidFill>
              </a:rPr>
              <a:t> and </a:t>
            </a:r>
            <a:r>
              <a:rPr lang="en-US" sz="2000" i="1" dirty="0">
                <a:solidFill>
                  <a:schemeClr val="accent6"/>
                </a:solidFill>
              </a:rPr>
              <a:t>TAB </a:t>
            </a:r>
            <a:r>
              <a:rPr lang="en-US" sz="2000" dirty="0">
                <a:solidFill>
                  <a:schemeClr val="accent6"/>
                </a:solidFill>
              </a:rPr>
              <a:t>are ignored </a:t>
            </a:r>
            <a:r>
              <a:rPr lang="en-US" sz="2000" dirty="0">
                <a:solidFill>
                  <a:schemeClr val="bg1"/>
                </a:solidFill>
              </a:rPr>
              <a:t>by the Verilog compiler. Although multiple statements can be written in a single line, placing each statement in a single line and using </a:t>
            </a:r>
            <a:r>
              <a:rPr lang="en-US" sz="2000" i="1" dirty="0">
                <a:solidFill>
                  <a:schemeClr val="bg1"/>
                </a:solidFill>
              </a:rPr>
              <a:t>indentation </a:t>
            </a:r>
            <a:r>
              <a:rPr lang="en-US" sz="2000" dirty="0">
                <a:solidFill>
                  <a:schemeClr val="bg1"/>
                </a:solidFill>
              </a:rPr>
              <a:t>within blocks of code are good ways to increase readability of the code.</a:t>
            </a:r>
          </a:p>
          <a:p>
            <a:pPr marL="0" indent="0" algn="just">
              <a:buNone/>
            </a:pPr>
            <a:endParaRPr lang="en-US" sz="2000" i="1" dirty="0">
              <a:solidFill>
                <a:schemeClr val="bg1"/>
              </a:solidFill>
              <a:ea typeface="Cambria Math" panose="02040503050406030204" pitchFamily="18" charset="0"/>
            </a:endParaRPr>
          </a:p>
          <a:p>
            <a:pPr algn="just"/>
            <a:r>
              <a:rPr lang="en-US" sz="2400" dirty="0">
                <a:solidFill>
                  <a:schemeClr val="bg1"/>
                </a:solidFill>
                <a:ea typeface="Cambria Math" panose="02040503050406030204" pitchFamily="18" charset="0"/>
              </a:rPr>
              <a:t>Number specification</a:t>
            </a:r>
          </a:p>
          <a:p>
            <a:pPr marL="0" indent="0" algn="just">
              <a:buNone/>
            </a:pPr>
            <a:r>
              <a:rPr lang="en-US" sz="2000" i="1" dirty="0">
                <a:solidFill>
                  <a:schemeClr val="bg1"/>
                </a:solidFill>
                <a:ea typeface="Cambria Math" panose="02040503050406030204" pitchFamily="18" charset="0"/>
              </a:rPr>
              <a:t>	- </a:t>
            </a:r>
            <a:r>
              <a:rPr lang="en-US" sz="2000" dirty="0">
                <a:solidFill>
                  <a:schemeClr val="bg1"/>
                </a:solidFill>
                <a:ea typeface="Cambria Math" panose="02040503050406030204" pitchFamily="18" charset="0"/>
              </a:rPr>
              <a:t>There are two types of number specifications found in verilog, </a:t>
            </a:r>
            <a:r>
              <a:rPr lang="en-US" sz="2000" i="1" dirty="0">
                <a:solidFill>
                  <a:schemeClr val="bg1"/>
                </a:solidFill>
                <a:ea typeface="Cambria Math" panose="02040503050406030204" pitchFamily="18" charset="0"/>
              </a:rPr>
              <a:t>sized </a:t>
            </a:r>
            <a:r>
              <a:rPr lang="en-US" sz="2000" dirty="0">
                <a:solidFill>
                  <a:schemeClr val="bg1"/>
                </a:solidFill>
                <a:ea typeface="Cambria Math" panose="02040503050406030204" pitchFamily="18" charset="0"/>
              </a:rPr>
              <a:t>and </a:t>
            </a:r>
            <a:r>
              <a:rPr lang="en-US" sz="2000" i="1" dirty="0">
                <a:solidFill>
                  <a:schemeClr val="bg1"/>
                </a:solidFill>
                <a:ea typeface="Cambria Math" panose="02040503050406030204" pitchFamily="18" charset="0"/>
              </a:rPr>
              <a:t>unsized.</a:t>
            </a:r>
          </a:p>
          <a:p>
            <a:pPr marL="0" indent="0" algn="just">
              <a:buNone/>
            </a:pPr>
            <a:r>
              <a:rPr lang="en-US" sz="2000" i="1" dirty="0">
                <a:solidFill>
                  <a:schemeClr val="bg1"/>
                </a:solidFill>
                <a:ea typeface="Cambria Math" panose="02040503050406030204" pitchFamily="18" charset="0"/>
              </a:rPr>
              <a:t>	- sized </a:t>
            </a:r>
            <a:r>
              <a:rPr lang="en-US" sz="2000" dirty="0">
                <a:solidFill>
                  <a:schemeClr val="bg1"/>
                </a:solidFill>
                <a:ea typeface="Cambria Math" panose="02040503050406030204" pitchFamily="18" charset="0"/>
              </a:rPr>
              <a:t>numbers are represented as: </a:t>
            </a:r>
            <a:r>
              <a:rPr lang="en-US" sz="2000" i="1" dirty="0">
                <a:solidFill>
                  <a:schemeClr val="accent6"/>
                </a:solidFill>
                <a:ea typeface="Cambria Math" panose="02040503050406030204" pitchFamily="18" charset="0"/>
              </a:rPr>
              <a:t>&lt;size&gt; ‘&lt;base format&gt; &lt;value&gt;. </a:t>
            </a:r>
            <a:r>
              <a:rPr lang="en-US" sz="2000" dirty="0">
                <a:solidFill>
                  <a:schemeClr val="bg1"/>
                </a:solidFill>
                <a:ea typeface="Cambria Math" panose="02040503050406030204" pitchFamily="18" charset="0"/>
              </a:rPr>
              <a:t>Supported formats are:</a:t>
            </a:r>
            <a:endParaRPr lang="en-US" sz="2000" i="1" dirty="0">
              <a:solidFill>
                <a:schemeClr val="bg1"/>
              </a:solidFill>
              <a:ea typeface="Cambria Math" panose="02040503050406030204" pitchFamily="18" charset="0"/>
            </a:endParaRPr>
          </a:p>
          <a:p>
            <a:pPr marL="0" indent="0" algn="just">
              <a:buNone/>
            </a:pPr>
            <a:r>
              <a:rPr lang="en-US" sz="2000" dirty="0">
                <a:solidFill>
                  <a:schemeClr val="bg1"/>
                </a:solidFill>
                <a:ea typeface="Cambria Math" panose="02040503050406030204" pitchFamily="18" charset="0"/>
              </a:rPr>
              <a:t>	</a:t>
            </a:r>
          </a:p>
          <a:p>
            <a:pPr marL="0" indent="0" algn="just">
              <a:buNone/>
            </a:pPr>
            <a:r>
              <a:rPr lang="en-US" sz="2000" dirty="0">
                <a:solidFill>
                  <a:schemeClr val="bg1"/>
                </a:solidFill>
                <a:ea typeface="Cambria Math" panose="02040503050406030204" pitchFamily="18" charset="0"/>
              </a:rPr>
              <a:t>			</a:t>
            </a:r>
          </a:p>
          <a:p>
            <a:pPr marL="0" indent="0">
              <a:buNone/>
            </a:pPr>
            <a:endParaRPr lang="en-US" dirty="0"/>
          </a:p>
        </p:txBody>
      </p:sp>
      <p:sp>
        <p:nvSpPr>
          <p:cNvPr id="6" name="Slide Number Placeholder 5">
            <a:extLst>
              <a:ext uri="{FF2B5EF4-FFF2-40B4-BE49-F238E27FC236}">
                <a16:creationId xmlns:a16="http://schemas.microsoft.com/office/drawing/2014/main" id="{AD5BE483-A965-420B-9CED-ED9DC755DC34}"/>
              </a:ext>
            </a:extLst>
          </p:cNvPr>
          <p:cNvSpPr>
            <a:spLocks noGrp="1"/>
          </p:cNvSpPr>
          <p:nvPr>
            <p:ph type="sldNum" sz="quarter" idx="12"/>
          </p:nvPr>
        </p:nvSpPr>
        <p:spPr/>
        <p:txBody>
          <a:bodyPr/>
          <a:lstStyle/>
          <a:p>
            <a:fld id="{4022722E-B8F0-49A7-B007-BC47D25684C4}" type="slidenum">
              <a:rPr lang="en-US" smtClean="0"/>
              <a:t>14</a:t>
            </a:fld>
            <a:endParaRPr lang="en-US"/>
          </a:p>
        </p:txBody>
      </p:sp>
      <p:sp>
        <p:nvSpPr>
          <p:cNvPr id="10" name="Footer Placeholder 3">
            <a:extLst>
              <a:ext uri="{FF2B5EF4-FFF2-40B4-BE49-F238E27FC236}">
                <a16:creationId xmlns:a16="http://schemas.microsoft.com/office/drawing/2014/main" id="{7E44D48F-0AFC-4357-870B-EF4533B045F4}"/>
              </a:ext>
            </a:extLst>
          </p:cNvPr>
          <p:cNvSpPr>
            <a:spLocks noGrp="1"/>
          </p:cNvSpPr>
          <p:nvPr>
            <p:ph type="ftr" sz="quarter" idx="11"/>
          </p:nvPr>
        </p:nvSpPr>
        <p:spPr>
          <a:xfrm>
            <a:off x="4038600" y="6356350"/>
            <a:ext cx="4114800" cy="365125"/>
          </a:xfrm>
        </p:spPr>
        <p:txBody>
          <a:bodyPr anchorCtr="1">
            <a:normAutofit/>
          </a:bodyPr>
          <a:lstStyle/>
          <a:p>
            <a:pPr algn="l">
              <a:spcAft>
                <a:spcPts val="600"/>
              </a:spcAft>
            </a:pPr>
            <a:r>
              <a:rPr lang="en-US" b="1" dirty="0">
                <a:solidFill>
                  <a:srgbClr val="FFFFFF"/>
                </a:solidFill>
              </a:rPr>
              <a:t>CSE460 : VLSI Design</a:t>
            </a:r>
            <a:r>
              <a:rPr lang="en-US" dirty="0">
                <a:solidFill>
                  <a:srgbClr val="FFFFFF"/>
                </a:solidFill>
              </a:rPr>
              <a:t> </a:t>
            </a:r>
          </a:p>
        </p:txBody>
      </p:sp>
      <p:graphicFrame>
        <p:nvGraphicFramePr>
          <p:cNvPr id="3" name="Table 3">
            <a:extLst>
              <a:ext uri="{FF2B5EF4-FFF2-40B4-BE49-F238E27FC236}">
                <a16:creationId xmlns:a16="http://schemas.microsoft.com/office/drawing/2014/main" id="{339A37CE-E73C-43C3-B437-B0CCE9C90625}"/>
              </a:ext>
            </a:extLst>
          </p:cNvPr>
          <p:cNvGraphicFramePr>
            <a:graphicFrameLocks noGrp="1"/>
          </p:cNvGraphicFramePr>
          <p:nvPr>
            <p:extLst>
              <p:ext uri="{D42A27DB-BD31-4B8C-83A1-F6EECF244321}">
                <p14:modId xmlns:p14="http://schemas.microsoft.com/office/powerpoint/2010/main" val="1385459379"/>
              </p:ext>
            </p:extLst>
          </p:nvPr>
        </p:nvGraphicFramePr>
        <p:xfrm>
          <a:off x="4440211" y="4502149"/>
          <a:ext cx="3311578" cy="1854200"/>
        </p:xfrm>
        <a:graphic>
          <a:graphicData uri="http://schemas.openxmlformats.org/drawingml/2006/table">
            <a:tbl>
              <a:tblPr firstRow="1" bandRow="1">
                <a:tableStyleId>{10A1B5D5-9B99-4C35-A422-299274C87663}</a:tableStyleId>
              </a:tblPr>
              <a:tblGrid>
                <a:gridCol w="1655789">
                  <a:extLst>
                    <a:ext uri="{9D8B030D-6E8A-4147-A177-3AD203B41FA5}">
                      <a16:colId xmlns:a16="http://schemas.microsoft.com/office/drawing/2014/main" val="1089656708"/>
                    </a:ext>
                  </a:extLst>
                </a:gridCol>
                <a:gridCol w="1655789">
                  <a:extLst>
                    <a:ext uri="{9D8B030D-6E8A-4147-A177-3AD203B41FA5}">
                      <a16:colId xmlns:a16="http://schemas.microsoft.com/office/drawing/2014/main" val="2295969425"/>
                    </a:ext>
                  </a:extLst>
                </a:gridCol>
              </a:tblGrid>
              <a:tr h="370840">
                <a:tc>
                  <a:txBody>
                    <a:bodyPr/>
                    <a:lstStyle/>
                    <a:p>
                      <a:pPr algn="ctr"/>
                      <a:r>
                        <a:rPr lang="en-US"/>
                        <a:t>Base format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Illustration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373530"/>
                  </a:ext>
                </a:extLst>
              </a:tr>
              <a:tr h="370840">
                <a:tc>
                  <a:txBody>
                    <a:bodyPr/>
                    <a:lstStyle/>
                    <a:p>
                      <a:pPr algn="ctr"/>
                      <a:r>
                        <a:rPr lang="en-US"/>
                        <a:t>d</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decimal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760440"/>
                  </a:ext>
                </a:extLst>
              </a:tr>
              <a:tr h="370840">
                <a:tc>
                  <a:txBody>
                    <a:bodyPr/>
                    <a:lstStyle/>
                    <a:p>
                      <a:pPr algn="ctr"/>
                      <a:r>
                        <a:rPr lang="en-US"/>
                        <a:t>b</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binary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436986"/>
                  </a:ext>
                </a:extLst>
              </a:tr>
              <a:tr h="370840">
                <a:tc>
                  <a:txBody>
                    <a:bodyPr/>
                    <a:lstStyle/>
                    <a:p>
                      <a:pPr algn="ctr"/>
                      <a:r>
                        <a:rPr lang="en-US"/>
                        <a:t>h</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hexadecimal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623758"/>
                  </a:ext>
                </a:extLst>
              </a:tr>
              <a:tr h="370840">
                <a:tc>
                  <a:txBody>
                    <a:bodyPr/>
                    <a:lstStyle/>
                    <a:p>
                      <a:pPr algn="ctr"/>
                      <a:r>
                        <a:rPr lang="en-US"/>
                        <a:t>o </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octal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465984"/>
                  </a:ext>
                </a:extLst>
              </a:tr>
            </a:tbl>
          </a:graphicData>
        </a:graphic>
      </p:graphicFrame>
      <p:pic>
        <p:nvPicPr>
          <p:cNvPr id="8" name="Picture 7">
            <a:extLst>
              <a:ext uri="{FF2B5EF4-FFF2-40B4-BE49-F238E27FC236}">
                <a16:creationId xmlns:a16="http://schemas.microsoft.com/office/drawing/2014/main" id="{DF9D5E2D-9528-AB4A-8090-393841303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711E9CC-9EF9-4256-8DAB-6695DFE699E3}"/>
                  </a:ext>
                </a:extLst>
              </p14:cNvPr>
              <p14:cNvContentPartPr/>
              <p14:nvPr/>
            </p14:nvContentPartPr>
            <p14:xfrm>
              <a:off x="5542560" y="2064600"/>
              <a:ext cx="2971080" cy="2367720"/>
            </p14:xfrm>
          </p:contentPart>
        </mc:Choice>
        <mc:Fallback>
          <p:pic>
            <p:nvPicPr>
              <p:cNvPr id="4" name="Ink 3">
                <a:extLst>
                  <a:ext uri="{FF2B5EF4-FFF2-40B4-BE49-F238E27FC236}">
                    <a16:creationId xmlns:a16="http://schemas.microsoft.com/office/drawing/2014/main" id="{9711E9CC-9EF9-4256-8DAB-6695DFE699E3}"/>
                  </a:ext>
                </a:extLst>
              </p:cNvPr>
              <p:cNvPicPr/>
              <p:nvPr/>
            </p:nvPicPr>
            <p:blipFill>
              <a:blip r:embed="rId4"/>
              <a:stretch>
                <a:fillRect/>
              </a:stretch>
            </p:blipFill>
            <p:spPr>
              <a:xfrm>
                <a:off x="5533200" y="2055240"/>
                <a:ext cx="2989800" cy="2386440"/>
              </a:xfrm>
              <a:prstGeom prst="rect">
                <a:avLst/>
              </a:prstGeom>
            </p:spPr>
          </p:pic>
        </mc:Fallback>
      </mc:AlternateContent>
    </p:spTree>
    <p:extLst>
      <p:ext uri="{BB962C8B-B14F-4D97-AF65-F5344CB8AC3E}">
        <p14:creationId xmlns:p14="http://schemas.microsoft.com/office/powerpoint/2010/main" val="860466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6F43-4B97-47CD-9C4C-55AB87D68EFF}"/>
              </a:ext>
            </a:extLst>
          </p:cNvPr>
          <p:cNvSpPr>
            <a:spLocks noGrp="1"/>
          </p:cNvSpPr>
          <p:nvPr>
            <p:ph type="title"/>
          </p:nvPr>
        </p:nvSpPr>
        <p:spPr>
          <a:xfrm>
            <a:off x="838200" y="136525"/>
            <a:ext cx="10515600" cy="867817"/>
          </a:xfrm>
        </p:spPr>
        <p:txBody>
          <a:bodyPr/>
          <a:lstStyle/>
          <a:p>
            <a:r>
              <a:rPr lang="en-US" dirty="0">
                <a:solidFill>
                  <a:schemeClr val="bg1"/>
                </a:solidFill>
              </a:rPr>
              <a:t>Basic Syntax and Lexical Conventions </a:t>
            </a:r>
          </a:p>
        </p:txBody>
      </p:sp>
      <p:sp>
        <p:nvSpPr>
          <p:cNvPr id="7" name="Content Placeholder 6">
            <a:extLst>
              <a:ext uri="{FF2B5EF4-FFF2-40B4-BE49-F238E27FC236}">
                <a16:creationId xmlns:a16="http://schemas.microsoft.com/office/drawing/2014/main" id="{F6CC46BE-C4AC-4E1A-8DFB-04CF43250E19}"/>
              </a:ext>
            </a:extLst>
          </p:cNvPr>
          <p:cNvSpPr>
            <a:spLocks noGrp="1"/>
          </p:cNvSpPr>
          <p:nvPr>
            <p:ph idx="1"/>
          </p:nvPr>
        </p:nvSpPr>
        <p:spPr>
          <a:xfrm>
            <a:off x="838200" y="1004342"/>
            <a:ext cx="10515600" cy="5352008"/>
          </a:xfrm>
        </p:spPr>
        <p:txBody>
          <a:bodyPr/>
          <a:lstStyle/>
          <a:p>
            <a:pPr marL="0" indent="0" algn="just">
              <a:buNone/>
            </a:pPr>
            <a:r>
              <a:rPr lang="en-US" sz="2800" dirty="0">
                <a:solidFill>
                  <a:srgbClr val="FFFFFF"/>
                </a:solidFill>
              </a:rPr>
              <a:t>	</a:t>
            </a:r>
            <a:r>
              <a:rPr lang="en-US" sz="2000" dirty="0">
                <a:solidFill>
                  <a:srgbClr val="FFFFFF"/>
                </a:solidFill>
              </a:rPr>
              <a:t>- If a number is specified </a:t>
            </a:r>
            <a:r>
              <a:rPr lang="en-US" sz="2000" dirty="0">
                <a:solidFill>
                  <a:schemeClr val="accent6"/>
                </a:solidFill>
              </a:rPr>
              <a:t>without a base format, it is treated as a decimal number </a:t>
            </a:r>
            <a:r>
              <a:rPr lang="en-US" sz="2000" dirty="0">
                <a:solidFill>
                  <a:srgbClr val="FFFFFF"/>
                </a:solidFill>
              </a:rPr>
              <a:t>by the Verilog compiler. </a:t>
            </a:r>
          </a:p>
          <a:p>
            <a:pPr marL="0" indent="0" algn="just">
              <a:buNone/>
            </a:pPr>
            <a:r>
              <a:rPr lang="en-US" sz="2000" dirty="0">
                <a:solidFill>
                  <a:srgbClr val="FFFFFF"/>
                </a:solidFill>
              </a:rPr>
              <a:t>	- </a:t>
            </a:r>
            <a:r>
              <a:rPr lang="en-US" sz="2000" i="1" dirty="0">
                <a:solidFill>
                  <a:srgbClr val="FFFFFF"/>
                </a:solidFill>
              </a:rPr>
              <a:t>unsized </a:t>
            </a:r>
            <a:r>
              <a:rPr lang="en-US" sz="2000" dirty="0">
                <a:solidFill>
                  <a:srgbClr val="FFFFFF"/>
                </a:solidFill>
              </a:rPr>
              <a:t>numbers are specified without a size specification. </a:t>
            </a:r>
            <a:r>
              <a:rPr lang="en-US" sz="2000" i="1" dirty="0">
                <a:solidFill>
                  <a:schemeClr val="accent6"/>
                </a:solidFill>
              </a:rPr>
              <a:t>unsized </a:t>
            </a:r>
            <a:r>
              <a:rPr lang="en-US" sz="2000" dirty="0">
                <a:solidFill>
                  <a:schemeClr val="accent6"/>
                </a:solidFill>
              </a:rPr>
              <a:t>numbers are assigned a specific number of bits which is simulator and machine-specific (at least 32 bits)</a:t>
            </a:r>
            <a:r>
              <a:rPr lang="en-US" sz="2000" dirty="0">
                <a:solidFill>
                  <a:srgbClr val="FFFFFF"/>
                </a:solidFill>
              </a:rPr>
              <a:t>.</a:t>
            </a:r>
          </a:p>
          <a:p>
            <a:pPr marL="0" indent="0">
              <a:buNone/>
            </a:pPr>
            <a:endParaRPr lang="en-US" dirty="0"/>
          </a:p>
          <a:p>
            <a:pPr marL="0" indent="0">
              <a:buNone/>
            </a:pPr>
            <a:endParaRPr lang="en-US" dirty="0"/>
          </a:p>
          <a:p>
            <a:pPr marL="0" indent="0">
              <a:buNone/>
            </a:pPr>
            <a:endParaRPr lang="en-US" dirty="0"/>
          </a:p>
          <a:p>
            <a:pPr>
              <a:buClr>
                <a:schemeClr val="bg1"/>
              </a:buClr>
            </a:pPr>
            <a:endParaRPr lang="en-US" sz="2400" dirty="0">
              <a:solidFill>
                <a:schemeClr val="bg1"/>
              </a:solidFill>
            </a:endParaRPr>
          </a:p>
          <a:p>
            <a:pPr>
              <a:buClr>
                <a:schemeClr val="bg1"/>
              </a:buClr>
            </a:pPr>
            <a:r>
              <a:rPr lang="en-US" sz="2400" dirty="0">
                <a:solidFill>
                  <a:schemeClr val="bg1"/>
                </a:solidFill>
              </a:rPr>
              <a:t>Value Set</a:t>
            </a:r>
          </a:p>
          <a:p>
            <a:pPr marL="0" indent="0">
              <a:buClr>
                <a:schemeClr val="bg1"/>
              </a:buClr>
              <a:buNone/>
            </a:pPr>
            <a:r>
              <a:rPr lang="en-US" sz="2400" dirty="0">
                <a:solidFill>
                  <a:schemeClr val="bg1"/>
                </a:solidFill>
              </a:rPr>
              <a:t>	</a:t>
            </a:r>
            <a:r>
              <a:rPr lang="en-US" sz="2000" dirty="0">
                <a:solidFill>
                  <a:schemeClr val="bg1"/>
                </a:solidFill>
              </a:rPr>
              <a:t>- Each individual signal/variable in Verilog can be assigned one </a:t>
            </a:r>
          </a:p>
          <a:p>
            <a:pPr marL="0" indent="0">
              <a:buClr>
                <a:schemeClr val="bg1"/>
              </a:buClr>
              <a:buNone/>
            </a:pPr>
            <a:r>
              <a:rPr lang="en-US" sz="2000" dirty="0">
                <a:solidFill>
                  <a:schemeClr val="bg1"/>
                </a:solidFill>
              </a:rPr>
              <a:t>	of 4 values:</a:t>
            </a:r>
          </a:p>
          <a:p>
            <a:pPr marL="0" indent="0">
              <a:buClr>
                <a:schemeClr val="bg1"/>
              </a:buClr>
              <a:buNone/>
            </a:pPr>
            <a:endParaRPr lang="en-US" sz="2400" dirty="0">
              <a:solidFill>
                <a:schemeClr val="bg1"/>
              </a:solidFill>
            </a:endParaRPr>
          </a:p>
        </p:txBody>
      </p:sp>
      <p:sp>
        <p:nvSpPr>
          <p:cNvPr id="6" name="Slide Number Placeholder 5">
            <a:extLst>
              <a:ext uri="{FF2B5EF4-FFF2-40B4-BE49-F238E27FC236}">
                <a16:creationId xmlns:a16="http://schemas.microsoft.com/office/drawing/2014/main" id="{AD5BE483-A965-420B-9CED-ED9DC755DC34}"/>
              </a:ext>
            </a:extLst>
          </p:cNvPr>
          <p:cNvSpPr>
            <a:spLocks noGrp="1"/>
          </p:cNvSpPr>
          <p:nvPr>
            <p:ph type="sldNum" sz="quarter" idx="12"/>
          </p:nvPr>
        </p:nvSpPr>
        <p:spPr/>
        <p:txBody>
          <a:bodyPr/>
          <a:lstStyle/>
          <a:p>
            <a:fld id="{4022722E-B8F0-49A7-B007-BC47D25684C4}" type="slidenum">
              <a:rPr lang="en-US" smtClean="0"/>
              <a:t>15</a:t>
            </a:fld>
            <a:endParaRPr lang="en-US"/>
          </a:p>
        </p:txBody>
      </p:sp>
      <p:sp>
        <p:nvSpPr>
          <p:cNvPr id="10" name="Footer Placeholder 3">
            <a:extLst>
              <a:ext uri="{FF2B5EF4-FFF2-40B4-BE49-F238E27FC236}">
                <a16:creationId xmlns:a16="http://schemas.microsoft.com/office/drawing/2014/main" id="{7E44D48F-0AFC-4357-870B-EF4533B045F4}"/>
              </a:ext>
            </a:extLst>
          </p:cNvPr>
          <p:cNvSpPr>
            <a:spLocks noGrp="1"/>
          </p:cNvSpPr>
          <p:nvPr>
            <p:ph type="ftr" sz="quarter" idx="11"/>
          </p:nvPr>
        </p:nvSpPr>
        <p:spPr>
          <a:xfrm>
            <a:off x="4038600" y="6356350"/>
            <a:ext cx="4114800" cy="365125"/>
          </a:xfrm>
        </p:spPr>
        <p:txBody>
          <a:bodyPr anchorCtr="1">
            <a:normAutofit/>
          </a:bodyPr>
          <a:lstStyle/>
          <a:p>
            <a:pPr algn="l">
              <a:spcAft>
                <a:spcPts val="600"/>
              </a:spcAft>
            </a:pPr>
            <a:r>
              <a:rPr lang="en-US" b="1" dirty="0">
                <a:solidFill>
                  <a:srgbClr val="FFFFFF"/>
                </a:solidFill>
              </a:rPr>
              <a:t>CSE460 : VLSI Design</a:t>
            </a:r>
            <a:r>
              <a:rPr lang="en-US" dirty="0">
                <a:solidFill>
                  <a:srgbClr val="FFFFFF"/>
                </a:solidFill>
              </a:rPr>
              <a:t> </a:t>
            </a:r>
          </a:p>
        </p:txBody>
      </p:sp>
      <p:graphicFrame>
        <p:nvGraphicFramePr>
          <p:cNvPr id="9" name="Content Placeholder 7">
            <a:extLst>
              <a:ext uri="{FF2B5EF4-FFF2-40B4-BE49-F238E27FC236}">
                <a16:creationId xmlns:a16="http://schemas.microsoft.com/office/drawing/2014/main" id="{87A52FDE-BE81-457B-807F-AFA98A22BFD2}"/>
              </a:ext>
            </a:extLst>
          </p:cNvPr>
          <p:cNvGraphicFramePr>
            <a:graphicFrameLocks/>
          </p:cNvGraphicFramePr>
          <p:nvPr>
            <p:extLst>
              <p:ext uri="{D42A27DB-BD31-4B8C-83A1-F6EECF244321}">
                <p14:modId xmlns:p14="http://schemas.microsoft.com/office/powerpoint/2010/main" val="2300323799"/>
              </p:ext>
            </p:extLst>
          </p:nvPr>
        </p:nvGraphicFramePr>
        <p:xfrm>
          <a:off x="1482777" y="2469338"/>
          <a:ext cx="10005102" cy="1559560"/>
        </p:xfrm>
        <a:graphic>
          <a:graphicData uri="http://schemas.openxmlformats.org/drawingml/2006/table">
            <a:tbl>
              <a:tblPr firstRow="1" bandRow="1">
                <a:tableStyleId>{5C22544A-7EE6-4342-B048-85BDC9FD1C3A}</a:tableStyleId>
              </a:tblPr>
              <a:tblGrid>
                <a:gridCol w="5019043">
                  <a:extLst>
                    <a:ext uri="{9D8B030D-6E8A-4147-A177-3AD203B41FA5}">
                      <a16:colId xmlns:a16="http://schemas.microsoft.com/office/drawing/2014/main" val="3436391564"/>
                    </a:ext>
                  </a:extLst>
                </a:gridCol>
                <a:gridCol w="4986059">
                  <a:extLst>
                    <a:ext uri="{9D8B030D-6E8A-4147-A177-3AD203B41FA5}">
                      <a16:colId xmlns:a16="http://schemas.microsoft.com/office/drawing/2014/main" val="471415220"/>
                    </a:ext>
                  </a:extLst>
                </a:gridCol>
              </a:tblGrid>
              <a:tr h="370840">
                <a:tc>
                  <a:txBody>
                    <a:bodyPr/>
                    <a:lstStyle/>
                    <a:p>
                      <a:pPr algn="ctr"/>
                      <a:r>
                        <a:rPr lang="en-US" i="1" dirty="0"/>
                        <a:t>sized</a:t>
                      </a:r>
                      <a:r>
                        <a:rPr lang="en-US" dirty="0"/>
                        <a:t> number representation</a:t>
                      </a:r>
                    </a:p>
                  </a:txBody>
                  <a:tcPr/>
                </a:tc>
                <a:tc>
                  <a:txBody>
                    <a:bodyPr/>
                    <a:lstStyle/>
                    <a:p>
                      <a:pPr algn="ctr"/>
                      <a:r>
                        <a:rPr lang="en-US" i="1" dirty="0"/>
                        <a:t>unsized</a:t>
                      </a:r>
                      <a:r>
                        <a:rPr lang="en-US" dirty="0"/>
                        <a:t> number representation</a:t>
                      </a:r>
                    </a:p>
                  </a:txBody>
                  <a:tcPr/>
                </a:tc>
                <a:extLst>
                  <a:ext uri="{0D108BD9-81ED-4DB2-BD59-A6C34878D82A}">
                    <a16:rowId xmlns:a16="http://schemas.microsoft.com/office/drawing/2014/main" val="2494515734"/>
                  </a:ext>
                </a:extLst>
              </a:tr>
              <a:tr h="370840">
                <a:tc>
                  <a:txBody>
                    <a:bodyPr/>
                    <a:lstStyle/>
                    <a:p>
                      <a:r>
                        <a:rPr lang="en-US" dirty="0">
                          <a:latin typeface="Courier New" panose="02070309020205020404" pitchFamily="49" charset="0"/>
                          <a:cs typeface="Courier New" panose="02070309020205020404" pitchFamily="49" charset="0"/>
                        </a:rPr>
                        <a:t>5’b10001</a:t>
                      </a:r>
                      <a:r>
                        <a:rPr lang="en-US" dirty="0"/>
                        <a:t> </a:t>
                      </a:r>
                      <a:r>
                        <a:rPr lang="en-US" dirty="0">
                          <a:solidFill>
                            <a:schemeClr val="accent6">
                              <a:lumMod val="75000"/>
                            </a:schemeClr>
                          </a:solidFill>
                        </a:rPr>
                        <a:t>// </a:t>
                      </a:r>
                      <a:r>
                        <a:rPr lang="en-US" i="0" dirty="0">
                          <a:solidFill>
                            <a:schemeClr val="accent6">
                              <a:lumMod val="75000"/>
                            </a:schemeClr>
                          </a:solidFill>
                        </a:rPr>
                        <a:t>This is a 5-bit </a:t>
                      </a:r>
                      <a:r>
                        <a:rPr lang="en-US" i="1" dirty="0">
                          <a:solidFill>
                            <a:schemeClr val="accent6">
                              <a:lumMod val="75000"/>
                            </a:schemeClr>
                          </a:solidFill>
                        </a:rPr>
                        <a:t>binary </a:t>
                      </a:r>
                      <a:r>
                        <a:rPr lang="en-US" i="0" dirty="0">
                          <a:solidFill>
                            <a:schemeClr val="accent6">
                              <a:lumMod val="75000"/>
                            </a:schemeClr>
                          </a:solidFill>
                        </a:rPr>
                        <a:t>number</a:t>
                      </a:r>
                    </a:p>
                    <a:p>
                      <a:r>
                        <a:rPr lang="en-US" i="0" dirty="0">
                          <a:solidFill>
                            <a:schemeClr val="tx1"/>
                          </a:solidFill>
                          <a:latin typeface="Courier New" panose="02070309020205020404" pitchFamily="49" charset="0"/>
                          <a:cs typeface="Courier New" panose="02070309020205020404" pitchFamily="49" charset="0"/>
                        </a:rPr>
                        <a:t>4’hff01</a:t>
                      </a:r>
                      <a:r>
                        <a:rPr lang="en-US" i="0" dirty="0">
                          <a:solidFill>
                            <a:schemeClr val="bg1"/>
                          </a:solidFill>
                          <a:latin typeface="Courier New" panose="02070309020205020404" pitchFamily="49" charset="0"/>
                          <a:cs typeface="Courier New" panose="02070309020205020404" pitchFamily="49" charset="0"/>
                        </a:rPr>
                        <a:t> </a:t>
                      </a:r>
                      <a:r>
                        <a:rPr lang="en-US" i="0" dirty="0">
                          <a:solidFill>
                            <a:schemeClr val="accent6">
                              <a:lumMod val="75000"/>
                            </a:schemeClr>
                          </a:solidFill>
                          <a:latin typeface="+mn-lt"/>
                          <a:cs typeface="Courier New" panose="02070309020205020404" pitchFamily="49" charset="0"/>
                        </a:rPr>
                        <a:t>// This is a 4-bit </a:t>
                      </a:r>
                      <a:r>
                        <a:rPr lang="en-US" i="1" dirty="0">
                          <a:solidFill>
                            <a:schemeClr val="accent6">
                              <a:lumMod val="75000"/>
                            </a:schemeClr>
                          </a:solidFill>
                          <a:latin typeface="+mn-lt"/>
                          <a:cs typeface="Courier New" panose="02070309020205020404" pitchFamily="49" charset="0"/>
                        </a:rPr>
                        <a:t>hexadecimal</a:t>
                      </a:r>
                      <a:r>
                        <a:rPr lang="en-US" i="0" dirty="0">
                          <a:solidFill>
                            <a:schemeClr val="accent6">
                              <a:lumMod val="75000"/>
                            </a:schemeClr>
                          </a:solidFill>
                          <a:latin typeface="+mn-lt"/>
                          <a:cs typeface="Courier New" panose="02070309020205020404" pitchFamily="49" charset="0"/>
                        </a:rPr>
                        <a:t> number</a:t>
                      </a:r>
                      <a:r>
                        <a:rPr lang="en-US" i="0" dirty="0">
                          <a:solidFill>
                            <a:schemeClr val="bg1"/>
                          </a:solidFill>
                          <a:latin typeface="Courier New" panose="02070309020205020404" pitchFamily="49" charset="0"/>
                          <a:cs typeface="Courier New" panose="02070309020205020404" pitchFamily="49" charset="0"/>
                        </a:rPr>
                        <a:t> </a:t>
                      </a:r>
                    </a:p>
                    <a:p>
                      <a:r>
                        <a:rPr lang="en-US" i="0" dirty="0">
                          <a:solidFill>
                            <a:schemeClr val="tx1"/>
                          </a:solidFill>
                          <a:latin typeface="Courier New" panose="02070309020205020404" pitchFamily="49" charset="0"/>
                          <a:cs typeface="Courier New" panose="02070309020205020404" pitchFamily="49" charset="0"/>
                        </a:rPr>
                        <a:t>3’o123</a:t>
                      </a:r>
                      <a:r>
                        <a:rPr lang="en-US" i="0" dirty="0">
                          <a:solidFill>
                            <a:schemeClr val="bg1"/>
                          </a:solidFill>
                          <a:latin typeface="Courier New" panose="02070309020205020404" pitchFamily="49" charset="0"/>
                          <a:cs typeface="Courier New" panose="02070309020205020404" pitchFamily="49" charset="0"/>
                        </a:rPr>
                        <a:t> </a:t>
                      </a:r>
                      <a:r>
                        <a:rPr lang="en-US" i="0" dirty="0">
                          <a:solidFill>
                            <a:schemeClr val="accent6">
                              <a:lumMod val="75000"/>
                            </a:schemeClr>
                          </a:solidFill>
                          <a:latin typeface="+mn-lt"/>
                          <a:cs typeface="Courier New" panose="02070309020205020404" pitchFamily="49" charset="0"/>
                        </a:rPr>
                        <a:t>// This is a 3-bit </a:t>
                      </a:r>
                      <a:r>
                        <a:rPr lang="en-US" i="1" dirty="0">
                          <a:solidFill>
                            <a:schemeClr val="accent6">
                              <a:lumMod val="75000"/>
                            </a:schemeClr>
                          </a:solidFill>
                          <a:latin typeface="+mn-lt"/>
                          <a:cs typeface="Courier New" panose="02070309020205020404" pitchFamily="49" charset="0"/>
                        </a:rPr>
                        <a:t>octal</a:t>
                      </a:r>
                      <a:r>
                        <a:rPr lang="en-US" i="0" dirty="0">
                          <a:solidFill>
                            <a:schemeClr val="accent6">
                              <a:lumMod val="75000"/>
                            </a:schemeClr>
                          </a:solidFill>
                          <a:latin typeface="+mn-lt"/>
                          <a:cs typeface="Courier New" panose="02070309020205020404" pitchFamily="49" charset="0"/>
                        </a:rPr>
                        <a:t> number</a:t>
                      </a:r>
                      <a:endParaRPr lang="en-US" i="0" dirty="0">
                        <a:solidFill>
                          <a:schemeClr val="bg1"/>
                        </a:solidFill>
                        <a:latin typeface="Courier New" panose="02070309020205020404" pitchFamily="49" charset="0"/>
                        <a:cs typeface="Courier New" panose="02070309020205020404" pitchFamily="49" charset="0"/>
                      </a:endParaRPr>
                    </a:p>
                    <a:p>
                      <a:r>
                        <a:rPr lang="en-US" i="0" dirty="0">
                          <a:solidFill>
                            <a:schemeClr val="tx1"/>
                          </a:solidFill>
                          <a:latin typeface="Courier New" panose="02070309020205020404" pitchFamily="49" charset="0"/>
                          <a:cs typeface="Courier New" panose="02070309020205020404" pitchFamily="49" charset="0"/>
                        </a:rPr>
                        <a:t>2’d10</a:t>
                      </a:r>
                      <a:r>
                        <a:rPr lang="en-US" i="0" dirty="0">
                          <a:solidFill>
                            <a:schemeClr val="bg1"/>
                          </a:solidFill>
                          <a:latin typeface="Courier New" panose="02070309020205020404" pitchFamily="49" charset="0"/>
                          <a:cs typeface="Courier New" panose="02070309020205020404" pitchFamily="49" charset="0"/>
                        </a:rPr>
                        <a:t> </a:t>
                      </a:r>
                      <a:r>
                        <a:rPr lang="en-US" i="0" dirty="0">
                          <a:solidFill>
                            <a:schemeClr val="accent6">
                              <a:lumMod val="75000"/>
                            </a:schemeClr>
                          </a:solidFill>
                          <a:latin typeface="+mn-lt"/>
                          <a:cs typeface="Courier New" panose="02070309020205020404" pitchFamily="49" charset="0"/>
                        </a:rPr>
                        <a:t>// This is a 2-bit </a:t>
                      </a:r>
                      <a:r>
                        <a:rPr lang="en-US" i="1" dirty="0">
                          <a:solidFill>
                            <a:schemeClr val="accent6">
                              <a:lumMod val="75000"/>
                            </a:schemeClr>
                          </a:solidFill>
                          <a:latin typeface="+mn-lt"/>
                          <a:cs typeface="Courier New" panose="02070309020205020404" pitchFamily="49" charset="0"/>
                        </a:rPr>
                        <a:t>decimal</a:t>
                      </a:r>
                      <a:r>
                        <a:rPr lang="en-US" i="0" dirty="0">
                          <a:solidFill>
                            <a:schemeClr val="accent6">
                              <a:lumMod val="75000"/>
                            </a:schemeClr>
                          </a:solidFill>
                          <a:latin typeface="+mn-lt"/>
                          <a:cs typeface="Courier New" panose="02070309020205020404" pitchFamily="49" charset="0"/>
                        </a:rPr>
                        <a:t> number</a:t>
                      </a:r>
                      <a:endParaRPr lang="en-US" i="1" dirty="0">
                        <a:solidFill>
                          <a:schemeClr val="bg1"/>
                        </a:solidFill>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1254</a:t>
                      </a:r>
                      <a:r>
                        <a:rPr lang="en-US" dirty="0"/>
                        <a:t> </a:t>
                      </a:r>
                      <a:r>
                        <a:rPr lang="en-US" dirty="0">
                          <a:solidFill>
                            <a:schemeClr val="accent6">
                              <a:lumMod val="75000"/>
                            </a:schemeClr>
                          </a:solidFill>
                        </a:rPr>
                        <a:t>// This is a 32-bit </a:t>
                      </a:r>
                      <a:r>
                        <a:rPr lang="en-US" i="1" dirty="0">
                          <a:solidFill>
                            <a:schemeClr val="accent6">
                              <a:lumMod val="75000"/>
                            </a:schemeClr>
                          </a:solidFill>
                        </a:rPr>
                        <a:t>decimal</a:t>
                      </a:r>
                      <a:r>
                        <a:rPr lang="en-US" dirty="0">
                          <a:solidFill>
                            <a:schemeClr val="accent6">
                              <a:lumMod val="75000"/>
                            </a:schemeClr>
                          </a:solidFill>
                        </a:rPr>
                        <a:t> number by default</a:t>
                      </a:r>
                    </a:p>
                    <a:p>
                      <a:r>
                        <a:rPr lang="en-US" dirty="0">
                          <a:latin typeface="Courier New" panose="02070309020205020404" pitchFamily="49" charset="0"/>
                          <a:cs typeface="Courier New" panose="02070309020205020404" pitchFamily="49" charset="0"/>
                        </a:rPr>
                        <a:t>‘h21ff</a:t>
                      </a:r>
                      <a:r>
                        <a:rPr lang="en-US" dirty="0"/>
                        <a:t> </a:t>
                      </a:r>
                      <a:r>
                        <a:rPr lang="en-US" dirty="0">
                          <a:solidFill>
                            <a:schemeClr val="accent6">
                              <a:lumMod val="75000"/>
                            </a:schemeClr>
                          </a:solidFill>
                        </a:rPr>
                        <a:t>// This is a 32-bit </a:t>
                      </a:r>
                      <a:r>
                        <a:rPr lang="en-US" i="1" dirty="0">
                          <a:solidFill>
                            <a:schemeClr val="accent6">
                              <a:lumMod val="75000"/>
                            </a:schemeClr>
                          </a:solidFill>
                        </a:rPr>
                        <a:t>hexadecimal</a:t>
                      </a:r>
                      <a:r>
                        <a:rPr lang="en-US" dirty="0">
                          <a:solidFill>
                            <a:schemeClr val="accent6">
                              <a:lumMod val="75000"/>
                            </a:schemeClr>
                          </a:solidFill>
                        </a:rPr>
                        <a:t> number</a:t>
                      </a:r>
                    </a:p>
                    <a:p>
                      <a:r>
                        <a:rPr lang="en-US" dirty="0">
                          <a:latin typeface="Courier New" panose="02070309020205020404" pitchFamily="49" charset="0"/>
                          <a:cs typeface="Courier New" panose="02070309020205020404" pitchFamily="49" charset="0"/>
                        </a:rPr>
                        <a:t>‘o345</a:t>
                      </a:r>
                      <a:r>
                        <a:rPr lang="en-US" dirty="0"/>
                        <a:t> </a:t>
                      </a:r>
                      <a:r>
                        <a:rPr lang="en-US" dirty="0">
                          <a:solidFill>
                            <a:schemeClr val="accent6">
                              <a:lumMod val="75000"/>
                            </a:schemeClr>
                          </a:solidFill>
                        </a:rPr>
                        <a:t>// This is a 32-bit </a:t>
                      </a:r>
                      <a:r>
                        <a:rPr lang="en-US" i="1" dirty="0">
                          <a:solidFill>
                            <a:schemeClr val="accent6">
                              <a:lumMod val="75000"/>
                            </a:schemeClr>
                          </a:solidFill>
                        </a:rPr>
                        <a:t>octal</a:t>
                      </a:r>
                      <a:r>
                        <a:rPr lang="en-US" dirty="0">
                          <a:solidFill>
                            <a:schemeClr val="accent6">
                              <a:lumMod val="75000"/>
                            </a:schemeClr>
                          </a:solidFill>
                        </a:rPr>
                        <a:t> number</a:t>
                      </a:r>
                    </a:p>
                    <a:p>
                      <a:r>
                        <a:rPr lang="en-US" dirty="0">
                          <a:latin typeface="Courier New" panose="02070309020205020404" pitchFamily="49" charset="0"/>
                          <a:cs typeface="Courier New" panose="02070309020205020404" pitchFamily="49" charset="0"/>
                        </a:rPr>
                        <a:t>‘b1100</a:t>
                      </a:r>
                      <a:r>
                        <a:rPr lang="en-US" dirty="0"/>
                        <a:t> </a:t>
                      </a:r>
                      <a:r>
                        <a:rPr lang="en-US" dirty="0">
                          <a:solidFill>
                            <a:schemeClr val="accent6">
                              <a:lumMod val="75000"/>
                            </a:schemeClr>
                          </a:solidFill>
                        </a:rPr>
                        <a:t>// This is a 32-bit </a:t>
                      </a:r>
                      <a:r>
                        <a:rPr lang="en-US" i="1" dirty="0">
                          <a:solidFill>
                            <a:schemeClr val="accent6">
                              <a:lumMod val="75000"/>
                            </a:schemeClr>
                          </a:solidFill>
                        </a:rPr>
                        <a:t>binary</a:t>
                      </a:r>
                      <a:r>
                        <a:rPr lang="en-US" dirty="0">
                          <a:solidFill>
                            <a:schemeClr val="accent6">
                              <a:lumMod val="75000"/>
                            </a:schemeClr>
                          </a:solidFill>
                        </a:rPr>
                        <a:t> number</a:t>
                      </a:r>
                    </a:p>
                  </a:txBody>
                  <a:tcPr/>
                </a:tc>
                <a:extLst>
                  <a:ext uri="{0D108BD9-81ED-4DB2-BD59-A6C34878D82A}">
                    <a16:rowId xmlns:a16="http://schemas.microsoft.com/office/drawing/2014/main" val="108265960"/>
                  </a:ext>
                </a:extLst>
              </a:tr>
            </a:tbl>
          </a:graphicData>
        </a:graphic>
      </p:graphicFrame>
      <p:graphicFrame>
        <p:nvGraphicFramePr>
          <p:cNvPr id="12" name="Table 3">
            <a:extLst>
              <a:ext uri="{FF2B5EF4-FFF2-40B4-BE49-F238E27FC236}">
                <a16:creationId xmlns:a16="http://schemas.microsoft.com/office/drawing/2014/main" id="{F06BFABD-6C6B-408A-9C5E-9B7F3FE30230}"/>
              </a:ext>
            </a:extLst>
          </p:cNvPr>
          <p:cNvGraphicFramePr>
            <a:graphicFrameLocks noGrp="1"/>
          </p:cNvGraphicFramePr>
          <p:nvPr>
            <p:extLst>
              <p:ext uri="{D42A27DB-BD31-4B8C-83A1-F6EECF244321}">
                <p14:modId xmlns:p14="http://schemas.microsoft.com/office/powerpoint/2010/main" val="2197654552"/>
              </p:ext>
            </p:extLst>
          </p:nvPr>
        </p:nvGraphicFramePr>
        <p:xfrm>
          <a:off x="8334531" y="4297554"/>
          <a:ext cx="3153348" cy="2123440"/>
        </p:xfrm>
        <a:graphic>
          <a:graphicData uri="http://schemas.openxmlformats.org/drawingml/2006/table">
            <a:tbl>
              <a:tblPr firstRow="1" bandRow="1">
                <a:tableStyleId>{1E171933-4619-4E11-9A3F-F7608DF75F80}</a:tableStyleId>
              </a:tblPr>
              <a:tblGrid>
                <a:gridCol w="1439056">
                  <a:extLst>
                    <a:ext uri="{9D8B030D-6E8A-4147-A177-3AD203B41FA5}">
                      <a16:colId xmlns:a16="http://schemas.microsoft.com/office/drawing/2014/main" val="1089656708"/>
                    </a:ext>
                  </a:extLst>
                </a:gridCol>
                <a:gridCol w="1714292">
                  <a:extLst>
                    <a:ext uri="{9D8B030D-6E8A-4147-A177-3AD203B41FA5}">
                      <a16:colId xmlns:a16="http://schemas.microsoft.com/office/drawing/2014/main" val="2295969425"/>
                    </a:ext>
                  </a:extLst>
                </a:gridCol>
              </a:tblGrid>
              <a:tr h="370840">
                <a:tc>
                  <a:txBody>
                    <a:bodyPr/>
                    <a:lstStyle/>
                    <a:p>
                      <a:pPr algn="ctr"/>
                      <a:r>
                        <a:rPr lang="en-US" dirty="0"/>
                        <a:t>Value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Condition in 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373530"/>
                  </a:ext>
                </a:extLst>
              </a:tr>
              <a:tr h="370840">
                <a:tc>
                  <a:txBody>
                    <a:bodyPr/>
                    <a:lstStyle/>
                    <a:p>
                      <a:pPr algn="ctr"/>
                      <a:r>
                        <a:rPr lang="en-US" dirty="0"/>
                        <a:t>0</a:t>
                      </a:r>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logic 0 / False</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760440"/>
                  </a:ext>
                </a:extLst>
              </a:tr>
              <a:tr h="370840">
                <a:tc>
                  <a:txBody>
                    <a:bodyPr/>
                    <a:lstStyle/>
                    <a:p>
                      <a:pPr algn="ctr"/>
                      <a:r>
                        <a:rPr lang="en-US" dirty="0"/>
                        <a:t>1</a:t>
                      </a:r>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logic 1 / True</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436986"/>
                  </a:ext>
                </a:extLst>
              </a:tr>
              <a:tr h="370840">
                <a:tc>
                  <a:txBody>
                    <a:bodyPr/>
                    <a:lstStyle/>
                    <a:p>
                      <a:pPr algn="ctr"/>
                      <a:r>
                        <a:rPr lang="en-US" dirty="0"/>
                        <a:t>x</a:t>
                      </a:r>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undefined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623758"/>
                  </a:ext>
                </a:extLst>
              </a:tr>
              <a:tr h="370840">
                <a:tc>
                  <a:txBody>
                    <a:bodyPr/>
                    <a:lstStyle/>
                    <a:p>
                      <a:pPr algn="ctr"/>
                      <a:r>
                        <a:rPr lang="en-US" dirty="0"/>
                        <a:t>z  </a:t>
                      </a:r>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high impedance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465984"/>
                  </a:ext>
                </a:extLst>
              </a:tr>
            </a:tbl>
          </a:graphicData>
        </a:graphic>
      </p:graphicFrame>
      <p:pic>
        <p:nvPicPr>
          <p:cNvPr id="8" name="Picture 7">
            <a:extLst>
              <a:ext uri="{FF2B5EF4-FFF2-40B4-BE49-F238E27FC236}">
                <a16:creationId xmlns:a16="http://schemas.microsoft.com/office/drawing/2014/main" id="{B41CBA03-AD2D-1B4D-A528-E508A0DAF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05A7AD2-23EB-4671-9E89-D44102EB6A2B}"/>
                  </a:ext>
                </a:extLst>
              </p14:cNvPr>
              <p14:cNvContentPartPr/>
              <p14:nvPr/>
            </p14:nvContentPartPr>
            <p14:xfrm>
              <a:off x="1276560" y="1494720"/>
              <a:ext cx="10377720" cy="5142600"/>
            </p14:xfrm>
          </p:contentPart>
        </mc:Choice>
        <mc:Fallback>
          <p:pic>
            <p:nvPicPr>
              <p:cNvPr id="3" name="Ink 2">
                <a:extLst>
                  <a:ext uri="{FF2B5EF4-FFF2-40B4-BE49-F238E27FC236}">
                    <a16:creationId xmlns:a16="http://schemas.microsoft.com/office/drawing/2014/main" id="{005A7AD2-23EB-4671-9E89-D44102EB6A2B}"/>
                  </a:ext>
                </a:extLst>
              </p:cNvPr>
              <p:cNvPicPr/>
              <p:nvPr/>
            </p:nvPicPr>
            <p:blipFill>
              <a:blip r:embed="rId4"/>
              <a:stretch>
                <a:fillRect/>
              </a:stretch>
            </p:blipFill>
            <p:spPr>
              <a:xfrm>
                <a:off x="1267200" y="1485360"/>
                <a:ext cx="10396440" cy="5161320"/>
              </a:xfrm>
              <a:prstGeom prst="rect">
                <a:avLst/>
              </a:prstGeom>
            </p:spPr>
          </p:pic>
        </mc:Fallback>
      </mc:AlternateContent>
    </p:spTree>
    <p:extLst>
      <p:ext uri="{BB962C8B-B14F-4D97-AF65-F5344CB8AC3E}">
        <p14:creationId xmlns:p14="http://schemas.microsoft.com/office/powerpoint/2010/main" val="19773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96F43-4B97-47CD-9C4C-55AB87D68EFF}"/>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Basic Syntax and Lexical Conventions </a:t>
            </a:r>
          </a:p>
        </p:txBody>
      </p:sp>
      <p:grpSp>
        <p:nvGrpSpPr>
          <p:cNvPr id="4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44" name="Freeform: Shape 4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52" name="Freeform: Shape 5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23" name="Freeform: Shape 22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5" name="Content Placeholder 4">
            <a:extLst>
              <a:ext uri="{FF2B5EF4-FFF2-40B4-BE49-F238E27FC236}">
                <a16:creationId xmlns:a16="http://schemas.microsoft.com/office/drawing/2014/main" id="{7978F911-C054-4989-A879-270C00A0CB27}"/>
              </a:ext>
            </a:extLst>
          </p:cNvPr>
          <p:cNvSpPr>
            <a:spLocks noGrp="1"/>
          </p:cNvSpPr>
          <p:nvPr>
            <p:ph idx="1"/>
          </p:nvPr>
        </p:nvSpPr>
        <p:spPr>
          <a:xfrm>
            <a:off x="6477270" y="421588"/>
            <a:ext cx="5396678" cy="5952350"/>
          </a:xfrm>
        </p:spPr>
        <p:txBody>
          <a:bodyPr>
            <a:normAutofit/>
          </a:bodyPr>
          <a:lstStyle/>
          <a:p>
            <a:r>
              <a:rPr lang="en-US" sz="2400" dirty="0">
                <a:solidFill>
                  <a:schemeClr val="bg1"/>
                </a:solidFill>
              </a:rPr>
              <a:t>Nets</a:t>
            </a:r>
          </a:p>
          <a:p>
            <a:pPr marL="0" indent="0" algn="just">
              <a:buNone/>
            </a:pPr>
            <a:r>
              <a:rPr lang="en-US" dirty="0">
                <a:solidFill>
                  <a:schemeClr val="bg1"/>
                </a:solidFill>
              </a:rPr>
              <a:t>	- </a:t>
            </a:r>
            <a:r>
              <a:rPr lang="en-US" sz="2000" dirty="0">
                <a:solidFill>
                  <a:schemeClr val="accent6"/>
                </a:solidFill>
              </a:rPr>
              <a:t>Nets represent connections between hardware elements</a:t>
            </a:r>
            <a:r>
              <a:rPr lang="en-US" sz="2000" dirty="0">
                <a:solidFill>
                  <a:schemeClr val="bg1"/>
                </a:solidFill>
              </a:rPr>
              <a:t>. Nets are continuously driven by the outputs of the devices they are connected to. </a:t>
            </a:r>
          </a:p>
          <a:p>
            <a:pPr marL="0" indent="0" algn="just">
              <a:buNone/>
            </a:pPr>
            <a:r>
              <a:rPr lang="en-US" sz="2000" dirty="0">
                <a:solidFill>
                  <a:schemeClr val="bg1"/>
                </a:solidFill>
              </a:rPr>
              <a:t>	- Nets are declared with the keyword </a:t>
            </a:r>
            <a:r>
              <a:rPr lang="en-US" sz="2000" i="1" dirty="0">
                <a:solidFill>
                  <a:schemeClr val="bg1"/>
                </a:solidFill>
              </a:rPr>
              <a:t>wire. </a:t>
            </a:r>
            <a:r>
              <a:rPr lang="en-US" sz="2000" dirty="0">
                <a:solidFill>
                  <a:schemeClr val="bg1"/>
                </a:solidFill>
              </a:rPr>
              <a:t>A net is assigned the value </a:t>
            </a:r>
            <a:r>
              <a:rPr lang="en-US" sz="2000" i="1" dirty="0">
                <a:solidFill>
                  <a:schemeClr val="bg1"/>
                </a:solidFill>
              </a:rPr>
              <a:t>z </a:t>
            </a:r>
            <a:r>
              <a:rPr lang="en-US" sz="2000" dirty="0">
                <a:solidFill>
                  <a:schemeClr val="bg1"/>
                </a:solidFill>
              </a:rPr>
              <a:t>by default.</a:t>
            </a:r>
          </a:p>
          <a:p>
            <a:pPr algn="just"/>
            <a:endParaRPr lang="en-US" sz="2400" dirty="0">
              <a:solidFill>
                <a:schemeClr val="bg1"/>
              </a:solidFill>
            </a:endParaRPr>
          </a:p>
          <a:p>
            <a:pPr algn="just"/>
            <a:r>
              <a:rPr lang="en-US" sz="2400" dirty="0">
                <a:solidFill>
                  <a:schemeClr val="bg1"/>
                </a:solidFill>
              </a:rPr>
              <a:t>Registers</a:t>
            </a:r>
          </a:p>
          <a:p>
            <a:pPr marL="0" indent="0" algn="just">
              <a:buNone/>
            </a:pPr>
            <a:r>
              <a:rPr lang="en-US" sz="2000" dirty="0">
                <a:solidFill>
                  <a:schemeClr val="bg1"/>
                </a:solidFill>
              </a:rPr>
              <a:t>	- In verilog </a:t>
            </a:r>
            <a:r>
              <a:rPr lang="en-US" sz="2000" dirty="0">
                <a:solidFill>
                  <a:schemeClr val="accent6"/>
                </a:solidFill>
              </a:rPr>
              <a:t>register means a variable that can hold a value</a:t>
            </a:r>
            <a:r>
              <a:rPr lang="en-US" sz="2000" dirty="0">
                <a:solidFill>
                  <a:schemeClr val="bg1"/>
                </a:solidFill>
              </a:rPr>
              <a:t>. Unlike net, a register doesn’t need a driver.</a:t>
            </a:r>
          </a:p>
          <a:p>
            <a:pPr marL="0" indent="0" algn="just">
              <a:buNone/>
            </a:pPr>
            <a:r>
              <a:rPr lang="en-US" sz="2000" dirty="0">
                <a:solidFill>
                  <a:schemeClr val="bg1"/>
                </a:solidFill>
              </a:rPr>
              <a:t>	- Registers are declared with the keyword </a:t>
            </a:r>
            <a:r>
              <a:rPr lang="en-US" sz="2000" i="1" dirty="0">
                <a:solidFill>
                  <a:schemeClr val="bg1"/>
                </a:solidFill>
              </a:rPr>
              <a:t>reg. </a:t>
            </a:r>
            <a:r>
              <a:rPr lang="en-US" sz="2000" dirty="0">
                <a:solidFill>
                  <a:schemeClr val="bg1"/>
                </a:solidFill>
              </a:rPr>
              <a:t>The default value of a </a:t>
            </a:r>
            <a:r>
              <a:rPr lang="en-US" sz="2000" i="1" dirty="0">
                <a:solidFill>
                  <a:schemeClr val="bg1"/>
                </a:solidFill>
              </a:rPr>
              <a:t>reg </a:t>
            </a:r>
            <a:r>
              <a:rPr lang="en-US" sz="2000" dirty="0">
                <a:solidFill>
                  <a:schemeClr val="bg1"/>
                </a:solidFill>
              </a:rPr>
              <a:t>data type is </a:t>
            </a:r>
            <a:r>
              <a:rPr lang="en-US" sz="2000" i="1" dirty="0">
                <a:solidFill>
                  <a:schemeClr val="bg1"/>
                </a:solidFill>
              </a:rPr>
              <a:t>x</a:t>
            </a:r>
            <a:r>
              <a:rPr lang="en-US" sz="2000" dirty="0">
                <a:solidFill>
                  <a:schemeClr val="bg1"/>
                </a:solidFill>
              </a:rPr>
              <a:t>.</a:t>
            </a:r>
          </a:p>
          <a:p>
            <a:pPr marL="0" indent="0" algn="just">
              <a:buNone/>
            </a:pPr>
            <a:r>
              <a:rPr lang="en-US" sz="2000" dirty="0">
                <a:solidFill>
                  <a:schemeClr val="bg1"/>
                </a:solidFill>
              </a:rPr>
              <a:t>  </a:t>
            </a:r>
          </a:p>
          <a:p>
            <a:pPr marL="0" indent="0" algn="just">
              <a:buNone/>
            </a:pPr>
            <a:endParaRPr lang="en-US" sz="2000" dirty="0">
              <a:solidFill>
                <a:schemeClr val="bg1"/>
              </a:solidFill>
            </a:endParaRPr>
          </a:p>
          <a:p>
            <a:pPr marL="0" indent="0" algn="just">
              <a:buNone/>
            </a:pPr>
            <a:endParaRPr lang="en-US" dirty="0">
              <a:solidFill>
                <a:schemeClr val="bg1"/>
              </a:solidFill>
            </a:endParaRPr>
          </a:p>
        </p:txBody>
      </p:sp>
      <p:sp>
        <p:nvSpPr>
          <p:cNvPr id="10" name="Footer Placeholder 3">
            <a:extLst>
              <a:ext uri="{FF2B5EF4-FFF2-40B4-BE49-F238E27FC236}">
                <a16:creationId xmlns:a16="http://schemas.microsoft.com/office/drawing/2014/main" id="{7E44D48F-0AFC-4357-870B-EF4533B045F4}"/>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6" name="Slide Number Placeholder 5">
            <a:extLst>
              <a:ext uri="{FF2B5EF4-FFF2-40B4-BE49-F238E27FC236}">
                <a16:creationId xmlns:a16="http://schemas.microsoft.com/office/drawing/2014/main" id="{AD5BE483-A965-420B-9CED-ED9DC755DC34}"/>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16</a:t>
            </a:fld>
            <a:endParaRPr lang="en-US">
              <a:solidFill>
                <a:schemeClr val="bg1"/>
              </a:solidFill>
            </a:endParaRPr>
          </a:p>
        </p:txBody>
      </p:sp>
      <p:sp>
        <p:nvSpPr>
          <p:cNvPr id="392" name="Rectangle 391">
            <a:extLst>
              <a:ext uri="{FF2B5EF4-FFF2-40B4-BE49-F238E27FC236}">
                <a16:creationId xmlns:a16="http://schemas.microsoft.com/office/drawing/2014/main" id="{FC257A21-BBA5-4C07-ABAE-A654900B5F87}"/>
              </a:ext>
            </a:extLst>
          </p:cNvPr>
          <p:cNvSpPr/>
          <p:nvPr/>
        </p:nvSpPr>
        <p:spPr>
          <a:xfrm>
            <a:off x="6511921" y="5428209"/>
            <a:ext cx="5355718" cy="9457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b="1" dirty="0">
                <a:solidFill>
                  <a:srgbClr val="0000FF"/>
                </a:solidFill>
                <a:effectLst/>
                <a:latin typeface="Courier New" panose="02070309020205020404" pitchFamily="49" charset="0"/>
              </a:rPr>
              <a:t>wire</a:t>
            </a:r>
            <a:r>
              <a:rPr lang="en-US" sz="1700" dirty="0">
                <a:solidFill>
                  <a:srgbClr val="000000"/>
                </a:solidFill>
                <a:effectLst/>
                <a:latin typeface="Courier New" panose="02070309020205020404" pitchFamily="49" charset="0"/>
              </a:rPr>
              <a:t> a</a:t>
            </a:r>
            <a:r>
              <a:rPr lang="en-US" sz="1700" b="1" dirty="0">
                <a:solidFill>
                  <a:srgbClr val="000080"/>
                </a:solidFill>
                <a:effectLst/>
                <a:latin typeface="Courier New" panose="02070309020205020404" pitchFamily="49" charset="0"/>
              </a:rPr>
              <a:t>,</a:t>
            </a:r>
            <a:r>
              <a:rPr lang="en-US" sz="1700" dirty="0">
                <a:solidFill>
                  <a:srgbClr val="000000"/>
                </a:solidFill>
                <a:effectLst/>
                <a:latin typeface="Courier New" panose="02070309020205020404" pitchFamily="49" charset="0"/>
              </a:rPr>
              <a:t> b</a:t>
            </a:r>
            <a:r>
              <a:rPr lang="en-US" sz="1700" b="1" dirty="0">
                <a:solidFill>
                  <a:srgbClr val="000080"/>
                </a:solidFill>
                <a:effectLst/>
                <a:latin typeface="Courier New" panose="02070309020205020404" pitchFamily="49" charset="0"/>
              </a:rPr>
              <a:t>;</a:t>
            </a:r>
            <a:r>
              <a:rPr lang="en-US" sz="1700" dirty="0">
                <a:solidFill>
                  <a:srgbClr val="000000"/>
                </a:solidFill>
                <a:effectLst/>
                <a:latin typeface="Courier New" panose="02070309020205020404" pitchFamily="49" charset="0"/>
              </a:rPr>
              <a:t> </a:t>
            </a:r>
            <a:r>
              <a:rPr lang="en-US" sz="1700" dirty="0">
                <a:solidFill>
                  <a:srgbClr val="008000"/>
                </a:solidFill>
                <a:effectLst/>
                <a:latin typeface="Courier New" panose="02070309020205020404" pitchFamily="49" charset="0"/>
              </a:rPr>
              <a:t>// wire declaration </a:t>
            </a:r>
          </a:p>
          <a:p>
            <a:r>
              <a:rPr lang="en-US" sz="1700" b="1" dirty="0">
                <a:solidFill>
                  <a:srgbClr val="0000FF"/>
                </a:solidFill>
                <a:effectLst/>
                <a:latin typeface="Courier New" panose="02070309020205020404" pitchFamily="49" charset="0"/>
              </a:rPr>
              <a:t>reg</a:t>
            </a:r>
            <a:r>
              <a:rPr lang="en-US" sz="1700" dirty="0">
                <a:solidFill>
                  <a:srgbClr val="000000"/>
                </a:solidFill>
                <a:effectLst/>
                <a:latin typeface="Courier New" panose="02070309020205020404" pitchFamily="49" charset="0"/>
              </a:rPr>
              <a:t> clock</a:t>
            </a:r>
            <a:r>
              <a:rPr lang="en-US" sz="1700" b="1" dirty="0">
                <a:solidFill>
                  <a:srgbClr val="000080"/>
                </a:solidFill>
                <a:effectLst/>
                <a:latin typeface="Courier New" panose="02070309020205020404" pitchFamily="49" charset="0"/>
              </a:rPr>
              <a:t>;</a:t>
            </a:r>
            <a:r>
              <a:rPr lang="en-US" sz="1700" dirty="0">
                <a:solidFill>
                  <a:srgbClr val="000000"/>
                </a:solidFill>
                <a:effectLst/>
                <a:latin typeface="Courier New" panose="02070309020205020404" pitchFamily="49" charset="0"/>
              </a:rPr>
              <a:t> </a:t>
            </a:r>
            <a:r>
              <a:rPr lang="en-US" sz="1700" dirty="0">
                <a:solidFill>
                  <a:srgbClr val="008000"/>
                </a:solidFill>
                <a:effectLst/>
                <a:latin typeface="Courier New" panose="02070309020205020404" pitchFamily="49" charset="0"/>
              </a:rPr>
              <a:t>// register declaration</a:t>
            </a:r>
            <a:endParaRPr lang="en-US" sz="1700" dirty="0">
              <a:effectLst/>
            </a:endParaRPr>
          </a:p>
        </p:txBody>
      </p:sp>
      <p:pic>
        <p:nvPicPr>
          <p:cNvPr id="393" name="Picture 392">
            <a:extLst>
              <a:ext uri="{FF2B5EF4-FFF2-40B4-BE49-F238E27FC236}">
                <a16:creationId xmlns:a16="http://schemas.microsoft.com/office/drawing/2014/main" id="{00CC8F16-44F9-4C40-9E32-22FB4E2DB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440B742-28A2-4771-BD56-EDDC5EE4881D}"/>
                  </a:ext>
                </a:extLst>
              </p14:cNvPr>
              <p14:cNvContentPartPr/>
              <p14:nvPr/>
            </p14:nvContentPartPr>
            <p14:xfrm>
              <a:off x="6244560" y="-113040"/>
              <a:ext cx="4703400" cy="6393960"/>
            </p14:xfrm>
          </p:contentPart>
        </mc:Choice>
        <mc:Fallback>
          <p:pic>
            <p:nvPicPr>
              <p:cNvPr id="3" name="Ink 2">
                <a:extLst>
                  <a:ext uri="{FF2B5EF4-FFF2-40B4-BE49-F238E27FC236}">
                    <a16:creationId xmlns:a16="http://schemas.microsoft.com/office/drawing/2014/main" id="{D440B742-28A2-4771-BD56-EDDC5EE4881D}"/>
                  </a:ext>
                </a:extLst>
              </p:cNvPr>
              <p:cNvPicPr/>
              <p:nvPr/>
            </p:nvPicPr>
            <p:blipFill>
              <a:blip r:embed="rId4"/>
              <a:stretch>
                <a:fillRect/>
              </a:stretch>
            </p:blipFill>
            <p:spPr>
              <a:xfrm>
                <a:off x="6235200" y="-122400"/>
                <a:ext cx="4722120" cy="6412680"/>
              </a:xfrm>
              <a:prstGeom prst="rect">
                <a:avLst/>
              </a:prstGeom>
            </p:spPr>
          </p:pic>
        </mc:Fallback>
      </mc:AlternateContent>
    </p:spTree>
    <p:extLst>
      <p:ext uri="{BB962C8B-B14F-4D97-AF65-F5344CB8AC3E}">
        <p14:creationId xmlns:p14="http://schemas.microsoft.com/office/powerpoint/2010/main" val="3440643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96F43-4B97-47CD-9C4C-55AB87D68EFF}"/>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Basic Syntax and Lexical Conventions </a:t>
            </a:r>
          </a:p>
        </p:txBody>
      </p:sp>
      <p:grpSp>
        <p:nvGrpSpPr>
          <p:cNvPr id="4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44" name="Freeform: Shape 4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52" name="Freeform: Shape 5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23" name="Freeform: Shape 22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5" name="Content Placeholder 4">
            <a:extLst>
              <a:ext uri="{FF2B5EF4-FFF2-40B4-BE49-F238E27FC236}">
                <a16:creationId xmlns:a16="http://schemas.microsoft.com/office/drawing/2014/main" id="{7978F911-C054-4989-A879-270C00A0CB27}"/>
              </a:ext>
            </a:extLst>
          </p:cNvPr>
          <p:cNvSpPr>
            <a:spLocks noGrp="1"/>
          </p:cNvSpPr>
          <p:nvPr>
            <p:ph idx="1"/>
          </p:nvPr>
        </p:nvSpPr>
        <p:spPr>
          <a:xfrm>
            <a:off x="6311603" y="421588"/>
            <a:ext cx="5880396" cy="5952350"/>
          </a:xfrm>
        </p:spPr>
        <p:txBody>
          <a:bodyPr>
            <a:normAutofit/>
          </a:bodyPr>
          <a:lstStyle/>
          <a:p>
            <a:r>
              <a:rPr lang="en-US" sz="2400" dirty="0">
                <a:solidFill>
                  <a:schemeClr val="bg1"/>
                </a:solidFill>
              </a:rPr>
              <a:t>Vectors</a:t>
            </a:r>
          </a:p>
          <a:p>
            <a:pPr marL="0" indent="0" algn="just">
              <a:buNone/>
            </a:pPr>
            <a:r>
              <a:rPr lang="en-US" dirty="0">
                <a:solidFill>
                  <a:schemeClr val="bg1"/>
                </a:solidFill>
              </a:rPr>
              <a:t>	</a:t>
            </a:r>
            <a:r>
              <a:rPr lang="en-US" sz="2000" dirty="0">
                <a:solidFill>
                  <a:schemeClr val="bg1"/>
                </a:solidFill>
              </a:rPr>
              <a:t>- </a:t>
            </a:r>
            <a:r>
              <a:rPr lang="en-US" sz="2000" i="1" dirty="0">
                <a:solidFill>
                  <a:schemeClr val="bg1"/>
                </a:solidFill>
              </a:rPr>
              <a:t>wire </a:t>
            </a:r>
            <a:r>
              <a:rPr lang="en-US" sz="2000" dirty="0">
                <a:solidFill>
                  <a:schemeClr val="bg1"/>
                </a:solidFill>
              </a:rPr>
              <a:t>or </a:t>
            </a:r>
            <a:r>
              <a:rPr lang="en-US" sz="2000" i="1" dirty="0">
                <a:solidFill>
                  <a:schemeClr val="bg1"/>
                </a:solidFill>
              </a:rPr>
              <a:t>reg </a:t>
            </a:r>
            <a:r>
              <a:rPr lang="en-US" sz="2000" dirty="0">
                <a:solidFill>
                  <a:schemeClr val="bg1"/>
                </a:solidFill>
              </a:rPr>
              <a:t>type data types can also be declared as vectors (multiple bit widths). If bit width is not specified, the default is scalar (1-bit). </a:t>
            </a:r>
            <a:r>
              <a:rPr lang="en-US" dirty="0">
                <a:solidFill>
                  <a:schemeClr val="bg1"/>
                </a:solidFill>
              </a:rPr>
              <a:t> </a:t>
            </a:r>
            <a:endParaRPr lang="en-US" sz="2000" dirty="0">
              <a:solidFill>
                <a:schemeClr val="bg1"/>
              </a:solidFill>
            </a:endParaRPr>
          </a:p>
          <a:p>
            <a:pPr marL="0" indent="0" algn="just">
              <a:buNone/>
            </a:pPr>
            <a:r>
              <a:rPr lang="en-US" sz="2000" dirty="0">
                <a:solidFill>
                  <a:schemeClr val="bg1"/>
                </a:solidFill>
              </a:rPr>
              <a:t>	- The multibit nets/registers or vectors in general can be declared in Verilog using the syntax:</a:t>
            </a:r>
          </a:p>
          <a:p>
            <a:pPr marL="0" indent="0" algn="just">
              <a:buNone/>
            </a:pPr>
            <a:endParaRPr lang="en-US" sz="2000" dirty="0">
              <a:solidFill>
                <a:schemeClr val="bg1"/>
              </a:solidFill>
            </a:endParaRPr>
          </a:p>
          <a:p>
            <a:pPr marL="0" indent="0" algn="just">
              <a:buNone/>
            </a:pPr>
            <a:r>
              <a:rPr lang="en-US" sz="2000" dirty="0">
                <a:solidFill>
                  <a:schemeClr val="bg1"/>
                </a:solidFill>
              </a:rPr>
              <a:t>&lt;</a:t>
            </a:r>
            <a:r>
              <a:rPr lang="en-US" sz="2000" i="1" dirty="0">
                <a:solidFill>
                  <a:schemeClr val="bg1"/>
                </a:solidFill>
              </a:rPr>
              <a:t>data type&gt; &lt;MSB bit index : LSB bit index&gt;</a:t>
            </a:r>
            <a:r>
              <a:rPr lang="en-US" sz="2000" dirty="0">
                <a:solidFill>
                  <a:schemeClr val="bg1"/>
                </a:solidFill>
              </a:rPr>
              <a:t> </a:t>
            </a:r>
            <a:r>
              <a:rPr lang="en-US" sz="2000" i="1" dirty="0">
                <a:solidFill>
                  <a:schemeClr val="bg1"/>
                </a:solidFill>
              </a:rPr>
              <a:t>&lt;name&gt;</a:t>
            </a:r>
          </a:p>
          <a:p>
            <a:pPr marL="0" indent="0" algn="just">
              <a:buNone/>
            </a:pPr>
            <a:endParaRPr lang="en-US" dirty="0">
              <a:solidFill>
                <a:schemeClr val="bg1"/>
              </a:solidFill>
            </a:endParaRPr>
          </a:p>
        </p:txBody>
      </p:sp>
      <p:sp>
        <p:nvSpPr>
          <p:cNvPr id="10" name="Footer Placeholder 3">
            <a:extLst>
              <a:ext uri="{FF2B5EF4-FFF2-40B4-BE49-F238E27FC236}">
                <a16:creationId xmlns:a16="http://schemas.microsoft.com/office/drawing/2014/main" id="{7E44D48F-0AFC-4357-870B-EF4533B045F4}"/>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6" name="Slide Number Placeholder 5">
            <a:extLst>
              <a:ext uri="{FF2B5EF4-FFF2-40B4-BE49-F238E27FC236}">
                <a16:creationId xmlns:a16="http://schemas.microsoft.com/office/drawing/2014/main" id="{AD5BE483-A965-420B-9CED-ED9DC755DC34}"/>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17</a:t>
            </a:fld>
            <a:endParaRPr lang="en-US">
              <a:solidFill>
                <a:schemeClr val="bg1"/>
              </a:solidFill>
            </a:endParaRPr>
          </a:p>
        </p:txBody>
      </p:sp>
      <p:sp>
        <p:nvSpPr>
          <p:cNvPr id="392" name="Rectangle 391">
            <a:extLst>
              <a:ext uri="{FF2B5EF4-FFF2-40B4-BE49-F238E27FC236}">
                <a16:creationId xmlns:a16="http://schemas.microsoft.com/office/drawing/2014/main" id="{FC257A21-BBA5-4C07-ABAE-A654900B5F87}"/>
              </a:ext>
            </a:extLst>
          </p:cNvPr>
          <p:cNvSpPr/>
          <p:nvPr/>
        </p:nvSpPr>
        <p:spPr>
          <a:xfrm>
            <a:off x="6221953" y="3657601"/>
            <a:ext cx="5880396" cy="271633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0000FF"/>
                </a:solidFill>
                <a:effectLst/>
                <a:latin typeface="Courier New" panose="02070309020205020404" pitchFamily="49" charset="0"/>
              </a:rPr>
              <a:t>module</a:t>
            </a:r>
            <a:r>
              <a:rPr lang="en-US" sz="1800" dirty="0">
                <a:solidFill>
                  <a:srgbClr val="000000"/>
                </a:solidFill>
                <a:effectLst/>
                <a:latin typeface="Courier New" panose="02070309020205020404" pitchFamily="49" charset="0"/>
              </a:rPr>
              <a:t> example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input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output</a:t>
            </a:r>
            <a:r>
              <a:rPr lang="en-US" sz="1800" dirty="0">
                <a:solidFill>
                  <a:srgbClr val="000000"/>
                </a:solidFill>
                <a:effectLst/>
                <a:latin typeface="Courier New" panose="02070309020205020404" pitchFamily="49" charset="0"/>
              </a:rPr>
              <a:t> 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wire</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7</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in1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in2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8-bit wire type variables </a:t>
            </a:r>
          </a:p>
          <a:p>
            <a:r>
              <a:rPr lang="en-US" sz="1800" b="1" dirty="0">
                <a:solidFill>
                  <a:srgbClr val="0000FF"/>
                </a:solidFill>
                <a:effectLst/>
                <a:latin typeface="Courier New" panose="02070309020205020404" pitchFamily="49" charset="0"/>
              </a:rPr>
              <a:t>reg</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31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base_clk</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32-bit reg type variable </a:t>
            </a:r>
          </a:p>
          <a:p>
            <a:r>
              <a:rPr lang="en-US" sz="1800" b="1" dirty="0">
                <a:solidFill>
                  <a:srgbClr val="0000FF"/>
                </a:solidFill>
                <a:effectLst/>
                <a:latin typeface="Courier New" panose="02070309020205020404" pitchFamily="49" charset="0"/>
              </a:rPr>
              <a:t>assign</a:t>
            </a:r>
            <a:r>
              <a:rPr lang="en-US" sz="1800" dirty="0">
                <a:solidFill>
                  <a:srgbClr val="000000"/>
                </a:solidFill>
                <a:effectLst/>
                <a:latin typeface="Courier New" panose="02070309020205020404" pitchFamily="49" charset="0"/>
              </a:rPr>
              <a:t> a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in1</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7</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in2</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endmodule</a:t>
            </a:r>
            <a:r>
              <a:rPr lang="en-US" sz="1800" dirty="0">
                <a:solidFill>
                  <a:srgbClr val="000000"/>
                </a:solidFill>
                <a:effectLst/>
                <a:latin typeface="Courier New" panose="02070309020205020404" pitchFamily="49" charset="0"/>
              </a:rPr>
              <a:t> </a:t>
            </a:r>
            <a:endParaRPr lang="en-US" sz="1600" dirty="0">
              <a:effectLst/>
            </a:endParaRPr>
          </a:p>
        </p:txBody>
      </p:sp>
      <p:pic>
        <p:nvPicPr>
          <p:cNvPr id="393" name="Picture 392">
            <a:extLst>
              <a:ext uri="{FF2B5EF4-FFF2-40B4-BE49-F238E27FC236}">
                <a16:creationId xmlns:a16="http://schemas.microsoft.com/office/drawing/2014/main" id="{F9CC97FE-58D5-AC41-A0BA-0CC291C63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D6F041F-BB87-4C78-BDEC-E8BB8A09CE49}"/>
                  </a:ext>
                </a:extLst>
              </p14:cNvPr>
              <p14:cNvContentPartPr/>
              <p14:nvPr/>
            </p14:nvContentPartPr>
            <p14:xfrm>
              <a:off x="6948720" y="67320"/>
              <a:ext cx="4655520" cy="4944240"/>
            </p14:xfrm>
          </p:contentPart>
        </mc:Choice>
        <mc:Fallback>
          <p:pic>
            <p:nvPicPr>
              <p:cNvPr id="3" name="Ink 2">
                <a:extLst>
                  <a:ext uri="{FF2B5EF4-FFF2-40B4-BE49-F238E27FC236}">
                    <a16:creationId xmlns:a16="http://schemas.microsoft.com/office/drawing/2014/main" id="{1D6F041F-BB87-4C78-BDEC-E8BB8A09CE49}"/>
                  </a:ext>
                </a:extLst>
              </p:cNvPr>
              <p:cNvPicPr/>
              <p:nvPr/>
            </p:nvPicPr>
            <p:blipFill>
              <a:blip r:embed="rId4"/>
              <a:stretch>
                <a:fillRect/>
              </a:stretch>
            </p:blipFill>
            <p:spPr>
              <a:xfrm>
                <a:off x="6939360" y="57960"/>
                <a:ext cx="4674240" cy="4962960"/>
              </a:xfrm>
              <a:prstGeom prst="rect">
                <a:avLst/>
              </a:prstGeom>
            </p:spPr>
          </p:pic>
        </mc:Fallback>
      </mc:AlternateContent>
    </p:spTree>
    <p:extLst>
      <p:ext uri="{BB962C8B-B14F-4D97-AF65-F5344CB8AC3E}">
        <p14:creationId xmlns:p14="http://schemas.microsoft.com/office/powerpoint/2010/main" val="920215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AD6100-5259-4C24-A31B-49225037829F}"/>
              </a:ext>
            </a:extLst>
          </p:cNvPr>
          <p:cNvSpPr>
            <a:spLocks noGrp="1"/>
          </p:cNvSpPr>
          <p:nvPr>
            <p:ph type="sldNum" sz="quarter" idx="12"/>
          </p:nvPr>
        </p:nvSpPr>
        <p:spPr/>
        <p:txBody>
          <a:bodyPr/>
          <a:lstStyle/>
          <a:p>
            <a:fld id="{4022722E-B8F0-49A7-B007-BC47D25684C4}" type="slidenum">
              <a:rPr lang="en-US" smtClean="0"/>
              <a:t>18</a:t>
            </a:fld>
            <a:endParaRPr lang="en-US"/>
          </a:p>
        </p:txBody>
      </p:sp>
      <p:sp>
        <p:nvSpPr>
          <p:cNvPr id="2" name="Title 1">
            <a:extLst>
              <a:ext uri="{FF2B5EF4-FFF2-40B4-BE49-F238E27FC236}">
                <a16:creationId xmlns:a16="http://schemas.microsoft.com/office/drawing/2014/main" id="{05826CE9-999E-4082-9874-62AD553F4513}"/>
              </a:ext>
            </a:extLst>
          </p:cNvPr>
          <p:cNvSpPr>
            <a:spLocks noGrp="1"/>
          </p:cNvSpPr>
          <p:nvPr>
            <p:ph type="title" idx="4294967295"/>
          </p:nvPr>
        </p:nvSpPr>
        <p:spPr>
          <a:xfrm>
            <a:off x="0" y="457200"/>
            <a:ext cx="4341814" cy="1600200"/>
          </a:xfrm>
        </p:spPr>
        <p:txBody>
          <a:bodyPr>
            <a:normAutofit fontScale="90000"/>
          </a:bodyPr>
          <a:lstStyle/>
          <a:p>
            <a:r>
              <a:rPr lang="en-US" dirty="0">
                <a:solidFill>
                  <a:schemeClr val="bg1"/>
                </a:solidFill>
              </a:rPr>
              <a:t>Basic Syntax and Lexical Conventions</a:t>
            </a:r>
          </a:p>
        </p:txBody>
      </p:sp>
      <p:sp>
        <p:nvSpPr>
          <p:cNvPr id="13" name="Text Placeholder 12">
            <a:extLst>
              <a:ext uri="{FF2B5EF4-FFF2-40B4-BE49-F238E27FC236}">
                <a16:creationId xmlns:a16="http://schemas.microsoft.com/office/drawing/2014/main" id="{E36E2B42-C062-4C20-B282-6807D1D37960}"/>
              </a:ext>
            </a:extLst>
          </p:cNvPr>
          <p:cNvSpPr>
            <a:spLocks noGrp="1"/>
          </p:cNvSpPr>
          <p:nvPr>
            <p:ph type="body" sz="half" idx="4294967295"/>
          </p:nvPr>
        </p:nvSpPr>
        <p:spPr>
          <a:xfrm>
            <a:off x="0" y="2057400"/>
            <a:ext cx="3932238" cy="4298950"/>
          </a:xfrm>
        </p:spPr>
        <p:txBody>
          <a:bodyPr/>
          <a:lstStyle/>
          <a:p>
            <a:pPr marL="285750" indent="-285750">
              <a:buFont typeface="Arial" panose="020B0604020202020204" pitchFamily="34" charset="0"/>
              <a:buChar char="•"/>
            </a:pPr>
            <a:r>
              <a:rPr lang="en-US" sz="2400" dirty="0">
                <a:solidFill>
                  <a:schemeClr val="bg1"/>
                </a:solidFill>
              </a:rPr>
              <a:t>Memories</a:t>
            </a:r>
          </a:p>
          <a:p>
            <a:pPr marL="0" indent="0" algn="just">
              <a:buFont typeface="Arial" panose="020B0604020202020204" pitchFamily="34" charset="0"/>
              <a:buNone/>
            </a:pPr>
            <a:r>
              <a:rPr lang="en-US" sz="2000" dirty="0">
                <a:solidFill>
                  <a:schemeClr val="bg1"/>
                </a:solidFill>
              </a:rPr>
              <a:t>	- A </a:t>
            </a:r>
            <a:r>
              <a:rPr lang="en-US" sz="2000" dirty="0">
                <a:solidFill>
                  <a:schemeClr val="accent6"/>
                </a:solidFill>
              </a:rPr>
              <a:t>memory is a two-dimensional array of bits</a:t>
            </a:r>
            <a:r>
              <a:rPr lang="en-US" sz="2000" dirty="0">
                <a:solidFill>
                  <a:schemeClr val="bg1"/>
                </a:solidFill>
              </a:rPr>
              <a:t>. Verilog allows such a structure to be declared as a variable that is an array of vectors.</a:t>
            </a:r>
          </a:p>
          <a:p>
            <a:pPr algn="just"/>
            <a:endParaRPr lang="en-US" sz="2400" dirty="0">
              <a:solidFill>
                <a:schemeClr val="bg1"/>
              </a:solidFill>
            </a:endParaRPr>
          </a:p>
          <a:p>
            <a:pPr algn="just"/>
            <a:r>
              <a:rPr lang="en-US" sz="2400" dirty="0">
                <a:solidFill>
                  <a:schemeClr val="bg1"/>
                </a:solidFill>
              </a:rPr>
              <a:t>Parameters</a:t>
            </a:r>
          </a:p>
          <a:p>
            <a:pPr marL="0" indent="0">
              <a:buNone/>
            </a:pPr>
            <a:r>
              <a:rPr lang="en-US" dirty="0">
                <a:solidFill>
                  <a:schemeClr val="bg1"/>
                </a:solidFill>
              </a:rPr>
              <a:t>	</a:t>
            </a:r>
            <a:r>
              <a:rPr lang="en-US" sz="2000" dirty="0">
                <a:solidFill>
                  <a:schemeClr val="bg1"/>
                </a:solidFill>
              </a:rPr>
              <a:t>-</a:t>
            </a:r>
            <a:r>
              <a:rPr lang="en-US" dirty="0">
                <a:solidFill>
                  <a:schemeClr val="bg1"/>
                </a:solidFill>
              </a:rPr>
              <a:t> </a:t>
            </a:r>
            <a:r>
              <a:rPr lang="en-US" sz="2000" dirty="0">
                <a:solidFill>
                  <a:schemeClr val="bg1"/>
                </a:solidFill>
              </a:rPr>
              <a:t>A </a:t>
            </a:r>
            <a:r>
              <a:rPr lang="en-US" sz="2000" i="1" dirty="0">
                <a:solidFill>
                  <a:schemeClr val="bg1"/>
                </a:solidFill>
              </a:rPr>
              <a:t>parameter </a:t>
            </a:r>
            <a:r>
              <a:rPr lang="en-US" sz="2000" dirty="0">
                <a:solidFill>
                  <a:schemeClr val="bg1"/>
                </a:solidFill>
              </a:rPr>
              <a:t>associates an identifier name with </a:t>
            </a:r>
            <a:r>
              <a:rPr lang="en-US" sz="2000" dirty="0">
                <a:solidFill>
                  <a:schemeClr val="accent6"/>
                </a:solidFill>
              </a:rPr>
              <a:t>constants</a:t>
            </a:r>
            <a:r>
              <a:rPr lang="en-US" sz="2000" dirty="0">
                <a:solidFill>
                  <a:schemeClr val="bg1"/>
                </a:solidFill>
              </a:rPr>
              <a:t>.</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p:txBody>
      </p:sp>
      <p:sp>
        <p:nvSpPr>
          <p:cNvPr id="7" name="Rectangle 6">
            <a:extLst>
              <a:ext uri="{FF2B5EF4-FFF2-40B4-BE49-F238E27FC236}">
                <a16:creationId xmlns:a16="http://schemas.microsoft.com/office/drawing/2014/main" id="{6D8F970A-84EA-4252-BDF3-61A850ADEE3D}"/>
              </a:ext>
            </a:extLst>
          </p:cNvPr>
          <p:cNvSpPr/>
          <p:nvPr/>
        </p:nvSpPr>
        <p:spPr>
          <a:xfrm>
            <a:off x="4772025" y="1016667"/>
            <a:ext cx="6858000" cy="92333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r>
              <a:rPr lang="en-US" sz="1800" b="1" dirty="0">
                <a:solidFill>
                  <a:srgbClr val="0000FF"/>
                </a:solidFill>
                <a:effectLst/>
                <a:latin typeface="Courier New" panose="02070309020205020404" pitchFamily="49" charset="0"/>
              </a:rPr>
              <a:t>reg</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7</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mem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15</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8000"/>
                </a:solidFill>
                <a:effectLst/>
                <a:latin typeface="Courier New" panose="02070309020205020404" pitchFamily="49" charset="0"/>
              </a:rPr>
              <a:t>// mem is defined as an array containing 16 elements each being 8 bits wide</a:t>
            </a:r>
          </a:p>
        </p:txBody>
      </p:sp>
      <p:graphicFrame>
        <p:nvGraphicFramePr>
          <p:cNvPr id="9" name="Table 9">
            <a:extLst>
              <a:ext uri="{FF2B5EF4-FFF2-40B4-BE49-F238E27FC236}">
                <a16:creationId xmlns:a16="http://schemas.microsoft.com/office/drawing/2014/main" id="{9DF76735-F401-4D6F-BE38-807B4E77BAE7}"/>
              </a:ext>
            </a:extLst>
          </p:cNvPr>
          <p:cNvGraphicFramePr>
            <a:graphicFrameLocks noGrp="1"/>
          </p:cNvGraphicFramePr>
          <p:nvPr>
            <p:extLst>
              <p:ext uri="{D42A27DB-BD31-4B8C-83A1-F6EECF244321}">
                <p14:modId xmlns:p14="http://schemas.microsoft.com/office/powerpoint/2010/main" val="1919195026"/>
              </p:ext>
            </p:extLst>
          </p:nvPr>
        </p:nvGraphicFramePr>
        <p:xfrm>
          <a:off x="4772025" y="2049884"/>
          <a:ext cx="6858000" cy="370840"/>
        </p:xfrm>
        <a:graphic>
          <a:graphicData uri="http://schemas.openxmlformats.org/drawingml/2006/table">
            <a:tbl>
              <a:tblPr firstRow="1" bandRow="1">
                <a:tableStyleId>{5A111915-BE36-4E01-A7E5-04B1672EAD32}</a:tableStyleId>
              </a:tblPr>
              <a:tblGrid>
                <a:gridCol w="1371600">
                  <a:extLst>
                    <a:ext uri="{9D8B030D-6E8A-4147-A177-3AD203B41FA5}">
                      <a16:colId xmlns:a16="http://schemas.microsoft.com/office/drawing/2014/main" val="3993213610"/>
                    </a:ext>
                  </a:extLst>
                </a:gridCol>
                <a:gridCol w="1371600">
                  <a:extLst>
                    <a:ext uri="{9D8B030D-6E8A-4147-A177-3AD203B41FA5}">
                      <a16:colId xmlns:a16="http://schemas.microsoft.com/office/drawing/2014/main" val="1427214945"/>
                    </a:ext>
                  </a:extLst>
                </a:gridCol>
                <a:gridCol w="1371600">
                  <a:extLst>
                    <a:ext uri="{9D8B030D-6E8A-4147-A177-3AD203B41FA5}">
                      <a16:colId xmlns:a16="http://schemas.microsoft.com/office/drawing/2014/main" val="2039019411"/>
                    </a:ext>
                  </a:extLst>
                </a:gridCol>
                <a:gridCol w="1371600">
                  <a:extLst>
                    <a:ext uri="{9D8B030D-6E8A-4147-A177-3AD203B41FA5}">
                      <a16:colId xmlns:a16="http://schemas.microsoft.com/office/drawing/2014/main" val="673505914"/>
                    </a:ext>
                  </a:extLst>
                </a:gridCol>
                <a:gridCol w="1371600">
                  <a:extLst>
                    <a:ext uri="{9D8B030D-6E8A-4147-A177-3AD203B41FA5}">
                      <a16:colId xmlns:a16="http://schemas.microsoft.com/office/drawing/2014/main" val="2063259228"/>
                    </a:ext>
                  </a:extLst>
                </a:gridCol>
              </a:tblGrid>
              <a:tr h="370840">
                <a:tc>
                  <a:txBody>
                    <a:bodyPr/>
                    <a:lstStyle/>
                    <a:p>
                      <a:pPr algn="ctr"/>
                      <a:r>
                        <a:rPr lang="en-US" dirty="0">
                          <a:solidFill>
                            <a:schemeClr val="tx1"/>
                          </a:solidFill>
                        </a:rPr>
                        <a:t>mem[15]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dirty="0">
                          <a:solidFill>
                            <a:schemeClr val="tx1"/>
                          </a:solidFill>
                        </a:rPr>
                        <a:t>mem[14]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dirty="0">
                          <a:solidFill>
                            <a:schemeClr val="tx1"/>
                          </a:solidFill>
                        </a:rPr>
                        <a:t>mem[1]</a:t>
                      </a:r>
                      <a:r>
                        <a:rPr lang="en-US"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dirty="0">
                          <a:solidFill>
                            <a:schemeClr val="tx1"/>
                          </a:solidFill>
                        </a:rPr>
                        <a:t>mem[0]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038879287"/>
                  </a:ext>
                </a:extLst>
              </a:tr>
            </a:tbl>
          </a:graphicData>
        </a:graphic>
      </p:graphicFrame>
      <p:sp>
        <p:nvSpPr>
          <p:cNvPr id="10" name="Rectangle 9">
            <a:extLst>
              <a:ext uri="{FF2B5EF4-FFF2-40B4-BE49-F238E27FC236}">
                <a16:creationId xmlns:a16="http://schemas.microsoft.com/office/drawing/2014/main" id="{BE619F33-86A9-4D8C-8C22-4BF16317AE44}"/>
              </a:ext>
            </a:extLst>
          </p:cNvPr>
          <p:cNvSpPr/>
          <p:nvPr/>
        </p:nvSpPr>
        <p:spPr>
          <a:xfrm>
            <a:off x="4772025" y="2719647"/>
            <a:ext cx="6858000" cy="92333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sz="1800" b="1" dirty="0">
                <a:solidFill>
                  <a:srgbClr val="0000FF"/>
                </a:solidFill>
                <a:effectLst/>
                <a:latin typeface="Courier New" panose="02070309020205020404" pitchFamily="49" charset="0"/>
              </a:rPr>
              <a:t>reg</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7</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mem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7</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15</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8000"/>
                </a:solidFill>
                <a:effectLst/>
                <a:latin typeface="Courier New" panose="02070309020205020404" pitchFamily="49" charset="0"/>
              </a:rPr>
              <a:t>// mem is defined as a two-dimensional array. </a:t>
            </a:r>
            <a:endParaRPr lang="en-US" dirty="0">
              <a:effectLst/>
            </a:endParaRPr>
          </a:p>
        </p:txBody>
      </p:sp>
      <p:graphicFrame>
        <p:nvGraphicFramePr>
          <p:cNvPr id="11" name="Table 11">
            <a:extLst>
              <a:ext uri="{FF2B5EF4-FFF2-40B4-BE49-F238E27FC236}">
                <a16:creationId xmlns:a16="http://schemas.microsoft.com/office/drawing/2014/main" id="{EBB68516-AA55-4E6B-8B89-4D90E035DBB5}"/>
              </a:ext>
            </a:extLst>
          </p:cNvPr>
          <p:cNvGraphicFramePr>
            <a:graphicFrameLocks noGrp="1"/>
          </p:cNvGraphicFramePr>
          <p:nvPr>
            <p:extLst>
              <p:ext uri="{D42A27DB-BD31-4B8C-83A1-F6EECF244321}">
                <p14:modId xmlns:p14="http://schemas.microsoft.com/office/powerpoint/2010/main" val="975498500"/>
              </p:ext>
            </p:extLst>
          </p:nvPr>
        </p:nvGraphicFramePr>
        <p:xfrm>
          <a:off x="4772025" y="3799020"/>
          <a:ext cx="6858000" cy="1849120"/>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382436388"/>
                    </a:ext>
                  </a:extLst>
                </a:gridCol>
                <a:gridCol w="1371600">
                  <a:extLst>
                    <a:ext uri="{9D8B030D-6E8A-4147-A177-3AD203B41FA5}">
                      <a16:colId xmlns:a16="http://schemas.microsoft.com/office/drawing/2014/main" val="21363035"/>
                    </a:ext>
                  </a:extLst>
                </a:gridCol>
                <a:gridCol w="1371600">
                  <a:extLst>
                    <a:ext uri="{9D8B030D-6E8A-4147-A177-3AD203B41FA5}">
                      <a16:colId xmlns:a16="http://schemas.microsoft.com/office/drawing/2014/main" val="1284396262"/>
                    </a:ext>
                  </a:extLst>
                </a:gridCol>
                <a:gridCol w="1371600">
                  <a:extLst>
                    <a:ext uri="{9D8B030D-6E8A-4147-A177-3AD203B41FA5}">
                      <a16:colId xmlns:a16="http://schemas.microsoft.com/office/drawing/2014/main" val="1507884495"/>
                    </a:ext>
                  </a:extLst>
                </a:gridCol>
                <a:gridCol w="1371600">
                  <a:extLst>
                    <a:ext uri="{9D8B030D-6E8A-4147-A177-3AD203B41FA5}">
                      <a16:colId xmlns:a16="http://schemas.microsoft.com/office/drawing/2014/main" val="533869497"/>
                    </a:ext>
                  </a:extLst>
                </a:gridCol>
              </a:tblGrid>
              <a:tr h="305147">
                <a:tc>
                  <a:txBody>
                    <a:bodyPr/>
                    <a:lstStyle/>
                    <a:p>
                      <a:pPr algn="ctr"/>
                      <a:r>
                        <a:rPr lang="en-US" b="1" dirty="0">
                          <a:solidFill>
                            <a:schemeClr val="tx1"/>
                          </a:solidFill>
                        </a:rPr>
                        <a:t>mem[7][15]</a:t>
                      </a:r>
                    </a:p>
                  </a:txBody>
                  <a:tcPr anchor="ctr">
                    <a:solidFill>
                      <a:schemeClr val="accent2">
                        <a:lumMod val="60000"/>
                        <a:lumOff val="40000"/>
                      </a:schemeClr>
                    </a:solidFill>
                  </a:tcPr>
                </a:tc>
                <a:tc>
                  <a:txBody>
                    <a:bodyPr/>
                    <a:lstStyle/>
                    <a:p>
                      <a:pPr algn="ctr"/>
                      <a:r>
                        <a:rPr lang="en-US" b="1" dirty="0">
                          <a:solidFill>
                            <a:schemeClr val="tx1"/>
                          </a:solidFill>
                        </a:rPr>
                        <a:t>mem[7][14]</a:t>
                      </a:r>
                    </a:p>
                  </a:txBody>
                  <a:tcPr anchor="ctr">
                    <a:solidFill>
                      <a:schemeClr val="accent2">
                        <a:lumMod val="60000"/>
                        <a:lumOff val="40000"/>
                      </a:schemeClr>
                    </a:solidFill>
                  </a:tcPr>
                </a:tc>
                <a:tc>
                  <a:txBody>
                    <a:bodyPr/>
                    <a:lstStyle/>
                    <a:p>
                      <a:pPr algn="ctr"/>
                      <a:r>
                        <a:rPr lang="en-US" b="1" dirty="0">
                          <a:solidFill>
                            <a:schemeClr val="tx1"/>
                          </a:solidFill>
                        </a:rPr>
                        <a:t>…</a:t>
                      </a:r>
                    </a:p>
                  </a:txBody>
                  <a:tcPr anchor="ctr">
                    <a:solidFill>
                      <a:schemeClr val="accent2">
                        <a:lumMod val="60000"/>
                        <a:lumOff val="40000"/>
                      </a:schemeClr>
                    </a:solidFill>
                  </a:tcPr>
                </a:tc>
                <a:tc>
                  <a:txBody>
                    <a:bodyPr/>
                    <a:lstStyle/>
                    <a:p>
                      <a:pPr algn="ctr"/>
                      <a:r>
                        <a:rPr lang="en-US" b="1" dirty="0">
                          <a:solidFill>
                            <a:schemeClr val="tx1"/>
                          </a:solidFill>
                        </a:rPr>
                        <a:t>mem[7][1]</a:t>
                      </a:r>
                    </a:p>
                  </a:txBody>
                  <a:tcPr anchor="ctr">
                    <a:solidFill>
                      <a:schemeClr val="accent2">
                        <a:lumMod val="60000"/>
                        <a:lumOff val="40000"/>
                      </a:schemeClr>
                    </a:solidFill>
                  </a:tcPr>
                </a:tc>
                <a:tc>
                  <a:txBody>
                    <a:bodyPr/>
                    <a:lstStyle/>
                    <a:p>
                      <a:pPr algn="ctr"/>
                      <a:r>
                        <a:rPr lang="en-US" b="1" dirty="0">
                          <a:solidFill>
                            <a:schemeClr val="tx1"/>
                          </a:solidFill>
                        </a:rPr>
                        <a:t>mem[7][0]</a:t>
                      </a:r>
                    </a:p>
                  </a:txBody>
                  <a:tcPr anchor="ctr">
                    <a:solidFill>
                      <a:schemeClr val="accent2">
                        <a:lumMod val="60000"/>
                        <a:lumOff val="40000"/>
                      </a:schemeClr>
                    </a:solidFill>
                  </a:tcPr>
                </a:tc>
                <a:extLst>
                  <a:ext uri="{0D108BD9-81ED-4DB2-BD59-A6C34878D82A}">
                    <a16:rowId xmlns:a16="http://schemas.microsoft.com/office/drawing/2014/main" val="2812504677"/>
                  </a:ext>
                </a:extLst>
              </a:tr>
              <a:tr h="370840">
                <a:tc>
                  <a:txBody>
                    <a:bodyPr/>
                    <a:lstStyle/>
                    <a:p>
                      <a:pPr algn="ctr"/>
                      <a:r>
                        <a:rPr lang="en-US" b="1" dirty="0"/>
                        <a:t>mem[6][15]</a:t>
                      </a:r>
                    </a:p>
                  </a:txBody>
                  <a:tcPr anchor="ctr">
                    <a:solidFill>
                      <a:schemeClr val="accent2">
                        <a:lumMod val="60000"/>
                        <a:lumOff val="40000"/>
                      </a:schemeClr>
                    </a:solidFill>
                  </a:tcPr>
                </a:tc>
                <a:tc>
                  <a:txBody>
                    <a:bodyPr/>
                    <a:lstStyle/>
                    <a:p>
                      <a:pPr algn="ctr"/>
                      <a:r>
                        <a:rPr lang="en-US" b="1" dirty="0"/>
                        <a:t>mem[6][14]</a:t>
                      </a:r>
                    </a:p>
                  </a:txBody>
                  <a:tcPr anchor="ctr">
                    <a:solidFill>
                      <a:schemeClr val="accent2">
                        <a:lumMod val="60000"/>
                        <a:lumOff val="40000"/>
                      </a:schemeClr>
                    </a:solidFill>
                  </a:tcPr>
                </a:tc>
                <a:tc>
                  <a:txBody>
                    <a:bodyPr/>
                    <a:lstStyle/>
                    <a:p>
                      <a:pPr algn="ctr"/>
                      <a:r>
                        <a:rPr lang="en-US" b="1" dirty="0"/>
                        <a:t>…</a:t>
                      </a:r>
                    </a:p>
                  </a:txBody>
                  <a:tcPr anchor="ctr">
                    <a:solidFill>
                      <a:schemeClr val="accent2">
                        <a:lumMod val="60000"/>
                        <a:lumOff val="40000"/>
                      </a:schemeClr>
                    </a:solidFill>
                  </a:tcPr>
                </a:tc>
                <a:tc>
                  <a:txBody>
                    <a:bodyPr/>
                    <a:lstStyle/>
                    <a:p>
                      <a:pPr algn="ctr"/>
                      <a:r>
                        <a:rPr lang="en-US" b="1" dirty="0"/>
                        <a:t>mem[6][1]</a:t>
                      </a:r>
                    </a:p>
                  </a:txBody>
                  <a:tcPr anchor="ctr">
                    <a:solidFill>
                      <a:schemeClr val="accent2">
                        <a:lumMod val="60000"/>
                        <a:lumOff val="40000"/>
                      </a:schemeClr>
                    </a:solidFill>
                  </a:tcPr>
                </a:tc>
                <a:tc>
                  <a:txBody>
                    <a:bodyPr/>
                    <a:lstStyle/>
                    <a:p>
                      <a:pPr algn="ctr"/>
                      <a:r>
                        <a:rPr lang="en-US" b="1" dirty="0"/>
                        <a:t>mem[6][0]</a:t>
                      </a:r>
                    </a:p>
                  </a:txBody>
                  <a:tcPr anchor="ctr">
                    <a:solidFill>
                      <a:schemeClr val="accent2">
                        <a:lumMod val="60000"/>
                        <a:lumOff val="40000"/>
                      </a:schemeClr>
                    </a:solidFill>
                  </a:tcPr>
                </a:tc>
                <a:extLst>
                  <a:ext uri="{0D108BD9-81ED-4DB2-BD59-A6C34878D82A}">
                    <a16:rowId xmlns:a16="http://schemas.microsoft.com/office/drawing/2014/main" val="3932547585"/>
                  </a:ext>
                </a:extLst>
              </a:tr>
              <a:tr h="370840">
                <a:tc>
                  <a:txBody>
                    <a:bodyPr/>
                    <a:lstStyle/>
                    <a:p>
                      <a:pPr algn="ctr"/>
                      <a:r>
                        <a:rPr lang="en-US" b="1" dirty="0"/>
                        <a:t>…</a:t>
                      </a:r>
                    </a:p>
                  </a:txBody>
                  <a:tcPr anchor="ctr">
                    <a:solidFill>
                      <a:schemeClr val="accent2">
                        <a:lumMod val="60000"/>
                        <a:lumOff val="40000"/>
                      </a:schemeClr>
                    </a:solidFill>
                  </a:tcPr>
                </a:tc>
                <a:tc>
                  <a:txBody>
                    <a:bodyPr/>
                    <a:lstStyle/>
                    <a:p>
                      <a:pPr algn="ctr"/>
                      <a:r>
                        <a:rPr lang="en-US" b="1" dirty="0"/>
                        <a:t>…</a:t>
                      </a:r>
                    </a:p>
                  </a:txBody>
                  <a:tcPr anchor="ctr">
                    <a:solidFill>
                      <a:schemeClr val="accent2">
                        <a:lumMod val="60000"/>
                        <a:lumOff val="40000"/>
                      </a:schemeClr>
                    </a:solidFill>
                  </a:tcPr>
                </a:tc>
                <a:tc>
                  <a:txBody>
                    <a:bodyPr/>
                    <a:lstStyle/>
                    <a:p>
                      <a:pPr algn="ctr"/>
                      <a:r>
                        <a:rPr lang="en-US" b="1" dirty="0"/>
                        <a:t>…</a:t>
                      </a:r>
                    </a:p>
                  </a:txBody>
                  <a:tcPr anchor="ctr">
                    <a:solidFill>
                      <a:schemeClr val="accent2">
                        <a:lumMod val="60000"/>
                        <a:lumOff val="40000"/>
                      </a:schemeClr>
                    </a:solidFill>
                  </a:tcPr>
                </a:tc>
                <a:tc>
                  <a:txBody>
                    <a:bodyPr/>
                    <a:lstStyle/>
                    <a:p>
                      <a:pPr algn="ctr"/>
                      <a:r>
                        <a:rPr lang="en-US" b="1" dirty="0"/>
                        <a:t>…</a:t>
                      </a:r>
                    </a:p>
                  </a:txBody>
                  <a:tcPr anchor="ctr">
                    <a:solidFill>
                      <a:schemeClr val="accent2">
                        <a:lumMod val="60000"/>
                        <a:lumOff val="40000"/>
                      </a:schemeClr>
                    </a:solidFill>
                  </a:tcPr>
                </a:tc>
                <a:tc>
                  <a:txBody>
                    <a:bodyPr/>
                    <a:lstStyle/>
                    <a:p>
                      <a:pPr algn="ctr"/>
                      <a:r>
                        <a:rPr lang="en-US" b="1" dirty="0"/>
                        <a:t>…</a:t>
                      </a:r>
                    </a:p>
                  </a:txBody>
                  <a:tcPr anchor="ctr">
                    <a:solidFill>
                      <a:schemeClr val="accent2">
                        <a:lumMod val="60000"/>
                        <a:lumOff val="40000"/>
                      </a:schemeClr>
                    </a:solidFill>
                  </a:tcPr>
                </a:tc>
                <a:extLst>
                  <a:ext uri="{0D108BD9-81ED-4DB2-BD59-A6C34878D82A}">
                    <a16:rowId xmlns:a16="http://schemas.microsoft.com/office/drawing/2014/main" val="1550138295"/>
                  </a:ext>
                </a:extLst>
              </a:tr>
              <a:tr h="370840">
                <a:tc>
                  <a:txBody>
                    <a:bodyPr/>
                    <a:lstStyle/>
                    <a:p>
                      <a:pPr algn="ctr"/>
                      <a:r>
                        <a:rPr lang="en-US" b="1" dirty="0"/>
                        <a:t>mem[1][15]</a:t>
                      </a:r>
                    </a:p>
                  </a:txBody>
                  <a:tcPr anchor="ctr">
                    <a:solidFill>
                      <a:schemeClr val="accent2">
                        <a:lumMod val="60000"/>
                        <a:lumOff val="40000"/>
                      </a:schemeClr>
                    </a:solidFill>
                  </a:tcPr>
                </a:tc>
                <a:tc>
                  <a:txBody>
                    <a:bodyPr/>
                    <a:lstStyle/>
                    <a:p>
                      <a:pPr algn="ctr"/>
                      <a:r>
                        <a:rPr lang="en-US" b="1" dirty="0"/>
                        <a:t>mem[1][14]</a:t>
                      </a:r>
                    </a:p>
                  </a:txBody>
                  <a:tcPr anchor="ctr">
                    <a:solidFill>
                      <a:schemeClr val="accent2">
                        <a:lumMod val="60000"/>
                        <a:lumOff val="40000"/>
                      </a:schemeClr>
                    </a:solidFill>
                  </a:tcPr>
                </a:tc>
                <a:tc>
                  <a:txBody>
                    <a:bodyPr/>
                    <a:lstStyle/>
                    <a:p>
                      <a:pPr algn="ctr"/>
                      <a:r>
                        <a:rPr lang="en-US" b="1" dirty="0"/>
                        <a:t>…</a:t>
                      </a:r>
                    </a:p>
                  </a:txBody>
                  <a:tcPr anchor="ctr">
                    <a:solidFill>
                      <a:schemeClr val="accent2">
                        <a:lumMod val="60000"/>
                        <a:lumOff val="40000"/>
                      </a:schemeClr>
                    </a:solidFill>
                  </a:tcPr>
                </a:tc>
                <a:tc>
                  <a:txBody>
                    <a:bodyPr/>
                    <a:lstStyle/>
                    <a:p>
                      <a:pPr algn="ctr"/>
                      <a:r>
                        <a:rPr lang="en-US" b="1" dirty="0"/>
                        <a:t>mem[1][1]</a:t>
                      </a:r>
                    </a:p>
                  </a:txBody>
                  <a:tcPr anchor="ctr">
                    <a:solidFill>
                      <a:schemeClr val="accent2">
                        <a:lumMod val="60000"/>
                        <a:lumOff val="40000"/>
                      </a:schemeClr>
                    </a:solidFill>
                  </a:tcPr>
                </a:tc>
                <a:tc>
                  <a:txBody>
                    <a:bodyPr/>
                    <a:lstStyle/>
                    <a:p>
                      <a:pPr algn="ctr"/>
                      <a:r>
                        <a:rPr lang="en-US" b="1" dirty="0"/>
                        <a:t>mem[1][0]</a:t>
                      </a:r>
                    </a:p>
                  </a:txBody>
                  <a:tcPr anchor="ctr">
                    <a:solidFill>
                      <a:schemeClr val="accent2">
                        <a:lumMod val="60000"/>
                        <a:lumOff val="40000"/>
                      </a:schemeClr>
                    </a:solidFill>
                  </a:tcPr>
                </a:tc>
                <a:extLst>
                  <a:ext uri="{0D108BD9-81ED-4DB2-BD59-A6C34878D82A}">
                    <a16:rowId xmlns:a16="http://schemas.microsoft.com/office/drawing/2014/main" val="3950805579"/>
                  </a:ext>
                </a:extLst>
              </a:tr>
              <a:tr h="370840">
                <a:tc>
                  <a:txBody>
                    <a:bodyPr/>
                    <a:lstStyle/>
                    <a:p>
                      <a:pPr algn="ctr"/>
                      <a:r>
                        <a:rPr lang="en-US" b="1" dirty="0"/>
                        <a:t>mem[0][15]</a:t>
                      </a:r>
                    </a:p>
                  </a:txBody>
                  <a:tcPr anchor="ctr">
                    <a:solidFill>
                      <a:schemeClr val="accent2">
                        <a:lumMod val="60000"/>
                        <a:lumOff val="40000"/>
                      </a:schemeClr>
                    </a:solidFill>
                  </a:tcPr>
                </a:tc>
                <a:tc>
                  <a:txBody>
                    <a:bodyPr/>
                    <a:lstStyle/>
                    <a:p>
                      <a:pPr algn="ctr"/>
                      <a:r>
                        <a:rPr lang="en-US" b="1" dirty="0"/>
                        <a:t>mem[0][14]</a:t>
                      </a:r>
                    </a:p>
                  </a:txBody>
                  <a:tcPr anchor="ctr">
                    <a:solidFill>
                      <a:schemeClr val="accent2">
                        <a:lumMod val="60000"/>
                        <a:lumOff val="40000"/>
                      </a:schemeClr>
                    </a:solidFill>
                  </a:tcPr>
                </a:tc>
                <a:tc>
                  <a:txBody>
                    <a:bodyPr/>
                    <a:lstStyle/>
                    <a:p>
                      <a:pPr algn="ctr"/>
                      <a:r>
                        <a:rPr lang="en-US" b="1" dirty="0"/>
                        <a:t>…</a:t>
                      </a:r>
                    </a:p>
                  </a:txBody>
                  <a:tcPr anchor="ctr">
                    <a:solidFill>
                      <a:schemeClr val="accent2">
                        <a:lumMod val="60000"/>
                        <a:lumOff val="40000"/>
                      </a:schemeClr>
                    </a:solidFill>
                  </a:tcPr>
                </a:tc>
                <a:tc>
                  <a:txBody>
                    <a:bodyPr/>
                    <a:lstStyle/>
                    <a:p>
                      <a:pPr algn="ctr"/>
                      <a:r>
                        <a:rPr lang="en-US" b="1" dirty="0"/>
                        <a:t>mem[0][1]</a:t>
                      </a:r>
                    </a:p>
                  </a:txBody>
                  <a:tcPr anchor="ctr">
                    <a:solidFill>
                      <a:schemeClr val="accent2">
                        <a:lumMod val="60000"/>
                        <a:lumOff val="40000"/>
                      </a:schemeClr>
                    </a:solidFill>
                  </a:tcPr>
                </a:tc>
                <a:tc>
                  <a:txBody>
                    <a:bodyPr/>
                    <a:lstStyle/>
                    <a:p>
                      <a:pPr algn="ctr"/>
                      <a:r>
                        <a:rPr lang="en-US" b="1" dirty="0"/>
                        <a:t>mem[0][0]</a:t>
                      </a:r>
                    </a:p>
                  </a:txBody>
                  <a:tcPr anchor="ctr">
                    <a:solidFill>
                      <a:schemeClr val="accent2">
                        <a:lumMod val="60000"/>
                        <a:lumOff val="40000"/>
                      </a:schemeClr>
                    </a:solidFill>
                  </a:tcPr>
                </a:tc>
                <a:extLst>
                  <a:ext uri="{0D108BD9-81ED-4DB2-BD59-A6C34878D82A}">
                    <a16:rowId xmlns:a16="http://schemas.microsoft.com/office/drawing/2014/main" val="2871222623"/>
                  </a:ext>
                </a:extLst>
              </a:tr>
            </a:tbl>
          </a:graphicData>
        </a:graphic>
      </p:graphicFrame>
      <p:sp>
        <p:nvSpPr>
          <p:cNvPr id="15" name="Footer Placeholder 3">
            <a:extLst>
              <a:ext uri="{FF2B5EF4-FFF2-40B4-BE49-F238E27FC236}">
                <a16:creationId xmlns:a16="http://schemas.microsoft.com/office/drawing/2014/main" id="{B3230295-87F6-4B17-9B4A-9306ED36070A}"/>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17" name="Table 17">
            <a:extLst>
              <a:ext uri="{FF2B5EF4-FFF2-40B4-BE49-F238E27FC236}">
                <a16:creationId xmlns:a16="http://schemas.microsoft.com/office/drawing/2014/main" id="{E7268CA1-A52D-4AEB-981C-6AB54AB9B3B7}"/>
              </a:ext>
            </a:extLst>
          </p:cNvPr>
          <p:cNvGraphicFramePr>
            <a:graphicFrameLocks noGrp="1"/>
          </p:cNvGraphicFramePr>
          <p:nvPr>
            <p:extLst>
              <p:ext uri="{D42A27DB-BD31-4B8C-83A1-F6EECF244321}">
                <p14:modId xmlns:p14="http://schemas.microsoft.com/office/powerpoint/2010/main" val="4051556385"/>
              </p:ext>
            </p:extLst>
          </p:nvPr>
        </p:nvGraphicFramePr>
        <p:xfrm>
          <a:off x="1373584" y="5790091"/>
          <a:ext cx="2434431" cy="370840"/>
        </p:xfrm>
        <a:graphic>
          <a:graphicData uri="http://schemas.openxmlformats.org/drawingml/2006/table">
            <a:tbl>
              <a:tblPr firstRow="1" bandRow="1">
                <a:tableStyleId>{5C22544A-7EE6-4342-B048-85BDC9FD1C3A}</a:tableStyleId>
              </a:tblPr>
              <a:tblGrid>
                <a:gridCol w="2434431">
                  <a:extLst>
                    <a:ext uri="{9D8B030D-6E8A-4147-A177-3AD203B41FA5}">
                      <a16:colId xmlns:a16="http://schemas.microsoft.com/office/drawing/2014/main" val="305950375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accent1">
                              <a:lumMod val="75000"/>
                            </a:schemeClr>
                          </a:solidFill>
                          <a:effectLst/>
                          <a:latin typeface="Courier New" panose="02070309020205020404" pitchFamily="49" charset="0"/>
                          <a:ea typeface="+mn-ea"/>
                          <a:cs typeface="Courier New" panose="02070309020205020404" pitchFamily="49" charset="0"/>
                        </a:rPr>
                        <a:t>parameter</a:t>
                      </a:r>
                      <a:r>
                        <a:rPr lang="en-US" sz="1800" b="1" kern="1200" dirty="0">
                          <a:solidFill>
                            <a:schemeClr val="accent1">
                              <a:lumMod val="50000"/>
                            </a:schemeClr>
                          </a:solidFill>
                          <a:effectLst/>
                          <a:latin typeface="Courier New" panose="02070309020205020404" pitchFamily="49" charset="0"/>
                          <a:ea typeface="+mn-ea"/>
                          <a:cs typeface="Courier New" panose="02070309020205020404" pitchFamily="49" charset="0"/>
                        </a:rPr>
                        <a:t> </a:t>
                      </a:r>
                      <a:r>
                        <a:rPr lang="en-US" sz="1800" b="1" kern="1200" dirty="0">
                          <a:solidFill>
                            <a:schemeClr val="tx1"/>
                          </a:solidFill>
                          <a:effectLst/>
                          <a:latin typeface="Courier New" panose="02070309020205020404" pitchFamily="49" charset="0"/>
                          <a:ea typeface="+mn-ea"/>
                          <a:cs typeface="Courier New" panose="02070309020205020404" pitchFamily="49" charset="0"/>
                        </a:rPr>
                        <a:t>n</a:t>
                      </a:r>
                      <a:r>
                        <a:rPr lang="en-US" sz="1800" b="1" kern="1200" dirty="0">
                          <a:solidFill>
                            <a:schemeClr val="accent1">
                              <a:lumMod val="50000"/>
                            </a:schemeClr>
                          </a:solidFill>
                          <a:effectLst/>
                          <a:latin typeface="Courier New" panose="02070309020205020404" pitchFamily="49" charset="0"/>
                          <a:ea typeface="+mn-ea"/>
                          <a:cs typeface="Courier New" panose="02070309020205020404" pitchFamily="49" charset="0"/>
                        </a:rPr>
                        <a:t> </a:t>
                      </a:r>
                      <a:r>
                        <a:rPr lang="en-US" sz="1800" b="1" kern="1200" dirty="0">
                          <a:solidFill>
                            <a:schemeClr val="tx1"/>
                          </a:solidFill>
                          <a:effectLst/>
                          <a:latin typeface="Courier New" panose="02070309020205020404" pitchFamily="49" charset="0"/>
                          <a:ea typeface="+mn-ea"/>
                          <a:cs typeface="Courier New" panose="02070309020205020404" pitchFamily="49" charset="0"/>
                        </a:rPr>
                        <a:t>=</a:t>
                      </a:r>
                      <a:r>
                        <a:rPr lang="en-US" sz="1800" b="1" kern="1200" dirty="0">
                          <a:solidFill>
                            <a:schemeClr val="accent1">
                              <a:lumMod val="50000"/>
                            </a:schemeClr>
                          </a:solidFill>
                          <a:effectLst/>
                          <a:latin typeface="Courier New" panose="02070309020205020404" pitchFamily="49" charset="0"/>
                          <a:ea typeface="+mn-ea"/>
                          <a:cs typeface="Courier New" panose="02070309020205020404" pitchFamily="49" charset="0"/>
                        </a:rPr>
                        <a:t> </a:t>
                      </a:r>
                      <a:r>
                        <a:rPr lang="en-US" sz="1800" b="1" kern="1200" dirty="0">
                          <a:solidFill>
                            <a:schemeClr val="accent2"/>
                          </a:solidFill>
                          <a:effectLst/>
                          <a:latin typeface="Courier New" panose="02070309020205020404" pitchFamily="49" charset="0"/>
                          <a:ea typeface="+mn-ea"/>
                          <a:cs typeface="Courier New" panose="02070309020205020404" pitchFamily="49" charset="0"/>
                        </a:rPr>
                        <a:t>5</a:t>
                      </a:r>
                      <a:r>
                        <a:rPr lang="en-US" sz="1800" b="1" kern="1200" dirty="0">
                          <a:solidFill>
                            <a:schemeClr val="accent1"/>
                          </a:solidFill>
                          <a:effectLst/>
                          <a:latin typeface="Courier New" panose="02070309020205020404" pitchFamily="49" charset="0"/>
                          <a:ea typeface="+mn-ea"/>
                          <a:cs typeface="Courier New" panose="02070309020205020404" pitchFamily="49" charset="0"/>
                        </a:rPr>
                        <a:t>;</a:t>
                      </a:r>
                      <a:endParaRPr lang="en-US" dirty="0">
                        <a:solidFill>
                          <a:schemeClr val="accent1"/>
                        </a:solidFill>
                        <a:effectLst/>
                        <a:latin typeface="Courier New" panose="02070309020205020404" pitchFamily="49" charset="0"/>
                        <a:cs typeface="Courier New" panose="02070309020205020404" pitchFamily="49" charset="0"/>
                      </a:endParaRPr>
                    </a:p>
                  </a:txBody>
                  <a:tcPr anchor="ctr">
                    <a:solidFill>
                      <a:schemeClr val="bg2"/>
                    </a:solidFill>
                  </a:tcPr>
                </a:tc>
                <a:extLst>
                  <a:ext uri="{0D108BD9-81ED-4DB2-BD59-A6C34878D82A}">
                    <a16:rowId xmlns:a16="http://schemas.microsoft.com/office/drawing/2014/main" val="680233879"/>
                  </a:ext>
                </a:extLst>
              </a:tr>
            </a:tbl>
          </a:graphicData>
        </a:graphic>
      </p:graphicFrame>
      <p:pic>
        <p:nvPicPr>
          <p:cNvPr id="12" name="Picture 11">
            <a:extLst>
              <a:ext uri="{FF2B5EF4-FFF2-40B4-BE49-F238E27FC236}">
                <a16:creationId xmlns:a16="http://schemas.microsoft.com/office/drawing/2014/main" id="{D295E30C-98DE-4147-9B0F-7958A50A8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8181701-EAE1-40B6-A128-1F2755B909AE}"/>
                  </a:ext>
                </a:extLst>
              </p14:cNvPr>
              <p14:cNvContentPartPr/>
              <p14:nvPr/>
            </p14:nvContentPartPr>
            <p14:xfrm>
              <a:off x="1488240" y="1299240"/>
              <a:ext cx="6830640" cy="4418640"/>
            </p14:xfrm>
          </p:contentPart>
        </mc:Choice>
        <mc:Fallback>
          <p:pic>
            <p:nvPicPr>
              <p:cNvPr id="3" name="Ink 2">
                <a:extLst>
                  <a:ext uri="{FF2B5EF4-FFF2-40B4-BE49-F238E27FC236}">
                    <a16:creationId xmlns:a16="http://schemas.microsoft.com/office/drawing/2014/main" id="{28181701-EAE1-40B6-A128-1F2755B909AE}"/>
                  </a:ext>
                </a:extLst>
              </p:cNvPr>
              <p:cNvPicPr/>
              <p:nvPr/>
            </p:nvPicPr>
            <p:blipFill>
              <a:blip r:embed="rId4"/>
              <a:stretch>
                <a:fillRect/>
              </a:stretch>
            </p:blipFill>
            <p:spPr>
              <a:xfrm>
                <a:off x="1478880" y="1289880"/>
                <a:ext cx="6849360" cy="4437360"/>
              </a:xfrm>
              <a:prstGeom prst="rect">
                <a:avLst/>
              </a:prstGeom>
            </p:spPr>
          </p:pic>
        </mc:Fallback>
      </mc:AlternateContent>
    </p:spTree>
    <p:extLst>
      <p:ext uri="{BB962C8B-B14F-4D97-AF65-F5344CB8AC3E}">
        <p14:creationId xmlns:p14="http://schemas.microsoft.com/office/powerpoint/2010/main" val="3159913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D752E-50D9-49F2-A9D6-5B228833AC36}"/>
              </a:ext>
            </a:extLst>
          </p:cNvPr>
          <p:cNvSpPr>
            <a:spLocks noGrp="1"/>
          </p:cNvSpPr>
          <p:nvPr>
            <p:ph type="title"/>
          </p:nvPr>
        </p:nvSpPr>
        <p:spPr>
          <a:xfrm>
            <a:off x="838200" y="365125"/>
            <a:ext cx="10515600" cy="949325"/>
          </a:xfrm>
        </p:spPr>
        <p:txBody>
          <a:bodyPr/>
          <a:lstStyle/>
          <a:p>
            <a:r>
              <a:rPr lang="en-US" dirty="0">
                <a:solidFill>
                  <a:schemeClr val="bg1"/>
                </a:solidFill>
              </a:rPr>
              <a:t>Basic Syntax and Lexical Conventions</a:t>
            </a:r>
          </a:p>
        </p:txBody>
      </p:sp>
      <p:sp>
        <p:nvSpPr>
          <p:cNvPr id="5" name="Content Placeholder 4">
            <a:extLst>
              <a:ext uri="{FF2B5EF4-FFF2-40B4-BE49-F238E27FC236}">
                <a16:creationId xmlns:a16="http://schemas.microsoft.com/office/drawing/2014/main" id="{A9A17BC0-98CE-428F-9530-608472197F6C}"/>
              </a:ext>
            </a:extLst>
          </p:cNvPr>
          <p:cNvSpPr>
            <a:spLocks noGrp="1"/>
          </p:cNvSpPr>
          <p:nvPr>
            <p:ph idx="1"/>
          </p:nvPr>
        </p:nvSpPr>
        <p:spPr>
          <a:xfrm>
            <a:off x="838200" y="1314450"/>
            <a:ext cx="10515600" cy="4862513"/>
          </a:xfrm>
        </p:spPr>
        <p:txBody>
          <a:bodyPr vert="horz" lIns="91440" tIns="45720" rIns="91440" bIns="45720" rtlCol="0" anchor="t">
            <a:normAutofit/>
          </a:bodyPr>
          <a:lstStyle/>
          <a:p>
            <a:pPr marL="0" marR="0" lvl="0" indent="0" algn="l" defTabSz="914400" rtl="0" eaLnBrk="1" fontAlgn="auto" latinLnBrk="0" hangingPunct="1">
              <a:lnSpc>
                <a:spcPct val="90000"/>
              </a:lnSpc>
              <a:spcBef>
                <a:spcPts val="1200"/>
              </a:spcBef>
              <a:spcAft>
                <a:spcPts val="200"/>
              </a:spcAft>
              <a:buClr>
                <a:srgbClr val="7F7F7F"/>
              </a:buClr>
              <a:buSzPct val="100000"/>
              <a:buFont typeface="Calibri" panose="020F0502020204030204" pitchFamily="34" charset="0"/>
              <a:buNone/>
              <a:tabLst/>
              <a:defRPr/>
            </a:pPr>
            <a:r>
              <a:rPr kumimoji="0" lang="en-US" sz="2400" b="1" i="0" u="none" strike="noStrike" kern="1200" cap="none" spc="0" normalizeH="0" baseline="0" noProof="0" dirty="0">
                <a:ln>
                  <a:noFill/>
                </a:ln>
                <a:solidFill>
                  <a:schemeClr val="bg1"/>
                </a:solidFill>
                <a:effectLst/>
                <a:uLnTx/>
                <a:uFillTx/>
                <a:latin typeface="Calibri" panose="020F0502020204030204"/>
                <a:ea typeface="Cambria Math" panose="02040503050406030204" pitchFamily="18" charset="0"/>
                <a:cs typeface="+mn-cs"/>
              </a:rPr>
              <a:t>Identifier Names</a:t>
            </a:r>
          </a:p>
          <a:p>
            <a:pPr marL="91440" marR="0" lvl="0" indent="-91440" algn="l" defTabSz="914400" rtl="0" eaLnBrk="1" fontAlgn="auto" latinLnBrk="0" hangingPunct="1">
              <a:lnSpc>
                <a:spcPct val="90000"/>
              </a:lnSpc>
              <a:spcBef>
                <a:spcPts val="1200"/>
              </a:spcBef>
              <a:spcAft>
                <a:spcPts val="200"/>
              </a:spcAft>
              <a:buClr>
                <a:srgbClr val="7F7F7F"/>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Cambria Math" panose="02040503050406030204" pitchFamily="18" charset="0"/>
                <a:cs typeface="+mn-cs"/>
              </a:rPr>
              <a:t>Identifiers are the </a:t>
            </a:r>
            <a:r>
              <a:rPr kumimoji="0" lang="en-US" sz="2000" b="0" i="0" u="none" strike="noStrike" kern="1200" cap="none" spc="0" normalizeH="0" baseline="0" noProof="0" dirty="0">
                <a:ln>
                  <a:noFill/>
                </a:ln>
                <a:solidFill>
                  <a:schemeClr val="accent6"/>
                </a:solidFill>
                <a:effectLst/>
                <a:uLnTx/>
                <a:uFillTx/>
                <a:latin typeface="Calibri" panose="020F0502020204030204"/>
                <a:ea typeface="Cambria Math" panose="02040503050406030204" pitchFamily="18" charset="0"/>
                <a:cs typeface="+mn-cs"/>
              </a:rPr>
              <a:t>names of variables </a:t>
            </a:r>
            <a:r>
              <a:rPr kumimoji="0" lang="en-US" sz="2000" b="0" i="0" u="none" strike="noStrike" kern="1200" cap="none" spc="0" normalizeH="0" baseline="0" noProof="0" dirty="0">
                <a:ln>
                  <a:noFill/>
                </a:ln>
                <a:solidFill>
                  <a:schemeClr val="bg1"/>
                </a:solidFill>
                <a:effectLst/>
                <a:uLnTx/>
                <a:uFillTx/>
                <a:latin typeface="Calibri" panose="020F0502020204030204"/>
                <a:ea typeface="Cambria Math" panose="02040503050406030204" pitchFamily="18" charset="0"/>
                <a:cs typeface="+mn-cs"/>
              </a:rPr>
              <a:t>and other elements in Verilog code.</a:t>
            </a:r>
          </a:p>
          <a:p>
            <a:pPr marL="91440" marR="0" lvl="0" indent="-91440" algn="l" defTabSz="914400" rtl="0" eaLnBrk="1" fontAlgn="auto" latinLnBrk="0" hangingPunct="1">
              <a:lnSpc>
                <a:spcPct val="90000"/>
              </a:lnSpc>
              <a:spcBef>
                <a:spcPts val="1200"/>
              </a:spcBef>
              <a:spcAft>
                <a:spcPts val="200"/>
              </a:spcAft>
              <a:buClr>
                <a:srgbClr val="7F7F7F"/>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Cambria Math" panose="02040503050406030204" pitchFamily="18" charset="0"/>
                <a:cs typeface="+mn-cs"/>
              </a:rPr>
              <a:t>Valid identifier can include any letter and digit as well as “_” and “$” characters. There are two restrictions too , an identifier must not begin with a digit and it should not be a Verilog keyword. Furthermore, Verilog is case sensitive.</a:t>
            </a:r>
            <a:endParaRPr lang="en-US" sz="2000" dirty="0">
              <a:solidFill>
                <a:schemeClr val="bg1"/>
              </a:solidFill>
              <a:latin typeface="Calibri" panose="020F0502020204030204"/>
              <a:ea typeface="Cambria Math" panose="02040503050406030204" pitchFamily="18" charset="0"/>
            </a:endParaRPr>
          </a:p>
          <a:p>
            <a:pPr marL="0" marR="0" lvl="0" indent="0" algn="l" defTabSz="914400" rtl="0" eaLnBrk="1" fontAlgn="auto" latinLnBrk="0" hangingPunct="1">
              <a:lnSpc>
                <a:spcPct val="90000"/>
              </a:lnSpc>
              <a:spcBef>
                <a:spcPts val="1200"/>
              </a:spcBef>
              <a:spcAft>
                <a:spcPts val="200"/>
              </a:spcAft>
              <a:buClr>
                <a:srgbClr val="7F7F7F"/>
              </a:buClr>
              <a:buSzPct val="100000"/>
              <a:buNone/>
              <a:tabLst/>
              <a:defRPr/>
            </a:pPr>
            <a:endParaRPr kumimoji="0" lang="en-US" sz="2000" b="0" i="0" u="none" strike="noStrike" kern="1200" cap="none" spc="0" normalizeH="0" baseline="0" noProof="0" dirty="0">
              <a:ln>
                <a:noFill/>
              </a:ln>
              <a:solidFill>
                <a:schemeClr val="bg1"/>
              </a:solidFill>
              <a:effectLst/>
              <a:uLnTx/>
              <a:uFillTx/>
              <a:latin typeface="Calibri" panose="020F0502020204030204"/>
              <a:ea typeface="Cambria Math" panose="02040503050406030204" pitchFamily="18" charset="0"/>
              <a:cs typeface="+mn-cs"/>
            </a:endParaRPr>
          </a:p>
        </p:txBody>
      </p:sp>
      <p:sp>
        <p:nvSpPr>
          <p:cNvPr id="3" name="Slide Number Placeholder 2">
            <a:extLst>
              <a:ext uri="{FF2B5EF4-FFF2-40B4-BE49-F238E27FC236}">
                <a16:creationId xmlns:a16="http://schemas.microsoft.com/office/drawing/2014/main" id="{50118B96-A284-4D7D-8965-AFB821CA14BF}"/>
              </a:ext>
            </a:extLst>
          </p:cNvPr>
          <p:cNvSpPr>
            <a:spLocks noGrp="1"/>
          </p:cNvSpPr>
          <p:nvPr>
            <p:ph type="sldNum" sz="quarter" idx="12"/>
          </p:nvPr>
        </p:nvSpPr>
        <p:spPr/>
        <p:txBody>
          <a:bodyPr/>
          <a:lstStyle/>
          <a:p>
            <a:fld id="{4022722E-B8F0-49A7-B007-BC47D25684C4}" type="slidenum">
              <a:rPr lang="en-US" smtClean="0"/>
              <a:t>19</a:t>
            </a:fld>
            <a:endParaRPr lang="en-US"/>
          </a:p>
        </p:txBody>
      </p:sp>
      <p:sp>
        <p:nvSpPr>
          <p:cNvPr id="6" name="Footer Placeholder 3">
            <a:extLst>
              <a:ext uri="{FF2B5EF4-FFF2-40B4-BE49-F238E27FC236}">
                <a16:creationId xmlns:a16="http://schemas.microsoft.com/office/drawing/2014/main" id="{99C9867B-BC37-42BC-9A80-8388B8F88FF5}"/>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2" name="Table 6">
            <a:extLst>
              <a:ext uri="{FF2B5EF4-FFF2-40B4-BE49-F238E27FC236}">
                <a16:creationId xmlns:a16="http://schemas.microsoft.com/office/drawing/2014/main" id="{2C0C2C3D-AF9C-4977-94B8-D4873D751BA0}"/>
              </a:ext>
            </a:extLst>
          </p:cNvPr>
          <p:cNvGraphicFramePr>
            <a:graphicFrameLocks noGrp="1"/>
          </p:cNvGraphicFramePr>
          <p:nvPr>
            <p:extLst>
              <p:ext uri="{D42A27DB-BD31-4B8C-83A1-F6EECF244321}">
                <p14:modId xmlns:p14="http://schemas.microsoft.com/office/powerpoint/2010/main" val="3368899005"/>
              </p:ext>
            </p:extLst>
          </p:nvPr>
        </p:nvGraphicFramePr>
        <p:xfrm>
          <a:off x="3447256" y="3429000"/>
          <a:ext cx="5297488" cy="2926080"/>
        </p:xfrm>
        <a:graphic>
          <a:graphicData uri="http://schemas.openxmlformats.org/drawingml/2006/table">
            <a:tbl>
              <a:tblPr firstRow="1" bandRow="1">
                <a:tableStyleId>{93296810-A885-4BE3-A3E7-6D5BEEA58F35}</a:tableStyleId>
              </a:tblPr>
              <a:tblGrid>
                <a:gridCol w="2648744">
                  <a:extLst>
                    <a:ext uri="{9D8B030D-6E8A-4147-A177-3AD203B41FA5}">
                      <a16:colId xmlns:a16="http://schemas.microsoft.com/office/drawing/2014/main" val="2904115155"/>
                    </a:ext>
                  </a:extLst>
                </a:gridCol>
                <a:gridCol w="2648744">
                  <a:extLst>
                    <a:ext uri="{9D8B030D-6E8A-4147-A177-3AD203B41FA5}">
                      <a16:colId xmlns:a16="http://schemas.microsoft.com/office/drawing/2014/main" val="3350887580"/>
                    </a:ext>
                  </a:extLst>
                </a:gridCol>
              </a:tblGrid>
              <a:tr h="328771">
                <a:tc>
                  <a:txBody>
                    <a:bodyPr/>
                    <a:lstStyle/>
                    <a:p>
                      <a:pPr algn="ctr"/>
                      <a:r>
                        <a:rPr lang="en-US" dirty="0"/>
                        <a:t>Identifier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Validity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171795"/>
                  </a:ext>
                </a:extLst>
              </a:tr>
              <a:tr h="328771">
                <a:tc>
                  <a:txBody>
                    <a:bodyPr/>
                    <a:lstStyle/>
                    <a:p>
                      <a:pPr algn="ctr"/>
                      <a:r>
                        <a:rPr lang="en-US" dirty="0"/>
                        <a:t>x1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335415"/>
                  </a:ext>
                </a:extLst>
              </a:tr>
              <a:tr h="328771">
                <a:tc>
                  <a:txBody>
                    <a:bodyPr/>
                    <a:lstStyle/>
                    <a:p>
                      <a:pPr algn="ctr"/>
                      <a:r>
                        <a:rPr lang="en-US" dirty="0"/>
                        <a:t>x_y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03724"/>
                  </a:ext>
                </a:extLst>
              </a:tr>
              <a:tr h="328771">
                <a:tc>
                  <a:txBody>
                    <a:bodyPr/>
                    <a:lstStyle/>
                    <a:p>
                      <a:pPr algn="ctr"/>
                      <a:r>
                        <a:rPr lang="en-US" dirty="0"/>
                        <a:t>1x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093503"/>
                  </a:ext>
                </a:extLst>
              </a:tr>
              <a:tr h="328771">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692904"/>
                  </a:ext>
                </a:extLst>
              </a:tr>
              <a:tr h="328771">
                <a:tc>
                  <a:txBody>
                    <a:bodyPr/>
                    <a:lstStyle/>
                    <a:p>
                      <a:pPr algn="ctr"/>
                      <a:r>
                        <a:rPr lang="en-US" dirty="0"/>
                        <a:t>x*y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301889"/>
                  </a:ext>
                </a:extLst>
              </a:tr>
              <a:tr h="328771">
                <a:tc>
                  <a:txBody>
                    <a:bodyPr/>
                    <a:lstStyle/>
                    <a:p>
                      <a:pPr algn="ctr"/>
                      <a:r>
                        <a:rPr lang="en-US" dirty="0"/>
                        <a:t>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701842"/>
                  </a:ext>
                </a:extLst>
              </a:tr>
              <a:tr h="328771">
                <a:tc>
                  <a:txBody>
                    <a:bodyPr/>
                    <a:lstStyle/>
                    <a:p>
                      <a:pPr algn="ctr"/>
                      <a:r>
                        <a:rPr lang="en-US" dirty="0"/>
                        <a:t>ex_$1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022047"/>
                  </a:ext>
                </a:extLst>
              </a:tr>
            </a:tbl>
          </a:graphicData>
        </a:graphic>
      </p:graphicFrame>
      <p:pic>
        <p:nvPicPr>
          <p:cNvPr id="7" name="Picture 6">
            <a:extLst>
              <a:ext uri="{FF2B5EF4-FFF2-40B4-BE49-F238E27FC236}">
                <a16:creationId xmlns:a16="http://schemas.microsoft.com/office/drawing/2014/main" id="{C392FDF1-09ED-1D4D-B941-84754A6D1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B3ED4E53-A729-485F-BAC6-A2B2FB238C9B}"/>
                  </a:ext>
                </a:extLst>
              </p14:cNvPr>
              <p14:cNvContentPartPr/>
              <p14:nvPr/>
            </p14:nvContentPartPr>
            <p14:xfrm>
              <a:off x="4520160" y="4847040"/>
              <a:ext cx="603000" cy="1232640"/>
            </p14:xfrm>
          </p:contentPart>
        </mc:Choice>
        <mc:Fallback>
          <p:pic>
            <p:nvPicPr>
              <p:cNvPr id="8" name="Ink 7">
                <a:extLst>
                  <a:ext uri="{FF2B5EF4-FFF2-40B4-BE49-F238E27FC236}">
                    <a16:creationId xmlns:a16="http://schemas.microsoft.com/office/drawing/2014/main" id="{B3ED4E53-A729-485F-BAC6-A2B2FB238C9B}"/>
                  </a:ext>
                </a:extLst>
              </p:cNvPr>
              <p:cNvPicPr/>
              <p:nvPr/>
            </p:nvPicPr>
            <p:blipFill>
              <a:blip r:embed="rId4"/>
              <a:stretch>
                <a:fillRect/>
              </a:stretch>
            </p:blipFill>
            <p:spPr>
              <a:xfrm>
                <a:off x="4510800" y="4837680"/>
                <a:ext cx="621720" cy="1251360"/>
              </a:xfrm>
              <a:prstGeom prst="rect">
                <a:avLst/>
              </a:prstGeom>
            </p:spPr>
          </p:pic>
        </mc:Fallback>
      </mc:AlternateContent>
    </p:spTree>
    <p:extLst>
      <p:ext uri="{BB962C8B-B14F-4D97-AF65-F5344CB8AC3E}">
        <p14:creationId xmlns:p14="http://schemas.microsoft.com/office/powerpoint/2010/main" val="3292419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729A30-C2F2-4ADD-82B5-24DBA0C6F86D}"/>
              </a:ext>
            </a:extLst>
          </p:cNvPr>
          <p:cNvPicPr>
            <a:picLocks noChangeAspect="1"/>
          </p:cNvPicPr>
          <p:nvPr/>
        </p:nvPicPr>
        <p:blipFill rotWithShape="1">
          <a:blip r:embed="rId2">
            <a:extLst>
              <a:ext uri="{28A0092B-C50C-407E-A947-70E740481C1C}">
                <a14:useLocalDpi xmlns:a14="http://schemas.microsoft.com/office/drawing/2010/main" val="0"/>
              </a:ext>
            </a:extLst>
          </a:blip>
          <a:srcRect l="18825" t="7867" r="15669" b="1"/>
          <a:stretch/>
        </p:blipFill>
        <p:spPr>
          <a:xfrm>
            <a:off x="0" y="10"/>
            <a:ext cx="8668512" cy="6857990"/>
          </a:xfrm>
          <a:prstGeom prst="rect">
            <a:avLst/>
          </a:prstGeom>
        </p:spPr>
      </p:pic>
      <p:sp>
        <p:nvSpPr>
          <p:cNvPr id="94" name="Rectangle 65">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212D5C-9563-4793-8136-013DB58A7CF7}"/>
              </a:ext>
            </a:extLst>
          </p:cNvPr>
          <p:cNvSpPr>
            <a:spLocks noGrp="1"/>
          </p:cNvSpPr>
          <p:nvPr>
            <p:ph type="ctrTitle"/>
          </p:nvPr>
        </p:nvSpPr>
        <p:spPr>
          <a:xfrm>
            <a:off x="7848600" y="1122363"/>
            <a:ext cx="4023360" cy="3204134"/>
          </a:xfrm>
        </p:spPr>
        <p:txBody>
          <a:bodyPr anchor="b">
            <a:normAutofit/>
          </a:bodyPr>
          <a:lstStyle/>
          <a:p>
            <a:pPr algn="l"/>
            <a:r>
              <a:rPr lang="en-US" sz="4800" b="1" dirty="0"/>
              <a:t>Introduction to Digital Design in Verilog</a:t>
            </a:r>
          </a:p>
        </p:txBody>
      </p:sp>
      <p:sp>
        <p:nvSpPr>
          <p:cNvPr id="95" name="Rectangle 6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6" name="Rectangle 6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280F3CD-66BC-4D4B-9BA0-2EFFA723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2797BF7-7717-4CF4-8EF4-454EE91C513B}"/>
                  </a:ext>
                </a:extLst>
              </p14:cNvPr>
              <p14:cNvContentPartPr/>
              <p14:nvPr/>
            </p14:nvContentPartPr>
            <p14:xfrm>
              <a:off x="2801880" y="5754960"/>
              <a:ext cx="25560" cy="38520"/>
            </p14:xfrm>
          </p:contentPart>
        </mc:Choice>
        <mc:Fallback>
          <p:pic>
            <p:nvPicPr>
              <p:cNvPr id="3" name="Ink 2">
                <a:extLst>
                  <a:ext uri="{FF2B5EF4-FFF2-40B4-BE49-F238E27FC236}">
                    <a16:creationId xmlns:a16="http://schemas.microsoft.com/office/drawing/2014/main" id="{A2797BF7-7717-4CF4-8EF4-454EE91C513B}"/>
                  </a:ext>
                </a:extLst>
              </p:cNvPr>
              <p:cNvPicPr/>
              <p:nvPr/>
            </p:nvPicPr>
            <p:blipFill>
              <a:blip r:embed="rId5"/>
              <a:stretch>
                <a:fillRect/>
              </a:stretch>
            </p:blipFill>
            <p:spPr>
              <a:xfrm>
                <a:off x="2792520" y="5745600"/>
                <a:ext cx="44280" cy="57240"/>
              </a:xfrm>
              <a:prstGeom prst="rect">
                <a:avLst/>
              </a:prstGeom>
            </p:spPr>
          </p:pic>
        </mc:Fallback>
      </mc:AlternateContent>
    </p:spTree>
    <p:extLst>
      <p:ext uri="{BB962C8B-B14F-4D97-AF65-F5344CB8AC3E}">
        <p14:creationId xmlns:p14="http://schemas.microsoft.com/office/powerpoint/2010/main" val="336049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D752E-50D9-49F2-A9D6-5B228833AC36}"/>
              </a:ext>
            </a:extLst>
          </p:cNvPr>
          <p:cNvSpPr>
            <a:spLocks noGrp="1"/>
          </p:cNvSpPr>
          <p:nvPr>
            <p:ph type="title"/>
          </p:nvPr>
        </p:nvSpPr>
        <p:spPr/>
        <p:txBody>
          <a:bodyPr/>
          <a:lstStyle/>
          <a:p>
            <a:r>
              <a:rPr lang="en-US" dirty="0">
                <a:solidFill>
                  <a:schemeClr val="bg1"/>
                </a:solidFill>
              </a:rPr>
              <a:t>Verilog Representations of Digital Circuits</a:t>
            </a:r>
          </a:p>
        </p:txBody>
      </p:sp>
      <p:sp>
        <p:nvSpPr>
          <p:cNvPr id="5" name="Content Placeholder 4">
            <a:extLst>
              <a:ext uri="{FF2B5EF4-FFF2-40B4-BE49-F238E27FC236}">
                <a16:creationId xmlns:a16="http://schemas.microsoft.com/office/drawing/2014/main" id="{A9A17BC0-98CE-428F-9530-608472197F6C}"/>
              </a:ext>
            </a:extLst>
          </p:cNvPr>
          <p:cNvSpPr>
            <a:spLocks noGrp="1"/>
          </p:cNvSpPr>
          <p:nvPr>
            <p:ph idx="1"/>
          </p:nvPr>
        </p:nvSpPr>
        <p:spPr/>
        <p:txBody>
          <a:bodyPr vert="horz" lIns="91440" tIns="45720" rIns="91440" bIns="45720" rtlCol="0" anchor="t">
            <a:normAutofit/>
          </a:bodyPr>
          <a:lstStyle/>
          <a:p>
            <a:pPr marL="0" indent="0">
              <a:buNone/>
            </a:pPr>
            <a:r>
              <a:rPr lang="en-US" sz="2000" dirty="0">
                <a:solidFill>
                  <a:schemeClr val="bg1"/>
                </a:solidFill>
                <a:cs typeface="Calibri"/>
              </a:rPr>
              <a:t>Verilog allows designers to describe a digital circuit in several ways. Among them two fundamental representations are: </a:t>
            </a:r>
            <a:r>
              <a:rPr lang="en-US" sz="2000" i="1" dirty="0">
                <a:solidFill>
                  <a:schemeClr val="bg1"/>
                </a:solidFill>
                <a:cs typeface="Calibri"/>
              </a:rPr>
              <a:t>structural representation</a:t>
            </a:r>
            <a:r>
              <a:rPr lang="en-US" sz="2000" dirty="0">
                <a:solidFill>
                  <a:schemeClr val="bg1"/>
                </a:solidFill>
                <a:cs typeface="Calibri"/>
              </a:rPr>
              <a:t> and </a:t>
            </a:r>
            <a:r>
              <a:rPr lang="en-US" sz="2000" i="1" dirty="0">
                <a:solidFill>
                  <a:schemeClr val="bg1"/>
                </a:solidFill>
                <a:cs typeface="Calibri"/>
              </a:rPr>
              <a:t>behavioral representation</a:t>
            </a:r>
            <a:r>
              <a:rPr lang="en-US" sz="2000" dirty="0">
                <a:solidFill>
                  <a:schemeClr val="bg1"/>
                </a:solidFill>
                <a:cs typeface="Calibri"/>
              </a:rPr>
              <a:t>. </a:t>
            </a:r>
          </a:p>
          <a:p>
            <a:r>
              <a:rPr lang="en-US" sz="2400" dirty="0">
                <a:solidFill>
                  <a:schemeClr val="bg1"/>
                </a:solidFill>
                <a:cs typeface="Calibri"/>
              </a:rPr>
              <a:t>Structural representation</a:t>
            </a:r>
          </a:p>
          <a:p>
            <a:pPr marL="0" indent="0">
              <a:buNone/>
            </a:pPr>
            <a:r>
              <a:rPr lang="en-US" sz="2400" dirty="0">
                <a:solidFill>
                  <a:schemeClr val="bg1"/>
                </a:solidFill>
                <a:cs typeface="Calibri"/>
              </a:rPr>
              <a:t>    </a:t>
            </a:r>
            <a:r>
              <a:rPr lang="en-US" sz="2000" dirty="0">
                <a:solidFill>
                  <a:schemeClr val="bg1"/>
                </a:solidFill>
                <a:cs typeface="Calibri"/>
              </a:rPr>
              <a:t>- Structural representation is to use Verilog's </a:t>
            </a:r>
            <a:r>
              <a:rPr lang="en-US" sz="2000" dirty="0">
                <a:solidFill>
                  <a:schemeClr val="accent6"/>
                </a:solidFill>
                <a:cs typeface="Calibri"/>
              </a:rPr>
              <a:t>gate-level primitives to describe the digital circuit</a:t>
            </a:r>
            <a:r>
              <a:rPr lang="en-US" sz="2000" dirty="0">
                <a:solidFill>
                  <a:schemeClr val="bg1"/>
                </a:solidFill>
                <a:cs typeface="Calibri"/>
              </a:rPr>
              <a:t>. Various gate-level primitives are included in Verilog such as: </a:t>
            </a:r>
            <a:r>
              <a:rPr lang="en-US" sz="2000" i="1" dirty="0">
                <a:solidFill>
                  <a:schemeClr val="bg1"/>
                </a:solidFill>
                <a:cs typeface="Calibri"/>
              </a:rPr>
              <a:t>and</a:t>
            </a:r>
            <a:r>
              <a:rPr lang="en-US" sz="2000" dirty="0">
                <a:solidFill>
                  <a:schemeClr val="bg1"/>
                </a:solidFill>
                <a:cs typeface="Calibri"/>
              </a:rPr>
              <a:t> gate, </a:t>
            </a:r>
            <a:r>
              <a:rPr lang="en-US" sz="2000" i="1" dirty="0">
                <a:solidFill>
                  <a:schemeClr val="bg1"/>
                </a:solidFill>
                <a:cs typeface="Calibri"/>
              </a:rPr>
              <a:t>or</a:t>
            </a:r>
            <a:r>
              <a:rPr lang="en-US" sz="2000" dirty="0">
                <a:solidFill>
                  <a:schemeClr val="bg1"/>
                </a:solidFill>
                <a:cs typeface="Calibri"/>
              </a:rPr>
              <a:t> gate, </a:t>
            </a:r>
            <a:r>
              <a:rPr lang="en-US" sz="2000" i="1" dirty="0">
                <a:solidFill>
                  <a:schemeClr val="bg1"/>
                </a:solidFill>
                <a:cs typeface="Calibri"/>
              </a:rPr>
              <a:t>not</a:t>
            </a:r>
            <a:r>
              <a:rPr lang="en-US" sz="2000" dirty="0">
                <a:solidFill>
                  <a:schemeClr val="bg1"/>
                </a:solidFill>
                <a:cs typeface="Calibri"/>
              </a:rPr>
              <a:t> gate, </a:t>
            </a:r>
            <a:r>
              <a:rPr lang="en-US" sz="2000" i="1" dirty="0" err="1">
                <a:solidFill>
                  <a:schemeClr val="bg1"/>
                </a:solidFill>
                <a:cs typeface="Calibri"/>
              </a:rPr>
              <a:t>nand</a:t>
            </a:r>
            <a:r>
              <a:rPr lang="en-US" sz="2000" dirty="0">
                <a:solidFill>
                  <a:schemeClr val="bg1"/>
                </a:solidFill>
                <a:cs typeface="Calibri"/>
              </a:rPr>
              <a:t> gate, </a:t>
            </a:r>
            <a:r>
              <a:rPr lang="en-US" sz="2000" i="1" dirty="0">
                <a:solidFill>
                  <a:schemeClr val="bg1"/>
                </a:solidFill>
                <a:cs typeface="Calibri"/>
              </a:rPr>
              <a:t>nor</a:t>
            </a:r>
            <a:r>
              <a:rPr lang="en-US" sz="2000" dirty="0">
                <a:solidFill>
                  <a:schemeClr val="bg1"/>
                </a:solidFill>
                <a:cs typeface="Calibri"/>
              </a:rPr>
              <a:t> gate etc.</a:t>
            </a:r>
          </a:p>
          <a:p>
            <a:r>
              <a:rPr lang="en-US" sz="2400" dirty="0">
                <a:solidFill>
                  <a:schemeClr val="bg1"/>
                </a:solidFill>
                <a:cs typeface="Calibri"/>
              </a:rPr>
              <a:t>Behavioral representation</a:t>
            </a:r>
          </a:p>
          <a:p>
            <a:pPr marL="0" indent="0">
              <a:buNone/>
            </a:pPr>
            <a:r>
              <a:rPr lang="en-US" sz="2400" dirty="0">
                <a:solidFill>
                  <a:schemeClr val="bg1"/>
                </a:solidFill>
                <a:cs typeface="Calibri"/>
              </a:rPr>
              <a:t>    </a:t>
            </a:r>
            <a:r>
              <a:rPr lang="en-US" sz="2000" dirty="0">
                <a:solidFill>
                  <a:schemeClr val="bg1"/>
                </a:solidFill>
                <a:cs typeface="Calibri"/>
              </a:rPr>
              <a:t>- Using gate-level primitives can be tedious while designing larger circuits. Instead, the designers use </a:t>
            </a:r>
            <a:r>
              <a:rPr lang="en-US" sz="2000" dirty="0">
                <a:solidFill>
                  <a:schemeClr val="accent6"/>
                </a:solidFill>
                <a:cs typeface="Calibri"/>
              </a:rPr>
              <a:t>more abstract expressions and programming constructs </a:t>
            </a:r>
            <a:r>
              <a:rPr lang="en-US" sz="2000" dirty="0">
                <a:solidFill>
                  <a:schemeClr val="bg1"/>
                </a:solidFill>
                <a:cs typeface="Calibri"/>
              </a:rPr>
              <a:t>to describe the circuit. This is called the behavioral representation of the digital circuit. </a:t>
            </a:r>
          </a:p>
        </p:txBody>
      </p:sp>
      <p:sp>
        <p:nvSpPr>
          <p:cNvPr id="3" name="Slide Number Placeholder 2">
            <a:extLst>
              <a:ext uri="{FF2B5EF4-FFF2-40B4-BE49-F238E27FC236}">
                <a16:creationId xmlns:a16="http://schemas.microsoft.com/office/drawing/2014/main" id="{50118B96-A284-4D7D-8965-AFB821CA14BF}"/>
              </a:ext>
            </a:extLst>
          </p:cNvPr>
          <p:cNvSpPr>
            <a:spLocks noGrp="1"/>
          </p:cNvSpPr>
          <p:nvPr>
            <p:ph type="sldNum" sz="quarter" idx="12"/>
          </p:nvPr>
        </p:nvSpPr>
        <p:spPr/>
        <p:txBody>
          <a:bodyPr/>
          <a:lstStyle/>
          <a:p>
            <a:fld id="{4022722E-B8F0-49A7-B007-BC47D25684C4}" type="slidenum">
              <a:rPr lang="en-US" smtClean="0"/>
              <a:t>20</a:t>
            </a:fld>
            <a:endParaRPr lang="en-US"/>
          </a:p>
        </p:txBody>
      </p:sp>
      <p:sp>
        <p:nvSpPr>
          <p:cNvPr id="6" name="Footer Placeholder 3">
            <a:extLst>
              <a:ext uri="{FF2B5EF4-FFF2-40B4-BE49-F238E27FC236}">
                <a16:creationId xmlns:a16="http://schemas.microsoft.com/office/drawing/2014/main" id="{99C9867B-BC37-42BC-9A80-8388B8F88FF5}"/>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pic>
        <p:nvPicPr>
          <p:cNvPr id="7" name="Picture 6">
            <a:extLst>
              <a:ext uri="{FF2B5EF4-FFF2-40B4-BE49-F238E27FC236}">
                <a16:creationId xmlns:a16="http://schemas.microsoft.com/office/drawing/2014/main" id="{48CA8774-5331-7844-95B6-DA726E2AD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FFAFA76-B9D4-49D7-A989-1897A741FC43}"/>
                  </a:ext>
                </a:extLst>
              </p14:cNvPr>
              <p14:cNvContentPartPr/>
              <p14:nvPr/>
            </p14:nvContentPartPr>
            <p14:xfrm>
              <a:off x="3124800" y="717840"/>
              <a:ext cx="8917560" cy="3667680"/>
            </p14:xfrm>
          </p:contentPart>
        </mc:Choice>
        <mc:Fallback>
          <p:pic>
            <p:nvPicPr>
              <p:cNvPr id="2" name="Ink 1">
                <a:extLst>
                  <a:ext uri="{FF2B5EF4-FFF2-40B4-BE49-F238E27FC236}">
                    <a16:creationId xmlns:a16="http://schemas.microsoft.com/office/drawing/2014/main" id="{4FFAFA76-B9D4-49D7-A989-1897A741FC43}"/>
                  </a:ext>
                </a:extLst>
              </p:cNvPr>
              <p:cNvPicPr/>
              <p:nvPr/>
            </p:nvPicPr>
            <p:blipFill>
              <a:blip r:embed="rId4"/>
              <a:stretch>
                <a:fillRect/>
              </a:stretch>
            </p:blipFill>
            <p:spPr>
              <a:xfrm>
                <a:off x="3115440" y="708480"/>
                <a:ext cx="8936280" cy="3686400"/>
              </a:xfrm>
              <a:prstGeom prst="rect">
                <a:avLst/>
              </a:prstGeom>
            </p:spPr>
          </p:pic>
        </mc:Fallback>
      </mc:AlternateContent>
    </p:spTree>
    <p:extLst>
      <p:ext uri="{BB962C8B-B14F-4D97-AF65-F5344CB8AC3E}">
        <p14:creationId xmlns:p14="http://schemas.microsoft.com/office/powerpoint/2010/main" val="3011435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118B96-A284-4D7D-8965-AFB821CA14BF}"/>
              </a:ext>
            </a:extLst>
          </p:cNvPr>
          <p:cNvSpPr>
            <a:spLocks noGrp="1"/>
          </p:cNvSpPr>
          <p:nvPr>
            <p:ph type="sldNum" sz="quarter" idx="12"/>
          </p:nvPr>
        </p:nvSpPr>
        <p:spPr/>
        <p:txBody>
          <a:bodyPr/>
          <a:lstStyle/>
          <a:p>
            <a:fld id="{4022722E-B8F0-49A7-B007-BC47D25684C4}" type="slidenum">
              <a:rPr lang="en-US" smtClean="0"/>
              <a:t>21</a:t>
            </a:fld>
            <a:endParaRPr lang="en-US"/>
          </a:p>
        </p:txBody>
      </p:sp>
      <p:sp>
        <p:nvSpPr>
          <p:cNvPr id="4" name="Title 3">
            <a:extLst>
              <a:ext uri="{FF2B5EF4-FFF2-40B4-BE49-F238E27FC236}">
                <a16:creationId xmlns:a16="http://schemas.microsoft.com/office/drawing/2014/main" id="{CE8D752E-50D9-49F2-A9D6-5B228833AC36}"/>
              </a:ext>
            </a:extLst>
          </p:cNvPr>
          <p:cNvSpPr>
            <a:spLocks noGrp="1"/>
          </p:cNvSpPr>
          <p:nvPr>
            <p:ph type="title" idx="4294967295"/>
          </p:nvPr>
        </p:nvSpPr>
        <p:spPr>
          <a:xfrm>
            <a:off x="431401" y="214549"/>
            <a:ext cx="5876925" cy="779463"/>
          </a:xfrm>
        </p:spPr>
        <p:txBody>
          <a:bodyPr>
            <a:normAutofit/>
          </a:bodyPr>
          <a:lstStyle/>
          <a:p>
            <a:r>
              <a:rPr lang="en-US" sz="4000" dirty="0">
                <a:solidFill>
                  <a:srgbClr val="FFFFFF"/>
                </a:solidFill>
                <a:cs typeface="Calibri Light"/>
              </a:rPr>
              <a:t>Structural representation</a:t>
            </a:r>
          </a:p>
        </p:txBody>
      </p:sp>
      <p:sp>
        <p:nvSpPr>
          <p:cNvPr id="30" name="Text Placeholder 29">
            <a:extLst>
              <a:ext uri="{FF2B5EF4-FFF2-40B4-BE49-F238E27FC236}">
                <a16:creationId xmlns:a16="http://schemas.microsoft.com/office/drawing/2014/main" id="{8361A35C-66CE-4612-A9AB-714947B6E4AF}"/>
              </a:ext>
            </a:extLst>
          </p:cNvPr>
          <p:cNvSpPr>
            <a:spLocks noGrp="1"/>
          </p:cNvSpPr>
          <p:nvPr>
            <p:ph type="body" sz="half" idx="4294967295"/>
          </p:nvPr>
        </p:nvSpPr>
        <p:spPr>
          <a:xfrm>
            <a:off x="431401" y="1179037"/>
            <a:ext cx="4826000" cy="31956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buNone/>
            </a:pPr>
            <a:r>
              <a:rPr lang="en-US" sz="1800" b="1" dirty="0">
                <a:solidFill>
                  <a:srgbClr val="0000FF"/>
                </a:solidFill>
                <a:effectLst/>
                <a:latin typeface="Courier New" panose="02070309020205020404" pitchFamily="49" charset="0"/>
              </a:rPr>
              <a:t>module</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example_ckt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input</a:t>
            </a:r>
            <a:r>
              <a:rPr lang="en-US" sz="1800" dirty="0">
                <a:solidFill>
                  <a:srgbClr val="000000"/>
                </a:solidFill>
                <a:effectLst/>
                <a:latin typeface="Courier New" panose="02070309020205020404" pitchFamily="49" charset="0"/>
              </a:rPr>
              <a:t> x1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output</a:t>
            </a:r>
            <a:r>
              <a:rPr lang="en-US" sz="1800" dirty="0">
                <a:solidFill>
                  <a:srgbClr val="000000"/>
                </a:solidFill>
                <a:effectLst/>
                <a:latin typeface="Courier New" panose="02070309020205020404" pitchFamily="49" charset="0"/>
              </a:rPr>
              <a:t> 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wire</a:t>
            </a:r>
            <a:r>
              <a:rPr lang="en-US" sz="1800" dirty="0">
                <a:solidFill>
                  <a:srgbClr val="000000"/>
                </a:solidFill>
                <a:effectLst/>
                <a:latin typeface="Courier New" panose="02070309020205020404" pitchFamily="49" charset="0"/>
              </a:rPr>
              <a:t> g</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y</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h</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and</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g</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not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y</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and</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h</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y</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or</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g</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h</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endmodule</a:t>
            </a:r>
            <a:r>
              <a:rPr lang="en-US" sz="1800" dirty="0">
                <a:solidFill>
                  <a:srgbClr val="000000"/>
                </a:solidFill>
                <a:effectLst/>
                <a:latin typeface="Courier New" panose="02070309020205020404" pitchFamily="49" charset="0"/>
              </a:rPr>
              <a:t> </a:t>
            </a:r>
            <a:endParaRPr lang="en-US" sz="2000" dirty="0">
              <a:effectLst/>
            </a:endParaRPr>
          </a:p>
        </p:txBody>
      </p:sp>
      <p:cxnSp>
        <p:nvCxnSpPr>
          <p:cNvPr id="6" name="Straight Arrow Connector 5">
            <a:extLst>
              <a:ext uri="{FF2B5EF4-FFF2-40B4-BE49-F238E27FC236}">
                <a16:creationId xmlns:a16="http://schemas.microsoft.com/office/drawing/2014/main" id="{734B3C4E-E80A-48D3-9E60-DBB0A93604D9}"/>
              </a:ext>
            </a:extLst>
          </p:cNvPr>
          <p:cNvCxnSpPr/>
          <p:nvPr/>
        </p:nvCxnSpPr>
        <p:spPr>
          <a:xfrm flipV="1">
            <a:off x="10000305" y="1264560"/>
            <a:ext cx="460073" cy="14377"/>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2339EEF-03C8-4B2B-AE47-316F58F22D62}"/>
              </a:ext>
            </a:extLst>
          </p:cNvPr>
          <p:cNvCxnSpPr>
            <a:cxnSpLocks/>
          </p:cNvCxnSpPr>
          <p:nvPr/>
        </p:nvCxnSpPr>
        <p:spPr>
          <a:xfrm flipV="1">
            <a:off x="10057814" y="1839652"/>
            <a:ext cx="460073" cy="14377"/>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779EDD-6111-4F75-BB53-823236D00A62}"/>
              </a:ext>
            </a:extLst>
          </p:cNvPr>
          <p:cNvCxnSpPr>
            <a:cxnSpLocks/>
          </p:cNvCxnSpPr>
          <p:nvPr/>
        </p:nvCxnSpPr>
        <p:spPr>
          <a:xfrm>
            <a:off x="10446000" y="1250183"/>
            <a:ext cx="388187" cy="258790"/>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FA7418-C149-433C-ACA2-5FE0663F9FB6}"/>
              </a:ext>
            </a:extLst>
          </p:cNvPr>
          <p:cNvCxnSpPr>
            <a:cxnSpLocks/>
          </p:cNvCxnSpPr>
          <p:nvPr/>
        </p:nvCxnSpPr>
        <p:spPr>
          <a:xfrm flipV="1">
            <a:off x="10517888" y="1508974"/>
            <a:ext cx="273168" cy="34505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E55720-F7BB-455F-A547-DF84FF8C924C}"/>
              </a:ext>
            </a:extLst>
          </p:cNvPr>
          <p:cNvCxnSpPr/>
          <p:nvPr/>
        </p:nvCxnSpPr>
        <p:spPr>
          <a:xfrm>
            <a:off x="9467444" y="645433"/>
            <a:ext cx="690113" cy="733245"/>
          </a:xfrm>
          <a:prstGeom prst="bentConnector3">
            <a:avLst/>
          </a:prstGeom>
          <a:ln w="57150"/>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DEF6EB67-D705-4B7F-923F-C2A4F15BB725}"/>
              </a:ext>
            </a:extLst>
          </p:cNvPr>
          <p:cNvCxnSpPr>
            <a:cxnSpLocks/>
          </p:cNvCxnSpPr>
          <p:nvPr/>
        </p:nvCxnSpPr>
        <p:spPr>
          <a:xfrm flipV="1">
            <a:off x="9467442" y="1752490"/>
            <a:ext cx="690113" cy="848264"/>
          </a:xfrm>
          <a:prstGeom prst="bentConnector3">
            <a:avLst/>
          </a:prstGeom>
          <a:ln w="57150"/>
        </p:spPr>
        <p:style>
          <a:lnRef idx="1">
            <a:schemeClr val="accent1"/>
          </a:lnRef>
          <a:fillRef idx="0">
            <a:schemeClr val="accent1"/>
          </a:fillRef>
          <a:effectRef idx="0">
            <a:schemeClr val="accent1"/>
          </a:effectRef>
          <a:fontRef idx="minor">
            <a:schemeClr val="tx1"/>
          </a:fontRef>
        </p:style>
      </p:cxnSp>
      <p:sp>
        <p:nvSpPr>
          <p:cNvPr id="12" name="Flowchart: Delay 11">
            <a:extLst>
              <a:ext uri="{FF2B5EF4-FFF2-40B4-BE49-F238E27FC236}">
                <a16:creationId xmlns:a16="http://schemas.microsoft.com/office/drawing/2014/main" id="{A92DFD7A-76E1-49CB-BC3D-7E2CF17092C1}"/>
              </a:ext>
            </a:extLst>
          </p:cNvPr>
          <p:cNvSpPr/>
          <p:nvPr/>
        </p:nvSpPr>
        <p:spPr>
          <a:xfrm>
            <a:off x="8855421" y="392845"/>
            <a:ext cx="618226" cy="618226"/>
          </a:xfrm>
          <a:prstGeom prst="flowChartDelay">
            <a:avLst/>
          </a:prstGeom>
          <a:solidFill>
            <a:schemeClr val="tx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D3E0B122-5A87-4C54-A3C6-2B5E7A9D6A39}"/>
              </a:ext>
            </a:extLst>
          </p:cNvPr>
          <p:cNvSpPr/>
          <p:nvPr/>
        </p:nvSpPr>
        <p:spPr>
          <a:xfrm>
            <a:off x="9695684" y="1276240"/>
            <a:ext cx="575094" cy="661358"/>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94C16FD8-6BEC-48C7-B25B-B4A8E89E78FE}"/>
              </a:ext>
            </a:extLst>
          </p:cNvPr>
          <p:cNvSpPr/>
          <p:nvPr/>
        </p:nvSpPr>
        <p:spPr>
          <a:xfrm flipV="1">
            <a:off x="9780822" y="1276241"/>
            <a:ext cx="488830" cy="575093"/>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Flowchart: Delay 14">
            <a:extLst>
              <a:ext uri="{FF2B5EF4-FFF2-40B4-BE49-F238E27FC236}">
                <a16:creationId xmlns:a16="http://schemas.microsoft.com/office/drawing/2014/main" id="{840203D2-AE65-4381-A066-6F3F462E12B1}"/>
              </a:ext>
            </a:extLst>
          </p:cNvPr>
          <p:cNvSpPr/>
          <p:nvPr/>
        </p:nvSpPr>
        <p:spPr>
          <a:xfrm>
            <a:off x="8855420"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FC7B686D-745A-4E1D-A97B-804C3BFF5FF0}"/>
              </a:ext>
            </a:extLst>
          </p:cNvPr>
          <p:cNvCxnSpPr>
            <a:cxnSpLocks/>
          </p:cNvCxnSpPr>
          <p:nvPr/>
        </p:nvCxnSpPr>
        <p:spPr>
          <a:xfrm>
            <a:off x="10805436" y="1508972"/>
            <a:ext cx="503205" cy="14377"/>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64E729-0883-4820-B67F-8B4AC592E3F8}"/>
              </a:ext>
            </a:extLst>
          </p:cNvPr>
          <p:cNvCxnSpPr>
            <a:cxnSpLocks/>
          </p:cNvCxnSpPr>
          <p:nvPr/>
        </p:nvCxnSpPr>
        <p:spPr>
          <a:xfrm>
            <a:off x="7987472"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3F96FC-859D-4D9A-92DA-B440EDC28242}"/>
              </a:ext>
            </a:extLst>
          </p:cNvPr>
          <p:cNvCxnSpPr>
            <a:cxnSpLocks/>
          </p:cNvCxnSpPr>
          <p:nvPr/>
        </p:nvCxnSpPr>
        <p:spPr>
          <a:xfrm>
            <a:off x="7987472"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18AA042-3CFA-4852-9CE8-971D20914DED}"/>
              </a:ext>
            </a:extLst>
          </p:cNvPr>
          <p:cNvCxnSpPr>
            <a:cxnSpLocks/>
          </p:cNvCxnSpPr>
          <p:nvPr/>
        </p:nvCxnSpPr>
        <p:spPr>
          <a:xfrm>
            <a:off x="7987472"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20" name="Flowchart: Merge 19">
            <a:extLst>
              <a:ext uri="{FF2B5EF4-FFF2-40B4-BE49-F238E27FC236}">
                <a16:creationId xmlns:a16="http://schemas.microsoft.com/office/drawing/2014/main" id="{28929895-BB81-4A04-BDEC-E6263A411269}"/>
              </a:ext>
            </a:extLst>
          </p:cNvPr>
          <p:cNvSpPr/>
          <p:nvPr/>
        </p:nvSpPr>
        <p:spPr>
          <a:xfrm>
            <a:off x="8227575"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lowchart: Connector 20">
            <a:extLst>
              <a:ext uri="{FF2B5EF4-FFF2-40B4-BE49-F238E27FC236}">
                <a16:creationId xmlns:a16="http://schemas.microsoft.com/office/drawing/2014/main" id="{8E37E348-CC83-4537-B1E5-BDE04227A7FD}"/>
              </a:ext>
            </a:extLst>
          </p:cNvPr>
          <p:cNvSpPr/>
          <p:nvPr/>
        </p:nvSpPr>
        <p:spPr>
          <a:xfrm>
            <a:off x="8340975"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Arrow Connector 21">
            <a:extLst>
              <a:ext uri="{FF2B5EF4-FFF2-40B4-BE49-F238E27FC236}">
                <a16:creationId xmlns:a16="http://schemas.microsoft.com/office/drawing/2014/main" id="{A16D8EC7-AC4F-4EBC-9681-A0A1B0906788}"/>
              </a:ext>
            </a:extLst>
          </p:cNvPr>
          <p:cNvCxnSpPr>
            <a:cxnSpLocks/>
          </p:cNvCxnSpPr>
          <p:nvPr/>
        </p:nvCxnSpPr>
        <p:spPr>
          <a:xfrm flipH="1">
            <a:off x="8418791"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0E5B82-E17A-4AC0-9085-2C4F1D1EDAE5}"/>
              </a:ext>
            </a:extLst>
          </p:cNvPr>
          <p:cNvCxnSpPr>
            <a:cxnSpLocks/>
          </p:cNvCxnSpPr>
          <p:nvPr/>
        </p:nvCxnSpPr>
        <p:spPr>
          <a:xfrm flipH="1">
            <a:off x="8418790" y="1897157"/>
            <a:ext cx="1" cy="460077"/>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31F15B-BF36-401A-B886-44EFDEEA4C26}"/>
              </a:ext>
            </a:extLst>
          </p:cNvPr>
          <p:cNvCxnSpPr>
            <a:cxnSpLocks/>
          </p:cNvCxnSpPr>
          <p:nvPr/>
        </p:nvCxnSpPr>
        <p:spPr>
          <a:xfrm>
            <a:off x="7987471"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31" name="Text Placeholder 29">
            <a:extLst>
              <a:ext uri="{FF2B5EF4-FFF2-40B4-BE49-F238E27FC236}">
                <a16:creationId xmlns:a16="http://schemas.microsoft.com/office/drawing/2014/main" id="{16E81BEC-BE57-4549-949A-B85B35BF0B71}"/>
              </a:ext>
            </a:extLst>
          </p:cNvPr>
          <p:cNvSpPr txBox="1">
            <a:spLocks/>
          </p:cNvSpPr>
          <p:nvPr/>
        </p:nvSpPr>
        <p:spPr>
          <a:xfrm>
            <a:off x="433530" y="1179037"/>
            <a:ext cx="4826000" cy="31956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800" b="1" dirty="0">
                <a:solidFill>
                  <a:srgbClr val="0000FF"/>
                </a:solidFill>
                <a:latin typeface="Courier New" panose="02070309020205020404" pitchFamily="49" charset="0"/>
              </a:rPr>
              <a:t>module</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example_ckt</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input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output</a:t>
            </a:r>
            <a:r>
              <a:rPr lang="en-US" sz="1800" dirty="0">
                <a:solidFill>
                  <a:srgbClr val="000000"/>
                </a:solidFill>
                <a:latin typeface="Courier New" panose="02070309020205020404" pitchFamily="49" charset="0"/>
              </a:rPr>
              <a:t> 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wire</a:t>
            </a:r>
            <a:r>
              <a:rPr lang="en-US" sz="1800" dirty="0">
                <a:solidFill>
                  <a:srgbClr val="000000"/>
                </a:solidFill>
                <a:latin typeface="Courier New" panose="02070309020205020404" pitchFamily="49" charset="0"/>
              </a:rPr>
              <a:t> 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and</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not</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and</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or</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0" indent="0">
              <a:buFont typeface="Arial" panose="020B0604020202020204" pitchFamily="34" charset="0"/>
              <a:buNone/>
            </a:pPr>
            <a:r>
              <a:rPr lang="en-US" sz="1800" b="1" dirty="0">
                <a:solidFill>
                  <a:srgbClr val="0000FF"/>
                </a:solidFill>
                <a:latin typeface="Courier New" panose="02070309020205020404" pitchFamily="49" charset="0"/>
              </a:rPr>
              <a:t>endmodule</a:t>
            </a:r>
            <a:r>
              <a:rPr lang="en-US" sz="1800" dirty="0">
                <a:solidFill>
                  <a:srgbClr val="000000"/>
                </a:solidFill>
                <a:latin typeface="Courier New" panose="02070309020205020404" pitchFamily="49" charset="0"/>
              </a:rPr>
              <a:t> </a:t>
            </a:r>
            <a:endParaRPr lang="en-US" sz="2000" dirty="0"/>
          </a:p>
        </p:txBody>
      </p:sp>
      <p:sp>
        <p:nvSpPr>
          <p:cNvPr id="32" name="Flowchart: Delay 31">
            <a:extLst>
              <a:ext uri="{FF2B5EF4-FFF2-40B4-BE49-F238E27FC236}">
                <a16:creationId xmlns:a16="http://schemas.microsoft.com/office/drawing/2014/main" id="{ACDB4641-CB8C-4B86-B363-D582525F46F5}"/>
              </a:ext>
            </a:extLst>
          </p:cNvPr>
          <p:cNvSpPr/>
          <p:nvPr/>
        </p:nvSpPr>
        <p:spPr>
          <a:xfrm>
            <a:off x="8857549"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3" name="Straight Arrow Connector 32">
            <a:extLst>
              <a:ext uri="{FF2B5EF4-FFF2-40B4-BE49-F238E27FC236}">
                <a16:creationId xmlns:a16="http://schemas.microsoft.com/office/drawing/2014/main" id="{6FD7296B-0FDF-4AEB-A976-B5D6ED370147}"/>
              </a:ext>
            </a:extLst>
          </p:cNvPr>
          <p:cNvCxnSpPr>
            <a:cxnSpLocks/>
          </p:cNvCxnSpPr>
          <p:nvPr/>
        </p:nvCxnSpPr>
        <p:spPr>
          <a:xfrm>
            <a:off x="7989601"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B73F8B2-98B5-41A2-AFB2-C5EF649537E9}"/>
              </a:ext>
            </a:extLst>
          </p:cNvPr>
          <p:cNvCxnSpPr>
            <a:cxnSpLocks/>
          </p:cNvCxnSpPr>
          <p:nvPr/>
        </p:nvCxnSpPr>
        <p:spPr>
          <a:xfrm>
            <a:off x="7989601"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E339B5-995E-413E-927A-F6CEE13E7E11}"/>
              </a:ext>
            </a:extLst>
          </p:cNvPr>
          <p:cNvCxnSpPr>
            <a:cxnSpLocks/>
          </p:cNvCxnSpPr>
          <p:nvPr/>
        </p:nvCxnSpPr>
        <p:spPr>
          <a:xfrm>
            <a:off x="7989601"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36" name="Flowchart: Merge 35">
            <a:extLst>
              <a:ext uri="{FF2B5EF4-FFF2-40B4-BE49-F238E27FC236}">
                <a16:creationId xmlns:a16="http://schemas.microsoft.com/office/drawing/2014/main" id="{6496B59D-EE08-4AD6-A6F5-F4DA70912CED}"/>
              </a:ext>
            </a:extLst>
          </p:cNvPr>
          <p:cNvSpPr/>
          <p:nvPr/>
        </p:nvSpPr>
        <p:spPr>
          <a:xfrm>
            <a:off x="8229704"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Flowchart: Connector 36">
            <a:extLst>
              <a:ext uri="{FF2B5EF4-FFF2-40B4-BE49-F238E27FC236}">
                <a16:creationId xmlns:a16="http://schemas.microsoft.com/office/drawing/2014/main" id="{6DFDEA94-E3D1-4E56-9720-91C4E2604BCD}"/>
              </a:ext>
            </a:extLst>
          </p:cNvPr>
          <p:cNvSpPr/>
          <p:nvPr/>
        </p:nvSpPr>
        <p:spPr>
          <a:xfrm>
            <a:off x="8343104"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8" name="Straight Arrow Connector 37">
            <a:extLst>
              <a:ext uri="{FF2B5EF4-FFF2-40B4-BE49-F238E27FC236}">
                <a16:creationId xmlns:a16="http://schemas.microsoft.com/office/drawing/2014/main" id="{E44B859D-47DA-4258-896C-7568E47D7A32}"/>
              </a:ext>
            </a:extLst>
          </p:cNvPr>
          <p:cNvCxnSpPr>
            <a:cxnSpLocks/>
          </p:cNvCxnSpPr>
          <p:nvPr/>
        </p:nvCxnSpPr>
        <p:spPr>
          <a:xfrm flipH="1">
            <a:off x="8420920"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FDA0762-D40B-456D-B027-53C403F7744D}"/>
              </a:ext>
            </a:extLst>
          </p:cNvPr>
          <p:cNvCxnSpPr>
            <a:cxnSpLocks/>
          </p:cNvCxnSpPr>
          <p:nvPr/>
        </p:nvCxnSpPr>
        <p:spPr>
          <a:xfrm>
            <a:off x="7989600"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A15A170-69AD-4468-82C0-95585FB5742F}"/>
              </a:ext>
            </a:extLst>
          </p:cNvPr>
          <p:cNvCxnSpPr/>
          <p:nvPr/>
        </p:nvCxnSpPr>
        <p:spPr>
          <a:xfrm>
            <a:off x="9467442" y="645433"/>
            <a:ext cx="690113" cy="733245"/>
          </a:xfrm>
          <a:prstGeom prst="bentConnector3">
            <a:avLst/>
          </a:prstGeom>
          <a:ln w="57150"/>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BCC6A8C-72AD-4A31-9AF7-A5CDD416728E}"/>
              </a:ext>
            </a:extLst>
          </p:cNvPr>
          <p:cNvCxnSpPr>
            <a:cxnSpLocks/>
          </p:cNvCxnSpPr>
          <p:nvPr/>
        </p:nvCxnSpPr>
        <p:spPr>
          <a:xfrm flipV="1">
            <a:off x="9467440" y="1752490"/>
            <a:ext cx="690113" cy="848264"/>
          </a:xfrm>
          <a:prstGeom prst="bentConnector3">
            <a:avLst/>
          </a:prstGeom>
          <a:ln w="57150"/>
        </p:spPr>
        <p:style>
          <a:lnRef idx="1">
            <a:schemeClr val="accent1"/>
          </a:lnRef>
          <a:fillRef idx="0">
            <a:schemeClr val="accent1"/>
          </a:fillRef>
          <a:effectRef idx="0">
            <a:schemeClr val="accent1"/>
          </a:effectRef>
          <a:fontRef idx="minor">
            <a:schemeClr val="tx1"/>
          </a:fontRef>
        </p:style>
      </p:cxnSp>
      <p:sp>
        <p:nvSpPr>
          <p:cNvPr id="42" name="Text Placeholder 29">
            <a:extLst>
              <a:ext uri="{FF2B5EF4-FFF2-40B4-BE49-F238E27FC236}">
                <a16:creationId xmlns:a16="http://schemas.microsoft.com/office/drawing/2014/main" id="{B5A872A7-7070-4F8B-B442-9B16297D1C53}"/>
              </a:ext>
            </a:extLst>
          </p:cNvPr>
          <p:cNvSpPr txBox="1">
            <a:spLocks/>
          </p:cNvSpPr>
          <p:nvPr/>
        </p:nvSpPr>
        <p:spPr>
          <a:xfrm>
            <a:off x="433528" y="1179037"/>
            <a:ext cx="4826000" cy="31956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800" b="1" dirty="0">
                <a:solidFill>
                  <a:srgbClr val="0000FF"/>
                </a:solidFill>
                <a:latin typeface="Courier New" panose="02070309020205020404" pitchFamily="49" charset="0"/>
              </a:rPr>
              <a:t>module</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example_ckt</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input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output</a:t>
            </a:r>
            <a:r>
              <a:rPr lang="en-US" sz="1800" dirty="0">
                <a:solidFill>
                  <a:srgbClr val="000000"/>
                </a:solidFill>
                <a:latin typeface="Courier New" panose="02070309020205020404" pitchFamily="49" charset="0"/>
              </a:rPr>
              <a:t> 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wire</a:t>
            </a:r>
            <a:r>
              <a:rPr lang="en-US" sz="1800" dirty="0">
                <a:solidFill>
                  <a:srgbClr val="000000"/>
                </a:solidFill>
                <a:latin typeface="Courier New" panose="02070309020205020404" pitchFamily="49" charset="0"/>
              </a:rPr>
              <a:t> 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and</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not</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and</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or</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0" indent="0">
              <a:buFont typeface="Arial" panose="020B0604020202020204" pitchFamily="34" charset="0"/>
              <a:buNone/>
            </a:pPr>
            <a:r>
              <a:rPr lang="en-US" sz="1800" b="1" dirty="0">
                <a:solidFill>
                  <a:srgbClr val="0000FF"/>
                </a:solidFill>
                <a:latin typeface="Courier New" panose="02070309020205020404" pitchFamily="49" charset="0"/>
              </a:rPr>
              <a:t>endmodule</a:t>
            </a:r>
            <a:r>
              <a:rPr lang="en-US" sz="1800" dirty="0">
                <a:solidFill>
                  <a:srgbClr val="000000"/>
                </a:solidFill>
                <a:latin typeface="Courier New" panose="02070309020205020404" pitchFamily="49" charset="0"/>
              </a:rPr>
              <a:t> </a:t>
            </a:r>
            <a:endParaRPr lang="en-US" sz="2000" dirty="0"/>
          </a:p>
        </p:txBody>
      </p:sp>
      <p:sp>
        <p:nvSpPr>
          <p:cNvPr id="43" name="Flowchart: Delay 42">
            <a:extLst>
              <a:ext uri="{FF2B5EF4-FFF2-40B4-BE49-F238E27FC236}">
                <a16:creationId xmlns:a16="http://schemas.microsoft.com/office/drawing/2014/main" id="{E9175ACD-28D9-4655-811F-4412E0ACB87B}"/>
              </a:ext>
            </a:extLst>
          </p:cNvPr>
          <p:cNvSpPr/>
          <p:nvPr/>
        </p:nvSpPr>
        <p:spPr>
          <a:xfrm>
            <a:off x="8857547"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4" name="Straight Arrow Connector 43">
            <a:extLst>
              <a:ext uri="{FF2B5EF4-FFF2-40B4-BE49-F238E27FC236}">
                <a16:creationId xmlns:a16="http://schemas.microsoft.com/office/drawing/2014/main" id="{7779F3D9-AEA2-4982-999A-D132CE1EF7A4}"/>
              </a:ext>
            </a:extLst>
          </p:cNvPr>
          <p:cNvCxnSpPr>
            <a:cxnSpLocks/>
          </p:cNvCxnSpPr>
          <p:nvPr/>
        </p:nvCxnSpPr>
        <p:spPr>
          <a:xfrm>
            <a:off x="7989599"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E0F3DE6-1F27-4985-88F6-7E7F4A312EEC}"/>
              </a:ext>
            </a:extLst>
          </p:cNvPr>
          <p:cNvCxnSpPr>
            <a:cxnSpLocks/>
          </p:cNvCxnSpPr>
          <p:nvPr/>
        </p:nvCxnSpPr>
        <p:spPr>
          <a:xfrm>
            <a:off x="7989599"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09B1DA-1C17-40DC-8F3E-9901DB7E80ED}"/>
              </a:ext>
            </a:extLst>
          </p:cNvPr>
          <p:cNvCxnSpPr>
            <a:cxnSpLocks/>
          </p:cNvCxnSpPr>
          <p:nvPr/>
        </p:nvCxnSpPr>
        <p:spPr>
          <a:xfrm>
            <a:off x="7989599"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47" name="Flowchart: Merge 46">
            <a:extLst>
              <a:ext uri="{FF2B5EF4-FFF2-40B4-BE49-F238E27FC236}">
                <a16:creationId xmlns:a16="http://schemas.microsoft.com/office/drawing/2014/main" id="{183EE999-0644-43AE-9D26-6D16C8E23B9A}"/>
              </a:ext>
            </a:extLst>
          </p:cNvPr>
          <p:cNvSpPr/>
          <p:nvPr/>
        </p:nvSpPr>
        <p:spPr>
          <a:xfrm>
            <a:off x="8229702"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lowchart: Connector 47">
            <a:extLst>
              <a:ext uri="{FF2B5EF4-FFF2-40B4-BE49-F238E27FC236}">
                <a16:creationId xmlns:a16="http://schemas.microsoft.com/office/drawing/2014/main" id="{09996921-E69C-4EEB-9716-42C66506DE13}"/>
              </a:ext>
            </a:extLst>
          </p:cNvPr>
          <p:cNvSpPr/>
          <p:nvPr/>
        </p:nvSpPr>
        <p:spPr>
          <a:xfrm>
            <a:off x="8343102"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9" name="Straight Arrow Connector 48">
            <a:extLst>
              <a:ext uri="{FF2B5EF4-FFF2-40B4-BE49-F238E27FC236}">
                <a16:creationId xmlns:a16="http://schemas.microsoft.com/office/drawing/2014/main" id="{2FAEB78C-4246-4BEB-92ED-F1D87F153832}"/>
              </a:ext>
            </a:extLst>
          </p:cNvPr>
          <p:cNvCxnSpPr>
            <a:cxnSpLocks/>
          </p:cNvCxnSpPr>
          <p:nvPr/>
        </p:nvCxnSpPr>
        <p:spPr>
          <a:xfrm flipH="1">
            <a:off x="8420918"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3192CE1-E6C0-4E09-A7A6-8B7ECD033DAF}"/>
              </a:ext>
            </a:extLst>
          </p:cNvPr>
          <p:cNvCxnSpPr>
            <a:cxnSpLocks/>
          </p:cNvCxnSpPr>
          <p:nvPr/>
        </p:nvCxnSpPr>
        <p:spPr>
          <a:xfrm>
            <a:off x="7989598"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6BD3D14-B7AE-46E2-A830-1B4FA2528757}"/>
              </a:ext>
            </a:extLst>
          </p:cNvPr>
          <p:cNvCxnSpPr/>
          <p:nvPr/>
        </p:nvCxnSpPr>
        <p:spPr>
          <a:xfrm flipV="1">
            <a:off x="10000305" y="1278637"/>
            <a:ext cx="460073" cy="14377"/>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84FEC2-B03D-41A3-A224-543A3A6AFE0E}"/>
              </a:ext>
            </a:extLst>
          </p:cNvPr>
          <p:cNvCxnSpPr>
            <a:cxnSpLocks/>
          </p:cNvCxnSpPr>
          <p:nvPr/>
        </p:nvCxnSpPr>
        <p:spPr>
          <a:xfrm flipV="1">
            <a:off x="10517888" y="1508763"/>
            <a:ext cx="273168" cy="345059"/>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54CA52B-1649-4003-875B-B51C2891FF62}"/>
              </a:ext>
            </a:extLst>
          </p:cNvPr>
          <p:cNvCxnSpPr/>
          <p:nvPr/>
        </p:nvCxnSpPr>
        <p:spPr>
          <a:xfrm>
            <a:off x="9467442" y="645222"/>
            <a:ext cx="690113" cy="733245"/>
          </a:xfrm>
          <a:prstGeom prst="bentConnector3">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7088931B-9E66-42A7-AEA5-F69BA917FE3E}"/>
              </a:ext>
            </a:extLst>
          </p:cNvPr>
          <p:cNvCxnSpPr>
            <a:cxnSpLocks/>
          </p:cNvCxnSpPr>
          <p:nvPr/>
        </p:nvCxnSpPr>
        <p:spPr>
          <a:xfrm flipV="1">
            <a:off x="9467440" y="1752279"/>
            <a:ext cx="690113" cy="848264"/>
          </a:xfrm>
          <a:prstGeom prst="bentConnector3">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 Placeholder 29">
            <a:extLst>
              <a:ext uri="{FF2B5EF4-FFF2-40B4-BE49-F238E27FC236}">
                <a16:creationId xmlns:a16="http://schemas.microsoft.com/office/drawing/2014/main" id="{C627D4AE-1FD4-4D49-A94E-4032A49A6628}"/>
              </a:ext>
            </a:extLst>
          </p:cNvPr>
          <p:cNvSpPr txBox="1">
            <a:spLocks/>
          </p:cNvSpPr>
          <p:nvPr/>
        </p:nvSpPr>
        <p:spPr>
          <a:xfrm>
            <a:off x="433528" y="1178826"/>
            <a:ext cx="4826000" cy="319563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800" b="1" dirty="0">
                <a:solidFill>
                  <a:srgbClr val="0000FF"/>
                </a:solidFill>
                <a:latin typeface="Courier New" panose="02070309020205020404" pitchFamily="49" charset="0"/>
              </a:rPr>
              <a:t>module</a:t>
            </a:r>
            <a:r>
              <a:rPr lang="en-US" sz="1800" dirty="0">
                <a:solidFill>
                  <a:srgbClr val="000000"/>
                </a:solidFill>
                <a:latin typeface="Courier New" panose="02070309020205020404" pitchFamily="49" charset="0"/>
              </a:rPr>
              <a:t> example_ckt</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input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output</a:t>
            </a:r>
            <a:r>
              <a:rPr lang="en-US" sz="1800" dirty="0">
                <a:solidFill>
                  <a:srgbClr val="000000"/>
                </a:solidFill>
                <a:latin typeface="Courier New" panose="02070309020205020404" pitchFamily="49" charset="0"/>
              </a:rPr>
              <a:t> 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wire</a:t>
            </a:r>
            <a:r>
              <a:rPr lang="en-US" sz="1800" dirty="0">
                <a:solidFill>
                  <a:srgbClr val="000000"/>
                </a:solidFill>
                <a:latin typeface="Courier New" panose="02070309020205020404" pitchFamily="49" charset="0"/>
              </a:rPr>
              <a:t> 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and</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x1</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not</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x2</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and</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y</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x3</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457200" lvl="1" indent="0">
              <a:buFont typeface="Arial" panose="020B0604020202020204" pitchFamily="34" charset="0"/>
              <a:buNone/>
            </a:pPr>
            <a:r>
              <a:rPr lang="en-US" sz="1800" b="1" dirty="0">
                <a:solidFill>
                  <a:srgbClr val="0000FF"/>
                </a:solidFill>
                <a:latin typeface="Courier New" panose="02070309020205020404" pitchFamily="49" charset="0"/>
              </a:rPr>
              <a:t>or</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f</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g</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h</a:t>
            </a:r>
            <a:r>
              <a:rPr lang="en-US" sz="1800" b="1" dirty="0">
                <a:solidFill>
                  <a:srgbClr val="000080"/>
                </a:solidFill>
                <a:latin typeface="Courier New" panose="02070309020205020404" pitchFamily="49" charset="0"/>
              </a:rPr>
              <a:t>);</a:t>
            </a:r>
            <a:r>
              <a:rPr lang="en-US" sz="1800" dirty="0">
                <a:solidFill>
                  <a:srgbClr val="000000"/>
                </a:solidFill>
                <a:latin typeface="Courier New" panose="02070309020205020404" pitchFamily="49" charset="0"/>
              </a:rPr>
              <a:t> </a:t>
            </a:r>
          </a:p>
          <a:p>
            <a:pPr marL="0" indent="0">
              <a:buFont typeface="Arial" panose="020B0604020202020204" pitchFamily="34" charset="0"/>
              <a:buNone/>
            </a:pPr>
            <a:r>
              <a:rPr lang="en-US" sz="1800" b="1" dirty="0">
                <a:solidFill>
                  <a:srgbClr val="0000FF"/>
                </a:solidFill>
                <a:latin typeface="Courier New" panose="02070309020205020404" pitchFamily="49" charset="0"/>
              </a:rPr>
              <a:t>endmodule</a:t>
            </a:r>
            <a:r>
              <a:rPr lang="en-US" sz="1800" dirty="0">
                <a:solidFill>
                  <a:srgbClr val="000000"/>
                </a:solidFill>
                <a:latin typeface="Courier New" panose="02070309020205020404" pitchFamily="49" charset="0"/>
              </a:rPr>
              <a:t> </a:t>
            </a:r>
            <a:endParaRPr lang="en-US" sz="2000" dirty="0"/>
          </a:p>
        </p:txBody>
      </p:sp>
      <p:sp>
        <p:nvSpPr>
          <p:cNvPr id="56" name="Flowchart: Delay 55">
            <a:extLst>
              <a:ext uri="{FF2B5EF4-FFF2-40B4-BE49-F238E27FC236}">
                <a16:creationId xmlns:a16="http://schemas.microsoft.com/office/drawing/2014/main" id="{85881EA7-C095-4970-B245-7530C1E96122}"/>
              </a:ext>
            </a:extLst>
          </p:cNvPr>
          <p:cNvSpPr/>
          <p:nvPr/>
        </p:nvSpPr>
        <p:spPr>
          <a:xfrm>
            <a:off x="8857547" y="2247312"/>
            <a:ext cx="618226" cy="618226"/>
          </a:xfrm>
          <a:prstGeom prst="flowChartDelay">
            <a:avLst/>
          </a:prstGeom>
          <a:solidFill>
            <a:schemeClr val="tx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Arrow Connector 56">
            <a:extLst>
              <a:ext uri="{FF2B5EF4-FFF2-40B4-BE49-F238E27FC236}">
                <a16:creationId xmlns:a16="http://schemas.microsoft.com/office/drawing/2014/main" id="{BF6465B1-9DB2-4DCA-8475-FBC0C0DC76C3}"/>
              </a:ext>
            </a:extLst>
          </p:cNvPr>
          <p:cNvCxnSpPr>
            <a:cxnSpLocks/>
          </p:cNvCxnSpPr>
          <p:nvPr/>
        </p:nvCxnSpPr>
        <p:spPr>
          <a:xfrm>
            <a:off x="7989599" y="516722"/>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C680C96-935C-4A90-BCAE-748F4B4CCFA3}"/>
              </a:ext>
            </a:extLst>
          </p:cNvPr>
          <p:cNvCxnSpPr>
            <a:cxnSpLocks/>
          </p:cNvCxnSpPr>
          <p:nvPr/>
        </p:nvCxnSpPr>
        <p:spPr>
          <a:xfrm>
            <a:off x="7989599" y="833024"/>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CA08A51-EBD6-4279-A81C-32962B459125}"/>
              </a:ext>
            </a:extLst>
          </p:cNvPr>
          <p:cNvCxnSpPr>
            <a:cxnSpLocks/>
          </p:cNvCxnSpPr>
          <p:nvPr/>
        </p:nvCxnSpPr>
        <p:spPr>
          <a:xfrm>
            <a:off x="7989599" y="2673326"/>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0" name="Flowchart: Merge 59">
            <a:extLst>
              <a:ext uri="{FF2B5EF4-FFF2-40B4-BE49-F238E27FC236}">
                <a16:creationId xmlns:a16="http://schemas.microsoft.com/office/drawing/2014/main" id="{09F38DB3-93AB-4785-A555-7CB02C5CCC4D}"/>
              </a:ext>
            </a:extLst>
          </p:cNvPr>
          <p:cNvSpPr/>
          <p:nvPr/>
        </p:nvSpPr>
        <p:spPr>
          <a:xfrm>
            <a:off x="8229702" y="1389429"/>
            <a:ext cx="359435" cy="359435"/>
          </a:xfrm>
          <a:prstGeom prst="flowChartMerge">
            <a:avLst/>
          </a:prstGeom>
          <a:solidFill>
            <a:schemeClr val="tx1"/>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lowchart: Connector 60">
            <a:extLst>
              <a:ext uri="{FF2B5EF4-FFF2-40B4-BE49-F238E27FC236}">
                <a16:creationId xmlns:a16="http://schemas.microsoft.com/office/drawing/2014/main" id="{5E0019F6-512B-4FEE-B5D5-A7177A8F62C7}"/>
              </a:ext>
            </a:extLst>
          </p:cNvPr>
          <p:cNvSpPr/>
          <p:nvPr/>
        </p:nvSpPr>
        <p:spPr>
          <a:xfrm>
            <a:off x="8343102" y="1761623"/>
            <a:ext cx="143775" cy="143776"/>
          </a:xfrm>
          <a:prstGeom prst="flowChartConnector">
            <a:avLst/>
          </a:prstGeom>
          <a:solidFill>
            <a:schemeClr val="tx1"/>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2" name="Straight Arrow Connector 61">
            <a:extLst>
              <a:ext uri="{FF2B5EF4-FFF2-40B4-BE49-F238E27FC236}">
                <a16:creationId xmlns:a16="http://schemas.microsoft.com/office/drawing/2014/main" id="{71A65474-77E2-45A4-B7CC-4176E5ADA87A}"/>
              </a:ext>
            </a:extLst>
          </p:cNvPr>
          <p:cNvCxnSpPr>
            <a:cxnSpLocks/>
          </p:cNvCxnSpPr>
          <p:nvPr/>
        </p:nvCxnSpPr>
        <p:spPr>
          <a:xfrm flipH="1">
            <a:off x="8420918" y="833022"/>
            <a:ext cx="1" cy="560719"/>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383339A-AC4B-4074-9EF7-9B1262B62F20}"/>
              </a:ext>
            </a:extLst>
          </p:cNvPr>
          <p:cNvCxnSpPr>
            <a:cxnSpLocks/>
          </p:cNvCxnSpPr>
          <p:nvPr/>
        </p:nvCxnSpPr>
        <p:spPr>
          <a:xfrm>
            <a:off x="7989598" y="2357023"/>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5" name="Table 25">
            <a:extLst>
              <a:ext uri="{FF2B5EF4-FFF2-40B4-BE49-F238E27FC236}">
                <a16:creationId xmlns:a16="http://schemas.microsoft.com/office/drawing/2014/main" id="{103A59DA-73FA-4BF2-BD56-D515DA3D4FED}"/>
              </a:ext>
            </a:extLst>
          </p:cNvPr>
          <p:cNvGraphicFramePr>
            <a:graphicFrameLocks noGrp="1"/>
          </p:cNvGraphicFramePr>
          <p:nvPr>
            <p:extLst>
              <p:ext uri="{D42A27DB-BD31-4B8C-83A1-F6EECF244321}">
                <p14:modId xmlns:p14="http://schemas.microsoft.com/office/powerpoint/2010/main" val="2426882081"/>
              </p:ext>
            </p:extLst>
          </p:nvPr>
        </p:nvGraphicFramePr>
        <p:xfrm>
          <a:off x="7840680" y="3089901"/>
          <a:ext cx="2592068" cy="3291840"/>
        </p:xfrm>
        <a:graphic>
          <a:graphicData uri="http://schemas.openxmlformats.org/drawingml/2006/table">
            <a:tbl>
              <a:tblPr firstRow="1" bandRow="1">
                <a:tableStyleId>{21E4AEA4-8DFA-4A89-87EB-49C32662AFE0}</a:tableStyleId>
              </a:tblPr>
              <a:tblGrid>
                <a:gridCol w="648017">
                  <a:extLst>
                    <a:ext uri="{9D8B030D-6E8A-4147-A177-3AD203B41FA5}">
                      <a16:colId xmlns:a16="http://schemas.microsoft.com/office/drawing/2014/main" val="196391886"/>
                    </a:ext>
                  </a:extLst>
                </a:gridCol>
                <a:gridCol w="648017">
                  <a:extLst>
                    <a:ext uri="{9D8B030D-6E8A-4147-A177-3AD203B41FA5}">
                      <a16:colId xmlns:a16="http://schemas.microsoft.com/office/drawing/2014/main" val="2408113100"/>
                    </a:ext>
                  </a:extLst>
                </a:gridCol>
                <a:gridCol w="648017">
                  <a:extLst>
                    <a:ext uri="{9D8B030D-6E8A-4147-A177-3AD203B41FA5}">
                      <a16:colId xmlns:a16="http://schemas.microsoft.com/office/drawing/2014/main" val="1843959951"/>
                    </a:ext>
                  </a:extLst>
                </a:gridCol>
                <a:gridCol w="648017">
                  <a:extLst>
                    <a:ext uri="{9D8B030D-6E8A-4147-A177-3AD203B41FA5}">
                      <a16:colId xmlns:a16="http://schemas.microsoft.com/office/drawing/2014/main" val="3015193391"/>
                    </a:ext>
                  </a:extLst>
                </a:gridCol>
              </a:tblGrid>
              <a:tr h="209224">
                <a:tc>
                  <a:txBody>
                    <a:bodyPr/>
                    <a:lstStyle/>
                    <a:p>
                      <a:pPr algn="ctr"/>
                      <a:r>
                        <a:rPr lang="en-US" dirty="0"/>
                        <a:t>x1</a:t>
                      </a:r>
                    </a:p>
                  </a:txBody>
                  <a:tcPr anchor="ctr"/>
                </a:tc>
                <a:tc>
                  <a:txBody>
                    <a:bodyPr/>
                    <a:lstStyle/>
                    <a:p>
                      <a:pPr algn="ctr"/>
                      <a:r>
                        <a:rPr lang="en-US" dirty="0"/>
                        <a:t>x2</a:t>
                      </a:r>
                    </a:p>
                  </a:txBody>
                  <a:tcPr anchor="ctr"/>
                </a:tc>
                <a:tc>
                  <a:txBody>
                    <a:bodyPr/>
                    <a:lstStyle/>
                    <a:p>
                      <a:pPr algn="ctr"/>
                      <a:r>
                        <a:rPr lang="en-US" dirty="0"/>
                        <a:t>x3</a:t>
                      </a:r>
                    </a:p>
                  </a:txBody>
                  <a:tcPr anchor="ctr"/>
                </a:tc>
                <a:tc>
                  <a:txBody>
                    <a:bodyPr/>
                    <a:lstStyle/>
                    <a:p>
                      <a:pPr algn="ctr"/>
                      <a:r>
                        <a:rPr lang="en-US" dirty="0"/>
                        <a:t>f</a:t>
                      </a:r>
                    </a:p>
                  </a:txBody>
                  <a:tcPr anchor="ctr"/>
                </a:tc>
                <a:extLst>
                  <a:ext uri="{0D108BD9-81ED-4DB2-BD59-A6C34878D82A}">
                    <a16:rowId xmlns:a16="http://schemas.microsoft.com/office/drawing/2014/main" val="4031200721"/>
                  </a:ext>
                </a:extLst>
              </a:tr>
              <a:tr h="209224">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193357315"/>
                  </a:ext>
                </a:extLst>
              </a:tr>
              <a:tr h="209224">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554890028"/>
                  </a:ext>
                </a:extLst>
              </a:tr>
              <a:tr h="209224">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626386215"/>
                  </a:ext>
                </a:extLst>
              </a:tr>
              <a:tr h="209224">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885683169"/>
                  </a:ext>
                </a:extLst>
              </a:tr>
              <a:tr h="209224">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451125261"/>
                  </a:ext>
                </a:extLst>
              </a:tr>
              <a:tr h="209224">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93963800"/>
                  </a:ext>
                </a:extLst>
              </a:tr>
              <a:tr h="209224">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668106094"/>
                  </a:ext>
                </a:extLst>
              </a:tr>
              <a:tr h="209224">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695700939"/>
                  </a:ext>
                </a:extLst>
              </a:tr>
            </a:tbl>
          </a:graphicData>
        </a:graphic>
      </p:graphicFrame>
      <mc:AlternateContent xmlns:mc="http://schemas.openxmlformats.org/markup-compatibility/2006" xmlns:a14="http://schemas.microsoft.com/office/drawing/2010/main">
        <mc:Choice Requires="a14">
          <p:graphicFrame>
            <p:nvGraphicFramePr>
              <p:cNvPr id="64" name="Table 17">
                <a:extLst>
                  <a:ext uri="{FF2B5EF4-FFF2-40B4-BE49-F238E27FC236}">
                    <a16:creationId xmlns:a16="http://schemas.microsoft.com/office/drawing/2014/main" id="{9EF2BF49-CB0C-4842-A57C-557C0001142B}"/>
                  </a:ext>
                </a:extLst>
              </p:cNvPr>
              <p:cNvGraphicFramePr>
                <a:graphicFrameLocks noGrp="1"/>
              </p:cNvGraphicFramePr>
              <p:nvPr>
                <p:extLst>
                  <p:ext uri="{D42A27DB-BD31-4B8C-83A1-F6EECF244321}">
                    <p14:modId xmlns:p14="http://schemas.microsoft.com/office/powerpoint/2010/main" val="3543134576"/>
                  </p:ext>
                </p:extLst>
              </p:nvPr>
            </p:nvGraphicFramePr>
            <p:xfrm>
              <a:off x="431402" y="4735821"/>
              <a:ext cx="4825999" cy="684502"/>
            </p:xfrm>
            <a:graphic>
              <a:graphicData uri="http://schemas.openxmlformats.org/drawingml/2006/table">
                <a:tbl>
                  <a:tblPr firstRow="1" bandRow="1">
                    <a:tableStyleId>{5C22544A-7EE6-4342-B048-85BDC9FD1C3A}</a:tableStyleId>
                  </a:tblPr>
                  <a:tblGrid>
                    <a:gridCol w="4825999">
                      <a:extLst>
                        <a:ext uri="{9D8B030D-6E8A-4147-A177-3AD203B41FA5}">
                          <a16:colId xmlns:a16="http://schemas.microsoft.com/office/drawing/2014/main" val="3059503754"/>
                        </a:ext>
                      </a:extLst>
                    </a:gridCol>
                  </a:tblGrid>
                  <a:tr h="6845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𝒇</m:t>
                                </m:r>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m:t>
                                </m:r>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𝟏</m:t>
                                    </m:r>
                                  </m:sub>
                                </m:s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 .  </m:t>
                                </m:r>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𝟐</m:t>
                                    </m:r>
                                  </m:sub>
                                </m:s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 </m:t>
                                </m:r>
                                <m:acc>
                                  <m:accPr>
                                    <m:chr m:val="̅"/>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accPr>
                                  <m:e>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𝟐</m:t>
                                        </m:r>
                                      </m:sub>
                                    </m:sSub>
                                  </m:e>
                                </m:acc>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  .  </m:t>
                                </m:r>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𝟑</m:t>
                                    </m:r>
                                  </m:sub>
                                </m:sSub>
                              </m:oMath>
                            </m:oMathPara>
                          </a14:m>
                          <a:endParaRPr lang="en-US" sz="2200" dirty="0">
                            <a:solidFill>
                              <a:schemeClr val="accent1"/>
                            </a:solidFill>
                            <a:effectLst/>
                            <a:latin typeface="Courier New" panose="02070309020205020404" pitchFamily="49" charset="0"/>
                            <a:cs typeface="Courier New" panose="02070309020205020404" pitchFamily="49" charset="0"/>
                          </a:endParaRPr>
                        </a:p>
                      </a:txBody>
                      <a:tcPr anchor="ctr">
                        <a:solidFill>
                          <a:schemeClr val="accent4">
                            <a:lumMod val="40000"/>
                            <a:lumOff val="60000"/>
                          </a:schemeClr>
                        </a:solidFill>
                      </a:tcPr>
                    </a:tc>
                    <a:extLst>
                      <a:ext uri="{0D108BD9-81ED-4DB2-BD59-A6C34878D82A}">
                        <a16:rowId xmlns:a16="http://schemas.microsoft.com/office/drawing/2014/main" val="680233879"/>
                      </a:ext>
                    </a:extLst>
                  </a:tr>
                </a:tbl>
              </a:graphicData>
            </a:graphic>
          </p:graphicFrame>
        </mc:Choice>
        <mc:Fallback xmlns="">
          <p:graphicFrame>
            <p:nvGraphicFramePr>
              <p:cNvPr id="64" name="Table 17">
                <a:extLst>
                  <a:ext uri="{FF2B5EF4-FFF2-40B4-BE49-F238E27FC236}">
                    <a16:creationId xmlns:a16="http://schemas.microsoft.com/office/drawing/2014/main" id="{9EF2BF49-CB0C-4842-A57C-557C0001142B}"/>
                  </a:ext>
                </a:extLst>
              </p:cNvPr>
              <p:cNvGraphicFramePr>
                <a:graphicFrameLocks noGrp="1"/>
              </p:cNvGraphicFramePr>
              <p:nvPr>
                <p:extLst>
                  <p:ext uri="{D42A27DB-BD31-4B8C-83A1-F6EECF244321}">
                    <p14:modId xmlns:p14="http://schemas.microsoft.com/office/powerpoint/2010/main" val="3543134576"/>
                  </p:ext>
                </p:extLst>
              </p:nvPr>
            </p:nvGraphicFramePr>
            <p:xfrm>
              <a:off x="431402" y="4735821"/>
              <a:ext cx="4825999" cy="684502"/>
            </p:xfrm>
            <a:graphic>
              <a:graphicData uri="http://schemas.openxmlformats.org/drawingml/2006/table">
                <a:tbl>
                  <a:tblPr firstRow="1" bandRow="1">
                    <a:tableStyleId>{5C22544A-7EE6-4342-B048-85BDC9FD1C3A}</a:tableStyleId>
                  </a:tblPr>
                  <a:tblGrid>
                    <a:gridCol w="4825999">
                      <a:extLst>
                        <a:ext uri="{9D8B030D-6E8A-4147-A177-3AD203B41FA5}">
                          <a16:colId xmlns:a16="http://schemas.microsoft.com/office/drawing/2014/main" val="3059503754"/>
                        </a:ext>
                      </a:extLst>
                    </a:gridCol>
                  </a:tblGrid>
                  <a:tr h="684502">
                    <a:tc>
                      <a:txBody>
                        <a:bodyPr/>
                        <a:lstStyle/>
                        <a:p>
                          <a:endParaRPr lang="en-US"/>
                        </a:p>
                      </a:txBody>
                      <a:tcPr anchor="ctr">
                        <a:blipFill>
                          <a:blip r:embed="rId2"/>
                          <a:stretch>
                            <a:fillRect l="-126" t="-877" r="-504" b="-3509"/>
                          </a:stretch>
                        </a:blipFill>
                      </a:tcPr>
                    </a:tc>
                    <a:extLst>
                      <a:ext uri="{0D108BD9-81ED-4DB2-BD59-A6C34878D82A}">
                        <a16:rowId xmlns:a16="http://schemas.microsoft.com/office/drawing/2014/main" val="680233879"/>
                      </a:ext>
                    </a:extLst>
                  </a:tr>
                </a:tbl>
              </a:graphicData>
            </a:graphic>
          </p:graphicFrame>
        </mc:Fallback>
      </mc:AlternateContent>
      <p:sp>
        <p:nvSpPr>
          <p:cNvPr id="65" name="Footer Placeholder 3">
            <a:extLst>
              <a:ext uri="{FF2B5EF4-FFF2-40B4-BE49-F238E27FC236}">
                <a16:creationId xmlns:a16="http://schemas.microsoft.com/office/drawing/2014/main" id="{5E1287F5-9BD3-481E-B85E-ED11F2087619}"/>
              </a:ext>
            </a:extLst>
          </p:cNvPr>
          <p:cNvSpPr>
            <a:spLocks noGrp="1"/>
          </p:cNvSpPr>
          <p:nvPr>
            <p:ph type="ftr" sz="quarter" idx="11"/>
          </p:nvPr>
        </p:nvSpPr>
        <p:spPr>
          <a:xfrm>
            <a:off x="3667125"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cxnSp>
        <p:nvCxnSpPr>
          <p:cNvPr id="66" name="Straight Arrow Connector 65">
            <a:extLst>
              <a:ext uri="{FF2B5EF4-FFF2-40B4-BE49-F238E27FC236}">
                <a16:creationId xmlns:a16="http://schemas.microsoft.com/office/drawing/2014/main" id="{85884F74-EAE7-4357-BE90-3D7B86B6523D}"/>
              </a:ext>
            </a:extLst>
          </p:cNvPr>
          <p:cNvCxnSpPr/>
          <p:nvPr/>
        </p:nvCxnSpPr>
        <p:spPr>
          <a:xfrm flipV="1">
            <a:off x="10000305" y="1264560"/>
            <a:ext cx="460073" cy="14377"/>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47D4F94-F1D6-442F-8A30-AAA8F0CE6806}"/>
              </a:ext>
            </a:extLst>
          </p:cNvPr>
          <p:cNvCxnSpPr>
            <a:cxnSpLocks/>
          </p:cNvCxnSpPr>
          <p:nvPr/>
        </p:nvCxnSpPr>
        <p:spPr>
          <a:xfrm flipV="1">
            <a:off x="10057814" y="1839652"/>
            <a:ext cx="460073" cy="14377"/>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DB6A217-19E4-48AA-9A37-86126182AC98}"/>
              </a:ext>
            </a:extLst>
          </p:cNvPr>
          <p:cNvCxnSpPr>
            <a:cxnSpLocks/>
          </p:cNvCxnSpPr>
          <p:nvPr/>
        </p:nvCxnSpPr>
        <p:spPr>
          <a:xfrm>
            <a:off x="10446000" y="1250183"/>
            <a:ext cx="388187" cy="258790"/>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F333CF3-0358-4422-BDEE-E546E62D2E21}"/>
              </a:ext>
            </a:extLst>
          </p:cNvPr>
          <p:cNvCxnSpPr>
            <a:cxnSpLocks/>
          </p:cNvCxnSpPr>
          <p:nvPr/>
        </p:nvCxnSpPr>
        <p:spPr>
          <a:xfrm flipV="1">
            <a:off x="10517888" y="1508974"/>
            <a:ext cx="273168" cy="34505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BDF6BBE1-3926-4C2D-8ABC-3A5DC746840F}"/>
              </a:ext>
            </a:extLst>
          </p:cNvPr>
          <p:cNvCxnSpPr/>
          <p:nvPr/>
        </p:nvCxnSpPr>
        <p:spPr>
          <a:xfrm>
            <a:off x="9467444" y="645433"/>
            <a:ext cx="690113" cy="733245"/>
          </a:xfrm>
          <a:prstGeom prst="bentConnector3">
            <a:avLst/>
          </a:prstGeom>
          <a:ln w="57150"/>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A1B846B0-A892-44E7-B914-F0FAD3D4A524}"/>
              </a:ext>
            </a:extLst>
          </p:cNvPr>
          <p:cNvCxnSpPr>
            <a:cxnSpLocks/>
          </p:cNvCxnSpPr>
          <p:nvPr/>
        </p:nvCxnSpPr>
        <p:spPr>
          <a:xfrm flipV="1">
            <a:off x="9467442" y="1752490"/>
            <a:ext cx="690113" cy="848264"/>
          </a:xfrm>
          <a:prstGeom prst="bentConnector3">
            <a:avLst/>
          </a:prstGeom>
          <a:ln w="57150"/>
        </p:spPr>
        <p:style>
          <a:lnRef idx="1">
            <a:schemeClr val="accent1"/>
          </a:lnRef>
          <a:fillRef idx="0">
            <a:schemeClr val="accent1"/>
          </a:fillRef>
          <a:effectRef idx="0">
            <a:schemeClr val="accent1"/>
          </a:effectRef>
          <a:fontRef idx="minor">
            <a:schemeClr val="tx1"/>
          </a:fontRef>
        </p:style>
      </p:cxnSp>
      <p:sp>
        <p:nvSpPr>
          <p:cNvPr id="72" name="Flowchart: Delay 71">
            <a:extLst>
              <a:ext uri="{FF2B5EF4-FFF2-40B4-BE49-F238E27FC236}">
                <a16:creationId xmlns:a16="http://schemas.microsoft.com/office/drawing/2014/main" id="{35559B25-5ADC-4868-8E99-8C01178510A6}"/>
              </a:ext>
            </a:extLst>
          </p:cNvPr>
          <p:cNvSpPr/>
          <p:nvPr/>
        </p:nvSpPr>
        <p:spPr>
          <a:xfrm>
            <a:off x="8855421" y="392845"/>
            <a:ext cx="618226" cy="618226"/>
          </a:xfrm>
          <a:prstGeom prst="flowChartDelay">
            <a:avLst/>
          </a:prstGeom>
          <a:solidFill>
            <a:schemeClr val="tx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Arc 72">
            <a:extLst>
              <a:ext uri="{FF2B5EF4-FFF2-40B4-BE49-F238E27FC236}">
                <a16:creationId xmlns:a16="http://schemas.microsoft.com/office/drawing/2014/main" id="{65DE6C8C-7FA3-4D20-9B4A-A43F7C350665}"/>
              </a:ext>
            </a:extLst>
          </p:cNvPr>
          <p:cNvSpPr/>
          <p:nvPr/>
        </p:nvSpPr>
        <p:spPr>
          <a:xfrm>
            <a:off x="9695684" y="1276240"/>
            <a:ext cx="575094" cy="661358"/>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4" name="Arc 73">
            <a:extLst>
              <a:ext uri="{FF2B5EF4-FFF2-40B4-BE49-F238E27FC236}">
                <a16:creationId xmlns:a16="http://schemas.microsoft.com/office/drawing/2014/main" id="{0860B54A-F6CD-4486-96E2-3BA503BF9885}"/>
              </a:ext>
            </a:extLst>
          </p:cNvPr>
          <p:cNvSpPr/>
          <p:nvPr/>
        </p:nvSpPr>
        <p:spPr>
          <a:xfrm flipV="1">
            <a:off x="9780822" y="1276241"/>
            <a:ext cx="488830" cy="575093"/>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5" name="Flowchart: Delay 74">
            <a:extLst>
              <a:ext uri="{FF2B5EF4-FFF2-40B4-BE49-F238E27FC236}">
                <a16:creationId xmlns:a16="http://schemas.microsoft.com/office/drawing/2014/main" id="{7BB685B7-684F-4247-A386-9005E805A8C6}"/>
              </a:ext>
            </a:extLst>
          </p:cNvPr>
          <p:cNvSpPr/>
          <p:nvPr/>
        </p:nvSpPr>
        <p:spPr>
          <a:xfrm>
            <a:off x="8855420"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76" name="Straight Arrow Connector 75">
            <a:extLst>
              <a:ext uri="{FF2B5EF4-FFF2-40B4-BE49-F238E27FC236}">
                <a16:creationId xmlns:a16="http://schemas.microsoft.com/office/drawing/2014/main" id="{59A72624-D803-4636-AA94-0ADF44515EC3}"/>
              </a:ext>
            </a:extLst>
          </p:cNvPr>
          <p:cNvCxnSpPr>
            <a:cxnSpLocks/>
          </p:cNvCxnSpPr>
          <p:nvPr/>
        </p:nvCxnSpPr>
        <p:spPr>
          <a:xfrm>
            <a:off x="10805436" y="1508972"/>
            <a:ext cx="503205" cy="14377"/>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7A56E7F-B900-4CA3-A19A-B8DDDA6E28BA}"/>
              </a:ext>
            </a:extLst>
          </p:cNvPr>
          <p:cNvCxnSpPr>
            <a:cxnSpLocks/>
          </p:cNvCxnSpPr>
          <p:nvPr/>
        </p:nvCxnSpPr>
        <p:spPr>
          <a:xfrm>
            <a:off x="7987472"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CC0E388-9430-48EE-8953-6E59B2D586DF}"/>
              </a:ext>
            </a:extLst>
          </p:cNvPr>
          <p:cNvCxnSpPr>
            <a:cxnSpLocks/>
          </p:cNvCxnSpPr>
          <p:nvPr/>
        </p:nvCxnSpPr>
        <p:spPr>
          <a:xfrm>
            <a:off x="7987472"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D9C821A-D546-492D-95FD-E599C037FFF7}"/>
              </a:ext>
            </a:extLst>
          </p:cNvPr>
          <p:cNvCxnSpPr>
            <a:cxnSpLocks/>
          </p:cNvCxnSpPr>
          <p:nvPr/>
        </p:nvCxnSpPr>
        <p:spPr>
          <a:xfrm>
            <a:off x="7987472"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80" name="Flowchart: Merge 79">
            <a:extLst>
              <a:ext uri="{FF2B5EF4-FFF2-40B4-BE49-F238E27FC236}">
                <a16:creationId xmlns:a16="http://schemas.microsoft.com/office/drawing/2014/main" id="{88F8B67A-33DD-49C9-AF4B-30C123B3A1FE}"/>
              </a:ext>
            </a:extLst>
          </p:cNvPr>
          <p:cNvSpPr/>
          <p:nvPr/>
        </p:nvSpPr>
        <p:spPr>
          <a:xfrm>
            <a:off x="8227575"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Flowchart: Connector 80">
            <a:extLst>
              <a:ext uri="{FF2B5EF4-FFF2-40B4-BE49-F238E27FC236}">
                <a16:creationId xmlns:a16="http://schemas.microsoft.com/office/drawing/2014/main" id="{FCF87CD4-0967-4398-AE96-7CE172F9982B}"/>
              </a:ext>
            </a:extLst>
          </p:cNvPr>
          <p:cNvSpPr/>
          <p:nvPr/>
        </p:nvSpPr>
        <p:spPr>
          <a:xfrm>
            <a:off x="8340975"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2" name="Straight Arrow Connector 81">
            <a:extLst>
              <a:ext uri="{FF2B5EF4-FFF2-40B4-BE49-F238E27FC236}">
                <a16:creationId xmlns:a16="http://schemas.microsoft.com/office/drawing/2014/main" id="{36465B96-5D82-427A-A4CA-F303C06B334D}"/>
              </a:ext>
            </a:extLst>
          </p:cNvPr>
          <p:cNvCxnSpPr>
            <a:cxnSpLocks/>
          </p:cNvCxnSpPr>
          <p:nvPr/>
        </p:nvCxnSpPr>
        <p:spPr>
          <a:xfrm flipH="1">
            <a:off x="8418791"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34ED557-0196-446B-8053-6ECE1D3A9E62}"/>
              </a:ext>
            </a:extLst>
          </p:cNvPr>
          <p:cNvCxnSpPr>
            <a:cxnSpLocks/>
          </p:cNvCxnSpPr>
          <p:nvPr/>
        </p:nvCxnSpPr>
        <p:spPr>
          <a:xfrm flipH="1">
            <a:off x="8418790" y="1897157"/>
            <a:ext cx="1" cy="460077"/>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754E7FE-B79B-4CD1-B975-75B13061AA1E}"/>
              </a:ext>
            </a:extLst>
          </p:cNvPr>
          <p:cNvCxnSpPr>
            <a:cxnSpLocks/>
          </p:cNvCxnSpPr>
          <p:nvPr/>
        </p:nvCxnSpPr>
        <p:spPr>
          <a:xfrm>
            <a:off x="7987471"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85" name="Flowchart: Delay 84">
            <a:extLst>
              <a:ext uri="{FF2B5EF4-FFF2-40B4-BE49-F238E27FC236}">
                <a16:creationId xmlns:a16="http://schemas.microsoft.com/office/drawing/2014/main" id="{BFF72491-F9C2-4C43-9D36-F75F01526B73}"/>
              </a:ext>
            </a:extLst>
          </p:cNvPr>
          <p:cNvSpPr/>
          <p:nvPr/>
        </p:nvSpPr>
        <p:spPr>
          <a:xfrm>
            <a:off x="8857549"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6" name="Straight Arrow Connector 85">
            <a:extLst>
              <a:ext uri="{FF2B5EF4-FFF2-40B4-BE49-F238E27FC236}">
                <a16:creationId xmlns:a16="http://schemas.microsoft.com/office/drawing/2014/main" id="{AC19CD5E-3C6B-4733-B065-B2559FAEEB9A}"/>
              </a:ext>
            </a:extLst>
          </p:cNvPr>
          <p:cNvCxnSpPr>
            <a:cxnSpLocks/>
          </p:cNvCxnSpPr>
          <p:nvPr/>
        </p:nvCxnSpPr>
        <p:spPr>
          <a:xfrm>
            <a:off x="7989601"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53B92F2-9F5C-4721-8F7D-65122A2D8AF8}"/>
              </a:ext>
            </a:extLst>
          </p:cNvPr>
          <p:cNvCxnSpPr>
            <a:cxnSpLocks/>
          </p:cNvCxnSpPr>
          <p:nvPr/>
        </p:nvCxnSpPr>
        <p:spPr>
          <a:xfrm>
            <a:off x="7989601"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4F45F79-22FF-4354-A1F5-09C4D45E77FF}"/>
              </a:ext>
            </a:extLst>
          </p:cNvPr>
          <p:cNvCxnSpPr>
            <a:cxnSpLocks/>
          </p:cNvCxnSpPr>
          <p:nvPr/>
        </p:nvCxnSpPr>
        <p:spPr>
          <a:xfrm>
            <a:off x="7989601"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89" name="Flowchart: Merge 88">
            <a:extLst>
              <a:ext uri="{FF2B5EF4-FFF2-40B4-BE49-F238E27FC236}">
                <a16:creationId xmlns:a16="http://schemas.microsoft.com/office/drawing/2014/main" id="{ACB7465C-A733-4228-B226-763AF0A5D121}"/>
              </a:ext>
            </a:extLst>
          </p:cNvPr>
          <p:cNvSpPr/>
          <p:nvPr/>
        </p:nvSpPr>
        <p:spPr>
          <a:xfrm>
            <a:off x="8229704"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0" name="Flowchart: Connector 89">
            <a:extLst>
              <a:ext uri="{FF2B5EF4-FFF2-40B4-BE49-F238E27FC236}">
                <a16:creationId xmlns:a16="http://schemas.microsoft.com/office/drawing/2014/main" id="{755146A1-34CE-480A-AD71-6C7B0DA89F93}"/>
              </a:ext>
            </a:extLst>
          </p:cNvPr>
          <p:cNvSpPr/>
          <p:nvPr/>
        </p:nvSpPr>
        <p:spPr>
          <a:xfrm>
            <a:off x="8343104"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1" name="Straight Arrow Connector 90">
            <a:extLst>
              <a:ext uri="{FF2B5EF4-FFF2-40B4-BE49-F238E27FC236}">
                <a16:creationId xmlns:a16="http://schemas.microsoft.com/office/drawing/2014/main" id="{B72717DB-01A0-4F1C-9031-C1D69CDE3675}"/>
              </a:ext>
            </a:extLst>
          </p:cNvPr>
          <p:cNvCxnSpPr>
            <a:cxnSpLocks/>
          </p:cNvCxnSpPr>
          <p:nvPr/>
        </p:nvCxnSpPr>
        <p:spPr>
          <a:xfrm flipH="1">
            <a:off x="8420920"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31F2836-E110-4070-A160-1CC83ADF4D27}"/>
              </a:ext>
            </a:extLst>
          </p:cNvPr>
          <p:cNvCxnSpPr>
            <a:cxnSpLocks/>
          </p:cNvCxnSpPr>
          <p:nvPr/>
        </p:nvCxnSpPr>
        <p:spPr>
          <a:xfrm>
            <a:off x="7989600"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FD97CF0-EA34-4AA4-8CDD-739CBE6962D3}"/>
              </a:ext>
            </a:extLst>
          </p:cNvPr>
          <p:cNvCxnSpPr/>
          <p:nvPr/>
        </p:nvCxnSpPr>
        <p:spPr>
          <a:xfrm>
            <a:off x="9467442" y="645433"/>
            <a:ext cx="690113" cy="733245"/>
          </a:xfrm>
          <a:prstGeom prst="bentConnector3">
            <a:avLst/>
          </a:prstGeom>
          <a:ln w="57150"/>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E2EBD914-FD42-45DC-9324-CB4251AE265C}"/>
              </a:ext>
            </a:extLst>
          </p:cNvPr>
          <p:cNvCxnSpPr>
            <a:cxnSpLocks/>
          </p:cNvCxnSpPr>
          <p:nvPr/>
        </p:nvCxnSpPr>
        <p:spPr>
          <a:xfrm flipV="1">
            <a:off x="9467440" y="1752490"/>
            <a:ext cx="690113" cy="848264"/>
          </a:xfrm>
          <a:prstGeom prst="bentConnector3">
            <a:avLst/>
          </a:prstGeom>
          <a:ln w="57150"/>
        </p:spPr>
        <p:style>
          <a:lnRef idx="1">
            <a:schemeClr val="accent1"/>
          </a:lnRef>
          <a:fillRef idx="0">
            <a:schemeClr val="accent1"/>
          </a:fillRef>
          <a:effectRef idx="0">
            <a:schemeClr val="accent1"/>
          </a:effectRef>
          <a:fontRef idx="minor">
            <a:schemeClr val="tx1"/>
          </a:fontRef>
        </p:style>
      </p:cxnSp>
      <p:sp>
        <p:nvSpPr>
          <p:cNvPr id="95" name="Flowchart: Delay 94">
            <a:extLst>
              <a:ext uri="{FF2B5EF4-FFF2-40B4-BE49-F238E27FC236}">
                <a16:creationId xmlns:a16="http://schemas.microsoft.com/office/drawing/2014/main" id="{463698A1-FD0F-4705-AA20-DE0CC602FEE0}"/>
              </a:ext>
            </a:extLst>
          </p:cNvPr>
          <p:cNvSpPr/>
          <p:nvPr/>
        </p:nvSpPr>
        <p:spPr>
          <a:xfrm>
            <a:off x="8857547"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6" name="Straight Arrow Connector 95">
            <a:extLst>
              <a:ext uri="{FF2B5EF4-FFF2-40B4-BE49-F238E27FC236}">
                <a16:creationId xmlns:a16="http://schemas.microsoft.com/office/drawing/2014/main" id="{EF6FDE3C-5595-435C-89B9-5E2A36ED1900}"/>
              </a:ext>
            </a:extLst>
          </p:cNvPr>
          <p:cNvCxnSpPr>
            <a:cxnSpLocks/>
          </p:cNvCxnSpPr>
          <p:nvPr/>
        </p:nvCxnSpPr>
        <p:spPr>
          <a:xfrm>
            <a:off x="7989599"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AF8302-FD11-4DAD-8E03-71B92F3233D4}"/>
              </a:ext>
            </a:extLst>
          </p:cNvPr>
          <p:cNvCxnSpPr>
            <a:cxnSpLocks/>
          </p:cNvCxnSpPr>
          <p:nvPr/>
        </p:nvCxnSpPr>
        <p:spPr>
          <a:xfrm>
            <a:off x="7989599"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E264967-6846-48C3-AF95-E7C515C99662}"/>
              </a:ext>
            </a:extLst>
          </p:cNvPr>
          <p:cNvCxnSpPr>
            <a:cxnSpLocks/>
          </p:cNvCxnSpPr>
          <p:nvPr/>
        </p:nvCxnSpPr>
        <p:spPr>
          <a:xfrm>
            <a:off x="7989599"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99" name="Flowchart: Merge 98">
            <a:extLst>
              <a:ext uri="{FF2B5EF4-FFF2-40B4-BE49-F238E27FC236}">
                <a16:creationId xmlns:a16="http://schemas.microsoft.com/office/drawing/2014/main" id="{818A4E64-F7FC-4857-9818-BC49CE7BC5CE}"/>
              </a:ext>
            </a:extLst>
          </p:cNvPr>
          <p:cNvSpPr/>
          <p:nvPr/>
        </p:nvSpPr>
        <p:spPr>
          <a:xfrm>
            <a:off x="8229702"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0" name="Flowchart: Connector 99">
            <a:extLst>
              <a:ext uri="{FF2B5EF4-FFF2-40B4-BE49-F238E27FC236}">
                <a16:creationId xmlns:a16="http://schemas.microsoft.com/office/drawing/2014/main" id="{85070F75-8C4F-46B5-BAE3-3C1E6C1FF100}"/>
              </a:ext>
            </a:extLst>
          </p:cNvPr>
          <p:cNvSpPr/>
          <p:nvPr/>
        </p:nvSpPr>
        <p:spPr>
          <a:xfrm>
            <a:off x="8343102"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1" name="Straight Arrow Connector 100">
            <a:extLst>
              <a:ext uri="{FF2B5EF4-FFF2-40B4-BE49-F238E27FC236}">
                <a16:creationId xmlns:a16="http://schemas.microsoft.com/office/drawing/2014/main" id="{1D60C420-2296-41EA-8B1B-3024AB714C8B}"/>
              </a:ext>
            </a:extLst>
          </p:cNvPr>
          <p:cNvCxnSpPr>
            <a:cxnSpLocks/>
          </p:cNvCxnSpPr>
          <p:nvPr/>
        </p:nvCxnSpPr>
        <p:spPr>
          <a:xfrm flipH="1">
            <a:off x="8420918"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9BF5A83-A4CC-450C-9269-E05A781165E3}"/>
              </a:ext>
            </a:extLst>
          </p:cNvPr>
          <p:cNvCxnSpPr>
            <a:cxnSpLocks/>
          </p:cNvCxnSpPr>
          <p:nvPr/>
        </p:nvCxnSpPr>
        <p:spPr>
          <a:xfrm>
            <a:off x="7989598"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51DE954-CC27-435B-9BB1-C07CF0CD9EF1}"/>
              </a:ext>
            </a:extLst>
          </p:cNvPr>
          <p:cNvCxnSpPr/>
          <p:nvPr/>
        </p:nvCxnSpPr>
        <p:spPr>
          <a:xfrm flipV="1">
            <a:off x="10000305" y="1265385"/>
            <a:ext cx="460073" cy="14377"/>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FBF8BED-577E-403C-A3E2-CBE8DF7B4859}"/>
              </a:ext>
            </a:extLst>
          </p:cNvPr>
          <p:cNvCxnSpPr>
            <a:cxnSpLocks/>
          </p:cNvCxnSpPr>
          <p:nvPr/>
        </p:nvCxnSpPr>
        <p:spPr>
          <a:xfrm flipV="1">
            <a:off x="10517888" y="1508763"/>
            <a:ext cx="273168" cy="345059"/>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041C6105-CF58-4DEC-9829-B4B560021FD4}"/>
              </a:ext>
            </a:extLst>
          </p:cNvPr>
          <p:cNvCxnSpPr/>
          <p:nvPr/>
        </p:nvCxnSpPr>
        <p:spPr>
          <a:xfrm>
            <a:off x="9467442" y="645222"/>
            <a:ext cx="690113" cy="733245"/>
          </a:xfrm>
          <a:prstGeom prst="bentConnector3">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47185AD2-FF38-4082-B533-88DC6FCC4012}"/>
              </a:ext>
            </a:extLst>
          </p:cNvPr>
          <p:cNvCxnSpPr>
            <a:cxnSpLocks/>
          </p:cNvCxnSpPr>
          <p:nvPr/>
        </p:nvCxnSpPr>
        <p:spPr>
          <a:xfrm flipV="1">
            <a:off x="9467440" y="1752279"/>
            <a:ext cx="690113" cy="848264"/>
          </a:xfrm>
          <a:prstGeom prst="bentConnector3">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Flowchart: Delay 106">
            <a:extLst>
              <a:ext uri="{FF2B5EF4-FFF2-40B4-BE49-F238E27FC236}">
                <a16:creationId xmlns:a16="http://schemas.microsoft.com/office/drawing/2014/main" id="{443853D4-5623-4E70-8B65-88EF2BDE9C39}"/>
              </a:ext>
            </a:extLst>
          </p:cNvPr>
          <p:cNvSpPr/>
          <p:nvPr/>
        </p:nvSpPr>
        <p:spPr>
          <a:xfrm>
            <a:off x="8857547" y="2247312"/>
            <a:ext cx="618226" cy="618226"/>
          </a:xfrm>
          <a:prstGeom prst="flowChartDelay">
            <a:avLst/>
          </a:prstGeom>
          <a:solidFill>
            <a:schemeClr val="tx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8" name="Straight Arrow Connector 107">
            <a:extLst>
              <a:ext uri="{FF2B5EF4-FFF2-40B4-BE49-F238E27FC236}">
                <a16:creationId xmlns:a16="http://schemas.microsoft.com/office/drawing/2014/main" id="{33D7A85A-73E7-4796-911A-905E884D748A}"/>
              </a:ext>
            </a:extLst>
          </p:cNvPr>
          <p:cNvCxnSpPr>
            <a:cxnSpLocks/>
          </p:cNvCxnSpPr>
          <p:nvPr/>
        </p:nvCxnSpPr>
        <p:spPr>
          <a:xfrm>
            <a:off x="7989599" y="516722"/>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35AA81A-CFAD-4EB5-B875-DF097FF260BB}"/>
              </a:ext>
            </a:extLst>
          </p:cNvPr>
          <p:cNvCxnSpPr>
            <a:cxnSpLocks/>
          </p:cNvCxnSpPr>
          <p:nvPr/>
        </p:nvCxnSpPr>
        <p:spPr>
          <a:xfrm>
            <a:off x="7989599" y="833024"/>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1674E1E-6034-4B34-BF0F-88C67D1CD198}"/>
              </a:ext>
            </a:extLst>
          </p:cNvPr>
          <p:cNvCxnSpPr>
            <a:cxnSpLocks/>
          </p:cNvCxnSpPr>
          <p:nvPr/>
        </p:nvCxnSpPr>
        <p:spPr>
          <a:xfrm>
            <a:off x="7989599" y="2673326"/>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1" name="Flowchart: Merge 110">
            <a:extLst>
              <a:ext uri="{FF2B5EF4-FFF2-40B4-BE49-F238E27FC236}">
                <a16:creationId xmlns:a16="http://schemas.microsoft.com/office/drawing/2014/main" id="{A321E286-1BAB-42B0-84B4-3A98A8226110}"/>
              </a:ext>
            </a:extLst>
          </p:cNvPr>
          <p:cNvSpPr/>
          <p:nvPr/>
        </p:nvSpPr>
        <p:spPr>
          <a:xfrm>
            <a:off x="8229702" y="1389429"/>
            <a:ext cx="359435" cy="359435"/>
          </a:xfrm>
          <a:prstGeom prst="flowChartMerge">
            <a:avLst/>
          </a:prstGeom>
          <a:solidFill>
            <a:schemeClr val="tx1"/>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2" name="Flowchart: Connector 111">
            <a:extLst>
              <a:ext uri="{FF2B5EF4-FFF2-40B4-BE49-F238E27FC236}">
                <a16:creationId xmlns:a16="http://schemas.microsoft.com/office/drawing/2014/main" id="{AF8FE4ED-4BD7-4D1F-A7AB-7DCD20D48E3F}"/>
              </a:ext>
            </a:extLst>
          </p:cNvPr>
          <p:cNvSpPr/>
          <p:nvPr/>
        </p:nvSpPr>
        <p:spPr>
          <a:xfrm>
            <a:off x="8343102" y="1761623"/>
            <a:ext cx="143775" cy="143776"/>
          </a:xfrm>
          <a:prstGeom prst="flowChartConnector">
            <a:avLst/>
          </a:prstGeom>
          <a:solidFill>
            <a:schemeClr val="tx1"/>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13" name="Straight Arrow Connector 112">
            <a:extLst>
              <a:ext uri="{FF2B5EF4-FFF2-40B4-BE49-F238E27FC236}">
                <a16:creationId xmlns:a16="http://schemas.microsoft.com/office/drawing/2014/main" id="{6543D3AA-38FC-4EFA-8141-9018420F8DA7}"/>
              </a:ext>
            </a:extLst>
          </p:cNvPr>
          <p:cNvCxnSpPr>
            <a:cxnSpLocks/>
          </p:cNvCxnSpPr>
          <p:nvPr/>
        </p:nvCxnSpPr>
        <p:spPr>
          <a:xfrm flipH="1">
            <a:off x="8420918" y="833022"/>
            <a:ext cx="1" cy="560719"/>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94D9063-798E-400D-B978-886E86D65284}"/>
              </a:ext>
            </a:extLst>
          </p:cNvPr>
          <p:cNvCxnSpPr>
            <a:cxnSpLocks/>
          </p:cNvCxnSpPr>
          <p:nvPr/>
        </p:nvCxnSpPr>
        <p:spPr>
          <a:xfrm>
            <a:off x="7989598" y="2357023"/>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9818B60-FF7B-48B3-92E5-0610C8A09CA7}"/>
                  </a:ext>
                </a:extLst>
              </p:cNvPr>
              <p:cNvSpPr txBox="1"/>
              <p:nvPr/>
            </p:nvSpPr>
            <p:spPr>
              <a:xfrm>
                <a:off x="7429948" y="228107"/>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𝑥</m:t>
                          </m:r>
                        </m:e>
                        <m:sub>
                          <m:r>
                            <a:rPr lang="en-US" sz="2200" b="0" i="1" dirty="0" smtClean="0">
                              <a:solidFill>
                                <a:schemeClr val="bg1"/>
                              </a:solidFill>
                              <a:latin typeface="Cambria Math" panose="02040503050406030204" pitchFamily="18" charset="0"/>
                            </a:rPr>
                            <m:t>1</m:t>
                          </m:r>
                        </m:sub>
                      </m:sSub>
                    </m:oMath>
                  </m:oMathPara>
                </a14:m>
                <a:endParaRPr lang="en-US" sz="2200" dirty="0">
                  <a:solidFill>
                    <a:schemeClr val="bg1"/>
                  </a:solidFill>
                </a:endParaRPr>
              </a:p>
            </p:txBody>
          </p:sp>
        </mc:Choice>
        <mc:Fallback xmlns="">
          <p:sp>
            <p:nvSpPr>
              <p:cNvPr id="115" name="TextBox 114">
                <a:extLst>
                  <a:ext uri="{FF2B5EF4-FFF2-40B4-BE49-F238E27FC236}">
                    <a16:creationId xmlns:a16="http://schemas.microsoft.com/office/drawing/2014/main" id="{E9818B60-FF7B-48B3-92E5-0610C8A09CA7}"/>
                  </a:ext>
                </a:extLst>
              </p:cNvPr>
              <p:cNvSpPr txBox="1">
                <a:spLocks noRot="1" noChangeAspect="1" noMove="1" noResize="1" noEditPoints="1" noAdjustHandles="1" noChangeArrowheads="1" noChangeShapeType="1" noTextEdit="1"/>
              </p:cNvSpPr>
              <p:nvPr/>
            </p:nvSpPr>
            <p:spPr>
              <a:xfrm>
                <a:off x="7429948" y="228107"/>
                <a:ext cx="538162"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3DD8605E-4348-4230-BF70-B7EA5470BE63}"/>
                  </a:ext>
                </a:extLst>
              </p:cNvPr>
              <p:cNvSpPr txBox="1"/>
              <p:nvPr/>
            </p:nvSpPr>
            <p:spPr>
              <a:xfrm>
                <a:off x="7436974" y="594916"/>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𝑥</m:t>
                          </m:r>
                        </m:e>
                        <m:sub>
                          <m:r>
                            <a:rPr lang="en-US" sz="2200" b="0" i="1" dirty="0" smtClean="0">
                              <a:solidFill>
                                <a:schemeClr val="bg1"/>
                              </a:solidFill>
                              <a:latin typeface="Cambria Math" panose="02040503050406030204" pitchFamily="18" charset="0"/>
                            </a:rPr>
                            <m:t>2</m:t>
                          </m:r>
                        </m:sub>
                      </m:sSub>
                    </m:oMath>
                  </m:oMathPara>
                </a14:m>
                <a:endParaRPr lang="en-US" sz="2200" dirty="0">
                  <a:solidFill>
                    <a:schemeClr val="bg1"/>
                  </a:solidFill>
                </a:endParaRPr>
              </a:p>
            </p:txBody>
          </p:sp>
        </mc:Choice>
        <mc:Fallback xmlns="">
          <p:sp>
            <p:nvSpPr>
              <p:cNvPr id="116" name="TextBox 115">
                <a:extLst>
                  <a:ext uri="{FF2B5EF4-FFF2-40B4-BE49-F238E27FC236}">
                    <a16:creationId xmlns:a16="http://schemas.microsoft.com/office/drawing/2014/main" id="{3DD8605E-4348-4230-BF70-B7EA5470BE63}"/>
                  </a:ext>
                </a:extLst>
              </p:cNvPr>
              <p:cNvSpPr txBox="1">
                <a:spLocks noRot="1" noChangeAspect="1" noMove="1" noResize="1" noEditPoints="1" noAdjustHandles="1" noChangeArrowheads="1" noChangeShapeType="1" noTextEdit="1"/>
              </p:cNvSpPr>
              <p:nvPr/>
            </p:nvSpPr>
            <p:spPr>
              <a:xfrm>
                <a:off x="7436974" y="594916"/>
                <a:ext cx="538162" cy="430887"/>
              </a:xfrm>
              <a:prstGeom prst="rect">
                <a:avLst/>
              </a:prstGeom>
              <a:blipFill>
                <a:blip r:embed="rId4"/>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6521DAA-8023-45A4-A85C-AB718E6DF274}"/>
                  </a:ext>
                </a:extLst>
              </p:cNvPr>
              <p:cNvSpPr txBox="1"/>
              <p:nvPr/>
            </p:nvSpPr>
            <p:spPr>
              <a:xfrm>
                <a:off x="7446656" y="2416125"/>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𝑥</m:t>
                          </m:r>
                        </m:e>
                        <m:sub>
                          <m:r>
                            <a:rPr lang="en-US" sz="2200" b="0" i="1" dirty="0" smtClean="0">
                              <a:solidFill>
                                <a:schemeClr val="bg1"/>
                              </a:solidFill>
                              <a:latin typeface="Cambria Math" panose="02040503050406030204" pitchFamily="18" charset="0"/>
                            </a:rPr>
                            <m:t>3</m:t>
                          </m:r>
                        </m:sub>
                      </m:sSub>
                    </m:oMath>
                  </m:oMathPara>
                </a14:m>
                <a:endParaRPr lang="en-US" sz="2200" dirty="0">
                  <a:solidFill>
                    <a:schemeClr val="bg1"/>
                  </a:solidFill>
                </a:endParaRPr>
              </a:p>
            </p:txBody>
          </p:sp>
        </mc:Choice>
        <mc:Fallback xmlns="">
          <p:sp>
            <p:nvSpPr>
              <p:cNvPr id="117" name="TextBox 116">
                <a:extLst>
                  <a:ext uri="{FF2B5EF4-FFF2-40B4-BE49-F238E27FC236}">
                    <a16:creationId xmlns:a16="http://schemas.microsoft.com/office/drawing/2014/main" id="{56521DAA-8023-45A4-A85C-AB718E6DF274}"/>
                  </a:ext>
                </a:extLst>
              </p:cNvPr>
              <p:cNvSpPr txBox="1">
                <a:spLocks noRot="1" noChangeAspect="1" noMove="1" noResize="1" noEditPoints="1" noAdjustHandles="1" noChangeArrowheads="1" noChangeShapeType="1" noTextEdit="1"/>
              </p:cNvSpPr>
              <p:nvPr/>
            </p:nvSpPr>
            <p:spPr>
              <a:xfrm>
                <a:off x="7446656" y="2416125"/>
                <a:ext cx="53816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14F3EDD0-BF7A-4235-A341-769992EA3829}"/>
                  </a:ext>
                </a:extLst>
              </p:cNvPr>
              <p:cNvSpPr txBox="1"/>
              <p:nvPr/>
            </p:nvSpPr>
            <p:spPr>
              <a:xfrm>
                <a:off x="11342890" y="1278637"/>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solidFill>
                            <a:schemeClr val="bg1"/>
                          </a:solidFill>
                          <a:latin typeface="Cambria Math" panose="02040503050406030204" pitchFamily="18" charset="0"/>
                        </a:rPr>
                        <m:t>𝑓</m:t>
                      </m:r>
                    </m:oMath>
                  </m:oMathPara>
                </a14:m>
                <a:endParaRPr lang="en-US" sz="2200" dirty="0">
                  <a:solidFill>
                    <a:schemeClr val="bg1"/>
                  </a:solidFill>
                </a:endParaRPr>
              </a:p>
            </p:txBody>
          </p:sp>
        </mc:Choice>
        <mc:Fallback xmlns="">
          <p:sp>
            <p:nvSpPr>
              <p:cNvPr id="118" name="TextBox 117">
                <a:extLst>
                  <a:ext uri="{FF2B5EF4-FFF2-40B4-BE49-F238E27FC236}">
                    <a16:creationId xmlns:a16="http://schemas.microsoft.com/office/drawing/2014/main" id="{14F3EDD0-BF7A-4235-A341-769992EA3829}"/>
                  </a:ext>
                </a:extLst>
              </p:cNvPr>
              <p:cNvSpPr txBox="1">
                <a:spLocks noRot="1" noChangeAspect="1" noMove="1" noResize="1" noEditPoints="1" noAdjustHandles="1" noChangeArrowheads="1" noChangeShapeType="1" noTextEdit="1"/>
              </p:cNvSpPr>
              <p:nvPr/>
            </p:nvSpPr>
            <p:spPr>
              <a:xfrm>
                <a:off x="11342890" y="1278637"/>
                <a:ext cx="538162" cy="430887"/>
              </a:xfrm>
              <a:prstGeom prst="rect">
                <a:avLst/>
              </a:prstGeom>
              <a:blipFill>
                <a:blip r:embed="rId6"/>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49A9BB48-2F48-4A77-93E3-C617479EEA73}"/>
                  </a:ext>
                </a:extLst>
              </p:cNvPr>
              <p:cNvSpPr txBox="1"/>
              <p:nvPr/>
            </p:nvSpPr>
            <p:spPr>
              <a:xfrm>
                <a:off x="8447843" y="1817541"/>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solidFill>
                            <a:schemeClr val="bg1"/>
                          </a:solidFill>
                          <a:latin typeface="Cambria Math" panose="02040503050406030204" pitchFamily="18" charset="0"/>
                        </a:rPr>
                        <m:t>𝑦</m:t>
                      </m:r>
                    </m:oMath>
                  </m:oMathPara>
                </a14:m>
                <a:endParaRPr lang="en-US" sz="2200" dirty="0">
                  <a:solidFill>
                    <a:schemeClr val="bg1"/>
                  </a:solidFill>
                </a:endParaRPr>
              </a:p>
            </p:txBody>
          </p:sp>
        </mc:Choice>
        <mc:Fallback xmlns="">
          <p:sp>
            <p:nvSpPr>
              <p:cNvPr id="172" name="TextBox 171">
                <a:extLst>
                  <a:ext uri="{FF2B5EF4-FFF2-40B4-BE49-F238E27FC236}">
                    <a16:creationId xmlns:a16="http://schemas.microsoft.com/office/drawing/2014/main" id="{49A9BB48-2F48-4A77-93E3-C617479EEA73}"/>
                  </a:ext>
                </a:extLst>
              </p:cNvPr>
              <p:cNvSpPr txBox="1">
                <a:spLocks noRot="1" noChangeAspect="1" noMove="1" noResize="1" noEditPoints="1" noAdjustHandles="1" noChangeArrowheads="1" noChangeShapeType="1" noTextEdit="1"/>
              </p:cNvSpPr>
              <p:nvPr/>
            </p:nvSpPr>
            <p:spPr>
              <a:xfrm>
                <a:off x="8447843" y="1817541"/>
                <a:ext cx="538162" cy="430887"/>
              </a:xfrm>
              <a:prstGeom prst="rect">
                <a:avLst/>
              </a:prstGeom>
              <a:blipFill>
                <a:blip r:embed="rId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B28BC020-0F92-4F76-B22A-18C12690EE52}"/>
                  </a:ext>
                </a:extLst>
              </p:cNvPr>
              <p:cNvSpPr txBox="1"/>
              <p:nvPr/>
            </p:nvSpPr>
            <p:spPr>
              <a:xfrm>
                <a:off x="9788733" y="586040"/>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solidFill>
                            <a:schemeClr val="bg1"/>
                          </a:solidFill>
                          <a:latin typeface="Cambria Math" panose="02040503050406030204" pitchFamily="18" charset="0"/>
                        </a:rPr>
                        <m:t>𝑔</m:t>
                      </m:r>
                    </m:oMath>
                  </m:oMathPara>
                </a14:m>
                <a:endParaRPr lang="en-US" sz="2200" dirty="0">
                  <a:solidFill>
                    <a:schemeClr val="bg1"/>
                  </a:solidFill>
                </a:endParaRPr>
              </a:p>
            </p:txBody>
          </p:sp>
        </mc:Choice>
        <mc:Fallback xmlns="">
          <p:sp>
            <p:nvSpPr>
              <p:cNvPr id="173" name="TextBox 172">
                <a:extLst>
                  <a:ext uri="{FF2B5EF4-FFF2-40B4-BE49-F238E27FC236}">
                    <a16:creationId xmlns:a16="http://schemas.microsoft.com/office/drawing/2014/main" id="{B28BC020-0F92-4F76-B22A-18C12690EE52}"/>
                  </a:ext>
                </a:extLst>
              </p:cNvPr>
              <p:cNvSpPr txBox="1">
                <a:spLocks noRot="1" noChangeAspect="1" noMove="1" noResize="1" noEditPoints="1" noAdjustHandles="1" noChangeArrowheads="1" noChangeShapeType="1" noTextEdit="1"/>
              </p:cNvSpPr>
              <p:nvPr/>
            </p:nvSpPr>
            <p:spPr>
              <a:xfrm>
                <a:off x="9788733" y="586040"/>
                <a:ext cx="538162" cy="430887"/>
              </a:xfrm>
              <a:prstGeom prst="rect">
                <a:avLst/>
              </a:prstGeom>
              <a:blipFill>
                <a:blip r:embed="rId8"/>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F0F06B89-43FD-4EB2-A934-F308E797418F}"/>
                  </a:ext>
                </a:extLst>
              </p:cNvPr>
              <p:cNvSpPr txBox="1"/>
              <p:nvPr/>
            </p:nvSpPr>
            <p:spPr>
              <a:xfrm>
                <a:off x="9780822" y="1969263"/>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solidFill>
                            <a:schemeClr val="bg1"/>
                          </a:solidFill>
                          <a:latin typeface="Cambria Math" panose="02040503050406030204" pitchFamily="18" charset="0"/>
                        </a:rPr>
                        <m:t>h</m:t>
                      </m:r>
                    </m:oMath>
                  </m:oMathPara>
                </a14:m>
                <a:endParaRPr lang="en-US" sz="2200" dirty="0">
                  <a:solidFill>
                    <a:schemeClr val="bg1"/>
                  </a:solidFill>
                </a:endParaRPr>
              </a:p>
            </p:txBody>
          </p:sp>
        </mc:Choice>
        <mc:Fallback xmlns="">
          <p:sp>
            <p:nvSpPr>
              <p:cNvPr id="174" name="TextBox 173">
                <a:extLst>
                  <a:ext uri="{FF2B5EF4-FFF2-40B4-BE49-F238E27FC236}">
                    <a16:creationId xmlns:a16="http://schemas.microsoft.com/office/drawing/2014/main" id="{F0F06B89-43FD-4EB2-A934-F308E797418F}"/>
                  </a:ext>
                </a:extLst>
              </p:cNvPr>
              <p:cNvSpPr txBox="1">
                <a:spLocks noRot="1" noChangeAspect="1" noMove="1" noResize="1" noEditPoints="1" noAdjustHandles="1" noChangeArrowheads="1" noChangeShapeType="1" noTextEdit="1"/>
              </p:cNvSpPr>
              <p:nvPr/>
            </p:nvSpPr>
            <p:spPr>
              <a:xfrm>
                <a:off x="9780822" y="1969263"/>
                <a:ext cx="538162" cy="430887"/>
              </a:xfrm>
              <a:prstGeom prst="rect">
                <a:avLst/>
              </a:prstGeom>
              <a:blipFill>
                <a:blip r:embed="rId9"/>
                <a:stretch>
                  <a:fillRect/>
                </a:stretch>
              </a:blipFill>
            </p:spPr>
            <p:txBody>
              <a:bodyPr/>
              <a:lstStyle/>
              <a:p>
                <a:r>
                  <a:rPr lang="en-US">
                    <a:noFill/>
                  </a:rPr>
                  <a:t> </a:t>
                </a:r>
              </a:p>
            </p:txBody>
          </p:sp>
        </mc:Fallback>
      </mc:AlternateContent>
      <p:pic>
        <p:nvPicPr>
          <p:cNvPr id="119" name="Picture 118">
            <a:extLst>
              <a:ext uri="{FF2B5EF4-FFF2-40B4-BE49-F238E27FC236}">
                <a16:creationId xmlns:a16="http://schemas.microsoft.com/office/drawing/2014/main" id="{42E77368-7CC7-CA4F-92F7-7459467328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11">
            <p14:nvContentPartPr>
              <p14:cNvPr id="2" name="Ink 1">
                <a:extLst>
                  <a:ext uri="{FF2B5EF4-FFF2-40B4-BE49-F238E27FC236}">
                    <a16:creationId xmlns:a16="http://schemas.microsoft.com/office/drawing/2014/main" id="{F082DA37-BE1B-4B95-811B-692E668393C9}"/>
                  </a:ext>
                </a:extLst>
              </p14:cNvPr>
              <p14:cNvContentPartPr/>
              <p14:nvPr/>
            </p14:nvContentPartPr>
            <p14:xfrm>
              <a:off x="1484280" y="128880"/>
              <a:ext cx="10343520" cy="4086360"/>
            </p14:xfrm>
          </p:contentPart>
        </mc:Choice>
        <mc:Fallback>
          <p:pic>
            <p:nvPicPr>
              <p:cNvPr id="2" name="Ink 1">
                <a:extLst>
                  <a:ext uri="{FF2B5EF4-FFF2-40B4-BE49-F238E27FC236}">
                    <a16:creationId xmlns:a16="http://schemas.microsoft.com/office/drawing/2014/main" id="{F082DA37-BE1B-4B95-811B-692E668393C9}"/>
                  </a:ext>
                </a:extLst>
              </p:cNvPr>
              <p:cNvPicPr/>
              <p:nvPr/>
            </p:nvPicPr>
            <p:blipFill>
              <a:blip r:embed="rId12"/>
              <a:stretch>
                <a:fillRect/>
              </a:stretch>
            </p:blipFill>
            <p:spPr>
              <a:xfrm>
                <a:off x="1474920" y="119520"/>
                <a:ext cx="10362240" cy="4105080"/>
              </a:xfrm>
              <a:prstGeom prst="rect">
                <a:avLst/>
              </a:prstGeom>
            </p:spPr>
          </p:pic>
        </mc:Fallback>
      </mc:AlternateContent>
    </p:spTree>
    <p:extLst>
      <p:ext uri="{BB962C8B-B14F-4D97-AF65-F5344CB8AC3E}">
        <p14:creationId xmlns:p14="http://schemas.microsoft.com/office/powerpoint/2010/main" val="112540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118B96-A284-4D7D-8965-AFB821CA14BF}"/>
              </a:ext>
            </a:extLst>
          </p:cNvPr>
          <p:cNvSpPr>
            <a:spLocks noGrp="1"/>
          </p:cNvSpPr>
          <p:nvPr>
            <p:ph type="sldNum" sz="quarter" idx="12"/>
          </p:nvPr>
        </p:nvSpPr>
        <p:spPr/>
        <p:txBody>
          <a:bodyPr/>
          <a:lstStyle/>
          <a:p>
            <a:fld id="{4022722E-B8F0-49A7-B007-BC47D25684C4}" type="slidenum">
              <a:rPr lang="en-US" smtClean="0"/>
              <a:t>22</a:t>
            </a:fld>
            <a:endParaRPr lang="en-US"/>
          </a:p>
        </p:txBody>
      </p:sp>
      <p:sp>
        <p:nvSpPr>
          <p:cNvPr id="4" name="Title 3">
            <a:extLst>
              <a:ext uri="{FF2B5EF4-FFF2-40B4-BE49-F238E27FC236}">
                <a16:creationId xmlns:a16="http://schemas.microsoft.com/office/drawing/2014/main" id="{CE8D752E-50D9-49F2-A9D6-5B228833AC36}"/>
              </a:ext>
            </a:extLst>
          </p:cNvPr>
          <p:cNvSpPr>
            <a:spLocks noGrp="1"/>
          </p:cNvSpPr>
          <p:nvPr>
            <p:ph type="title" idx="4294967295"/>
          </p:nvPr>
        </p:nvSpPr>
        <p:spPr>
          <a:xfrm>
            <a:off x="431401" y="214549"/>
            <a:ext cx="5876925" cy="779463"/>
          </a:xfrm>
        </p:spPr>
        <p:txBody>
          <a:bodyPr>
            <a:normAutofit/>
          </a:bodyPr>
          <a:lstStyle/>
          <a:p>
            <a:r>
              <a:rPr lang="en-US" sz="4000" dirty="0">
                <a:solidFill>
                  <a:srgbClr val="FFFFFF"/>
                </a:solidFill>
                <a:cs typeface="Calibri Light"/>
              </a:rPr>
              <a:t>Behavioral representation</a:t>
            </a:r>
          </a:p>
        </p:txBody>
      </p:sp>
      <p:cxnSp>
        <p:nvCxnSpPr>
          <p:cNvPr id="6" name="Straight Arrow Connector 5">
            <a:extLst>
              <a:ext uri="{FF2B5EF4-FFF2-40B4-BE49-F238E27FC236}">
                <a16:creationId xmlns:a16="http://schemas.microsoft.com/office/drawing/2014/main" id="{734B3C4E-E80A-48D3-9E60-DBB0A93604D9}"/>
              </a:ext>
            </a:extLst>
          </p:cNvPr>
          <p:cNvCxnSpPr/>
          <p:nvPr/>
        </p:nvCxnSpPr>
        <p:spPr>
          <a:xfrm flipV="1">
            <a:off x="10000305" y="1264560"/>
            <a:ext cx="460073" cy="14377"/>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2339EEF-03C8-4B2B-AE47-316F58F22D62}"/>
              </a:ext>
            </a:extLst>
          </p:cNvPr>
          <p:cNvCxnSpPr>
            <a:cxnSpLocks/>
          </p:cNvCxnSpPr>
          <p:nvPr/>
        </p:nvCxnSpPr>
        <p:spPr>
          <a:xfrm flipV="1">
            <a:off x="10057814" y="1839652"/>
            <a:ext cx="460073" cy="14377"/>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779EDD-6111-4F75-BB53-823236D00A62}"/>
              </a:ext>
            </a:extLst>
          </p:cNvPr>
          <p:cNvCxnSpPr>
            <a:cxnSpLocks/>
          </p:cNvCxnSpPr>
          <p:nvPr/>
        </p:nvCxnSpPr>
        <p:spPr>
          <a:xfrm>
            <a:off x="10446000" y="1250183"/>
            <a:ext cx="388187" cy="258790"/>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FA7418-C149-433C-ACA2-5FE0663F9FB6}"/>
              </a:ext>
            </a:extLst>
          </p:cNvPr>
          <p:cNvCxnSpPr>
            <a:cxnSpLocks/>
          </p:cNvCxnSpPr>
          <p:nvPr/>
        </p:nvCxnSpPr>
        <p:spPr>
          <a:xfrm flipV="1">
            <a:off x="10517888" y="1508974"/>
            <a:ext cx="273168" cy="34505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E55720-F7BB-455F-A547-DF84FF8C924C}"/>
              </a:ext>
            </a:extLst>
          </p:cNvPr>
          <p:cNvCxnSpPr/>
          <p:nvPr/>
        </p:nvCxnSpPr>
        <p:spPr>
          <a:xfrm>
            <a:off x="9467444" y="645433"/>
            <a:ext cx="690113" cy="733245"/>
          </a:xfrm>
          <a:prstGeom prst="bentConnector3">
            <a:avLst/>
          </a:prstGeom>
          <a:ln w="57150"/>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DEF6EB67-D705-4B7F-923F-C2A4F15BB725}"/>
              </a:ext>
            </a:extLst>
          </p:cNvPr>
          <p:cNvCxnSpPr>
            <a:cxnSpLocks/>
          </p:cNvCxnSpPr>
          <p:nvPr/>
        </p:nvCxnSpPr>
        <p:spPr>
          <a:xfrm flipV="1">
            <a:off x="9467442" y="1752490"/>
            <a:ext cx="690113" cy="848264"/>
          </a:xfrm>
          <a:prstGeom prst="bentConnector3">
            <a:avLst/>
          </a:prstGeom>
          <a:ln w="57150"/>
        </p:spPr>
        <p:style>
          <a:lnRef idx="1">
            <a:schemeClr val="accent1"/>
          </a:lnRef>
          <a:fillRef idx="0">
            <a:schemeClr val="accent1"/>
          </a:fillRef>
          <a:effectRef idx="0">
            <a:schemeClr val="accent1"/>
          </a:effectRef>
          <a:fontRef idx="minor">
            <a:schemeClr val="tx1"/>
          </a:fontRef>
        </p:style>
      </p:cxnSp>
      <p:sp>
        <p:nvSpPr>
          <p:cNvPr id="12" name="Flowchart: Delay 11">
            <a:extLst>
              <a:ext uri="{FF2B5EF4-FFF2-40B4-BE49-F238E27FC236}">
                <a16:creationId xmlns:a16="http://schemas.microsoft.com/office/drawing/2014/main" id="{A92DFD7A-76E1-49CB-BC3D-7E2CF17092C1}"/>
              </a:ext>
            </a:extLst>
          </p:cNvPr>
          <p:cNvSpPr/>
          <p:nvPr/>
        </p:nvSpPr>
        <p:spPr>
          <a:xfrm>
            <a:off x="8855421" y="392845"/>
            <a:ext cx="618226" cy="618226"/>
          </a:xfrm>
          <a:prstGeom prst="flowChartDelay">
            <a:avLst/>
          </a:prstGeom>
          <a:solidFill>
            <a:schemeClr val="tx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D3E0B122-5A87-4C54-A3C6-2B5E7A9D6A39}"/>
              </a:ext>
            </a:extLst>
          </p:cNvPr>
          <p:cNvSpPr/>
          <p:nvPr/>
        </p:nvSpPr>
        <p:spPr>
          <a:xfrm>
            <a:off x="9695684" y="1276240"/>
            <a:ext cx="575094" cy="661358"/>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94C16FD8-6BEC-48C7-B25B-B4A8E89E78FE}"/>
              </a:ext>
            </a:extLst>
          </p:cNvPr>
          <p:cNvSpPr/>
          <p:nvPr/>
        </p:nvSpPr>
        <p:spPr>
          <a:xfrm flipV="1">
            <a:off x="9780822" y="1276241"/>
            <a:ext cx="488830" cy="575093"/>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Flowchart: Delay 14">
            <a:extLst>
              <a:ext uri="{FF2B5EF4-FFF2-40B4-BE49-F238E27FC236}">
                <a16:creationId xmlns:a16="http://schemas.microsoft.com/office/drawing/2014/main" id="{840203D2-AE65-4381-A066-6F3F462E12B1}"/>
              </a:ext>
            </a:extLst>
          </p:cNvPr>
          <p:cNvSpPr/>
          <p:nvPr/>
        </p:nvSpPr>
        <p:spPr>
          <a:xfrm>
            <a:off x="8855420"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FC7B686D-745A-4E1D-A97B-804C3BFF5FF0}"/>
              </a:ext>
            </a:extLst>
          </p:cNvPr>
          <p:cNvCxnSpPr>
            <a:cxnSpLocks/>
          </p:cNvCxnSpPr>
          <p:nvPr/>
        </p:nvCxnSpPr>
        <p:spPr>
          <a:xfrm>
            <a:off x="10805436" y="1508972"/>
            <a:ext cx="503205" cy="14377"/>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64E729-0883-4820-B67F-8B4AC592E3F8}"/>
              </a:ext>
            </a:extLst>
          </p:cNvPr>
          <p:cNvCxnSpPr>
            <a:cxnSpLocks/>
          </p:cNvCxnSpPr>
          <p:nvPr/>
        </p:nvCxnSpPr>
        <p:spPr>
          <a:xfrm>
            <a:off x="7987472"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3F96FC-859D-4D9A-92DA-B440EDC28242}"/>
              </a:ext>
            </a:extLst>
          </p:cNvPr>
          <p:cNvCxnSpPr>
            <a:cxnSpLocks/>
          </p:cNvCxnSpPr>
          <p:nvPr/>
        </p:nvCxnSpPr>
        <p:spPr>
          <a:xfrm>
            <a:off x="7987472"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18AA042-3CFA-4852-9CE8-971D20914DED}"/>
              </a:ext>
            </a:extLst>
          </p:cNvPr>
          <p:cNvCxnSpPr>
            <a:cxnSpLocks/>
          </p:cNvCxnSpPr>
          <p:nvPr/>
        </p:nvCxnSpPr>
        <p:spPr>
          <a:xfrm>
            <a:off x="7987472"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20" name="Flowchart: Merge 19">
            <a:extLst>
              <a:ext uri="{FF2B5EF4-FFF2-40B4-BE49-F238E27FC236}">
                <a16:creationId xmlns:a16="http://schemas.microsoft.com/office/drawing/2014/main" id="{28929895-BB81-4A04-BDEC-E6263A411269}"/>
              </a:ext>
            </a:extLst>
          </p:cNvPr>
          <p:cNvSpPr/>
          <p:nvPr/>
        </p:nvSpPr>
        <p:spPr>
          <a:xfrm>
            <a:off x="8227575"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lowchart: Connector 20">
            <a:extLst>
              <a:ext uri="{FF2B5EF4-FFF2-40B4-BE49-F238E27FC236}">
                <a16:creationId xmlns:a16="http://schemas.microsoft.com/office/drawing/2014/main" id="{8E37E348-CC83-4537-B1E5-BDE04227A7FD}"/>
              </a:ext>
            </a:extLst>
          </p:cNvPr>
          <p:cNvSpPr/>
          <p:nvPr/>
        </p:nvSpPr>
        <p:spPr>
          <a:xfrm>
            <a:off x="8340975"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Arrow Connector 21">
            <a:extLst>
              <a:ext uri="{FF2B5EF4-FFF2-40B4-BE49-F238E27FC236}">
                <a16:creationId xmlns:a16="http://schemas.microsoft.com/office/drawing/2014/main" id="{A16D8EC7-AC4F-4EBC-9681-A0A1B0906788}"/>
              </a:ext>
            </a:extLst>
          </p:cNvPr>
          <p:cNvCxnSpPr>
            <a:cxnSpLocks/>
          </p:cNvCxnSpPr>
          <p:nvPr/>
        </p:nvCxnSpPr>
        <p:spPr>
          <a:xfrm flipH="1">
            <a:off x="8418791"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0E5B82-E17A-4AC0-9085-2C4F1D1EDAE5}"/>
              </a:ext>
            </a:extLst>
          </p:cNvPr>
          <p:cNvCxnSpPr>
            <a:cxnSpLocks/>
          </p:cNvCxnSpPr>
          <p:nvPr/>
        </p:nvCxnSpPr>
        <p:spPr>
          <a:xfrm flipH="1">
            <a:off x="8418790" y="1897157"/>
            <a:ext cx="1" cy="460077"/>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31F15B-BF36-401A-B886-44EFDEEA4C26}"/>
              </a:ext>
            </a:extLst>
          </p:cNvPr>
          <p:cNvCxnSpPr>
            <a:cxnSpLocks/>
          </p:cNvCxnSpPr>
          <p:nvPr/>
        </p:nvCxnSpPr>
        <p:spPr>
          <a:xfrm>
            <a:off x="7987471"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32" name="Flowchart: Delay 31">
            <a:extLst>
              <a:ext uri="{FF2B5EF4-FFF2-40B4-BE49-F238E27FC236}">
                <a16:creationId xmlns:a16="http://schemas.microsoft.com/office/drawing/2014/main" id="{ACDB4641-CB8C-4B86-B363-D582525F46F5}"/>
              </a:ext>
            </a:extLst>
          </p:cNvPr>
          <p:cNvSpPr/>
          <p:nvPr/>
        </p:nvSpPr>
        <p:spPr>
          <a:xfrm>
            <a:off x="8857549"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3" name="Straight Arrow Connector 32">
            <a:extLst>
              <a:ext uri="{FF2B5EF4-FFF2-40B4-BE49-F238E27FC236}">
                <a16:creationId xmlns:a16="http://schemas.microsoft.com/office/drawing/2014/main" id="{6FD7296B-0FDF-4AEB-A976-B5D6ED370147}"/>
              </a:ext>
            </a:extLst>
          </p:cNvPr>
          <p:cNvCxnSpPr>
            <a:cxnSpLocks/>
          </p:cNvCxnSpPr>
          <p:nvPr/>
        </p:nvCxnSpPr>
        <p:spPr>
          <a:xfrm>
            <a:off x="7989601"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B73F8B2-98B5-41A2-AFB2-C5EF649537E9}"/>
              </a:ext>
            </a:extLst>
          </p:cNvPr>
          <p:cNvCxnSpPr>
            <a:cxnSpLocks/>
          </p:cNvCxnSpPr>
          <p:nvPr/>
        </p:nvCxnSpPr>
        <p:spPr>
          <a:xfrm>
            <a:off x="7989601"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E339B5-995E-413E-927A-F6CEE13E7E11}"/>
              </a:ext>
            </a:extLst>
          </p:cNvPr>
          <p:cNvCxnSpPr>
            <a:cxnSpLocks/>
          </p:cNvCxnSpPr>
          <p:nvPr/>
        </p:nvCxnSpPr>
        <p:spPr>
          <a:xfrm>
            <a:off x="7989601"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36" name="Flowchart: Merge 35">
            <a:extLst>
              <a:ext uri="{FF2B5EF4-FFF2-40B4-BE49-F238E27FC236}">
                <a16:creationId xmlns:a16="http://schemas.microsoft.com/office/drawing/2014/main" id="{6496B59D-EE08-4AD6-A6F5-F4DA70912CED}"/>
              </a:ext>
            </a:extLst>
          </p:cNvPr>
          <p:cNvSpPr/>
          <p:nvPr/>
        </p:nvSpPr>
        <p:spPr>
          <a:xfrm>
            <a:off x="8229704"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Flowchart: Connector 36">
            <a:extLst>
              <a:ext uri="{FF2B5EF4-FFF2-40B4-BE49-F238E27FC236}">
                <a16:creationId xmlns:a16="http://schemas.microsoft.com/office/drawing/2014/main" id="{6DFDEA94-E3D1-4E56-9720-91C4E2604BCD}"/>
              </a:ext>
            </a:extLst>
          </p:cNvPr>
          <p:cNvSpPr/>
          <p:nvPr/>
        </p:nvSpPr>
        <p:spPr>
          <a:xfrm>
            <a:off x="8343104"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8" name="Straight Arrow Connector 37">
            <a:extLst>
              <a:ext uri="{FF2B5EF4-FFF2-40B4-BE49-F238E27FC236}">
                <a16:creationId xmlns:a16="http://schemas.microsoft.com/office/drawing/2014/main" id="{E44B859D-47DA-4258-896C-7568E47D7A32}"/>
              </a:ext>
            </a:extLst>
          </p:cNvPr>
          <p:cNvCxnSpPr>
            <a:cxnSpLocks/>
          </p:cNvCxnSpPr>
          <p:nvPr/>
        </p:nvCxnSpPr>
        <p:spPr>
          <a:xfrm flipH="1">
            <a:off x="8420920"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FDA0762-D40B-456D-B027-53C403F7744D}"/>
              </a:ext>
            </a:extLst>
          </p:cNvPr>
          <p:cNvCxnSpPr>
            <a:cxnSpLocks/>
          </p:cNvCxnSpPr>
          <p:nvPr/>
        </p:nvCxnSpPr>
        <p:spPr>
          <a:xfrm>
            <a:off x="7989600"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A15A170-69AD-4468-82C0-95585FB5742F}"/>
              </a:ext>
            </a:extLst>
          </p:cNvPr>
          <p:cNvCxnSpPr/>
          <p:nvPr/>
        </p:nvCxnSpPr>
        <p:spPr>
          <a:xfrm>
            <a:off x="9467442" y="645433"/>
            <a:ext cx="690113" cy="733245"/>
          </a:xfrm>
          <a:prstGeom prst="bentConnector3">
            <a:avLst/>
          </a:prstGeom>
          <a:ln w="57150"/>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BCC6A8C-72AD-4A31-9AF7-A5CDD416728E}"/>
              </a:ext>
            </a:extLst>
          </p:cNvPr>
          <p:cNvCxnSpPr>
            <a:cxnSpLocks/>
          </p:cNvCxnSpPr>
          <p:nvPr/>
        </p:nvCxnSpPr>
        <p:spPr>
          <a:xfrm flipV="1">
            <a:off x="9467440" y="1752490"/>
            <a:ext cx="690113" cy="848264"/>
          </a:xfrm>
          <a:prstGeom prst="bentConnector3">
            <a:avLst/>
          </a:prstGeom>
          <a:ln w="57150"/>
        </p:spPr>
        <p:style>
          <a:lnRef idx="1">
            <a:schemeClr val="accent1"/>
          </a:lnRef>
          <a:fillRef idx="0">
            <a:schemeClr val="accent1"/>
          </a:fillRef>
          <a:effectRef idx="0">
            <a:schemeClr val="accent1"/>
          </a:effectRef>
          <a:fontRef idx="minor">
            <a:schemeClr val="tx1"/>
          </a:fontRef>
        </p:style>
      </p:cxnSp>
      <p:sp>
        <p:nvSpPr>
          <p:cNvPr id="43" name="Flowchart: Delay 42">
            <a:extLst>
              <a:ext uri="{FF2B5EF4-FFF2-40B4-BE49-F238E27FC236}">
                <a16:creationId xmlns:a16="http://schemas.microsoft.com/office/drawing/2014/main" id="{E9175ACD-28D9-4655-811F-4412E0ACB87B}"/>
              </a:ext>
            </a:extLst>
          </p:cNvPr>
          <p:cNvSpPr/>
          <p:nvPr/>
        </p:nvSpPr>
        <p:spPr>
          <a:xfrm>
            <a:off x="8857547" y="2247523"/>
            <a:ext cx="618226" cy="618226"/>
          </a:xfrm>
          <a:prstGeom prst="flowChartDelay">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4" name="Straight Arrow Connector 43">
            <a:extLst>
              <a:ext uri="{FF2B5EF4-FFF2-40B4-BE49-F238E27FC236}">
                <a16:creationId xmlns:a16="http://schemas.microsoft.com/office/drawing/2014/main" id="{7779F3D9-AEA2-4982-999A-D132CE1EF7A4}"/>
              </a:ext>
            </a:extLst>
          </p:cNvPr>
          <p:cNvCxnSpPr>
            <a:cxnSpLocks/>
          </p:cNvCxnSpPr>
          <p:nvPr/>
        </p:nvCxnSpPr>
        <p:spPr>
          <a:xfrm>
            <a:off x="7989599" y="516933"/>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E0F3DE6-1F27-4985-88F6-7E7F4A312EEC}"/>
              </a:ext>
            </a:extLst>
          </p:cNvPr>
          <p:cNvCxnSpPr>
            <a:cxnSpLocks/>
          </p:cNvCxnSpPr>
          <p:nvPr/>
        </p:nvCxnSpPr>
        <p:spPr>
          <a:xfrm>
            <a:off x="7989599" y="833235"/>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09B1DA-1C17-40DC-8F3E-9901DB7E80ED}"/>
              </a:ext>
            </a:extLst>
          </p:cNvPr>
          <p:cNvCxnSpPr>
            <a:cxnSpLocks/>
          </p:cNvCxnSpPr>
          <p:nvPr/>
        </p:nvCxnSpPr>
        <p:spPr>
          <a:xfrm>
            <a:off x="7989599" y="2673537"/>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47" name="Flowchart: Merge 46">
            <a:extLst>
              <a:ext uri="{FF2B5EF4-FFF2-40B4-BE49-F238E27FC236}">
                <a16:creationId xmlns:a16="http://schemas.microsoft.com/office/drawing/2014/main" id="{183EE999-0644-43AE-9D26-6D16C8E23B9A}"/>
              </a:ext>
            </a:extLst>
          </p:cNvPr>
          <p:cNvSpPr/>
          <p:nvPr/>
        </p:nvSpPr>
        <p:spPr>
          <a:xfrm>
            <a:off x="8229702" y="1389640"/>
            <a:ext cx="359435" cy="359435"/>
          </a:xfrm>
          <a:prstGeom prst="flowChartMerge">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lowchart: Connector 47">
            <a:extLst>
              <a:ext uri="{FF2B5EF4-FFF2-40B4-BE49-F238E27FC236}">
                <a16:creationId xmlns:a16="http://schemas.microsoft.com/office/drawing/2014/main" id="{09996921-E69C-4EEB-9716-42C66506DE13}"/>
              </a:ext>
            </a:extLst>
          </p:cNvPr>
          <p:cNvSpPr/>
          <p:nvPr/>
        </p:nvSpPr>
        <p:spPr>
          <a:xfrm>
            <a:off x="8343102" y="1761834"/>
            <a:ext cx="143775" cy="143776"/>
          </a:xfrm>
          <a:prstGeom prst="flowChartConnector">
            <a:avLst/>
          </a:prstGeom>
          <a:solidFill>
            <a:schemeClr val="tx1"/>
          </a:solidFill>
          <a:ln w="571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9" name="Straight Arrow Connector 48">
            <a:extLst>
              <a:ext uri="{FF2B5EF4-FFF2-40B4-BE49-F238E27FC236}">
                <a16:creationId xmlns:a16="http://schemas.microsoft.com/office/drawing/2014/main" id="{2FAEB78C-4246-4BEB-92ED-F1D87F153832}"/>
              </a:ext>
            </a:extLst>
          </p:cNvPr>
          <p:cNvCxnSpPr>
            <a:cxnSpLocks/>
          </p:cNvCxnSpPr>
          <p:nvPr/>
        </p:nvCxnSpPr>
        <p:spPr>
          <a:xfrm flipH="1">
            <a:off x="8420918" y="833233"/>
            <a:ext cx="1" cy="560719"/>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3192CE1-E6C0-4E09-A7A6-8B7ECD033DAF}"/>
              </a:ext>
            </a:extLst>
          </p:cNvPr>
          <p:cNvCxnSpPr>
            <a:cxnSpLocks/>
          </p:cNvCxnSpPr>
          <p:nvPr/>
        </p:nvCxnSpPr>
        <p:spPr>
          <a:xfrm>
            <a:off x="7989598" y="2357234"/>
            <a:ext cx="862640" cy="1"/>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6BD3D14-B7AE-46E2-A830-1B4FA2528757}"/>
              </a:ext>
            </a:extLst>
          </p:cNvPr>
          <p:cNvCxnSpPr/>
          <p:nvPr/>
        </p:nvCxnSpPr>
        <p:spPr>
          <a:xfrm flipV="1">
            <a:off x="10000305" y="1265385"/>
            <a:ext cx="460073" cy="14377"/>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84FEC2-B03D-41A3-A224-543A3A6AFE0E}"/>
              </a:ext>
            </a:extLst>
          </p:cNvPr>
          <p:cNvCxnSpPr>
            <a:cxnSpLocks/>
          </p:cNvCxnSpPr>
          <p:nvPr/>
        </p:nvCxnSpPr>
        <p:spPr>
          <a:xfrm flipV="1">
            <a:off x="10517888" y="1508763"/>
            <a:ext cx="273168" cy="345059"/>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54CA52B-1649-4003-875B-B51C2891FF62}"/>
              </a:ext>
            </a:extLst>
          </p:cNvPr>
          <p:cNvCxnSpPr/>
          <p:nvPr/>
        </p:nvCxnSpPr>
        <p:spPr>
          <a:xfrm>
            <a:off x="9467442" y="645222"/>
            <a:ext cx="690113" cy="733245"/>
          </a:xfrm>
          <a:prstGeom prst="bentConnector3">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7088931B-9E66-42A7-AEA5-F69BA917FE3E}"/>
              </a:ext>
            </a:extLst>
          </p:cNvPr>
          <p:cNvCxnSpPr>
            <a:cxnSpLocks/>
          </p:cNvCxnSpPr>
          <p:nvPr/>
        </p:nvCxnSpPr>
        <p:spPr>
          <a:xfrm flipV="1">
            <a:off x="9467440" y="1752279"/>
            <a:ext cx="690113" cy="848264"/>
          </a:xfrm>
          <a:prstGeom prst="bentConnector3">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 Placeholder 29">
            <a:extLst>
              <a:ext uri="{FF2B5EF4-FFF2-40B4-BE49-F238E27FC236}">
                <a16:creationId xmlns:a16="http://schemas.microsoft.com/office/drawing/2014/main" id="{C627D4AE-1FD4-4D49-A94E-4032A49A6628}"/>
              </a:ext>
            </a:extLst>
          </p:cNvPr>
          <p:cNvSpPr txBox="1">
            <a:spLocks/>
          </p:cNvSpPr>
          <p:nvPr/>
        </p:nvSpPr>
        <p:spPr>
          <a:xfrm>
            <a:off x="389390" y="1242283"/>
            <a:ext cx="5662467" cy="276430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800" b="1" dirty="0">
                <a:solidFill>
                  <a:srgbClr val="0000FF"/>
                </a:solidFill>
                <a:effectLst/>
                <a:latin typeface="Courier New" panose="02070309020205020404" pitchFamily="49" charset="0"/>
              </a:rPr>
              <a:t>module</a:t>
            </a:r>
            <a:r>
              <a:rPr lang="en-US" sz="1800" dirty="0">
                <a:solidFill>
                  <a:srgbClr val="000000"/>
                </a:solidFill>
                <a:effectLst/>
                <a:latin typeface="Courier New" panose="02070309020205020404" pitchFamily="49" charset="0"/>
              </a:rPr>
              <a:t> example_ckt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input</a:t>
            </a:r>
            <a:r>
              <a:rPr lang="en-US" sz="1800" dirty="0">
                <a:solidFill>
                  <a:srgbClr val="000000"/>
                </a:solidFill>
                <a:effectLst/>
                <a:latin typeface="Courier New" panose="02070309020205020404" pitchFamily="49" charset="0"/>
              </a:rPr>
              <a:t> x1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x3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output</a:t>
            </a:r>
            <a:r>
              <a:rPr lang="en-US" sz="1800" dirty="0">
                <a:solidFill>
                  <a:srgbClr val="000000"/>
                </a:solidFill>
                <a:effectLst/>
                <a:latin typeface="Courier New" panose="02070309020205020404" pitchFamily="49" charset="0"/>
              </a:rPr>
              <a:t> 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457200" lvl="1" indent="0">
              <a:buNone/>
            </a:pPr>
            <a:r>
              <a:rPr lang="en-US" sz="1800" b="1" dirty="0">
                <a:solidFill>
                  <a:srgbClr val="0000FF"/>
                </a:solidFill>
                <a:effectLst/>
                <a:latin typeface="Courier New" panose="02070309020205020404" pitchFamily="49" charset="0"/>
              </a:rPr>
              <a:t>assign</a:t>
            </a:r>
            <a:r>
              <a:rPr lang="en-US" sz="1800" dirty="0">
                <a:solidFill>
                  <a:srgbClr val="000000"/>
                </a:solidFill>
                <a:effectLst/>
                <a:latin typeface="Courier New" panose="02070309020205020404" pitchFamily="49" charset="0"/>
              </a:rPr>
              <a:t> f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x1 </a:t>
            </a:r>
            <a:r>
              <a:rPr lang="en-US" sz="1800" b="1" dirty="0">
                <a:solidFill>
                  <a:srgbClr val="000080"/>
                </a:solidFill>
                <a:effectLst/>
                <a:latin typeface="Courier New" panose="02070309020205020404" pitchFamily="49" charset="0"/>
              </a:rPr>
              <a:t>&amp;</a:t>
            </a:r>
            <a:r>
              <a:rPr lang="en-US" sz="1800" dirty="0">
                <a:solidFill>
                  <a:srgbClr val="000000"/>
                </a:solidFill>
                <a:effectLst/>
                <a:latin typeface="Courier New" panose="02070309020205020404" pitchFamily="49" charset="0"/>
              </a:rPr>
              <a:t> x2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x2 </a:t>
            </a:r>
            <a:r>
              <a:rPr lang="en-US" sz="1800" b="1" dirty="0">
                <a:solidFill>
                  <a:srgbClr val="000080"/>
                </a:solidFill>
                <a:effectLst/>
                <a:latin typeface="Courier New" panose="02070309020205020404" pitchFamily="49" charset="0"/>
              </a:rPr>
              <a:t>&amp;</a:t>
            </a:r>
            <a:r>
              <a:rPr lang="en-US" sz="1800" dirty="0">
                <a:solidFill>
                  <a:srgbClr val="000000"/>
                </a:solidFill>
                <a:effectLst/>
                <a:latin typeface="Courier New" panose="02070309020205020404" pitchFamily="49" charset="0"/>
              </a:rPr>
              <a:t> x3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endmodule</a:t>
            </a:r>
            <a:r>
              <a:rPr lang="en-US" sz="1800" dirty="0">
                <a:solidFill>
                  <a:srgbClr val="000000"/>
                </a:solidFill>
                <a:effectLst/>
                <a:latin typeface="Courier New" panose="02070309020205020404" pitchFamily="49" charset="0"/>
              </a:rPr>
              <a:t> </a:t>
            </a:r>
            <a:endParaRPr lang="en-US" sz="1200" dirty="0">
              <a:effectLst/>
            </a:endParaRPr>
          </a:p>
        </p:txBody>
      </p:sp>
      <p:sp>
        <p:nvSpPr>
          <p:cNvPr id="56" name="Flowchart: Delay 55">
            <a:extLst>
              <a:ext uri="{FF2B5EF4-FFF2-40B4-BE49-F238E27FC236}">
                <a16:creationId xmlns:a16="http://schemas.microsoft.com/office/drawing/2014/main" id="{85881EA7-C095-4970-B245-7530C1E96122}"/>
              </a:ext>
            </a:extLst>
          </p:cNvPr>
          <p:cNvSpPr/>
          <p:nvPr/>
        </p:nvSpPr>
        <p:spPr>
          <a:xfrm>
            <a:off x="8857547" y="2247312"/>
            <a:ext cx="618226" cy="618226"/>
          </a:xfrm>
          <a:prstGeom prst="flowChartDelay">
            <a:avLst/>
          </a:prstGeom>
          <a:solidFill>
            <a:schemeClr val="tx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Arrow Connector 56">
            <a:extLst>
              <a:ext uri="{FF2B5EF4-FFF2-40B4-BE49-F238E27FC236}">
                <a16:creationId xmlns:a16="http://schemas.microsoft.com/office/drawing/2014/main" id="{BF6465B1-9DB2-4DCA-8475-FBC0C0DC76C3}"/>
              </a:ext>
            </a:extLst>
          </p:cNvPr>
          <p:cNvCxnSpPr>
            <a:cxnSpLocks/>
          </p:cNvCxnSpPr>
          <p:nvPr/>
        </p:nvCxnSpPr>
        <p:spPr>
          <a:xfrm>
            <a:off x="7989599" y="516722"/>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C680C96-935C-4A90-BCAE-748F4B4CCFA3}"/>
              </a:ext>
            </a:extLst>
          </p:cNvPr>
          <p:cNvCxnSpPr>
            <a:cxnSpLocks/>
          </p:cNvCxnSpPr>
          <p:nvPr/>
        </p:nvCxnSpPr>
        <p:spPr>
          <a:xfrm>
            <a:off x="7989599" y="833024"/>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CA08A51-EBD6-4279-A81C-32962B459125}"/>
              </a:ext>
            </a:extLst>
          </p:cNvPr>
          <p:cNvCxnSpPr>
            <a:cxnSpLocks/>
          </p:cNvCxnSpPr>
          <p:nvPr/>
        </p:nvCxnSpPr>
        <p:spPr>
          <a:xfrm>
            <a:off x="7989599" y="2673326"/>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0" name="Flowchart: Merge 59">
            <a:extLst>
              <a:ext uri="{FF2B5EF4-FFF2-40B4-BE49-F238E27FC236}">
                <a16:creationId xmlns:a16="http://schemas.microsoft.com/office/drawing/2014/main" id="{09F38DB3-93AB-4785-A555-7CB02C5CCC4D}"/>
              </a:ext>
            </a:extLst>
          </p:cNvPr>
          <p:cNvSpPr/>
          <p:nvPr/>
        </p:nvSpPr>
        <p:spPr>
          <a:xfrm>
            <a:off x="8229702" y="1389429"/>
            <a:ext cx="359435" cy="359435"/>
          </a:xfrm>
          <a:prstGeom prst="flowChartMerge">
            <a:avLst/>
          </a:prstGeom>
          <a:solidFill>
            <a:schemeClr val="tx1"/>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Flowchart: Connector 60">
            <a:extLst>
              <a:ext uri="{FF2B5EF4-FFF2-40B4-BE49-F238E27FC236}">
                <a16:creationId xmlns:a16="http://schemas.microsoft.com/office/drawing/2014/main" id="{5E0019F6-512B-4FEE-B5D5-A7177A8F62C7}"/>
              </a:ext>
            </a:extLst>
          </p:cNvPr>
          <p:cNvSpPr/>
          <p:nvPr/>
        </p:nvSpPr>
        <p:spPr>
          <a:xfrm>
            <a:off x="8343102" y="1761623"/>
            <a:ext cx="143775" cy="143776"/>
          </a:xfrm>
          <a:prstGeom prst="flowChartConnector">
            <a:avLst/>
          </a:prstGeom>
          <a:solidFill>
            <a:schemeClr val="tx1"/>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2" name="Straight Arrow Connector 61">
            <a:extLst>
              <a:ext uri="{FF2B5EF4-FFF2-40B4-BE49-F238E27FC236}">
                <a16:creationId xmlns:a16="http://schemas.microsoft.com/office/drawing/2014/main" id="{71A65474-77E2-45A4-B7CC-4176E5ADA87A}"/>
              </a:ext>
            </a:extLst>
          </p:cNvPr>
          <p:cNvCxnSpPr>
            <a:cxnSpLocks/>
          </p:cNvCxnSpPr>
          <p:nvPr/>
        </p:nvCxnSpPr>
        <p:spPr>
          <a:xfrm flipH="1">
            <a:off x="8420918" y="833022"/>
            <a:ext cx="1" cy="560719"/>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383339A-AC4B-4074-9EF7-9B1262B62F20}"/>
              </a:ext>
            </a:extLst>
          </p:cNvPr>
          <p:cNvCxnSpPr>
            <a:cxnSpLocks/>
          </p:cNvCxnSpPr>
          <p:nvPr/>
        </p:nvCxnSpPr>
        <p:spPr>
          <a:xfrm>
            <a:off x="7989598" y="2357023"/>
            <a:ext cx="862640" cy="1"/>
          </a:xfrm>
          <a:prstGeom prst="straightConnector1">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5" name="Table 25">
            <a:extLst>
              <a:ext uri="{FF2B5EF4-FFF2-40B4-BE49-F238E27FC236}">
                <a16:creationId xmlns:a16="http://schemas.microsoft.com/office/drawing/2014/main" id="{103A59DA-73FA-4BF2-BD56-D515DA3D4FED}"/>
              </a:ext>
            </a:extLst>
          </p:cNvPr>
          <p:cNvGraphicFramePr>
            <a:graphicFrameLocks noGrp="1"/>
          </p:cNvGraphicFramePr>
          <p:nvPr/>
        </p:nvGraphicFramePr>
        <p:xfrm>
          <a:off x="7840680" y="3089901"/>
          <a:ext cx="2592068" cy="3291840"/>
        </p:xfrm>
        <a:graphic>
          <a:graphicData uri="http://schemas.openxmlformats.org/drawingml/2006/table">
            <a:tbl>
              <a:tblPr firstRow="1" bandRow="1">
                <a:tableStyleId>{21E4AEA4-8DFA-4A89-87EB-49C32662AFE0}</a:tableStyleId>
              </a:tblPr>
              <a:tblGrid>
                <a:gridCol w="648017">
                  <a:extLst>
                    <a:ext uri="{9D8B030D-6E8A-4147-A177-3AD203B41FA5}">
                      <a16:colId xmlns:a16="http://schemas.microsoft.com/office/drawing/2014/main" val="196391886"/>
                    </a:ext>
                  </a:extLst>
                </a:gridCol>
                <a:gridCol w="648017">
                  <a:extLst>
                    <a:ext uri="{9D8B030D-6E8A-4147-A177-3AD203B41FA5}">
                      <a16:colId xmlns:a16="http://schemas.microsoft.com/office/drawing/2014/main" val="2408113100"/>
                    </a:ext>
                  </a:extLst>
                </a:gridCol>
                <a:gridCol w="648017">
                  <a:extLst>
                    <a:ext uri="{9D8B030D-6E8A-4147-A177-3AD203B41FA5}">
                      <a16:colId xmlns:a16="http://schemas.microsoft.com/office/drawing/2014/main" val="1843959951"/>
                    </a:ext>
                  </a:extLst>
                </a:gridCol>
                <a:gridCol w="648017">
                  <a:extLst>
                    <a:ext uri="{9D8B030D-6E8A-4147-A177-3AD203B41FA5}">
                      <a16:colId xmlns:a16="http://schemas.microsoft.com/office/drawing/2014/main" val="3015193391"/>
                    </a:ext>
                  </a:extLst>
                </a:gridCol>
              </a:tblGrid>
              <a:tr h="209224">
                <a:tc>
                  <a:txBody>
                    <a:bodyPr/>
                    <a:lstStyle/>
                    <a:p>
                      <a:pPr algn="ctr"/>
                      <a:r>
                        <a:rPr lang="en-US" dirty="0"/>
                        <a:t>x1</a:t>
                      </a:r>
                    </a:p>
                  </a:txBody>
                  <a:tcPr anchor="ctr"/>
                </a:tc>
                <a:tc>
                  <a:txBody>
                    <a:bodyPr/>
                    <a:lstStyle/>
                    <a:p>
                      <a:pPr algn="ctr"/>
                      <a:r>
                        <a:rPr lang="en-US" dirty="0"/>
                        <a:t>x2</a:t>
                      </a:r>
                    </a:p>
                  </a:txBody>
                  <a:tcPr anchor="ctr"/>
                </a:tc>
                <a:tc>
                  <a:txBody>
                    <a:bodyPr/>
                    <a:lstStyle/>
                    <a:p>
                      <a:pPr algn="ctr"/>
                      <a:r>
                        <a:rPr lang="en-US" dirty="0"/>
                        <a:t>x3</a:t>
                      </a:r>
                    </a:p>
                  </a:txBody>
                  <a:tcPr anchor="ctr"/>
                </a:tc>
                <a:tc>
                  <a:txBody>
                    <a:bodyPr/>
                    <a:lstStyle/>
                    <a:p>
                      <a:pPr algn="ctr"/>
                      <a:r>
                        <a:rPr lang="en-US" dirty="0"/>
                        <a:t>f</a:t>
                      </a:r>
                    </a:p>
                  </a:txBody>
                  <a:tcPr anchor="ctr"/>
                </a:tc>
                <a:extLst>
                  <a:ext uri="{0D108BD9-81ED-4DB2-BD59-A6C34878D82A}">
                    <a16:rowId xmlns:a16="http://schemas.microsoft.com/office/drawing/2014/main" val="4031200721"/>
                  </a:ext>
                </a:extLst>
              </a:tr>
              <a:tr h="209224">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193357315"/>
                  </a:ext>
                </a:extLst>
              </a:tr>
              <a:tr h="209224">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554890028"/>
                  </a:ext>
                </a:extLst>
              </a:tr>
              <a:tr h="209224">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626386215"/>
                  </a:ext>
                </a:extLst>
              </a:tr>
              <a:tr h="209224">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885683169"/>
                  </a:ext>
                </a:extLst>
              </a:tr>
              <a:tr h="209224">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451125261"/>
                  </a:ext>
                </a:extLst>
              </a:tr>
              <a:tr h="209224">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93963800"/>
                  </a:ext>
                </a:extLst>
              </a:tr>
              <a:tr h="209224">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668106094"/>
                  </a:ext>
                </a:extLst>
              </a:tr>
              <a:tr h="209224">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695700939"/>
                  </a:ext>
                </a:extLst>
              </a:tr>
            </a:tbl>
          </a:graphicData>
        </a:graphic>
      </p:graphicFrame>
      <mc:AlternateContent xmlns:mc="http://schemas.openxmlformats.org/markup-compatibility/2006" xmlns:a14="http://schemas.microsoft.com/office/drawing/2010/main">
        <mc:Choice Requires="a14">
          <p:graphicFrame>
            <p:nvGraphicFramePr>
              <p:cNvPr id="64" name="Table 17">
                <a:extLst>
                  <a:ext uri="{FF2B5EF4-FFF2-40B4-BE49-F238E27FC236}">
                    <a16:creationId xmlns:a16="http://schemas.microsoft.com/office/drawing/2014/main" id="{9EF2BF49-CB0C-4842-A57C-557C0001142B}"/>
                  </a:ext>
                </a:extLst>
              </p:cNvPr>
              <p:cNvGraphicFramePr>
                <a:graphicFrameLocks noGrp="1"/>
              </p:cNvGraphicFramePr>
              <p:nvPr>
                <p:extLst>
                  <p:ext uri="{D42A27DB-BD31-4B8C-83A1-F6EECF244321}">
                    <p14:modId xmlns:p14="http://schemas.microsoft.com/office/powerpoint/2010/main" val="281774552"/>
                  </p:ext>
                </p:extLst>
              </p:nvPr>
            </p:nvGraphicFramePr>
            <p:xfrm>
              <a:off x="389390" y="4496969"/>
              <a:ext cx="5662467" cy="684502"/>
            </p:xfrm>
            <a:graphic>
              <a:graphicData uri="http://schemas.openxmlformats.org/drawingml/2006/table">
                <a:tbl>
                  <a:tblPr firstRow="1" bandRow="1">
                    <a:tableStyleId>{5C22544A-7EE6-4342-B048-85BDC9FD1C3A}</a:tableStyleId>
                  </a:tblPr>
                  <a:tblGrid>
                    <a:gridCol w="5662467">
                      <a:extLst>
                        <a:ext uri="{9D8B030D-6E8A-4147-A177-3AD203B41FA5}">
                          <a16:colId xmlns:a16="http://schemas.microsoft.com/office/drawing/2014/main" val="3059503754"/>
                        </a:ext>
                      </a:extLst>
                    </a:gridCol>
                  </a:tblGrid>
                  <a:tr h="6845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𝒇</m:t>
                                </m:r>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m:t>
                                </m:r>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𝟏</m:t>
                                    </m:r>
                                  </m:sub>
                                </m:s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 .  </m:t>
                                </m:r>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𝟐</m:t>
                                    </m:r>
                                  </m:sub>
                                </m:s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 </m:t>
                                </m:r>
                                <m:acc>
                                  <m:accPr>
                                    <m:chr m:val="̅"/>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accPr>
                                  <m:e>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𝟐</m:t>
                                        </m:r>
                                      </m:sub>
                                    </m:sSub>
                                  </m:e>
                                </m:acc>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  .  </m:t>
                                </m:r>
                                <m:sSub>
                                  <m:sSubPr>
                                    <m:ctrlP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ctrlPr>
                                  </m:sSubPr>
                                  <m:e>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𝒙</m:t>
                                    </m:r>
                                  </m:e>
                                  <m:sub>
                                    <m:r>
                                      <a:rPr lang="en-US" sz="2200" b="1" i="1" kern="1200" smtClean="0">
                                        <a:solidFill>
                                          <a:schemeClr val="accent1">
                                            <a:lumMod val="75000"/>
                                          </a:schemeClr>
                                        </a:solidFill>
                                        <a:effectLst/>
                                        <a:latin typeface="Cambria Math" panose="02040503050406030204" pitchFamily="18" charset="0"/>
                                        <a:ea typeface="+mn-ea"/>
                                        <a:cs typeface="Courier New" panose="02070309020205020404" pitchFamily="49" charset="0"/>
                                      </a:rPr>
                                      <m:t>𝟑</m:t>
                                    </m:r>
                                  </m:sub>
                                </m:sSub>
                              </m:oMath>
                            </m:oMathPara>
                          </a14:m>
                          <a:endParaRPr lang="en-US" sz="2200" dirty="0">
                            <a:solidFill>
                              <a:schemeClr val="accent1"/>
                            </a:solidFill>
                            <a:effectLst/>
                            <a:latin typeface="Courier New" panose="02070309020205020404" pitchFamily="49" charset="0"/>
                            <a:cs typeface="Courier New" panose="02070309020205020404" pitchFamily="49" charset="0"/>
                          </a:endParaRPr>
                        </a:p>
                      </a:txBody>
                      <a:tcPr anchor="ctr">
                        <a:solidFill>
                          <a:schemeClr val="accent4">
                            <a:lumMod val="40000"/>
                            <a:lumOff val="60000"/>
                          </a:schemeClr>
                        </a:solidFill>
                      </a:tcPr>
                    </a:tc>
                    <a:extLst>
                      <a:ext uri="{0D108BD9-81ED-4DB2-BD59-A6C34878D82A}">
                        <a16:rowId xmlns:a16="http://schemas.microsoft.com/office/drawing/2014/main" val="680233879"/>
                      </a:ext>
                    </a:extLst>
                  </a:tr>
                </a:tbl>
              </a:graphicData>
            </a:graphic>
          </p:graphicFrame>
        </mc:Choice>
        <mc:Fallback xmlns="">
          <p:graphicFrame>
            <p:nvGraphicFramePr>
              <p:cNvPr id="64" name="Table 17">
                <a:extLst>
                  <a:ext uri="{FF2B5EF4-FFF2-40B4-BE49-F238E27FC236}">
                    <a16:creationId xmlns:a16="http://schemas.microsoft.com/office/drawing/2014/main" id="{9EF2BF49-CB0C-4842-A57C-557C0001142B}"/>
                  </a:ext>
                </a:extLst>
              </p:cNvPr>
              <p:cNvGraphicFramePr>
                <a:graphicFrameLocks noGrp="1"/>
              </p:cNvGraphicFramePr>
              <p:nvPr>
                <p:extLst>
                  <p:ext uri="{D42A27DB-BD31-4B8C-83A1-F6EECF244321}">
                    <p14:modId xmlns:p14="http://schemas.microsoft.com/office/powerpoint/2010/main" val="281774552"/>
                  </p:ext>
                </p:extLst>
              </p:nvPr>
            </p:nvGraphicFramePr>
            <p:xfrm>
              <a:off x="389390" y="4496969"/>
              <a:ext cx="5662467" cy="684502"/>
            </p:xfrm>
            <a:graphic>
              <a:graphicData uri="http://schemas.openxmlformats.org/drawingml/2006/table">
                <a:tbl>
                  <a:tblPr firstRow="1" bandRow="1">
                    <a:tableStyleId>{5C22544A-7EE6-4342-B048-85BDC9FD1C3A}</a:tableStyleId>
                  </a:tblPr>
                  <a:tblGrid>
                    <a:gridCol w="5662467">
                      <a:extLst>
                        <a:ext uri="{9D8B030D-6E8A-4147-A177-3AD203B41FA5}">
                          <a16:colId xmlns:a16="http://schemas.microsoft.com/office/drawing/2014/main" val="3059503754"/>
                        </a:ext>
                      </a:extLst>
                    </a:gridCol>
                  </a:tblGrid>
                  <a:tr h="684502">
                    <a:tc>
                      <a:txBody>
                        <a:bodyPr/>
                        <a:lstStyle/>
                        <a:p>
                          <a:endParaRPr lang="en-US"/>
                        </a:p>
                      </a:txBody>
                      <a:tcPr anchor="ctr">
                        <a:blipFill>
                          <a:blip r:embed="rId2"/>
                          <a:stretch>
                            <a:fillRect l="-108" t="-885" r="-430" b="-4425"/>
                          </a:stretch>
                        </a:blipFill>
                      </a:tcPr>
                    </a:tc>
                    <a:extLst>
                      <a:ext uri="{0D108BD9-81ED-4DB2-BD59-A6C34878D82A}">
                        <a16:rowId xmlns:a16="http://schemas.microsoft.com/office/drawing/2014/main" val="680233879"/>
                      </a:ext>
                    </a:extLst>
                  </a:tr>
                </a:tbl>
              </a:graphicData>
            </a:graphic>
          </p:graphicFrame>
        </mc:Fallback>
      </mc:AlternateContent>
      <p:sp>
        <p:nvSpPr>
          <p:cNvPr id="65" name="Footer Placeholder 3">
            <a:extLst>
              <a:ext uri="{FF2B5EF4-FFF2-40B4-BE49-F238E27FC236}">
                <a16:creationId xmlns:a16="http://schemas.microsoft.com/office/drawing/2014/main" id="{32CCFDBA-467E-4C15-9551-B7FF16043333}"/>
              </a:ext>
            </a:extLst>
          </p:cNvPr>
          <p:cNvSpPr>
            <a:spLocks noGrp="1"/>
          </p:cNvSpPr>
          <p:nvPr>
            <p:ph type="ftr" sz="quarter" idx="11"/>
          </p:nvPr>
        </p:nvSpPr>
        <p:spPr>
          <a:xfrm>
            <a:off x="3667125"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E1B9D7-D79E-4D2B-9BBC-49EEF6E9DEA6}"/>
                  </a:ext>
                </a:extLst>
              </p:cNvPr>
              <p:cNvSpPr txBox="1"/>
              <p:nvPr/>
            </p:nvSpPr>
            <p:spPr>
              <a:xfrm>
                <a:off x="7429948" y="228107"/>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𝑥</m:t>
                          </m:r>
                        </m:e>
                        <m:sub>
                          <m:r>
                            <a:rPr lang="en-US" sz="2200" b="0" i="1" dirty="0" smtClean="0">
                              <a:solidFill>
                                <a:schemeClr val="bg1"/>
                              </a:solidFill>
                              <a:latin typeface="Cambria Math" panose="02040503050406030204" pitchFamily="18" charset="0"/>
                            </a:rPr>
                            <m:t>1</m:t>
                          </m:r>
                        </m:sub>
                      </m:sSub>
                    </m:oMath>
                  </m:oMathPara>
                </a14:m>
                <a:endParaRPr lang="en-US" sz="2200" dirty="0">
                  <a:solidFill>
                    <a:schemeClr val="bg1"/>
                  </a:solidFill>
                </a:endParaRPr>
              </a:p>
            </p:txBody>
          </p:sp>
        </mc:Choice>
        <mc:Fallback xmlns="">
          <p:sp>
            <p:nvSpPr>
              <p:cNvPr id="5" name="TextBox 4">
                <a:extLst>
                  <a:ext uri="{FF2B5EF4-FFF2-40B4-BE49-F238E27FC236}">
                    <a16:creationId xmlns:a16="http://schemas.microsoft.com/office/drawing/2014/main" id="{4DE1B9D7-D79E-4D2B-9BBC-49EEF6E9DEA6}"/>
                  </a:ext>
                </a:extLst>
              </p:cNvPr>
              <p:cNvSpPr txBox="1">
                <a:spLocks noRot="1" noChangeAspect="1" noMove="1" noResize="1" noEditPoints="1" noAdjustHandles="1" noChangeArrowheads="1" noChangeShapeType="1" noTextEdit="1"/>
              </p:cNvSpPr>
              <p:nvPr/>
            </p:nvSpPr>
            <p:spPr>
              <a:xfrm>
                <a:off x="7429948" y="228107"/>
                <a:ext cx="538162"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487BC3F5-0C85-4F02-A487-ACF7270AB228}"/>
                  </a:ext>
                </a:extLst>
              </p:cNvPr>
              <p:cNvSpPr txBox="1"/>
              <p:nvPr/>
            </p:nvSpPr>
            <p:spPr>
              <a:xfrm>
                <a:off x="7436974" y="594916"/>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𝑥</m:t>
                          </m:r>
                        </m:e>
                        <m:sub>
                          <m:r>
                            <a:rPr lang="en-US" sz="2200" b="0" i="1" dirty="0" smtClean="0">
                              <a:solidFill>
                                <a:schemeClr val="bg1"/>
                              </a:solidFill>
                              <a:latin typeface="Cambria Math" panose="02040503050406030204" pitchFamily="18" charset="0"/>
                            </a:rPr>
                            <m:t>2</m:t>
                          </m:r>
                        </m:sub>
                      </m:sSub>
                    </m:oMath>
                  </m:oMathPara>
                </a14:m>
                <a:endParaRPr lang="en-US" sz="2200" dirty="0">
                  <a:solidFill>
                    <a:schemeClr val="bg1"/>
                  </a:solidFill>
                </a:endParaRPr>
              </a:p>
            </p:txBody>
          </p:sp>
        </mc:Choice>
        <mc:Fallback xmlns="">
          <p:sp>
            <p:nvSpPr>
              <p:cNvPr id="66" name="TextBox 65">
                <a:extLst>
                  <a:ext uri="{FF2B5EF4-FFF2-40B4-BE49-F238E27FC236}">
                    <a16:creationId xmlns:a16="http://schemas.microsoft.com/office/drawing/2014/main" id="{487BC3F5-0C85-4F02-A487-ACF7270AB228}"/>
                  </a:ext>
                </a:extLst>
              </p:cNvPr>
              <p:cNvSpPr txBox="1">
                <a:spLocks noRot="1" noChangeAspect="1" noMove="1" noResize="1" noEditPoints="1" noAdjustHandles="1" noChangeArrowheads="1" noChangeShapeType="1" noTextEdit="1"/>
              </p:cNvSpPr>
              <p:nvPr/>
            </p:nvSpPr>
            <p:spPr>
              <a:xfrm>
                <a:off x="7436974" y="594916"/>
                <a:ext cx="538162" cy="430887"/>
              </a:xfrm>
              <a:prstGeom prst="rect">
                <a:avLst/>
              </a:prstGeom>
              <a:blipFill>
                <a:blip r:embed="rId4"/>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157A02-BEAA-4021-A7FB-DD3AC88DBE30}"/>
                  </a:ext>
                </a:extLst>
              </p:cNvPr>
              <p:cNvSpPr txBox="1"/>
              <p:nvPr/>
            </p:nvSpPr>
            <p:spPr>
              <a:xfrm>
                <a:off x="7446656" y="2416125"/>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𝑥</m:t>
                          </m:r>
                        </m:e>
                        <m:sub>
                          <m:r>
                            <a:rPr lang="en-US" sz="2200" b="0" i="1" dirty="0" smtClean="0">
                              <a:solidFill>
                                <a:schemeClr val="bg1"/>
                              </a:solidFill>
                              <a:latin typeface="Cambria Math" panose="02040503050406030204" pitchFamily="18" charset="0"/>
                            </a:rPr>
                            <m:t>3</m:t>
                          </m:r>
                        </m:sub>
                      </m:sSub>
                    </m:oMath>
                  </m:oMathPara>
                </a14:m>
                <a:endParaRPr lang="en-US" sz="2200" dirty="0">
                  <a:solidFill>
                    <a:schemeClr val="bg1"/>
                  </a:solidFill>
                </a:endParaRPr>
              </a:p>
            </p:txBody>
          </p:sp>
        </mc:Choice>
        <mc:Fallback xmlns="">
          <p:sp>
            <p:nvSpPr>
              <p:cNvPr id="67" name="TextBox 66">
                <a:extLst>
                  <a:ext uri="{FF2B5EF4-FFF2-40B4-BE49-F238E27FC236}">
                    <a16:creationId xmlns:a16="http://schemas.microsoft.com/office/drawing/2014/main" id="{9F157A02-BEAA-4021-A7FB-DD3AC88DBE30}"/>
                  </a:ext>
                </a:extLst>
              </p:cNvPr>
              <p:cNvSpPr txBox="1">
                <a:spLocks noRot="1" noChangeAspect="1" noMove="1" noResize="1" noEditPoints="1" noAdjustHandles="1" noChangeArrowheads="1" noChangeShapeType="1" noTextEdit="1"/>
              </p:cNvSpPr>
              <p:nvPr/>
            </p:nvSpPr>
            <p:spPr>
              <a:xfrm>
                <a:off x="7446656" y="2416125"/>
                <a:ext cx="53816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73FF9327-6160-4D4E-85CE-1373B6149A02}"/>
                  </a:ext>
                </a:extLst>
              </p:cNvPr>
              <p:cNvSpPr txBox="1"/>
              <p:nvPr/>
            </p:nvSpPr>
            <p:spPr>
              <a:xfrm>
                <a:off x="11342890" y="1278637"/>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solidFill>
                            <a:schemeClr val="bg1"/>
                          </a:solidFill>
                          <a:latin typeface="Cambria Math" panose="02040503050406030204" pitchFamily="18" charset="0"/>
                        </a:rPr>
                        <m:t>𝑓</m:t>
                      </m:r>
                    </m:oMath>
                  </m:oMathPara>
                </a14:m>
                <a:endParaRPr lang="en-US" sz="2200" dirty="0">
                  <a:solidFill>
                    <a:schemeClr val="bg1"/>
                  </a:solidFill>
                </a:endParaRPr>
              </a:p>
            </p:txBody>
          </p:sp>
        </mc:Choice>
        <mc:Fallback xmlns="">
          <p:sp>
            <p:nvSpPr>
              <p:cNvPr id="68" name="TextBox 67">
                <a:extLst>
                  <a:ext uri="{FF2B5EF4-FFF2-40B4-BE49-F238E27FC236}">
                    <a16:creationId xmlns:a16="http://schemas.microsoft.com/office/drawing/2014/main" id="{73FF9327-6160-4D4E-85CE-1373B6149A02}"/>
                  </a:ext>
                </a:extLst>
              </p:cNvPr>
              <p:cNvSpPr txBox="1">
                <a:spLocks noRot="1" noChangeAspect="1" noMove="1" noResize="1" noEditPoints="1" noAdjustHandles="1" noChangeArrowheads="1" noChangeShapeType="1" noTextEdit="1"/>
              </p:cNvSpPr>
              <p:nvPr/>
            </p:nvSpPr>
            <p:spPr>
              <a:xfrm>
                <a:off x="11342890" y="1278637"/>
                <a:ext cx="538162" cy="430887"/>
              </a:xfrm>
              <a:prstGeom prst="rect">
                <a:avLst/>
              </a:prstGeom>
              <a:blipFill>
                <a:blip r:embed="rId6"/>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22CECFF7-9D84-4177-BE99-3C8833683489}"/>
                  </a:ext>
                </a:extLst>
              </p:cNvPr>
              <p:cNvSpPr txBox="1"/>
              <p:nvPr/>
            </p:nvSpPr>
            <p:spPr>
              <a:xfrm>
                <a:off x="8432393" y="1804890"/>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m:t>
                          </m:r>
                          <m:r>
                            <a:rPr lang="en-US" sz="2200" b="0" i="1" dirty="0" smtClean="0">
                              <a:solidFill>
                                <a:schemeClr val="bg1"/>
                              </a:solidFill>
                              <a:latin typeface="Cambria Math" panose="02040503050406030204" pitchFamily="18" charset="0"/>
                            </a:rPr>
                            <m:t>𝑛</m:t>
                          </m:r>
                        </m:e>
                        <m:sub>
                          <m:r>
                            <a:rPr lang="en-US" sz="2200" b="0" i="1" dirty="0" smtClean="0">
                              <a:solidFill>
                                <a:schemeClr val="bg1"/>
                              </a:solidFill>
                              <a:latin typeface="Cambria Math" panose="02040503050406030204" pitchFamily="18" charset="0"/>
                            </a:rPr>
                            <m:t>1</m:t>
                          </m:r>
                        </m:sub>
                      </m:sSub>
                    </m:oMath>
                  </m:oMathPara>
                </a14:m>
                <a:endParaRPr lang="en-US" sz="2200" dirty="0">
                  <a:solidFill>
                    <a:schemeClr val="bg1"/>
                  </a:solidFill>
                </a:endParaRPr>
              </a:p>
            </p:txBody>
          </p:sp>
        </mc:Choice>
        <mc:Fallback xmlns="">
          <p:sp>
            <p:nvSpPr>
              <p:cNvPr id="69" name="TextBox 68">
                <a:extLst>
                  <a:ext uri="{FF2B5EF4-FFF2-40B4-BE49-F238E27FC236}">
                    <a16:creationId xmlns:a16="http://schemas.microsoft.com/office/drawing/2014/main" id="{22CECFF7-9D84-4177-BE99-3C8833683489}"/>
                  </a:ext>
                </a:extLst>
              </p:cNvPr>
              <p:cNvSpPr txBox="1">
                <a:spLocks noRot="1" noChangeAspect="1" noMove="1" noResize="1" noEditPoints="1" noAdjustHandles="1" noChangeArrowheads="1" noChangeShapeType="1" noTextEdit="1"/>
              </p:cNvSpPr>
              <p:nvPr/>
            </p:nvSpPr>
            <p:spPr>
              <a:xfrm>
                <a:off x="8432393" y="1804890"/>
                <a:ext cx="538162" cy="430887"/>
              </a:xfrm>
              <a:prstGeom prst="rect">
                <a:avLst/>
              </a:prstGeom>
              <a:blipFill>
                <a:blip r:embed="rId7"/>
                <a:stretch>
                  <a:fillRect l="-1124" r="-112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650E7C4-F29A-44FE-9B85-7D10177EFB05}"/>
                  </a:ext>
                </a:extLst>
              </p:cNvPr>
              <p:cNvSpPr txBox="1"/>
              <p:nvPr/>
            </p:nvSpPr>
            <p:spPr>
              <a:xfrm>
                <a:off x="9832159" y="663705"/>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solidFill>
                            <a:schemeClr val="bg1"/>
                          </a:solidFill>
                          <a:latin typeface="Cambria Math" panose="02040503050406030204" pitchFamily="18" charset="0"/>
                        </a:rPr>
                        <m:t>#</m:t>
                      </m:r>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𝑛</m:t>
                          </m:r>
                        </m:e>
                        <m:sub>
                          <m:r>
                            <a:rPr lang="en-US" sz="2200" b="0" i="1" dirty="0" smtClean="0">
                              <a:solidFill>
                                <a:schemeClr val="bg1"/>
                              </a:solidFill>
                              <a:latin typeface="Cambria Math" panose="02040503050406030204" pitchFamily="18" charset="0"/>
                            </a:rPr>
                            <m:t>2</m:t>
                          </m:r>
                        </m:sub>
                      </m:sSub>
                    </m:oMath>
                  </m:oMathPara>
                </a14:m>
                <a:endParaRPr lang="en-US" sz="2200" dirty="0">
                  <a:solidFill>
                    <a:schemeClr val="bg1"/>
                  </a:solidFill>
                </a:endParaRPr>
              </a:p>
            </p:txBody>
          </p:sp>
        </mc:Choice>
        <mc:Fallback xmlns="">
          <p:sp>
            <p:nvSpPr>
              <p:cNvPr id="70" name="TextBox 69">
                <a:extLst>
                  <a:ext uri="{FF2B5EF4-FFF2-40B4-BE49-F238E27FC236}">
                    <a16:creationId xmlns:a16="http://schemas.microsoft.com/office/drawing/2014/main" id="{A650E7C4-F29A-44FE-9B85-7D10177EFB05}"/>
                  </a:ext>
                </a:extLst>
              </p:cNvPr>
              <p:cNvSpPr txBox="1">
                <a:spLocks noRot="1" noChangeAspect="1" noMove="1" noResize="1" noEditPoints="1" noAdjustHandles="1" noChangeArrowheads="1" noChangeShapeType="1" noTextEdit="1"/>
              </p:cNvSpPr>
              <p:nvPr/>
            </p:nvSpPr>
            <p:spPr>
              <a:xfrm>
                <a:off x="9832159" y="663705"/>
                <a:ext cx="538162" cy="430887"/>
              </a:xfrm>
              <a:prstGeom prst="rect">
                <a:avLst/>
              </a:prstGeom>
              <a:blipFill>
                <a:blip r:embed="rId8"/>
                <a:stretch>
                  <a:fillRect l="-1136" r="-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85512C99-5285-4C2C-BF84-67D7F1FF9898}"/>
                  </a:ext>
                </a:extLst>
              </p:cNvPr>
              <p:cNvSpPr txBox="1"/>
              <p:nvPr/>
            </p:nvSpPr>
            <p:spPr>
              <a:xfrm>
                <a:off x="9815427" y="2034222"/>
                <a:ext cx="538162"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b="0" i="1" dirty="0" smtClean="0">
                              <a:solidFill>
                                <a:schemeClr val="bg1"/>
                              </a:solidFill>
                              <a:latin typeface="Cambria Math" panose="02040503050406030204" pitchFamily="18" charset="0"/>
                            </a:rPr>
                          </m:ctrlPr>
                        </m:sSubPr>
                        <m:e>
                          <m:r>
                            <a:rPr lang="en-US" sz="2200" b="0" i="1" dirty="0" smtClean="0">
                              <a:solidFill>
                                <a:schemeClr val="bg1"/>
                              </a:solidFill>
                              <a:latin typeface="Cambria Math" panose="02040503050406030204" pitchFamily="18" charset="0"/>
                            </a:rPr>
                            <m:t>#</m:t>
                          </m:r>
                          <m:r>
                            <a:rPr lang="en-US" sz="2200" b="0" i="1" dirty="0" smtClean="0">
                              <a:solidFill>
                                <a:schemeClr val="bg1"/>
                              </a:solidFill>
                              <a:latin typeface="Cambria Math" panose="02040503050406030204" pitchFamily="18" charset="0"/>
                            </a:rPr>
                            <m:t>𝑛</m:t>
                          </m:r>
                        </m:e>
                        <m:sub>
                          <m:r>
                            <a:rPr lang="en-US" sz="2200" b="0" i="1" dirty="0" smtClean="0">
                              <a:solidFill>
                                <a:schemeClr val="bg1"/>
                              </a:solidFill>
                              <a:latin typeface="Cambria Math" panose="02040503050406030204" pitchFamily="18" charset="0"/>
                            </a:rPr>
                            <m:t>3</m:t>
                          </m:r>
                        </m:sub>
                      </m:sSub>
                    </m:oMath>
                  </m:oMathPara>
                </a14:m>
                <a:endParaRPr lang="en-US" sz="2200" dirty="0">
                  <a:solidFill>
                    <a:schemeClr val="bg1"/>
                  </a:solidFill>
                </a:endParaRPr>
              </a:p>
            </p:txBody>
          </p:sp>
        </mc:Choice>
        <mc:Fallback xmlns="">
          <p:sp>
            <p:nvSpPr>
              <p:cNvPr id="71" name="TextBox 70">
                <a:extLst>
                  <a:ext uri="{FF2B5EF4-FFF2-40B4-BE49-F238E27FC236}">
                    <a16:creationId xmlns:a16="http://schemas.microsoft.com/office/drawing/2014/main" id="{85512C99-5285-4C2C-BF84-67D7F1FF9898}"/>
                  </a:ext>
                </a:extLst>
              </p:cNvPr>
              <p:cNvSpPr txBox="1">
                <a:spLocks noRot="1" noChangeAspect="1" noMove="1" noResize="1" noEditPoints="1" noAdjustHandles="1" noChangeArrowheads="1" noChangeShapeType="1" noTextEdit="1"/>
              </p:cNvSpPr>
              <p:nvPr/>
            </p:nvSpPr>
            <p:spPr>
              <a:xfrm>
                <a:off x="9815427" y="2034222"/>
                <a:ext cx="538162" cy="430887"/>
              </a:xfrm>
              <a:prstGeom prst="rect">
                <a:avLst/>
              </a:prstGeom>
              <a:blipFill>
                <a:blip r:embed="rId9"/>
                <a:stretch>
                  <a:fillRect l="-1136" r="-14773" b="-1429"/>
                </a:stretch>
              </a:blipFill>
            </p:spPr>
            <p:txBody>
              <a:bodyPr/>
              <a:lstStyle/>
              <a:p>
                <a:r>
                  <a:rPr lang="en-US">
                    <a:noFill/>
                  </a:rPr>
                  <a:t> </a:t>
                </a:r>
              </a:p>
            </p:txBody>
          </p:sp>
        </mc:Fallback>
      </mc:AlternateContent>
      <p:pic>
        <p:nvPicPr>
          <p:cNvPr id="72" name="Picture 71">
            <a:extLst>
              <a:ext uri="{FF2B5EF4-FFF2-40B4-BE49-F238E27FC236}">
                <a16:creationId xmlns:a16="http://schemas.microsoft.com/office/drawing/2014/main" id="{64ECA825-82CE-1E48-B0DA-2A74A052CB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11">
            <p14:nvContentPartPr>
              <p14:cNvPr id="2" name="Ink 1">
                <a:extLst>
                  <a:ext uri="{FF2B5EF4-FFF2-40B4-BE49-F238E27FC236}">
                    <a16:creationId xmlns:a16="http://schemas.microsoft.com/office/drawing/2014/main" id="{D795DAAB-A8A9-4B4A-A0E4-9E44163BBB96}"/>
                  </a:ext>
                </a:extLst>
              </p14:cNvPr>
              <p14:cNvContentPartPr/>
              <p14:nvPr/>
            </p14:nvContentPartPr>
            <p14:xfrm>
              <a:off x="1899720" y="642600"/>
              <a:ext cx="9029160" cy="4138560"/>
            </p14:xfrm>
          </p:contentPart>
        </mc:Choice>
        <mc:Fallback>
          <p:pic>
            <p:nvPicPr>
              <p:cNvPr id="2" name="Ink 1">
                <a:extLst>
                  <a:ext uri="{FF2B5EF4-FFF2-40B4-BE49-F238E27FC236}">
                    <a16:creationId xmlns:a16="http://schemas.microsoft.com/office/drawing/2014/main" id="{D795DAAB-A8A9-4B4A-A0E4-9E44163BBB96}"/>
                  </a:ext>
                </a:extLst>
              </p:cNvPr>
              <p:cNvPicPr/>
              <p:nvPr/>
            </p:nvPicPr>
            <p:blipFill>
              <a:blip r:embed="rId12"/>
              <a:stretch>
                <a:fillRect/>
              </a:stretch>
            </p:blipFill>
            <p:spPr>
              <a:xfrm>
                <a:off x="1890360" y="633240"/>
                <a:ext cx="9047880" cy="4157280"/>
              </a:xfrm>
              <a:prstGeom prst="rect">
                <a:avLst/>
              </a:prstGeom>
            </p:spPr>
          </p:pic>
        </mc:Fallback>
      </mc:AlternateContent>
    </p:spTree>
    <p:extLst>
      <p:ext uri="{BB962C8B-B14F-4D97-AF65-F5344CB8AC3E}">
        <p14:creationId xmlns:p14="http://schemas.microsoft.com/office/powerpoint/2010/main" val="2880673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Title 3">
            <a:extLst>
              <a:ext uri="{FF2B5EF4-FFF2-40B4-BE49-F238E27FC236}">
                <a16:creationId xmlns:a16="http://schemas.microsoft.com/office/drawing/2014/main" id="{6DB06CF4-F8B2-4DFA-9FA0-2C9136CB4B23}"/>
              </a:ext>
            </a:extLst>
          </p:cNvPr>
          <p:cNvSpPr>
            <a:spLocks noGrp="1"/>
          </p:cNvSpPr>
          <p:nvPr>
            <p:ph type="title"/>
          </p:nvPr>
        </p:nvSpPr>
        <p:spPr>
          <a:xfrm>
            <a:off x="1102367" y="1264801"/>
            <a:ext cx="4114571" cy="4296387"/>
          </a:xfrm>
        </p:spPr>
        <p:txBody>
          <a:bodyPr>
            <a:normAutofit/>
          </a:bodyPr>
          <a:lstStyle/>
          <a:p>
            <a:pPr algn="ctr"/>
            <a:r>
              <a:rPr lang="en-US" dirty="0">
                <a:solidFill>
                  <a:schemeClr val="bg1"/>
                </a:solidFill>
              </a:rPr>
              <a:t>Verilog Operators</a:t>
            </a:r>
            <a:endParaRPr lang="en-US">
              <a:solidFill>
                <a:schemeClr val="bg1"/>
              </a:solidFill>
            </a:endParaRPr>
          </a:p>
        </p:txBody>
      </p:sp>
      <p:grpSp>
        <p:nvGrpSpPr>
          <p:cNvPr id="16" name="Group 15">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Oval 19">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9A9D0DBE-6300-4030-B6C0-82D77F0FDBE7}"/>
              </a:ext>
            </a:extLst>
          </p:cNvPr>
          <p:cNvSpPr>
            <a:spLocks noGrp="1"/>
          </p:cNvSpPr>
          <p:nvPr>
            <p:ph idx="1"/>
          </p:nvPr>
        </p:nvSpPr>
        <p:spPr>
          <a:xfrm>
            <a:off x="6234868" y="817628"/>
            <a:ext cx="5217173" cy="5402197"/>
          </a:xfrm>
        </p:spPr>
        <p:txBody>
          <a:bodyPr>
            <a:noAutofit/>
          </a:bodyPr>
          <a:lstStyle/>
          <a:p>
            <a:pPr marL="0" indent="0">
              <a:buNone/>
            </a:pPr>
            <a:r>
              <a:rPr lang="en-US" sz="2000" dirty="0">
                <a:solidFill>
                  <a:schemeClr val="bg1"/>
                </a:solidFill>
              </a:rPr>
              <a:t>Verilog supports a large number of operators for carrying out different types of operations. Verilog operators can be broadly classified into the following categories:</a:t>
            </a:r>
          </a:p>
          <a:p>
            <a:endParaRPr lang="en-US" sz="2000" dirty="0">
              <a:solidFill>
                <a:schemeClr val="bg1"/>
              </a:solidFill>
            </a:endParaRPr>
          </a:p>
          <a:p>
            <a:pPr>
              <a:buFont typeface="Wingdings" panose="05000000000000000000" pitchFamily="2" charset="2"/>
              <a:buChar char="q"/>
            </a:pPr>
            <a:r>
              <a:rPr lang="en-US" sz="2000" dirty="0">
                <a:solidFill>
                  <a:schemeClr val="bg1"/>
                </a:solidFill>
              </a:rPr>
              <a:t> Bitwise operators</a:t>
            </a:r>
          </a:p>
          <a:p>
            <a:pPr>
              <a:buFont typeface="Wingdings" panose="05000000000000000000" pitchFamily="2" charset="2"/>
              <a:buChar char="q"/>
            </a:pPr>
            <a:r>
              <a:rPr lang="en-US" sz="2000" dirty="0">
                <a:solidFill>
                  <a:schemeClr val="bg1"/>
                </a:solidFill>
              </a:rPr>
              <a:t> Logical operators</a:t>
            </a:r>
          </a:p>
          <a:p>
            <a:pPr>
              <a:buFont typeface="Wingdings" panose="05000000000000000000" pitchFamily="2" charset="2"/>
              <a:buChar char="q"/>
            </a:pPr>
            <a:r>
              <a:rPr lang="en-US" sz="2000" dirty="0">
                <a:solidFill>
                  <a:schemeClr val="bg1"/>
                </a:solidFill>
              </a:rPr>
              <a:t> Arithmetic operators	</a:t>
            </a:r>
          </a:p>
          <a:p>
            <a:pPr>
              <a:buFont typeface="Wingdings" panose="05000000000000000000" pitchFamily="2" charset="2"/>
              <a:buChar char="q"/>
            </a:pPr>
            <a:r>
              <a:rPr lang="en-US" sz="2000" dirty="0">
                <a:solidFill>
                  <a:schemeClr val="bg1"/>
                </a:solidFill>
              </a:rPr>
              <a:t> Relational operators</a:t>
            </a:r>
          </a:p>
          <a:p>
            <a:pPr>
              <a:buFont typeface="Wingdings" panose="05000000000000000000" pitchFamily="2" charset="2"/>
              <a:buChar char="q"/>
            </a:pPr>
            <a:r>
              <a:rPr lang="en-US" sz="2000" dirty="0">
                <a:solidFill>
                  <a:schemeClr val="bg1"/>
                </a:solidFill>
              </a:rPr>
              <a:t> Shift operators</a:t>
            </a:r>
          </a:p>
          <a:p>
            <a:pPr>
              <a:buFont typeface="Wingdings" panose="05000000000000000000" pitchFamily="2" charset="2"/>
              <a:buChar char="q"/>
            </a:pPr>
            <a:r>
              <a:rPr lang="en-US" sz="2000" dirty="0">
                <a:solidFill>
                  <a:schemeClr val="bg1"/>
                </a:solidFill>
              </a:rPr>
              <a:t> Concatenate operator</a:t>
            </a:r>
          </a:p>
          <a:p>
            <a:pPr>
              <a:buFont typeface="Wingdings" panose="05000000000000000000" pitchFamily="2" charset="2"/>
              <a:buChar char="q"/>
            </a:pPr>
            <a:r>
              <a:rPr lang="en-US" sz="2000" dirty="0">
                <a:solidFill>
                  <a:schemeClr val="bg1"/>
                </a:solidFill>
              </a:rPr>
              <a:t> Replication operator</a:t>
            </a:r>
          </a:p>
          <a:p>
            <a:pPr>
              <a:buFont typeface="Wingdings" panose="05000000000000000000" pitchFamily="2" charset="2"/>
              <a:buChar char="q"/>
            </a:pPr>
            <a:r>
              <a:rPr lang="en-US" sz="2000" dirty="0">
                <a:solidFill>
                  <a:schemeClr val="bg1"/>
                </a:solidFill>
              </a:rPr>
              <a:t> Condition operator</a:t>
            </a:r>
          </a:p>
          <a:p>
            <a:pPr marL="0" indent="0">
              <a:buNone/>
            </a:pPr>
            <a:r>
              <a:rPr lang="en-US" sz="2000" dirty="0">
                <a:solidFill>
                  <a:schemeClr val="bg1"/>
                </a:solidFill>
              </a:rPr>
              <a:t> </a:t>
            </a:r>
          </a:p>
        </p:txBody>
      </p:sp>
      <p:sp>
        <p:nvSpPr>
          <p:cNvPr id="3" name="Slide Number Placeholder 2">
            <a:extLst>
              <a:ext uri="{FF2B5EF4-FFF2-40B4-BE49-F238E27FC236}">
                <a16:creationId xmlns:a16="http://schemas.microsoft.com/office/drawing/2014/main" id="{F7EDFF92-C39E-4D10-8C0F-5B576B8FF271}"/>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23</a:t>
            </a:fld>
            <a:endParaRPr lang="en-US">
              <a:solidFill>
                <a:schemeClr val="bg1"/>
              </a:solidFill>
            </a:endParaRP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 name="Footer Placeholder 3">
            <a:extLst>
              <a:ext uri="{FF2B5EF4-FFF2-40B4-BE49-F238E27FC236}">
                <a16:creationId xmlns:a16="http://schemas.microsoft.com/office/drawing/2014/main" id="{23716F5F-19BB-4770-A53D-8295E3D859CD}"/>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pic>
        <p:nvPicPr>
          <p:cNvPr id="23" name="Picture 22">
            <a:extLst>
              <a:ext uri="{FF2B5EF4-FFF2-40B4-BE49-F238E27FC236}">
                <a16:creationId xmlns:a16="http://schemas.microsoft.com/office/drawing/2014/main" id="{DF22B1EE-D0D4-7743-B92B-CA69F50AF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p:spTree>
    <p:extLst>
      <p:ext uri="{BB962C8B-B14F-4D97-AF65-F5344CB8AC3E}">
        <p14:creationId xmlns:p14="http://schemas.microsoft.com/office/powerpoint/2010/main" val="2814350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Title 3">
            <a:extLst>
              <a:ext uri="{FF2B5EF4-FFF2-40B4-BE49-F238E27FC236}">
                <a16:creationId xmlns:a16="http://schemas.microsoft.com/office/drawing/2014/main" id="{6DB06CF4-F8B2-4DFA-9FA0-2C9136CB4B23}"/>
              </a:ext>
            </a:extLst>
          </p:cNvPr>
          <p:cNvSpPr>
            <a:spLocks noGrp="1"/>
          </p:cNvSpPr>
          <p:nvPr>
            <p:ph type="title"/>
          </p:nvPr>
        </p:nvSpPr>
        <p:spPr>
          <a:xfrm>
            <a:off x="1102367" y="1264801"/>
            <a:ext cx="4114571" cy="4296387"/>
          </a:xfrm>
        </p:spPr>
        <p:txBody>
          <a:bodyPr>
            <a:normAutofit/>
          </a:bodyPr>
          <a:lstStyle/>
          <a:p>
            <a:pPr algn="ctr"/>
            <a:r>
              <a:rPr lang="en-US" dirty="0">
                <a:solidFill>
                  <a:schemeClr val="bg1"/>
                </a:solidFill>
              </a:rPr>
              <a:t>Verilog Operators</a:t>
            </a:r>
            <a:endParaRPr lang="en-US">
              <a:solidFill>
                <a:schemeClr val="bg1"/>
              </a:solidFill>
            </a:endParaRPr>
          </a:p>
        </p:txBody>
      </p:sp>
      <p:grpSp>
        <p:nvGrpSpPr>
          <p:cNvPr id="16" name="Group 15">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Oval 19">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9A9D0DBE-6300-4030-B6C0-82D77F0FDBE7}"/>
              </a:ext>
            </a:extLst>
          </p:cNvPr>
          <p:cNvSpPr>
            <a:spLocks noGrp="1"/>
          </p:cNvSpPr>
          <p:nvPr>
            <p:ph idx="1"/>
          </p:nvPr>
        </p:nvSpPr>
        <p:spPr>
          <a:xfrm>
            <a:off x="6042098" y="817628"/>
            <a:ext cx="5409944" cy="5402197"/>
          </a:xfrm>
        </p:spPr>
        <p:txBody>
          <a:bodyPr>
            <a:noAutofit/>
          </a:bodyPr>
          <a:lstStyle/>
          <a:p>
            <a:pPr marL="0" marR="0" lvl="0" indent="0" algn="l" defTabSz="914400" rtl="0" eaLnBrk="1" fontAlgn="auto" latinLnBrk="0" hangingPunct="1">
              <a:lnSpc>
                <a:spcPct val="90000"/>
              </a:lnSpc>
              <a:spcBef>
                <a:spcPts val="1200"/>
              </a:spcBef>
              <a:spcAft>
                <a:spcPts val="200"/>
              </a:spcAft>
              <a:buClr>
                <a:srgbClr val="7F7F7F"/>
              </a:buClr>
              <a:buSzPct val="100000"/>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Bitwise operators</a:t>
            </a:r>
          </a:p>
          <a:p>
            <a:pPr marL="0" indent="0">
              <a:buNone/>
            </a:pPr>
            <a:r>
              <a:rPr lang="en-US" sz="2000" dirty="0">
                <a:solidFill>
                  <a:schemeClr val="bg1"/>
                </a:solidFill>
              </a:rPr>
              <a:t> </a:t>
            </a:r>
          </a:p>
        </p:txBody>
      </p:sp>
      <p:sp>
        <p:nvSpPr>
          <p:cNvPr id="3" name="Slide Number Placeholder 2">
            <a:extLst>
              <a:ext uri="{FF2B5EF4-FFF2-40B4-BE49-F238E27FC236}">
                <a16:creationId xmlns:a16="http://schemas.microsoft.com/office/drawing/2014/main" id="{F7EDFF92-C39E-4D10-8C0F-5B576B8FF271}"/>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24</a:t>
            </a:fld>
            <a:endParaRPr lang="en-US">
              <a:solidFill>
                <a:schemeClr val="bg1"/>
              </a:solidFill>
            </a:endParaRP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 name="Footer Placeholder 3">
            <a:extLst>
              <a:ext uri="{FF2B5EF4-FFF2-40B4-BE49-F238E27FC236}">
                <a16:creationId xmlns:a16="http://schemas.microsoft.com/office/drawing/2014/main" id="{23716F5F-19BB-4770-A53D-8295E3D859CD}"/>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23" name="Table 22">
            <a:extLst>
              <a:ext uri="{FF2B5EF4-FFF2-40B4-BE49-F238E27FC236}">
                <a16:creationId xmlns:a16="http://schemas.microsoft.com/office/drawing/2014/main" id="{0E43E2D1-2642-4936-9A28-6399FF9E9DBB}"/>
              </a:ext>
            </a:extLst>
          </p:cNvPr>
          <p:cNvGraphicFramePr>
            <a:graphicFrameLocks noGrp="1"/>
          </p:cNvGraphicFramePr>
          <p:nvPr>
            <p:extLst>
              <p:ext uri="{D42A27DB-BD31-4B8C-83A1-F6EECF244321}">
                <p14:modId xmlns:p14="http://schemas.microsoft.com/office/powerpoint/2010/main" val="922550406"/>
              </p:ext>
            </p:extLst>
          </p:nvPr>
        </p:nvGraphicFramePr>
        <p:xfrm>
          <a:off x="6096000" y="1713055"/>
          <a:ext cx="5409944" cy="3211649"/>
        </p:xfrm>
        <a:graphic>
          <a:graphicData uri="http://schemas.openxmlformats.org/drawingml/2006/table">
            <a:tbl>
              <a:tblPr firstRow="1" bandRow="1">
                <a:tableStyleId>{85BE263C-DBD7-4A20-BB59-AAB30ACAA65A}</a:tableStyleId>
              </a:tblPr>
              <a:tblGrid>
                <a:gridCol w="1385193">
                  <a:extLst>
                    <a:ext uri="{9D8B030D-6E8A-4147-A177-3AD203B41FA5}">
                      <a16:colId xmlns:a16="http://schemas.microsoft.com/office/drawing/2014/main" val="20000"/>
                    </a:ext>
                  </a:extLst>
                </a:gridCol>
                <a:gridCol w="4024751">
                  <a:extLst>
                    <a:ext uri="{9D8B030D-6E8A-4147-A177-3AD203B41FA5}">
                      <a16:colId xmlns:a16="http://schemas.microsoft.com/office/drawing/2014/main" val="20001"/>
                    </a:ext>
                  </a:extLst>
                </a:gridCol>
              </a:tblGrid>
              <a:tr h="458807">
                <a:tc>
                  <a:txBody>
                    <a:bodyPr/>
                    <a:lstStyle/>
                    <a:p>
                      <a:r>
                        <a:rPr lang="en-US"/>
                        <a:t>Operator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8807">
                <a:tc>
                  <a:txBody>
                    <a:bodyPr/>
                    <a:lstStyle/>
                    <a:p>
                      <a:pPr algn="l"/>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This will produce</a:t>
                      </a:r>
                      <a:r>
                        <a:rPr lang="en-US" baseline="0"/>
                        <a:t> 1’s complement of 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807">
                <a:tc>
                  <a:txBody>
                    <a:bodyPr/>
                    <a:lstStyle/>
                    <a:p>
                      <a:pPr algn="l"/>
                      <a:r>
                        <a:rPr lang="en-US"/>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This will produce</a:t>
                      </a:r>
                      <a:r>
                        <a:rPr lang="en-US" baseline="0" dirty="0"/>
                        <a:t> 2’s complement of 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8807">
                <a:tc>
                  <a:txBody>
                    <a:bodyPr/>
                    <a:lstStyle/>
                    <a:p>
                      <a:pPr algn="l"/>
                      <a:r>
                        <a:rPr lang="en-US"/>
                        <a:t> A &amp; B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 Bitwise 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8807">
                <a:tc>
                  <a:txBody>
                    <a:bodyPr/>
                    <a:lstStyle/>
                    <a:p>
                      <a:pPr algn="l"/>
                      <a:r>
                        <a:rPr lang="en-US"/>
                        <a:t>A | 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Bitwise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8807">
                <a:tc>
                  <a:txBody>
                    <a:bodyPr/>
                    <a:lstStyle/>
                    <a:p>
                      <a:pPr algn="l"/>
                      <a:r>
                        <a:rPr lang="en-US"/>
                        <a:t>A^B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Bitwise XOR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8807">
                <a:tc>
                  <a:txBody>
                    <a:bodyPr/>
                    <a:lstStyle/>
                    <a:p>
                      <a:pPr algn="l"/>
                      <a:r>
                        <a:rPr lang="en-US"/>
                        <a:t>A^~B /</a:t>
                      </a:r>
                      <a:r>
                        <a:rPr lang="en-US" baseline="0"/>
                        <a:t> A~^B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Bitwise XNOR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30" name="Picture 29">
            <a:extLst>
              <a:ext uri="{FF2B5EF4-FFF2-40B4-BE49-F238E27FC236}">
                <a16:creationId xmlns:a16="http://schemas.microsoft.com/office/drawing/2014/main" id="{3E5FB11B-402F-2B41-A773-402331E86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p:spTree>
    <p:extLst>
      <p:ext uri="{BB962C8B-B14F-4D97-AF65-F5344CB8AC3E}">
        <p14:creationId xmlns:p14="http://schemas.microsoft.com/office/powerpoint/2010/main" val="2639373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Title 3">
            <a:extLst>
              <a:ext uri="{FF2B5EF4-FFF2-40B4-BE49-F238E27FC236}">
                <a16:creationId xmlns:a16="http://schemas.microsoft.com/office/drawing/2014/main" id="{6DB06CF4-F8B2-4DFA-9FA0-2C9136CB4B23}"/>
              </a:ext>
            </a:extLst>
          </p:cNvPr>
          <p:cNvSpPr>
            <a:spLocks noGrp="1"/>
          </p:cNvSpPr>
          <p:nvPr>
            <p:ph type="title"/>
          </p:nvPr>
        </p:nvSpPr>
        <p:spPr>
          <a:xfrm>
            <a:off x="1102367" y="1264801"/>
            <a:ext cx="4114571" cy="4296387"/>
          </a:xfrm>
        </p:spPr>
        <p:txBody>
          <a:bodyPr>
            <a:normAutofit/>
          </a:bodyPr>
          <a:lstStyle/>
          <a:p>
            <a:pPr algn="ctr"/>
            <a:r>
              <a:rPr lang="en-US" dirty="0">
                <a:solidFill>
                  <a:schemeClr val="bg1"/>
                </a:solidFill>
              </a:rPr>
              <a:t>Verilog Operators</a:t>
            </a:r>
          </a:p>
        </p:txBody>
      </p:sp>
      <p:grpSp>
        <p:nvGrpSpPr>
          <p:cNvPr id="16" name="Group 15">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Oval 19">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9A9D0DBE-6300-4030-B6C0-82D77F0FDBE7}"/>
              </a:ext>
            </a:extLst>
          </p:cNvPr>
          <p:cNvSpPr>
            <a:spLocks noGrp="1"/>
          </p:cNvSpPr>
          <p:nvPr>
            <p:ph idx="1"/>
          </p:nvPr>
        </p:nvSpPr>
        <p:spPr>
          <a:xfrm>
            <a:off x="5726976" y="817628"/>
            <a:ext cx="5885036" cy="5402197"/>
          </a:xfrm>
        </p:spPr>
        <p:txBody>
          <a:bodyPr>
            <a:noAutofit/>
          </a:bodyPr>
          <a:lstStyle/>
          <a:p>
            <a:pPr marL="91440" marR="0" lvl="0" indent="-91440" algn="l" defTabSz="914400" rtl="0" eaLnBrk="1" fontAlgn="auto" latinLnBrk="0" hangingPunct="1">
              <a:lnSpc>
                <a:spcPct val="90000"/>
              </a:lnSpc>
              <a:spcBef>
                <a:spcPts val="1200"/>
              </a:spcBef>
              <a:spcAft>
                <a:spcPts val="200"/>
              </a:spcAft>
              <a:buClr>
                <a:srgbClr val="7F7F7F"/>
              </a:buClr>
              <a:buSzPct val="100000"/>
              <a:buFont typeface="Calibri" panose="020F0502020204030204" pitchFamily="34" charset="0"/>
              <a:buChar char=" "/>
              <a:tabLst/>
              <a:defRPr/>
            </a:pP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Logical  operators</a:t>
            </a:r>
          </a:p>
          <a:p>
            <a:pPr marL="91440" marR="0" lvl="0" indent="-91440" algn="just" defTabSz="914400" rtl="0" eaLnBrk="1" fontAlgn="auto" latinLnBrk="0" hangingPunct="1">
              <a:lnSpc>
                <a:spcPct val="90000"/>
              </a:lnSpc>
              <a:spcBef>
                <a:spcPts val="1200"/>
              </a:spcBef>
              <a:spcAft>
                <a:spcPts val="200"/>
              </a:spcAft>
              <a:buClr>
                <a:srgbClr val="7F7F7F"/>
              </a:buClr>
              <a:buSzPct val="100000"/>
              <a:buFont typeface="Calibri" panose="020F0502020204030204" pitchFamily="34" charset="0"/>
              <a:buChar char=" "/>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These operators work on single or  multi bit operands but generate 1 bit result i.e., </a:t>
            </a:r>
            <a:r>
              <a:rPr kumimoji="0" lang="en-US" sz="2000" b="0" i="1" u="none" strike="noStrike" kern="1200" cap="none" spc="0" normalizeH="0" baseline="0" noProof="0" dirty="0">
                <a:ln>
                  <a:noFill/>
                </a:ln>
                <a:solidFill>
                  <a:schemeClr val="bg1"/>
                </a:solidFill>
                <a:effectLst/>
                <a:uLnTx/>
                <a:uFillTx/>
                <a:latin typeface="Calibri" panose="020F0502020204030204"/>
                <a:ea typeface="+mn-ea"/>
                <a:cs typeface="+mn-cs"/>
              </a:rPr>
              <a:t>True</a:t>
            </a: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 or </a:t>
            </a:r>
            <a:r>
              <a:rPr kumimoji="0" lang="en-US" sz="2000" b="0" i="1" u="none" strike="noStrike" kern="1200" cap="none" spc="0" normalizeH="0" baseline="0" noProof="0" dirty="0">
                <a:ln>
                  <a:noFill/>
                </a:ln>
                <a:solidFill>
                  <a:schemeClr val="bg1"/>
                </a:solidFill>
                <a:effectLst/>
                <a:uLnTx/>
                <a:uFillTx/>
                <a:latin typeface="Calibri" panose="020F0502020204030204"/>
                <a:ea typeface="+mn-ea"/>
                <a:cs typeface="+mn-cs"/>
              </a:rPr>
              <a:t>False</a:t>
            </a: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a:t>
            </a:r>
          </a:p>
          <a:p>
            <a:pPr marL="0" indent="0">
              <a:buNone/>
            </a:pPr>
            <a:r>
              <a:rPr lang="en-US" sz="2000" dirty="0">
                <a:solidFill>
                  <a:schemeClr val="bg1"/>
                </a:solidFill>
              </a:rPr>
              <a:t> </a:t>
            </a:r>
          </a:p>
        </p:txBody>
      </p:sp>
      <p:sp>
        <p:nvSpPr>
          <p:cNvPr id="3" name="Slide Number Placeholder 2">
            <a:extLst>
              <a:ext uri="{FF2B5EF4-FFF2-40B4-BE49-F238E27FC236}">
                <a16:creationId xmlns:a16="http://schemas.microsoft.com/office/drawing/2014/main" id="{F7EDFF92-C39E-4D10-8C0F-5B576B8FF271}"/>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25</a:t>
            </a:fld>
            <a:endParaRPr lang="en-US">
              <a:solidFill>
                <a:schemeClr val="bg1"/>
              </a:solidFill>
            </a:endParaRP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 name="Footer Placeholder 3">
            <a:extLst>
              <a:ext uri="{FF2B5EF4-FFF2-40B4-BE49-F238E27FC236}">
                <a16:creationId xmlns:a16="http://schemas.microsoft.com/office/drawing/2014/main" id="{23716F5F-19BB-4770-A53D-8295E3D859CD}"/>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30" name="Table 29">
            <a:extLst>
              <a:ext uri="{FF2B5EF4-FFF2-40B4-BE49-F238E27FC236}">
                <a16:creationId xmlns:a16="http://schemas.microsoft.com/office/drawing/2014/main" id="{98D1C394-F699-418F-9B93-965ADF6E25D1}"/>
              </a:ext>
            </a:extLst>
          </p:cNvPr>
          <p:cNvGraphicFramePr>
            <a:graphicFrameLocks noGrp="1"/>
          </p:cNvGraphicFramePr>
          <p:nvPr>
            <p:extLst>
              <p:ext uri="{D42A27DB-BD31-4B8C-83A1-F6EECF244321}">
                <p14:modId xmlns:p14="http://schemas.microsoft.com/office/powerpoint/2010/main" val="1120135617"/>
              </p:ext>
            </p:extLst>
          </p:nvPr>
        </p:nvGraphicFramePr>
        <p:xfrm>
          <a:off x="5889053" y="2478730"/>
          <a:ext cx="5464747" cy="2445971"/>
        </p:xfrm>
        <a:graphic>
          <a:graphicData uri="http://schemas.openxmlformats.org/drawingml/2006/table">
            <a:tbl>
              <a:tblPr firstRow="1" bandRow="1">
                <a:tableStyleId>{9DCAF9ED-07DC-4A11-8D7F-57B35C25682E}</a:tableStyleId>
              </a:tblPr>
              <a:tblGrid>
                <a:gridCol w="1077579">
                  <a:extLst>
                    <a:ext uri="{9D8B030D-6E8A-4147-A177-3AD203B41FA5}">
                      <a16:colId xmlns:a16="http://schemas.microsoft.com/office/drawing/2014/main" val="20000"/>
                    </a:ext>
                  </a:extLst>
                </a:gridCol>
                <a:gridCol w="4387168">
                  <a:extLst>
                    <a:ext uri="{9D8B030D-6E8A-4147-A177-3AD203B41FA5}">
                      <a16:colId xmlns:a16="http://schemas.microsoft.com/office/drawing/2014/main" val="20001"/>
                    </a:ext>
                  </a:extLst>
                </a:gridCol>
              </a:tblGrid>
              <a:tr h="391355">
                <a:tc>
                  <a:txBody>
                    <a:bodyPr/>
                    <a:lstStyle/>
                    <a:p>
                      <a:r>
                        <a:rPr lang="en-US"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4872">
                <a:tc>
                  <a:txBody>
                    <a:bodyPr/>
                    <a:lstStyle/>
                    <a:p>
                      <a:pPr algn="l"/>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a:t>
                      </a:r>
                      <a:r>
                        <a:rPr lang="en-US" baseline="0" dirty="0"/>
                        <a:t> A(!A) produces “1(True)” only if all bits of A are 0 else !A gives “0(False)”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84872">
                <a:tc>
                  <a:txBody>
                    <a:bodyPr/>
                    <a:lstStyle/>
                    <a:p>
                      <a:pPr algn="l"/>
                      <a:r>
                        <a:rPr lang="en-US" dirty="0"/>
                        <a:t>A&amp;&amp;B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a:t>
                      </a:r>
                      <a:r>
                        <a:rPr lang="en-US" baseline="0" dirty="0"/>
                        <a:t> result of A&amp;&amp;B is “1(True) if both A and B are nonzero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84872">
                <a:tc>
                  <a:txBody>
                    <a:bodyPr/>
                    <a:lstStyle/>
                    <a:p>
                      <a:pPr algn="l"/>
                      <a:r>
                        <a:rPr lang="en-US" dirty="0"/>
                        <a:t> A||</a:t>
                      </a:r>
                      <a:r>
                        <a:rPr lang="en-US" baseline="0" dirty="0"/>
                        <a:t> </a:t>
                      </a:r>
                      <a:r>
                        <a:rPr lang="en-US" dirty="0"/>
                        <a:t>B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A||B</a:t>
                      </a:r>
                      <a:r>
                        <a:rPr lang="en-US" baseline="0" dirty="0"/>
                        <a:t> gives “1(True)” unless both A and B are zero.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23" name="Picture 22">
            <a:extLst>
              <a:ext uri="{FF2B5EF4-FFF2-40B4-BE49-F238E27FC236}">
                <a16:creationId xmlns:a16="http://schemas.microsoft.com/office/drawing/2014/main" id="{AADC6941-D972-3746-8E2A-AA32CC2FC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p:spTree>
    <p:extLst>
      <p:ext uri="{BB962C8B-B14F-4D97-AF65-F5344CB8AC3E}">
        <p14:creationId xmlns:p14="http://schemas.microsoft.com/office/powerpoint/2010/main" val="2851562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Title 3">
            <a:extLst>
              <a:ext uri="{FF2B5EF4-FFF2-40B4-BE49-F238E27FC236}">
                <a16:creationId xmlns:a16="http://schemas.microsoft.com/office/drawing/2014/main" id="{6DB06CF4-F8B2-4DFA-9FA0-2C9136CB4B23}"/>
              </a:ext>
            </a:extLst>
          </p:cNvPr>
          <p:cNvSpPr>
            <a:spLocks noGrp="1"/>
          </p:cNvSpPr>
          <p:nvPr>
            <p:ph type="title"/>
          </p:nvPr>
        </p:nvSpPr>
        <p:spPr>
          <a:xfrm>
            <a:off x="1102367" y="1264801"/>
            <a:ext cx="4114571" cy="4296387"/>
          </a:xfrm>
        </p:spPr>
        <p:txBody>
          <a:bodyPr>
            <a:normAutofit/>
          </a:bodyPr>
          <a:lstStyle/>
          <a:p>
            <a:pPr algn="ctr"/>
            <a:r>
              <a:rPr lang="en-US" dirty="0">
                <a:solidFill>
                  <a:schemeClr val="bg1"/>
                </a:solidFill>
              </a:rPr>
              <a:t>Verilog Operators</a:t>
            </a:r>
          </a:p>
        </p:txBody>
      </p:sp>
      <p:grpSp>
        <p:nvGrpSpPr>
          <p:cNvPr id="16" name="Group 15">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Oval 19">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9A9D0DBE-6300-4030-B6C0-82D77F0FDBE7}"/>
              </a:ext>
            </a:extLst>
          </p:cNvPr>
          <p:cNvSpPr>
            <a:spLocks noGrp="1"/>
          </p:cNvSpPr>
          <p:nvPr>
            <p:ph idx="1"/>
          </p:nvPr>
        </p:nvSpPr>
        <p:spPr>
          <a:xfrm>
            <a:off x="5202302" y="1485900"/>
            <a:ext cx="6753524" cy="4733925"/>
          </a:xfrm>
        </p:spPr>
        <p:txBody>
          <a:bodyPr>
            <a:noAutofit/>
          </a:bodyPr>
          <a:lstStyle/>
          <a:p>
            <a:pPr marL="91440" marR="0" lvl="0" indent="-91440" algn="l" defTabSz="914400" rtl="0" eaLnBrk="1" fontAlgn="auto" latinLnBrk="0" hangingPunct="1">
              <a:lnSpc>
                <a:spcPct val="90000"/>
              </a:lnSpc>
              <a:spcBef>
                <a:spcPts val="1200"/>
              </a:spcBef>
              <a:spcAft>
                <a:spcPts val="200"/>
              </a:spcAft>
              <a:buClr>
                <a:srgbClr val="7F7F7F"/>
              </a:buClr>
              <a:buSzPct val="100000"/>
              <a:buFont typeface="Calibri" panose="020F0502020204030204" pitchFamily="34" charset="0"/>
              <a:buChar char=" "/>
              <a:tabLst/>
              <a:defRPr/>
            </a:pP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Arithmetic  operators</a:t>
            </a:r>
          </a:p>
          <a:p>
            <a:pPr marL="0" indent="0">
              <a:buNone/>
            </a:pPr>
            <a:r>
              <a:rPr lang="en-US" sz="2000" dirty="0">
                <a:solidFill>
                  <a:schemeClr val="bg1"/>
                </a:solidFill>
              </a:rPr>
              <a:t> </a:t>
            </a:r>
          </a:p>
        </p:txBody>
      </p:sp>
      <p:sp>
        <p:nvSpPr>
          <p:cNvPr id="3" name="Slide Number Placeholder 2">
            <a:extLst>
              <a:ext uri="{FF2B5EF4-FFF2-40B4-BE49-F238E27FC236}">
                <a16:creationId xmlns:a16="http://schemas.microsoft.com/office/drawing/2014/main" id="{F7EDFF92-C39E-4D10-8C0F-5B576B8FF271}"/>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26</a:t>
            </a:fld>
            <a:endParaRPr lang="en-US">
              <a:solidFill>
                <a:schemeClr val="bg1"/>
              </a:solidFill>
            </a:endParaRP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 name="Footer Placeholder 3">
            <a:extLst>
              <a:ext uri="{FF2B5EF4-FFF2-40B4-BE49-F238E27FC236}">
                <a16:creationId xmlns:a16="http://schemas.microsoft.com/office/drawing/2014/main" id="{23716F5F-19BB-4770-A53D-8295E3D859CD}"/>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23" name="Table 22">
            <a:extLst>
              <a:ext uri="{FF2B5EF4-FFF2-40B4-BE49-F238E27FC236}">
                <a16:creationId xmlns:a16="http://schemas.microsoft.com/office/drawing/2014/main" id="{913FBE98-F818-47C8-BBF7-7FB93587B9DA}"/>
              </a:ext>
            </a:extLst>
          </p:cNvPr>
          <p:cNvGraphicFramePr>
            <a:graphicFrameLocks noGrp="1"/>
          </p:cNvGraphicFramePr>
          <p:nvPr>
            <p:extLst>
              <p:ext uri="{D42A27DB-BD31-4B8C-83A1-F6EECF244321}">
                <p14:modId xmlns:p14="http://schemas.microsoft.com/office/powerpoint/2010/main" val="350977281"/>
              </p:ext>
            </p:extLst>
          </p:nvPr>
        </p:nvGraphicFramePr>
        <p:xfrm>
          <a:off x="5419376" y="2143125"/>
          <a:ext cx="6536450" cy="2521236"/>
        </p:xfrm>
        <a:graphic>
          <a:graphicData uri="http://schemas.openxmlformats.org/drawingml/2006/table">
            <a:tbl>
              <a:tblPr firstRow="1" bandRow="1">
                <a:tableStyleId>{85BE263C-DBD7-4A20-BB59-AAB30ACAA65A}</a:tableStyleId>
              </a:tblPr>
              <a:tblGrid>
                <a:gridCol w="1288906">
                  <a:extLst>
                    <a:ext uri="{9D8B030D-6E8A-4147-A177-3AD203B41FA5}">
                      <a16:colId xmlns:a16="http://schemas.microsoft.com/office/drawing/2014/main" val="20000"/>
                    </a:ext>
                  </a:extLst>
                </a:gridCol>
                <a:gridCol w="5247544">
                  <a:extLst>
                    <a:ext uri="{9D8B030D-6E8A-4147-A177-3AD203B41FA5}">
                      <a16:colId xmlns:a16="http://schemas.microsoft.com/office/drawing/2014/main" val="20001"/>
                    </a:ext>
                  </a:extLst>
                </a:gridCol>
              </a:tblGrid>
              <a:tr h="420206">
                <a:tc>
                  <a:txBody>
                    <a:bodyPr/>
                    <a:lstStyle/>
                    <a:p>
                      <a:r>
                        <a:rPr lang="en-US"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0206">
                <a:tc>
                  <a:txBody>
                    <a:bodyPr/>
                    <a:lstStyle/>
                    <a:p>
                      <a:pPr algn="l"/>
                      <a:r>
                        <a:rPr lang="en-US"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Addition of two single or multibit numbers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0206">
                <a:tc>
                  <a:txBody>
                    <a:bodyPr/>
                    <a:lstStyle/>
                    <a:p>
                      <a:pPr algn="l"/>
                      <a:r>
                        <a:rPr lang="en-US"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Subtraction</a:t>
                      </a:r>
                      <a:r>
                        <a:rPr lang="en-US" baseline="0" dirty="0"/>
                        <a:t> of two single or multibit numbers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0206">
                <a:tc>
                  <a:txBody>
                    <a:bodyPr/>
                    <a:lstStyle/>
                    <a:p>
                      <a:pPr algn="l"/>
                      <a:r>
                        <a:rPr lang="en-US"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Multiplication of two single or multibit numbers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0206">
                <a:tc>
                  <a:txBody>
                    <a:bodyPr/>
                    <a:lstStyle/>
                    <a:p>
                      <a:pPr algn="l"/>
                      <a:r>
                        <a:rPr lang="en-US"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Division of two single or multibit numbers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20206">
                <a:tc>
                  <a:txBody>
                    <a:bodyPr/>
                    <a:lstStyle/>
                    <a:p>
                      <a:pPr algn="l"/>
                      <a:r>
                        <a:rPr lang="en-US"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This returns the remainder</a:t>
                      </a:r>
                      <a:r>
                        <a:rPr lang="en-US" baseline="0" dirty="0"/>
                        <a:t> of the integer division A/B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30" name="Picture 29">
            <a:extLst>
              <a:ext uri="{FF2B5EF4-FFF2-40B4-BE49-F238E27FC236}">
                <a16:creationId xmlns:a16="http://schemas.microsoft.com/office/drawing/2014/main" id="{F9EB9578-92A6-0844-B0F1-D028A3564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p:spTree>
    <p:extLst>
      <p:ext uri="{BB962C8B-B14F-4D97-AF65-F5344CB8AC3E}">
        <p14:creationId xmlns:p14="http://schemas.microsoft.com/office/powerpoint/2010/main" val="1414541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Title 3">
            <a:extLst>
              <a:ext uri="{FF2B5EF4-FFF2-40B4-BE49-F238E27FC236}">
                <a16:creationId xmlns:a16="http://schemas.microsoft.com/office/drawing/2014/main" id="{6DB06CF4-F8B2-4DFA-9FA0-2C9136CB4B23}"/>
              </a:ext>
            </a:extLst>
          </p:cNvPr>
          <p:cNvSpPr>
            <a:spLocks noGrp="1"/>
          </p:cNvSpPr>
          <p:nvPr>
            <p:ph type="title"/>
          </p:nvPr>
        </p:nvSpPr>
        <p:spPr>
          <a:xfrm>
            <a:off x="1102367" y="1264801"/>
            <a:ext cx="4114571" cy="4296387"/>
          </a:xfrm>
        </p:spPr>
        <p:txBody>
          <a:bodyPr>
            <a:normAutofit/>
          </a:bodyPr>
          <a:lstStyle/>
          <a:p>
            <a:pPr algn="ctr"/>
            <a:r>
              <a:rPr lang="en-US" dirty="0">
                <a:solidFill>
                  <a:schemeClr val="bg1"/>
                </a:solidFill>
              </a:rPr>
              <a:t>Verilog Operators</a:t>
            </a:r>
          </a:p>
        </p:txBody>
      </p:sp>
      <p:grpSp>
        <p:nvGrpSpPr>
          <p:cNvPr id="16" name="Group 15">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Oval 19">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9A9D0DBE-6300-4030-B6C0-82D77F0FDBE7}"/>
              </a:ext>
            </a:extLst>
          </p:cNvPr>
          <p:cNvSpPr>
            <a:spLocks noGrp="1"/>
          </p:cNvSpPr>
          <p:nvPr>
            <p:ph idx="1"/>
          </p:nvPr>
        </p:nvSpPr>
        <p:spPr>
          <a:xfrm>
            <a:off x="5202302" y="1485900"/>
            <a:ext cx="6753524" cy="4733925"/>
          </a:xfrm>
        </p:spPr>
        <p:txBody>
          <a:bodyPr>
            <a:noAutofit/>
          </a:bodyPr>
          <a:lstStyle/>
          <a:p>
            <a:pPr marL="91440" marR="0" lvl="0" indent="-91440" algn="l" defTabSz="914400" rtl="0" eaLnBrk="1" fontAlgn="auto" latinLnBrk="0" hangingPunct="1">
              <a:lnSpc>
                <a:spcPct val="90000"/>
              </a:lnSpc>
              <a:spcBef>
                <a:spcPts val="1200"/>
              </a:spcBef>
              <a:spcAft>
                <a:spcPts val="200"/>
              </a:spcAft>
              <a:buClr>
                <a:srgbClr val="7F7F7F"/>
              </a:buClr>
              <a:buSzPct val="100000"/>
              <a:buFont typeface="Calibri" panose="020F0502020204030204" pitchFamily="34" charset="0"/>
              <a:buChar char=" "/>
              <a:tabLst/>
              <a:defRPr/>
            </a:pPr>
            <a:r>
              <a:rPr kumimoji="0" lang="en-US" sz="2400" b="1" i="0" u="none" strike="noStrike" kern="1200" cap="none" spc="0" normalizeH="0" baseline="0" noProof="0" dirty="0">
                <a:ln>
                  <a:noFill/>
                </a:ln>
                <a:solidFill>
                  <a:schemeClr val="bg1"/>
                </a:solidFill>
                <a:effectLst/>
                <a:uLnTx/>
                <a:uFillTx/>
                <a:latin typeface="Calibri" panose="020F0502020204030204"/>
                <a:ea typeface="+mn-ea"/>
                <a:cs typeface="+mn-cs"/>
              </a:rPr>
              <a:t>Relational  operators</a:t>
            </a:r>
          </a:p>
          <a:p>
            <a:pPr marL="0" indent="0">
              <a:buNone/>
            </a:pPr>
            <a:r>
              <a:rPr lang="en-US" sz="2000" dirty="0">
                <a:solidFill>
                  <a:schemeClr val="bg1"/>
                </a:solidFill>
              </a:rPr>
              <a:t> </a:t>
            </a:r>
          </a:p>
        </p:txBody>
      </p:sp>
      <p:sp>
        <p:nvSpPr>
          <p:cNvPr id="3" name="Slide Number Placeholder 2">
            <a:extLst>
              <a:ext uri="{FF2B5EF4-FFF2-40B4-BE49-F238E27FC236}">
                <a16:creationId xmlns:a16="http://schemas.microsoft.com/office/drawing/2014/main" id="{F7EDFF92-C39E-4D10-8C0F-5B576B8FF271}"/>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27</a:t>
            </a:fld>
            <a:endParaRPr lang="en-US">
              <a:solidFill>
                <a:schemeClr val="bg1"/>
              </a:solidFill>
            </a:endParaRP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 name="Footer Placeholder 3">
            <a:extLst>
              <a:ext uri="{FF2B5EF4-FFF2-40B4-BE49-F238E27FC236}">
                <a16:creationId xmlns:a16="http://schemas.microsoft.com/office/drawing/2014/main" id="{23716F5F-19BB-4770-A53D-8295E3D859CD}"/>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23" name="Table 22">
            <a:extLst>
              <a:ext uri="{FF2B5EF4-FFF2-40B4-BE49-F238E27FC236}">
                <a16:creationId xmlns:a16="http://schemas.microsoft.com/office/drawing/2014/main" id="{913FBE98-F818-47C8-BBF7-7FB93587B9DA}"/>
              </a:ext>
            </a:extLst>
          </p:cNvPr>
          <p:cNvGraphicFramePr>
            <a:graphicFrameLocks noGrp="1"/>
          </p:cNvGraphicFramePr>
          <p:nvPr>
            <p:extLst>
              <p:ext uri="{D42A27DB-BD31-4B8C-83A1-F6EECF244321}">
                <p14:modId xmlns:p14="http://schemas.microsoft.com/office/powerpoint/2010/main" val="1486132636"/>
              </p:ext>
            </p:extLst>
          </p:nvPr>
        </p:nvGraphicFramePr>
        <p:xfrm>
          <a:off x="5419376" y="2143125"/>
          <a:ext cx="6536450" cy="2101030"/>
        </p:xfrm>
        <a:graphic>
          <a:graphicData uri="http://schemas.openxmlformats.org/drawingml/2006/table">
            <a:tbl>
              <a:tblPr firstRow="1" bandRow="1">
                <a:tableStyleId>{85BE263C-DBD7-4A20-BB59-AAB30ACAA65A}</a:tableStyleId>
              </a:tblPr>
              <a:tblGrid>
                <a:gridCol w="1288906">
                  <a:extLst>
                    <a:ext uri="{9D8B030D-6E8A-4147-A177-3AD203B41FA5}">
                      <a16:colId xmlns:a16="http://schemas.microsoft.com/office/drawing/2014/main" val="20000"/>
                    </a:ext>
                  </a:extLst>
                </a:gridCol>
                <a:gridCol w="5247544">
                  <a:extLst>
                    <a:ext uri="{9D8B030D-6E8A-4147-A177-3AD203B41FA5}">
                      <a16:colId xmlns:a16="http://schemas.microsoft.com/office/drawing/2014/main" val="20001"/>
                    </a:ext>
                  </a:extLst>
                </a:gridCol>
              </a:tblGrid>
              <a:tr h="420206">
                <a:tc>
                  <a:txBody>
                    <a:bodyPr/>
                    <a:lstStyle/>
                    <a:p>
                      <a:r>
                        <a:rPr lang="en-US"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0206">
                <a:tc>
                  <a:txBody>
                    <a:bodyPr/>
                    <a:lstStyle/>
                    <a:p>
                      <a:pPr algn="l"/>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1 (</a:t>
                      </a:r>
                      <a:r>
                        <a:rPr lang="en-US" i="1" baseline="0" dirty="0"/>
                        <a:t>True</a:t>
                      </a:r>
                      <a:r>
                        <a:rPr lang="en-US" baseline="0" dirty="0"/>
                        <a:t>) if A is equal to B, 0 </a:t>
                      </a:r>
                      <a:r>
                        <a:rPr lang="en-US" i="1" baseline="0" dirty="0"/>
                        <a:t>(False) </a:t>
                      </a:r>
                      <a:r>
                        <a:rPr lang="en-US" i="0" baseline="0" dirty="0"/>
                        <a:t>otherwise</a:t>
                      </a:r>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0206">
                <a:tc>
                  <a:txBody>
                    <a:bodyPr/>
                    <a:lstStyle/>
                    <a:p>
                      <a:pPr algn="l"/>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a:t>1 (</a:t>
                      </a:r>
                      <a:r>
                        <a:rPr lang="en-US" i="1" baseline="0" dirty="0"/>
                        <a:t>True</a:t>
                      </a:r>
                      <a:r>
                        <a:rPr lang="en-US" baseline="0" dirty="0"/>
                        <a:t>) if A is not equal to B, 0 </a:t>
                      </a:r>
                      <a:r>
                        <a:rPr lang="en-US" i="1" baseline="0" dirty="0"/>
                        <a:t>(False) </a:t>
                      </a:r>
                      <a:r>
                        <a:rPr lang="en-US" i="0" baseline="0" dirty="0"/>
                        <a:t>otherwise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0206">
                <a:tc>
                  <a:txBody>
                    <a:bodyPr/>
                    <a:lstStyle/>
                    <a:p>
                      <a:pPr algn="l"/>
                      <a:r>
                        <a:rPr lang="en-US" dirty="0"/>
                        <a:t>A &gt;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a:t>
                      </a:r>
                      <a:r>
                        <a:rPr lang="en-US" i="1" baseline="0" dirty="0"/>
                        <a:t>True</a:t>
                      </a:r>
                      <a:r>
                        <a:rPr lang="en-US" baseline="0" dirty="0"/>
                        <a:t>) if A is greater than B, 0 </a:t>
                      </a:r>
                      <a:r>
                        <a:rPr lang="en-US" i="1" baseline="0" dirty="0"/>
                        <a:t>(False) </a:t>
                      </a:r>
                      <a:r>
                        <a:rPr lang="en-US" i="0" baseline="0" dirty="0"/>
                        <a:t>otherwise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0206">
                <a:tc>
                  <a:txBody>
                    <a:bodyPr/>
                    <a:lstStyle/>
                    <a:p>
                      <a:pPr algn="l"/>
                      <a:r>
                        <a:rPr lang="en-US" dirty="0"/>
                        <a:t>A &lt;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a:t>
                      </a:r>
                      <a:r>
                        <a:rPr lang="en-US" i="1" baseline="0" dirty="0"/>
                        <a:t>True</a:t>
                      </a:r>
                      <a:r>
                        <a:rPr lang="en-US" baseline="0" dirty="0"/>
                        <a:t>) if A is less than B, 0 </a:t>
                      </a:r>
                      <a:r>
                        <a:rPr lang="en-US" i="1" baseline="0" dirty="0"/>
                        <a:t>(False) </a:t>
                      </a:r>
                      <a:r>
                        <a:rPr lang="en-US" i="0" baseline="0" dirty="0"/>
                        <a:t>otherwise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30" name="Picture 29">
            <a:extLst>
              <a:ext uri="{FF2B5EF4-FFF2-40B4-BE49-F238E27FC236}">
                <a16:creationId xmlns:a16="http://schemas.microsoft.com/office/drawing/2014/main" id="{1B86B6AC-3D3A-C944-8767-04CB7D283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p:spTree>
    <p:extLst>
      <p:ext uri="{BB962C8B-B14F-4D97-AF65-F5344CB8AC3E}">
        <p14:creationId xmlns:p14="http://schemas.microsoft.com/office/powerpoint/2010/main" val="238363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p:txBody>
          <a:bodyPr/>
          <a:lstStyle/>
          <a:p>
            <a:r>
              <a:rPr lang="en-US" dirty="0">
                <a:solidFill>
                  <a:schemeClr val="bg1"/>
                </a:solidFill>
              </a:rPr>
              <a:t>Verilog Operators</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28</a:t>
            </a:fld>
            <a:endParaRPr lang="en-US"/>
          </a:p>
        </p:txBody>
      </p:sp>
      <p:graphicFrame>
        <p:nvGraphicFramePr>
          <p:cNvPr id="6" name="Table 4">
            <a:extLst>
              <a:ext uri="{FF2B5EF4-FFF2-40B4-BE49-F238E27FC236}">
                <a16:creationId xmlns:a16="http://schemas.microsoft.com/office/drawing/2014/main" id="{7758C184-0A57-4C16-8D30-3255C8F84217}"/>
              </a:ext>
            </a:extLst>
          </p:cNvPr>
          <p:cNvGraphicFramePr>
            <a:graphicFrameLocks noGrp="1"/>
          </p:cNvGraphicFramePr>
          <p:nvPr>
            <p:ph idx="1"/>
            <p:extLst>
              <p:ext uri="{D42A27DB-BD31-4B8C-83A1-F6EECF244321}">
                <p14:modId xmlns:p14="http://schemas.microsoft.com/office/powerpoint/2010/main" val="3865421496"/>
              </p:ext>
            </p:extLst>
          </p:nvPr>
        </p:nvGraphicFramePr>
        <p:xfrm>
          <a:off x="1328738" y="1708471"/>
          <a:ext cx="10025060" cy="2225040"/>
        </p:xfrm>
        <a:graphic>
          <a:graphicData uri="http://schemas.openxmlformats.org/drawingml/2006/table">
            <a:tbl>
              <a:tblPr firstRow="1" bandRow="1">
                <a:tableStyleId>{93296810-A885-4BE3-A3E7-6D5BEEA58F35}</a:tableStyleId>
              </a:tblPr>
              <a:tblGrid>
                <a:gridCol w="2004075">
                  <a:extLst>
                    <a:ext uri="{9D8B030D-6E8A-4147-A177-3AD203B41FA5}">
                      <a16:colId xmlns:a16="http://schemas.microsoft.com/office/drawing/2014/main" val="1531517463"/>
                    </a:ext>
                  </a:extLst>
                </a:gridCol>
                <a:gridCol w="2907659">
                  <a:extLst>
                    <a:ext uri="{9D8B030D-6E8A-4147-A177-3AD203B41FA5}">
                      <a16:colId xmlns:a16="http://schemas.microsoft.com/office/drawing/2014/main" val="186025020"/>
                    </a:ext>
                  </a:extLst>
                </a:gridCol>
                <a:gridCol w="5113326">
                  <a:extLst>
                    <a:ext uri="{9D8B030D-6E8A-4147-A177-3AD203B41FA5}">
                      <a16:colId xmlns:a16="http://schemas.microsoft.com/office/drawing/2014/main" val="210641537"/>
                    </a:ext>
                  </a:extLst>
                </a:gridCol>
              </a:tblGrid>
              <a:tr h="370840">
                <a:tc>
                  <a:txBody>
                    <a:bodyPr/>
                    <a:lstStyle/>
                    <a:p>
                      <a:pPr algn="ctr"/>
                      <a:r>
                        <a:rPr lang="en-US" dirty="0"/>
                        <a:t>Operator type</a:t>
                      </a:r>
                    </a:p>
                  </a:txBody>
                  <a:tcPr anchor="ctr"/>
                </a:tc>
                <a:tc>
                  <a:txBody>
                    <a:bodyPr/>
                    <a:lstStyle/>
                    <a:p>
                      <a:pPr algn="ctr"/>
                      <a:r>
                        <a:rPr lang="en-US" dirty="0"/>
                        <a:t>Symbol</a:t>
                      </a:r>
                    </a:p>
                  </a:txBody>
                  <a:tcPr anchor="ctr"/>
                </a:tc>
                <a:tc>
                  <a:txBody>
                    <a:bodyPr/>
                    <a:lstStyle/>
                    <a:p>
                      <a:pPr algn="ctr"/>
                      <a:r>
                        <a:rPr lang="en-US" dirty="0"/>
                        <a:t>Operation performed</a:t>
                      </a:r>
                    </a:p>
                  </a:txBody>
                  <a:tcPr anchor="ctr"/>
                </a:tc>
                <a:extLst>
                  <a:ext uri="{0D108BD9-81ED-4DB2-BD59-A6C34878D82A}">
                    <a16:rowId xmlns:a16="http://schemas.microsoft.com/office/drawing/2014/main" val="1971160337"/>
                  </a:ext>
                </a:extLst>
              </a:tr>
              <a:tr h="370840">
                <a:tc>
                  <a:txBody>
                    <a:bodyPr/>
                    <a:lstStyle/>
                    <a:p>
                      <a:pPr algn="ctr"/>
                      <a:r>
                        <a:rPr lang="en-US" dirty="0"/>
                        <a:t>Shift</a:t>
                      </a:r>
                    </a:p>
                  </a:txBody>
                  <a:tcPr anchor="ctr"/>
                </a:tc>
                <a:tc>
                  <a:txBody>
                    <a:bodyPr/>
                    <a:lstStyle/>
                    <a:p>
                      <a:pPr algn="ctr"/>
                      <a:r>
                        <a:rPr lang="en-US" dirty="0"/>
                        <a:t>&gt;&gt;</a:t>
                      </a:r>
                    </a:p>
                  </a:txBody>
                  <a:tcPr anchor="ctr"/>
                </a:tc>
                <a:tc>
                  <a:txBody>
                    <a:bodyPr/>
                    <a:lstStyle/>
                    <a:p>
                      <a:pPr algn="ctr"/>
                      <a:r>
                        <a:rPr lang="en-US" dirty="0"/>
                        <a:t>Shift right logical</a:t>
                      </a:r>
                    </a:p>
                  </a:txBody>
                  <a:tcPr anchor="ctr"/>
                </a:tc>
                <a:extLst>
                  <a:ext uri="{0D108BD9-81ED-4DB2-BD59-A6C34878D82A}">
                    <a16:rowId xmlns:a16="http://schemas.microsoft.com/office/drawing/2014/main" val="3153162290"/>
                  </a:ext>
                </a:extLst>
              </a:tr>
              <a:tr h="370840">
                <a:tc>
                  <a:txBody>
                    <a:bodyPr/>
                    <a:lstStyle/>
                    <a:p>
                      <a:pPr algn="ctr"/>
                      <a:endParaRPr lang="en-US"/>
                    </a:p>
                  </a:txBody>
                  <a:tcPr anchor="ctr"/>
                </a:tc>
                <a:tc>
                  <a:txBody>
                    <a:bodyPr/>
                    <a:lstStyle/>
                    <a:p>
                      <a:pPr algn="ctr"/>
                      <a:r>
                        <a:rPr lang="en-US" dirty="0"/>
                        <a:t>&lt;&lt;</a:t>
                      </a:r>
                    </a:p>
                  </a:txBody>
                  <a:tcPr anchor="ctr"/>
                </a:tc>
                <a:tc>
                  <a:txBody>
                    <a:bodyPr/>
                    <a:lstStyle/>
                    <a:p>
                      <a:pPr algn="ctr"/>
                      <a:r>
                        <a:rPr lang="en-US" dirty="0"/>
                        <a:t>Shift left logical</a:t>
                      </a:r>
                    </a:p>
                  </a:txBody>
                  <a:tcPr anchor="ctr"/>
                </a:tc>
                <a:extLst>
                  <a:ext uri="{0D108BD9-81ED-4DB2-BD59-A6C34878D82A}">
                    <a16:rowId xmlns:a16="http://schemas.microsoft.com/office/drawing/2014/main" val="2556646753"/>
                  </a:ext>
                </a:extLst>
              </a:tr>
              <a:tr h="370840">
                <a:tc>
                  <a:txBody>
                    <a:bodyPr/>
                    <a:lstStyle/>
                    <a:p>
                      <a:pPr algn="ctr"/>
                      <a:r>
                        <a:rPr lang="en-US"/>
                        <a:t>Concatenate</a:t>
                      </a:r>
                      <a:endParaRPr lang="en-US" dirty="0"/>
                    </a:p>
                  </a:txBody>
                  <a:tcPr anchor="ctr"/>
                </a:tc>
                <a:tc>
                  <a:txBody>
                    <a:bodyPr/>
                    <a:lstStyle/>
                    <a:p>
                      <a:pPr algn="ctr"/>
                      <a:r>
                        <a:rPr lang="en-US" dirty="0"/>
                        <a:t>{}</a:t>
                      </a:r>
                    </a:p>
                  </a:txBody>
                  <a:tcPr anchor="ctr"/>
                </a:tc>
                <a:tc>
                  <a:txBody>
                    <a:bodyPr/>
                    <a:lstStyle/>
                    <a:p>
                      <a:pPr algn="ctr"/>
                      <a:r>
                        <a:rPr lang="en-US" dirty="0"/>
                        <a:t>Join bits</a:t>
                      </a:r>
                    </a:p>
                  </a:txBody>
                  <a:tcPr anchor="ctr"/>
                </a:tc>
                <a:extLst>
                  <a:ext uri="{0D108BD9-81ED-4DB2-BD59-A6C34878D82A}">
                    <a16:rowId xmlns:a16="http://schemas.microsoft.com/office/drawing/2014/main" val="773793760"/>
                  </a:ext>
                </a:extLst>
              </a:tr>
              <a:tr h="370840">
                <a:tc>
                  <a:txBody>
                    <a:bodyPr/>
                    <a:lstStyle/>
                    <a:p>
                      <a:pPr algn="ctr"/>
                      <a:r>
                        <a:rPr lang="en-US" dirty="0"/>
                        <a:t>Replicate</a:t>
                      </a:r>
                    </a:p>
                  </a:txBody>
                  <a:tcPr anchor="ctr"/>
                </a:tc>
                <a:tc>
                  <a:txBody>
                    <a:bodyPr/>
                    <a:lstStyle/>
                    <a:p>
                      <a:pPr algn="ctr"/>
                      <a:r>
                        <a:rPr lang="en-US" dirty="0"/>
                        <a:t>{n{m}}</a:t>
                      </a:r>
                    </a:p>
                  </a:txBody>
                  <a:tcPr anchor="ctr"/>
                </a:tc>
                <a:tc>
                  <a:txBody>
                    <a:bodyPr/>
                    <a:lstStyle/>
                    <a:p>
                      <a:pPr algn="ctr"/>
                      <a:r>
                        <a:rPr lang="en-US" dirty="0"/>
                        <a:t>Duplicate m, n times</a:t>
                      </a:r>
                    </a:p>
                  </a:txBody>
                  <a:tcPr anchor="ctr"/>
                </a:tc>
                <a:extLst>
                  <a:ext uri="{0D108BD9-81ED-4DB2-BD59-A6C34878D82A}">
                    <a16:rowId xmlns:a16="http://schemas.microsoft.com/office/drawing/2014/main" val="1508002849"/>
                  </a:ext>
                </a:extLst>
              </a:tr>
              <a:tr h="370840">
                <a:tc>
                  <a:txBody>
                    <a:bodyPr/>
                    <a:lstStyle/>
                    <a:p>
                      <a:pPr algn="ctr"/>
                      <a:r>
                        <a:rPr lang="en-US" dirty="0"/>
                        <a:t>Condition</a:t>
                      </a:r>
                    </a:p>
                  </a:txBody>
                  <a:tcPr anchor="ctr"/>
                </a:tc>
                <a:tc>
                  <a:txBody>
                    <a:bodyPr/>
                    <a:lstStyle/>
                    <a:p>
                      <a:pPr algn="ctr"/>
                      <a:r>
                        <a:rPr lang="en-US" dirty="0"/>
                        <a:t>D = A ? B : C</a:t>
                      </a:r>
                    </a:p>
                  </a:txBody>
                  <a:tcPr anchor="ctr"/>
                </a:tc>
                <a:tc>
                  <a:txBody>
                    <a:bodyPr/>
                    <a:lstStyle/>
                    <a:p>
                      <a:pPr algn="ctr"/>
                      <a:r>
                        <a:rPr lang="en-US" dirty="0"/>
                        <a:t>D is equal to B if A is True, otherwise D is equal to C</a:t>
                      </a:r>
                    </a:p>
                  </a:txBody>
                  <a:tcPr anchor="ctr"/>
                </a:tc>
                <a:extLst>
                  <a:ext uri="{0D108BD9-81ED-4DB2-BD59-A6C34878D82A}">
                    <a16:rowId xmlns:a16="http://schemas.microsoft.com/office/drawing/2014/main" val="1122280096"/>
                  </a:ext>
                </a:extLst>
              </a:tr>
            </a:tbl>
          </a:graphicData>
        </a:graphic>
      </p:graphicFrame>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3" name="Table 3">
            <a:extLst>
              <a:ext uri="{FF2B5EF4-FFF2-40B4-BE49-F238E27FC236}">
                <a16:creationId xmlns:a16="http://schemas.microsoft.com/office/drawing/2014/main" id="{5FC45D26-9B81-414D-AA7F-73E6CDEA19C8}"/>
              </a:ext>
            </a:extLst>
          </p:cNvPr>
          <p:cNvGraphicFramePr>
            <a:graphicFrameLocks noGrp="1"/>
          </p:cNvGraphicFramePr>
          <p:nvPr>
            <p:extLst>
              <p:ext uri="{D42A27DB-BD31-4B8C-83A1-F6EECF244321}">
                <p14:modId xmlns:p14="http://schemas.microsoft.com/office/powerpoint/2010/main" val="3156662007"/>
              </p:ext>
            </p:extLst>
          </p:nvPr>
        </p:nvGraphicFramePr>
        <p:xfrm>
          <a:off x="1328738" y="4383408"/>
          <a:ext cx="10025060" cy="1737360"/>
        </p:xfrm>
        <a:graphic>
          <a:graphicData uri="http://schemas.openxmlformats.org/drawingml/2006/table">
            <a:tbl>
              <a:tblPr firstRow="1" bandRow="1">
                <a:tableStyleId>{5C22544A-7EE6-4342-B048-85BDC9FD1C3A}</a:tableStyleId>
              </a:tblPr>
              <a:tblGrid>
                <a:gridCol w="10025060">
                  <a:extLst>
                    <a:ext uri="{9D8B030D-6E8A-4147-A177-3AD203B41FA5}">
                      <a16:colId xmlns:a16="http://schemas.microsoft.com/office/drawing/2014/main" val="1917127493"/>
                    </a:ext>
                  </a:extLst>
                </a:gridCol>
              </a:tblGrid>
              <a:tr h="370840">
                <a:tc>
                  <a:txBody>
                    <a:bodyPr/>
                    <a:lstStyle/>
                    <a:p>
                      <a:r>
                        <a:rPr lang="en-US" sz="1800" b="1" dirty="0">
                          <a:solidFill>
                            <a:srgbClr val="0000FF"/>
                          </a:solidFill>
                          <a:effectLst/>
                          <a:latin typeface="Courier New" panose="02070309020205020404" pitchFamily="49" charset="0"/>
                        </a:rPr>
                        <a:t>wire</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7</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d</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wire</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31</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wire</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31</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assign</a:t>
                      </a:r>
                      <a:r>
                        <a:rPr lang="en-US" sz="1800" dirty="0">
                          <a:solidFill>
                            <a:srgbClr val="000000"/>
                          </a:solidFill>
                          <a:effectLst/>
                          <a:latin typeface="Courier New" panose="02070309020205020404" pitchFamily="49" charset="0"/>
                        </a:rPr>
                        <a:t> f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d</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e</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23</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Concatenation + Slicing </a:t>
                      </a:r>
                    </a:p>
                    <a:p>
                      <a:r>
                        <a:rPr lang="en-US" sz="1800" b="1" dirty="0">
                          <a:solidFill>
                            <a:srgbClr val="0000FF"/>
                          </a:solidFill>
                          <a:effectLst/>
                          <a:latin typeface="Courier New" panose="02070309020205020404" pitchFamily="49" charset="0"/>
                        </a:rPr>
                        <a:t>assign</a:t>
                      </a:r>
                      <a:r>
                        <a:rPr lang="en-US" sz="1800" dirty="0">
                          <a:solidFill>
                            <a:srgbClr val="000000"/>
                          </a:solidFill>
                          <a:effectLst/>
                          <a:latin typeface="Courier New" panose="02070309020205020404" pitchFamily="49" charset="0"/>
                        </a:rPr>
                        <a:t> f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32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d</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5</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Replication + Indexing</a:t>
                      </a:r>
                      <a:endParaRPr lang="en-US" dirty="0">
                        <a:effectLst/>
                      </a:endParaRPr>
                    </a:p>
                    <a:p>
                      <a:endParaRPr lang="en-US" dirty="0"/>
                    </a:p>
                  </a:txBody>
                  <a:tcPr>
                    <a:solidFill>
                      <a:schemeClr val="bg2">
                        <a:lumMod val="90000"/>
                      </a:schemeClr>
                    </a:solidFill>
                  </a:tcPr>
                </a:tc>
                <a:extLst>
                  <a:ext uri="{0D108BD9-81ED-4DB2-BD59-A6C34878D82A}">
                    <a16:rowId xmlns:a16="http://schemas.microsoft.com/office/drawing/2014/main" val="1383053400"/>
                  </a:ext>
                </a:extLst>
              </a:tr>
            </a:tbl>
          </a:graphicData>
        </a:graphic>
      </p:graphicFrame>
      <p:pic>
        <p:nvPicPr>
          <p:cNvPr id="8" name="Picture 7">
            <a:extLst>
              <a:ext uri="{FF2B5EF4-FFF2-40B4-BE49-F238E27FC236}">
                <a16:creationId xmlns:a16="http://schemas.microsoft.com/office/drawing/2014/main" id="{339FBFA0-3CE5-9946-B863-356270A2E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FFAC70C-5B0B-4030-9D4C-BD3F54B5B2CE}"/>
                  </a:ext>
                </a:extLst>
              </p14:cNvPr>
              <p14:cNvContentPartPr/>
              <p14:nvPr/>
            </p14:nvContentPartPr>
            <p14:xfrm>
              <a:off x="2380320" y="3161520"/>
              <a:ext cx="5732640" cy="2818080"/>
            </p14:xfrm>
          </p:contentPart>
        </mc:Choice>
        <mc:Fallback>
          <p:pic>
            <p:nvPicPr>
              <p:cNvPr id="4" name="Ink 3">
                <a:extLst>
                  <a:ext uri="{FF2B5EF4-FFF2-40B4-BE49-F238E27FC236}">
                    <a16:creationId xmlns:a16="http://schemas.microsoft.com/office/drawing/2014/main" id="{2FFAC70C-5B0B-4030-9D4C-BD3F54B5B2CE}"/>
                  </a:ext>
                </a:extLst>
              </p:cNvPr>
              <p:cNvPicPr/>
              <p:nvPr/>
            </p:nvPicPr>
            <p:blipFill>
              <a:blip r:embed="rId4"/>
              <a:stretch>
                <a:fillRect/>
              </a:stretch>
            </p:blipFill>
            <p:spPr>
              <a:xfrm>
                <a:off x="2370960" y="3152160"/>
                <a:ext cx="5751360" cy="2836800"/>
              </a:xfrm>
              <a:prstGeom prst="rect">
                <a:avLst/>
              </a:prstGeom>
            </p:spPr>
          </p:pic>
        </mc:Fallback>
      </mc:AlternateContent>
    </p:spTree>
    <p:extLst>
      <p:ext uri="{BB962C8B-B14F-4D97-AF65-F5344CB8AC3E}">
        <p14:creationId xmlns:p14="http://schemas.microsoft.com/office/powerpoint/2010/main" val="3001734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1020763"/>
          </a:xfrm>
        </p:spPr>
        <p:txBody>
          <a:bodyPr/>
          <a:lstStyle/>
          <a:p>
            <a:r>
              <a:rPr lang="en-US" dirty="0">
                <a:solidFill>
                  <a:schemeClr val="bg1"/>
                </a:solidFill>
              </a:rPr>
              <a:t>Concurrent Statements</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29</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4" name="Content Placeholder 3">
            <a:extLst>
              <a:ext uri="{FF2B5EF4-FFF2-40B4-BE49-F238E27FC236}">
                <a16:creationId xmlns:a16="http://schemas.microsoft.com/office/drawing/2014/main" id="{D966F50D-5F90-474C-921F-561A8C54D051}"/>
              </a:ext>
            </a:extLst>
          </p:cNvPr>
          <p:cNvSpPr>
            <a:spLocks noGrp="1"/>
          </p:cNvSpPr>
          <p:nvPr>
            <p:ph idx="1"/>
          </p:nvPr>
        </p:nvSpPr>
        <p:spPr>
          <a:xfrm>
            <a:off x="838200" y="1385888"/>
            <a:ext cx="10515600" cy="4791075"/>
          </a:xfrm>
        </p:spPr>
        <p:txBody>
          <a:bodyPr>
            <a:normAutofit/>
          </a:bodyPr>
          <a:lstStyle/>
          <a:p>
            <a:pPr marL="0" indent="0">
              <a:buNone/>
            </a:pPr>
            <a:r>
              <a:rPr lang="en-US" sz="2000" dirty="0">
                <a:solidFill>
                  <a:schemeClr val="bg1"/>
                </a:solidFill>
              </a:rPr>
              <a:t>In any HDL, concurrent statement means the code may include a number of  statements and each represent a part of the circuit.</a:t>
            </a:r>
          </a:p>
          <a:p>
            <a:pPr marL="0" indent="0">
              <a:buNone/>
            </a:pPr>
            <a:endParaRPr lang="en-US" sz="2000" b="1" dirty="0">
              <a:solidFill>
                <a:schemeClr val="bg1"/>
              </a:solidFill>
            </a:endParaRPr>
          </a:p>
          <a:p>
            <a:pPr marL="0" indent="0">
              <a:buNone/>
            </a:pPr>
            <a:r>
              <a:rPr lang="en-US" sz="2000" b="1" dirty="0">
                <a:solidFill>
                  <a:schemeClr val="bg1"/>
                </a:solidFill>
              </a:rPr>
              <a:t>What concurrent means:</a:t>
            </a:r>
          </a:p>
          <a:p>
            <a:pPr marL="0" indent="0">
              <a:buNone/>
            </a:pPr>
            <a:r>
              <a:rPr lang="en-US" sz="2000" dirty="0">
                <a:solidFill>
                  <a:schemeClr val="accent6"/>
                </a:solidFill>
              </a:rPr>
              <a:t>Concurrent is  used because the statements are considered in  parallel </a:t>
            </a:r>
            <a:r>
              <a:rPr lang="en-US" sz="2000" dirty="0">
                <a:solidFill>
                  <a:schemeClr val="bg1"/>
                </a:solidFill>
              </a:rPr>
              <a:t>and the ordering of statements in the code doesn’t matter. Most frequently used concurrent statements in Verilog are the continuous assignments.</a:t>
            </a:r>
          </a:p>
          <a:p>
            <a:endParaRPr lang="en-US" sz="2000" dirty="0"/>
          </a:p>
        </p:txBody>
      </p:sp>
      <p:graphicFrame>
        <p:nvGraphicFramePr>
          <p:cNvPr id="8" name="Table 8">
            <a:extLst>
              <a:ext uri="{FF2B5EF4-FFF2-40B4-BE49-F238E27FC236}">
                <a16:creationId xmlns:a16="http://schemas.microsoft.com/office/drawing/2014/main" id="{9CAA39CD-CFDF-4560-B7B9-D2478F49C1ED}"/>
              </a:ext>
            </a:extLst>
          </p:cNvPr>
          <p:cNvGraphicFramePr>
            <a:graphicFrameLocks noGrp="1"/>
          </p:cNvGraphicFramePr>
          <p:nvPr>
            <p:extLst>
              <p:ext uri="{D42A27DB-BD31-4B8C-83A1-F6EECF244321}">
                <p14:modId xmlns:p14="http://schemas.microsoft.com/office/powerpoint/2010/main" val="1654774910"/>
              </p:ext>
            </p:extLst>
          </p:nvPr>
        </p:nvGraphicFramePr>
        <p:xfrm>
          <a:off x="2132013" y="3890963"/>
          <a:ext cx="8128000" cy="2286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543461604"/>
                    </a:ext>
                  </a:extLst>
                </a:gridCol>
              </a:tblGrid>
              <a:tr h="370840">
                <a:tc>
                  <a:txBody>
                    <a:bodyPr/>
                    <a:lstStyle/>
                    <a:p>
                      <a:r>
                        <a:rPr lang="en-US" sz="1800" b="1" dirty="0">
                          <a:solidFill>
                            <a:srgbClr val="0000FF"/>
                          </a:solidFill>
                          <a:effectLst/>
                          <a:latin typeface="Courier New" panose="02070309020205020404" pitchFamily="49" charset="0"/>
                        </a:rPr>
                        <a:t>module</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full_add</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8000"/>
                          </a:solidFill>
                          <a:effectLst/>
                          <a:latin typeface="Courier New" panose="02070309020205020404" pitchFamily="49" charset="0"/>
                        </a:rPr>
                        <a:t>// This module implements a 1 bit full adder </a:t>
                      </a:r>
                    </a:p>
                    <a:p>
                      <a:r>
                        <a:rPr lang="en-US" sz="1800" b="1" dirty="0">
                          <a:solidFill>
                            <a:srgbClr val="0000FF"/>
                          </a:solidFill>
                          <a:effectLst/>
                          <a:latin typeface="Courier New" panose="02070309020205020404" pitchFamily="49" charset="0"/>
                        </a:rPr>
                        <a:t>   input</a:t>
                      </a:r>
                      <a:r>
                        <a:rPr lang="en-US" sz="1800" dirty="0">
                          <a:solidFill>
                            <a:srgbClr val="000000"/>
                          </a:solidFill>
                          <a:effectLst/>
                          <a:latin typeface="Courier New" panose="02070309020205020404" pitchFamily="49" charset="0"/>
                        </a:rPr>
                        <a:t> 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output</a:t>
                      </a:r>
                      <a:r>
                        <a:rPr lang="en-US" sz="1800" dirty="0">
                          <a:solidFill>
                            <a:srgbClr val="000000"/>
                          </a:solidFill>
                          <a:effectLst/>
                          <a:latin typeface="Courier New" panose="02070309020205020404" pitchFamily="49" charset="0"/>
                        </a:rPr>
                        <a:t> 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a:t>
                      </a:r>
                      <a:r>
                        <a:rPr lang="en-US" sz="1800" b="1" dirty="0">
                          <a:solidFill>
                            <a:srgbClr val="000080"/>
                          </a:solidFill>
                          <a:effectLst/>
                          <a:latin typeface="Courier New" panose="02070309020205020404" pitchFamily="49" charset="0"/>
                        </a:rPr>
                        <a:t>;</a:t>
                      </a:r>
                    </a:p>
                    <a:p>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assign</a:t>
                      </a:r>
                      <a:r>
                        <a:rPr lang="en-US" sz="1800" dirty="0">
                          <a:solidFill>
                            <a:srgbClr val="000000"/>
                          </a:solidFill>
                          <a:effectLst/>
                          <a:latin typeface="Courier New" panose="02070309020205020404" pitchFamily="49" charset="0"/>
                        </a:rPr>
                        <a:t> S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assign</a:t>
                      </a:r>
                      <a:r>
                        <a:rPr lang="en-US" sz="1800" dirty="0">
                          <a:solidFill>
                            <a:srgbClr val="000000"/>
                          </a:solidFill>
                          <a:effectLst/>
                          <a:latin typeface="Courier New" panose="02070309020205020404" pitchFamily="49" charset="0"/>
                        </a:rPr>
                        <a:t> Cout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A </a:t>
                      </a:r>
                      <a:r>
                        <a:rPr lang="en-US" sz="1800" b="1" dirty="0">
                          <a:solidFill>
                            <a:srgbClr val="000080"/>
                          </a:solidFill>
                          <a:effectLst/>
                          <a:latin typeface="Courier New" panose="02070309020205020404" pitchFamily="49" charset="0"/>
                        </a:rPr>
                        <a:t>&amp;</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Cin </a:t>
                      </a:r>
                      <a:r>
                        <a:rPr lang="en-US" sz="1800" b="1" dirty="0">
                          <a:solidFill>
                            <a:srgbClr val="000080"/>
                          </a:solidFill>
                          <a:effectLst/>
                          <a:latin typeface="Courier New" panose="02070309020205020404" pitchFamily="49" charset="0"/>
                        </a:rPr>
                        <a:t>&amp;</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A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endmodule</a:t>
                      </a:r>
                      <a:r>
                        <a:rPr lang="en-US" sz="1800" dirty="0">
                          <a:solidFill>
                            <a:srgbClr val="000000"/>
                          </a:solidFill>
                          <a:effectLst/>
                          <a:latin typeface="Courier New" panose="02070309020205020404" pitchFamily="49" charset="0"/>
                        </a:rPr>
                        <a:t> </a:t>
                      </a:r>
                      <a:endParaRPr lang="en-US" dirty="0">
                        <a:effectLst/>
                      </a:endParaRPr>
                    </a:p>
                  </a:txBody>
                  <a:tcPr>
                    <a:solidFill>
                      <a:schemeClr val="bg2">
                        <a:lumMod val="90000"/>
                      </a:schemeClr>
                    </a:solidFill>
                  </a:tcPr>
                </a:tc>
                <a:extLst>
                  <a:ext uri="{0D108BD9-81ED-4DB2-BD59-A6C34878D82A}">
                    <a16:rowId xmlns:a16="http://schemas.microsoft.com/office/drawing/2014/main" val="3861344686"/>
                  </a:ext>
                </a:extLst>
              </a:tr>
            </a:tbl>
          </a:graphicData>
        </a:graphic>
      </p:graphicFrame>
      <p:pic>
        <p:nvPicPr>
          <p:cNvPr id="9" name="Picture 8">
            <a:extLst>
              <a:ext uri="{FF2B5EF4-FFF2-40B4-BE49-F238E27FC236}">
                <a16:creationId xmlns:a16="http://schemas.microsoft.com/office/drawing/2014/main" id="{65B53D65-F7C1-1E49-9C83-D7BD5C737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503AE38-2425-48B8-9382-62C0090ABD5B}"/>
                  </a:ext>
                </a:extLst>
              </p14:cNvPr>
              <p14:cNvContentPartPr/>
              <p14:nvPr/>
            </p14:nvContentPartPr>
            <p14:xfrm>
              <a:off x="2167920" y="3656520"/>
              <a:ext cx="9431640" cy="2616120"/>
            </p14:xfrm>
          </p:contentPart>
        </mc:Choice>
        <mc:Fallback>
          <p:pic>
            <p:nvPicPr>
              <p:cNvPr id="3" name="Ink 2">
                <a:extLst>
                  <a:ext uri="{FF2B5EF4-FFF2-40B4-BE49-F238E27FC236}">
                    <a16:creationId xmlns:a16="http://schemas.microsoft.com/office/drawing/2014/main" id="{2503AE38-2425-48B8-9382-62C0090ABD5B}"/>
                  </a:ext>
                </a:extLst>
              </p:cNvPr>
              <p:cNvPicPr/>
              <p:nvPr/>
            </p:nvPicPr>
            <p:blipFill>
              <a:blip r:embed="rId4"/>
              <a:stretch>
                <a:fillRect/>
              </a:stretch>
            </p:blipFill>
            <p:spPr>
              <a:xfrm>
                <a:off x="2158560" y="3647160"/>
                <a:ext cx="9450360" cy="2634840"/>
              </a:xfrm>
              <a:prstGeom prst="rect">
                <a:avLst/>
              </a:prstGeom>
            </p:spPr>
          </p:pic>
        </mc:Fallback>
      </mc:AlternateContent>
    </p:spTree>
    <p:extLst>
      <p:ext uri="{BB962C8B-B14F-4D97-AF65-F5344CB8AC3E}">
        <p14:creationId xmlns:p14="http://schemas.microsoft.com/office/powerpoint/2010/main" val="1115506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3E32412-595B-4C92-9980-6334A46BC853}"/>
              </a:ext>
            </a:extLst>
          </p:cNvPr>
          <p:cNvSpPr>
            <a:spLocks noGrp="1"/>
          </p:cNvSpPr>
          <p:nvPr>
            <p:ph type="sldNum" sz="quarter" idx="12"/>
          </p:nvPr>
        </p:nvSpPr>
        <p:spPr/>
        <p:txBody>
          <a:bodyPr/>
          <a:lstStyle/>
          <a:p>
            <a:fld id="{4022722E-B8F0-49A7-B007-BC47D25684C4}" type="slidenum">
              <a:rPr lang="en-US" smtClean="0"/>
              <a:t>3</a:t>
            </a:fld>
            <a:endParaRPr lang="en-US"/>
          </a:p>
        </p:txBody>
      </p:sp>
      <p:sp>
        <p:nvSpPr>
          <p:cNvPr id="12" name="Rectangle 11">
            <a:extLst>
              <a:ext uri="{FF2B5EF4-FFF2-40B4-BE49-F238E27FC236}">
                <a16:creationId xmlns:a16="http://schemas.microsoft.com/office/drawing/2014/main" id="{71661896-FA75-415F-816A-1627970928B4}"/>
              </a:ext>
            </a:extLst>
          </p:cNvPr>
          <p:cNvSpPr/>
          <p:nvPr/>
        </p:nvSpPr>
        <p:spPr>
          <a:xfrm>
            <a:off x="3758049" y="723576"/>
            <a:ext cx="7314762" cy="5943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haroni" panose="02010803020104030203" pitchFamily="2" charset="-79"/>
                <a:cs typeface="Aharoni" panose="02010803020104030203" pitchFamily="2" charset="-79"/>
              </a:rPr>
              <a:t>Introduction to CAD tools and design flow of a CAD system</a:t>
            </a:r>
          </a:p>
        </p:txBody>
      </p:sp>
      <p:sp>
        <p:nvSpPr>
          <p:cNvPr id="9" name="Flowchart: Connector 8">
            <a:extLst>
              <a:ext uri="{FF2B5EF4-FFF2-40B4-BE49-F238E27FC236}">
                <a16:creationId xmlns:a16="http://schemas.microsoft.com/office/drawing/2014/main" id="{62A4F207-E384-452A-BCE6-E540518BC32B}"/>
              </a:ext>
            </a:extLst>
          </p:cNvPr>
          <p:cNvSpPr/>
          <p:nvPr/>
        </p:nvSpPr>
        <p:spPr>
          <a:xfrm>
            <a:off x="3346569" y="350471"/>
            <a:ext cx="822960" cy="82296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85000"/>
                  </a:schemeClr>
                </a:solidFill>
              </a:rPr>
              <a:t>1</a:t>
            </a:r>
          </a:p>
        </p:txBody>
      </p:sp>
      <p:sp>
        <p:nvSpPr>
          <p:cNvPr id="21" name="Rectangle 20">
            <a:extLst>
              <a:ext uri="{FF2B5EF4-FFF2-40B4-BE49-F238E27FC236}">
                <a16:creationId xmlns:a16="http://schemas.microsoft.com/office/drawing/2014/main" id="{AB8F90B5-022D-495D-BE3B-EC2C90BBAC59}"/>
              </a:ext>
            </a:extLst>
          </p:cNvPr>
          <p:cNvSpPr/>
          <p:nvPr/>
        </p:nvSpPr>
        <p:spPr>
          <a:xfrm>
            <a:off x="4696688" y="1853285"/>
            <a:ext cx="6376123" cy="5943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haroni" panose="02010803020104030203" pitchFamily="2" charset="-79"/>
                <a:cs typeface="Aharoni" panose="02010803020104030203" pitchFamily="2" charset="-79"/>
              </a:rPr>
              <a:t>Emergence of HDL and basic structures of Verilog</a:t>
            </a:r>
          </a:p>
        </p:txBody>
      </p:sp>
      <p:sp>
        <p:nvSpPr>
          <p:cNvPr id="22" name="Flowchart: Connector 21">
            <a:extLst>
              <a:ext uri="{FF2B5EF4-FFF2-40B4-BE49-F238E27FC236}">
                <a16:creationId xmlns:a16="http://schemas.microsoft.com/office/drawing/2014/main" id="{5A0ADA38-EBDF-4D0F-9A19-86C2ABBC1577}"/>
              </a:ext>
            </a:extLst>
          </p:cNvPr>
          <p:cNvSpPr/>
          <p:nvPr/>
        </p:nvSpPr>
        <p:spPr>
          <a:xfrm>
            <a:off x="4285209" y="1480180"/>
            <a:ext cx="822960" cy="82296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85000"/>
                  </a:schemeClr>
                </a:solidFill>
              </a:rPr>
              <a:t>2</a:t>
            </a:r>
          </a:p>
        </p:txBody>
      </p:sp>
      <p:sp>
        <p:nvSpPr>
          <p:cNvPr id="23" name="Rectangle 22">
            <a:extLst>
              <a:ext uri="{FF2B5EF4-FFF2-40B4-BE49-F238E27FC236}">
                <a16:creationId xmlns:a16="http://schemas.microsoft.com/office/drawing/2014/main" id="{ABB76DFB-2011-419A-836E-8C1EB395BCB4}"/>
              </a:ext>
            </a:extLst>
          </p:cNvPr>
          <p:cNvSpPr/>
          <p:nvPr/>
        </p:nvSpPr>
        <p:spPr>
          <a:xfrm>
            <a:off x="5269385" y="3108098"/>
            <a:ext cx="5803427" cy="5943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haroni" panose="02010803020104030203" pitchFamily="2" charset="-79"/>
                <a:cs typeface="Aharoni" panose="02010803020104030203" pitchFamily="2" charset="-79"/>
              </a:rPr>
              <a:t>Verilog circuit representations and operators</a:t>
            </a:r>
          </a:p>
        </p:txBody>
      </p:sp>
      <p:sp>
        <p:nvSpPr>
          <p:cNvPr id="24" name="Flowchart: Connector 23">
            <a:extLst>
              <a:ext uri="{FF2B5EF4-FFF2-40B4-BE49-F238E27FC236}">
                <a16:creationId xmlns:a16="http://schemas.microsoft.com/office/drawing/2014/main" id="{F12A118B-DDA8-43B3-9661-D8F87F48A6FB}"/>
              </a:ext>
            </a:extLst>
          </p:cNvPr>
          <p:cNvSpPr/>
          <p:nvPr/>
        </p:nvSpPr>
        <p:spPr>
          <a:xfrm>
            <a:off x="4857906" y="2734993"/>
            <a:ext cx="822960" cy="82296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85000"/>
                  </a:schemeClr>
                </a:solidFill>
              </a:rPr>
              <a:t>3</a:t>
            </a:r>
          </a:p>
        </p:txBody>
      </p:sp>
      <p:sp>
        <p:nvSpPr>
          <p:cNvPr id="25" name="Rectangle 24">
            <a:extLst>
              <a:ext uri="{FF2B5EF4-FFF2-40B4-BE49-F238E27FC236}">
                <a16:creationId xmlns:a16="http://schemas.microsoft.com/office/drawing/2014/main" id="{AA243E7A-A81B-4208-BDAF-F45AC702238A}"/>
              </a:ext>
            </a:extLst>
          </p:cNvPr>
          <p:cNvSpPr/>
          <p:nvPr/>
        </p:nvSpPr>
        <p:spPr>
          <a:xfrm>
            <a:off x="4696689" y="4312787"/>
            <a:ext cx="6376122" cy="5943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haroni" panose="02010803020104030203" pitchFamily="2" charset="-79"/>
                <a:cs typeface="Aharoni" panose="02010803020104030203" pitchFamily="2" charset="-79"/>
              </a:rPr>
              <a:t>Subcircuits in Verilog and additional datatypes</a:t>
            </a:r>
          </a:p>
        </p:txBody>
      </p:sp>
      <p:sp>
        <p:nvSpPr>
          <p:cNvPr id="26" name="Flowchart: Connector 25">
            <a:extLst>
              <a:ext uri="{FF2B5EF4-FFF2-40B4-BE49-F238E27FC236}">
                <a16:creationId xmlns:a16="http://schemas.microsoft.com/office/drawing/2014/main" id="{903670D4-0069-4590-B7CF-3A84D3B85FA7}"/>
              </a:ext>
            </a:extLst>
          </p:cNvPr>
          <p:cNvSpPr/>
          <p:nvPr/>
        </p:nvSpPr>
        <p:spPr>
          <a:xfrm>
            <a:off x="4285209" y="3923533"/>
            <a:ext cx="822960" cy="82296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85000"/>
                  </a:schemeClr>
                </a:solidFill>
              </a:rPr>
              <a:t>4</a:t>
            </a:r>
          </a:p>
        </p:txBody>
      </p:sp>
      <p:sp>
        <p:nvSpPr>
          <p:cNvPr id="27" name="Rectangle 26">
            <a:extLst>
              <a:ext uri="{FF2B5EF4-FFF2-40B4-BE49-F238E27FC236}">
                <a16:creationId xmlns:a16="http://schemas.microsoft.com/office/drawing/2014/main" id="{A7DC7DD8-ED18-4129-87B5-DB5BB763AF81}"/>
              </a:ext>
            </a:extLst>
          </p:cNvPr>
          <p:cNvSpPr/>
          <p:nvPr/>
        </p:nvSpPr>
        <p:spPr>
          <a:xfrm>
            <a:off x="3772337" y="5446036"/>
            <a:ext cx="7300474" cy="5943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haroni" panose="02010803020104030203" pitchFamily="2" charset="-79"/>
                <a:cs typeface="Aharoni" panose="02010803020104030203" pitchFamily="2" charset="-79"/>
              </a:rPr>
              <a:t>Texts and references used in this presentation</a:t>
            </a:r>
          </a:p>
        </p:txBody>
      </p:sp>
      <p:sp>
        <p:nvSpPr>
          <p:cNvPr id="28" name="Flowchart: Connector 27">
            <a:extLst>
              <a:ext uri="{FF2B5EF4-FFF2-40B4-BE49-F238E27FC236}">
                <a16:creationId xmlns:a16="http://schemas.microsoft.com/office/drawing/2014/main" id="{15AFFE94-63FC-4F78-BC42-1A77BDFB9E07}"/>
              </a:ext>
            </a:extLst>
          </p:cNvPr>
          <p:cNvSpPr/>
          <p:nvPr/>
        </p:nvSpPr>
        <p:spPr>
          <a:xfrm>
            <a:off x="3360857" y="5072931"/>
            <a:ext cx="822960" cy="82296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85000"/>
                  </a:schemeClr>
                </a:solidFill>
              </a:rPr>
              <a:t>5</a:t>
            </a:r>
          </a:p>
        </p:txBody>
      </p:sp>
      <p:sp>
        <p:nvSpPr>
          <p:cNvPr id="35" name="Oval 34">
            <a:extLst>
              <a:ext uri="{FF2B5EF4-FFF2-40B4-BE49-F238E27FC236}">
                <a16:creationId xmlns:a16="http://schemas.microsoft.com/office/drawing/2014/main" id="{A8D55534-DA5F-4A46-BFFA-6CFE557379D8}"/>
              </a:ext>
            </a:extLst>
          </p:cNvPr>
          <p:cNvSpPr/>
          <p:nvPr/>
        </p:nvSpPr>
        <p:spPr>
          <a:xfrm>
            <a:off x="884420" y="1734907"/>
            <a:ext cx="3162924" cy="2893208"/>
          </a:xfrm>
          <a:prstGeom prst="ellipse">
            <a:avLst/>
          </a:prstGeom>
          <a:solidFill>
            <a:schemeClr val="tx2"/>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Outline</a:t>
            </a:r>
          </a:p>
        </p:txBody>
      </p:sp>
      <p:sp>
        <p:nvSpPr>
          <p:cNvPr id="37" name="Footer Placeholder 3">
            <a:extLst>
              <a:ext uri="{FF2B5EF4-FFF2-40B4-BE49-F238E27FC236}">
                <a16:creationId xmlns:a16="http://schemas.microsoft.com/office/drawing/2014/main" id="{F0C61CC0-8ABE-4994-B7A8-153573A18E36}"/>
              </a:ext>
            </a:extLst>
          </p:cNvPr>
          <p:cNvSpPr>
            <a:spLocks noGrp="1"/>
          </p:cNvSpPr>
          <p:nvPr>
            <p:ph type="ftr" sz="quarter" idx="11"/>
          </p:nvPr>
        </p:nvSpPr>
        <p:spPr>
          <a:xfrm>
            <a:off x="4857750" y="6429375"/>
            <a:ext cx="4114800" cy="365125"/>
          </a:xfrm>
        </p:spPr>
        <p:txBody>
          <a:bodyPr>
            <a:normAutofit/>
          </a:bodyPr>
          <a:lstStyle/>
          <a:p>
            <a:r>
              <a:rPr lang="en-US" sz="1400" b="1" dirty="0">
                <a:solidFill>
                  <a:schemeClr val="bg1"/>
                </a:solidFill>
              </a:rPr>
              <a:t>CSE460 : VLSI Design</a:t>
            </a:r>
            <a:r>
              <a:rPr lang="en-US" dirty="0">
                <a:solidFill>
                  <a:schemeClr val="bg1"/>
                </a:solidFill>
              </a:rPr>
              <a:t> </a:t>
            </a:r>
          </a:p>
        </p:txBody>
      </p:sp>
      <p:cxnSp>
        <p:nvCxnSpPr>
          <p:cNvPr id="45" name="Straight Connector 44">
            <a:extLst>
              <a:ext uri="{FF2B5EF4-FFF2-40B4-BE49-F238E27FC236}">
                <a16:creationId xmlns:a16="http://schemas.microsoft.com/office/drawing/2014/main" id="{682643C6-161F-4A1D-87C2-539046EF8220}"/>
              </a:ext>
            </a:extLst>
          </p:cNvPr>
          <p:cNvCxnSpPr/>
          <p:nvPr/>
        </p:nvCxnSpPr>
        <p:spPr>
          <a:xfrm>
            <a:off x="242888" y="350471"/>
            <a:ext cx="228600" cy="492492"/>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DEFAB6B-5A41-464F-89DC-F64B2AE2F882}"/>
              </a:ext>
            </a:extLst>
          </p:cNvPr>
          <p:cNvCxnSpPr/>
          <p:nvPr/>
        </p:nvCxnSpPr>
        <p:spPr>
          <a:xfrm>
            <a:off x="562928" y="350471"/>
            <a:ext cx="228600" cy="492492"/>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580B9C-DF29-4CC6-9433-B46887282683}"/>
              </a:ext>
            </a:extLst>
          </p:cNvPr>
          <p:cNvCxnSpPr/>
          <p:nvPr/>
        </p:nvCxnSpPr>
        <p:spPr>
          <a:xfrm>
            <a:off x="882968" y="350471"/>
            <a:ext cx="228600" cy="492492"/>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310782F-C459-4FD6-B9C8-D507715064B6}"/>
              </a:ext>
            </a:extLst>
          </p:cNvPr>
          <p:cNvCxnSpPr/>
          <p:nvPr/>
        </p:nvCxnSpPr>
        <p:spPr>
          <a:xfrm>
            <a:off x="1203008" y="350471"/>
            <a:ext cx="228600" cy="492492"/>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9A729CA-CDFB-4C89-8070-9D4EBAE431DD}"/>
              </a:ext>
            </a:extLst>
          </p:cNvPr>
          <p:cNvCxnSpPr/>
          <p:nvPr/>
        </p:nvCxnSpPr>
        <p:spPr>
          <a:xfrm>
            <a:off x="1591628" y="350471"/>
            <a:ext cx="228600" cy="492492"/>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C6CD35-D707-4323-BFC2-D5270EC134B3}"/>
              </a:ext>
            </a:extLst>
          </p:cNvPr>
          <p:cNvCxnSpPr>
            <a:cxnSpLocks/>
          </p:cNvCxnSpPr>
          <p:nvPr/>
        </p:nvCxnSpPr>
        <p:spPr>
          <a:xfrm flipH="1">
            <a:off x="190024" y="5936883"/>
            <a:ext cx="334328" cy="41946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286E34-6ECD-459A-8239-8BF45322EA90}"/>
              </a:ext>
            </a:extLst>
          </p:cNvPr>
          <p:cNvCxnSpPr>
            <a:cxnSpLocks/>
          </p:cNvCxnSpPr>
          <p:nvPr/>
        </p:nvCxnSpPr>
        <p:spPr>
          <a:xfrm flipH="1">
            <a:off x="562928" y="5954161"/>
            <a:ext cx="334328" cy="41946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4C0593C-50D3-47E2-AB8E-C522F4364B8F}"/>
              </a:ext>
            </a:extLst>
          </p:cNvPr>
          <p:cNvCxnSpPr>
            <a:cxnSpLocks/>
          </p:cNvCxnSpPr>
          <p:nvPr/>
        </p:nvCxnSpPr>
        <p:spPr>
          <a:xfrm flipH="1">
            <a:off x="935832" y="5954161"/>
            <a:ext cx="334328" cy="41946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CEE032-9440-461D-A63B-192D38962FB4}"/>
              </a:ext>
            </a:extLst>
          </p:cNvPr>
          <p:cNvCxnSpPr>
            <a:cxnSpLocks/>
          </p:cNvCxnSpPr>
          <p:nvPr/>
        </p:nvCxnSpPr>
        <p:spPr>
          <a:xfrm flipH="1">
            <a:off x="1394420" y="5954161"/>
            <a:ext cx="334328" cy="41946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1A38737-07EE-4794-AC15-E62C4782D579}"/>
              </a:ext>
            </a:extLst>
          </p:cNvPr>
          <p:cNvCxnSpPr>
            <a:cxnSpLocks/>
          </p:cNvCxnSpPr>
          <p:nvPr/>
        </p:nvCxnSpPr>
        <p:spPr>
          <a:xfrm flipH="1">
            <a:off x="1830189" y="5951453"/>
            <a:ext cx="334328" cy="41946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76B5F1F6-29E2-5A4B-B17C-CEDA8CD5C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D7917D2-F21B-4963-B7FD-B8B747ACD77A}"/>
                  </a:ext>
                </a:extLst>
              </p14:cNvPr>
              <p14:cNvContentPartPr/>
              <p14:nvPr/>
            </p14:nvContentPartPr>
            <p14:xfrm>
              <a:off x="7248960" y="1539360"/>
              <a:ext cx="3812760" cy="3384720"/>
            </p14:xfrm>
          </p:contentPart>
        </mc:Choice>
        <mc:Fallback>
          <p:pic>
            <p:nvPicPr>
              <p:cNvPr id="2" name="Ink 1">
                <a:extLst>
                  <a:ext uri="{FF2B5EF4-FFF2-40B4-BE49-F238E27FC236}">
                    <a16:creationId xmlns:a16="http://schemas.microsoft.com/office/drawing/2014/main" id="{3D7917D2-F21B-4963-B7FD-B8B747ACD77A}"/>
                  </a:ext>
                </a:extLst>
              </p:cNvPr>
              <p:cNvPicPr/>
              <p:nvPr/>
            </p:nvPicPr>
            <p:blipFill>
              <a:blip r:embed="rId4"/>
              <a:stretch>
                <a:fillRect/>
              </a:stretch>
            </p:blipFill>
            <p:spPr>
              <a:xfrm>
                <a:off x="7239600" y="1530000"/>
                <a:ext cx="3831480" cy="3403440"/>
              </a:xfrm>
              <a:prstGeom prst="rect">
                <a:avLst/>
              </a:prstGeom>
            </p:spPr>
          </p:pic>
        </mc:Fallback>
      </mc:AlternateContent>
    </p:spTree>
    <p:extLst>
      <p:ext uri="{BB962C8B-B14F-4D97-AF65-F5344CB8AC3E}">
        <p14:creationId xmlns:p14="http://schemas.microsoft.com/office/powerpoint/2010/main" val="1118422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1020763"/>
          </a:xfrm>
        </p:spPr>
        <p:txBody>
          <a:bodyPr/>
          <a:lstStyle/>
          <a:p>
            <a:r>
              <a:rPr lang="en-US" dirty="0">
                <a:solidFill>
                  <a:schemeClr val="bg1"/>
                </a:solidFill>
              </a:rPr>
              <a:t>Procedural Statements</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30</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4" name="Content Placeholder 3">
            <a:extLst>
              <a:ext uri="{FF2B5EF4-FFF2-40B4-BE49-F238E27FC236}">
                <a16:creationId xmlns:a16="http://schemas.microsoft.com/office/drawing/2014/main" id="{D966F50D-5F90-474C-921F-561A8C54D051}"/>
              </a:ext>
            </a:extLst>
          </p:cNvPr>
          <p:cNvSpPr>
            <a:spLocks noGrp="1"/>
          </p:cNvSpPr>
          <p:nvPr>
            <p:ph idx="1"/>
          </p:nvPr>
        </p:nvSpPr>
        <p:spPr>
          <a:xfrm>
            <a:off x="838199" y="1385888"/>
            <a:ext cx="11220451" cy="4970462"/>
          </a:xfrm>
        </p:spPr>
        <p:txBody>
          <a:bodyPr>
            <a:normAutofit/>
          </a:bodyPr>
          <a:lstStyle/>
          <a:p>
            <a:pPr marL="91440" marR="0" lvl="0" indent="-91440" algn="just" defTabSz="914400" rtl="0" eaLnBrk="1" fontAlgn="auto" latinLnBrk="0" hangingPunct="1">
              <a:lnSpc>
                <a:spcPct val="90000"/>
              </a:lnSpc>
              <a:spcBef>
                <a:spcPts val="1200"/>
              </a:spcBef>
              <a:spcAft>
                <a:spcPts val="200"/>
              </a:spcAft>
              <a:buClr>
                <a:srgbClr val="7F7F7F"/>
              </a:buClr>
              <a:buSzPct val="100000"/>
              <a:buFont typeface="Calibri" panose="020F0502020204030204" pitchFamily="34" charset="0"/>
              <a:buChar char=" "/>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In addition to the concurrent statements Verilog also provides procedural statements. As discussed, concurrent statements are executed in parallel, </a:t>
            </a:r>
            <a:r>
              <a:rPr kumimoji="0" lang="en-US" sz="2000" b="0" i="0" u="none" strike="noStrike" kern="1200" cap="none" spc="0" normalizeH="0" baseline="0" noProof="0" dirty="0">
                <a:ln>
                  <a:noFill/>
                </a:ln>
                <a:solidFill>
                  <a:schemeClr val="accent6"/>
                </a:solidFill>
                <a:effectLst/>
                <a:uLnTx/>
                <a:uFillTx/>
                <a:latin typeface="Calibri" panose="020F0502020204030204"/>
                <a:ea typeface="+mn-ea"/>
                <a:cs typeface="+mn-cs"/>
              </a:rPr>
              <a:t>procedural statements are evaluated in the order they appear in the code</a:t>
            </a: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 Verilog syntax requires that procedural statements to be contained inside an </a:t>
            </a:r>
            <a:r>
              <a:rPr kumimoji="0" lang="en-US" sz="2000" b="1" i="0" u="none" strike="noStrike" kern="1200" cap="none" spc="0" normalizeH="0" baseline="0" noProof="0" dirty="0">
                <a:ln>
                  <a:noFill/>
                </a:ln>
                <a:solidFill>
                  <a:schemeClr val="bg1"/>
                </a:solidFill>
                <a:effectLst/>
                <a:uLnTx/>
                <a:uFillTx/>
                <a:latin typeface="Calibri" panose="020F0502020204030204"/>
                <a:ea typeface="+mn-ea"/>
                <a:cs typeface="+mn-cs"/>
              </a:rPr>
              <a:t>always</a:t>
            </a: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 block</a:t>
            </a:r>
            <a:endParaRPr lang="en-US" sz="2000" b="1" dirty="0">
              <a:solidFill>
                <a:schemeClr val="bg1"/>
              </a:solidFill>
            </a:endParaRPr>
          </a:p>
          <a:p>
            <a:pPr marL="0" marR="0" lvl="0" indent="0" algn="l" defTabSz="914400" rtl="0" eaLnBrk="1" fontAlgn="auto" latinLnBrk="0" hangingPunct="1">
              <a:lnSpc>
                <a:spcPct val="90000"/>
              </a:lnSpc>
              <a:spcBef>
                <a:spcPts val="1200"/>
              </a:spcBef>
              <a:spcAft>
                <a:spcPts val="200"/>
              </a:spcAft>
              <a:buClr>
                <a:srgbClr val="7F7F7F"/>
              </a:buClr>
              <a:buSzPct val="100000"/>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a:ea typeface="+mn-ea"/>
                <a:cs typeface="+mn-cs"/>
              </a:rPr>
              <a:t>Always Block:</a:t>
            </a:r>
          </a:p>
          <a:p>
            <a:pPr marL="0" indent="0" algn="just">
              <a:buNone/>
            </a:pPr>
            <a:r>
              <a:rPr lang="en-US" sz="2000" dirty="0">
                <a:solidFill>
                  <a:schemeClr val="bg1"/>
                </a:solidFill>
              </a:rPr>
              <a:t>Concurrent is  used because the statements are considered in  parallel and the ordering of statements in the code doesn’t matter. Most frequently used concurrent statements in Verilog are the continuous assignments.</a:t>
            </a:r>
          </a:p>
          <a:p>
            <a:pPr marL="0" indent="0">
              <a:buNone/>
            </a:pPr>
            <a:endParaRPr lang="en-US" sz="2000" dirty="0"/>
          </a:p>
        </p:txBody>
      </p:sp>
      <p:sp>
        <p:nvSpPr>
          <p:cNvPr id="11" name="TextBox 10">
            <a:extLst>
              <a:ext uri="{FF2B5EF4-FFF2-40B4-BE49-F238E27FC236}">
                <a16:creationId xmlns:a16="http://schemas.microsoft.com/office/drawing/2014/main" id="{30BE0651-BB62-4A4F-90A5-A6B93BB8385C}"/>
              </a:ext>
            </a:extLst>
          </p:cNvPr>
          <p:cNvSpPr txBox="1"/>
          <p:nvPr/>
        </p:nvSpPr>
        <p:spPr>
          <a:xfrm>
            <a:off x="817785" y="4145638"/>
            <a:ext cx="5469255" cy="2031325"/>
          </a:xfrm>
          <a:prstGeom prst="rect">
            <a:avLst/>
          </a:prstGeom>
          <a:noFill/>
        </p:spPr>
        <p:txBody>
          <a:bodyPr wrap="square" rtlCol="0">
            <a:spAutoFit/>
          </a:bodyPr>
          <a:lstStyle/>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chemeClr val="bg1"/>
                </a:solidFill>
                <a:effectLst/>
                <a:uLnTx/>
                <a:uFillTx/>
              </a:rPr>
              <a:t>An </a:t>
            </a:r>
            <a:r>
              <a:rPr kumimoji="0" lang="en-US" sz="1800" b="1" i="0" u="none" strike="noStrike" kern="0" cap="none" spc="0" normalizeH="0" baseline="0" noProof="0" dirty="0">
                <a:ln>
                  <a:noFill/>
                </a:ln>
                <a:solidFill>
                  <a:schemeClr val="accent6"/>
                </a:solidFill>
                <a:effectLst/>
                <a:uLnTx/>
                <a:uFillTx/>
              </a:rPr>
              <a:t>always</a:t>
            </a:r>
            <a:r>
              <a:rPr kumimoji="0" lang="en-US" sz="1800" b="0" i="0" u="none" strike="noStrike" kern="0" cap="none" spc="0" normalizeH="0" baseline="0" noProof="0" dirty="0">
                <a:ln>
                  <a:noFill/>
                </a:ln>
                <a:solidFill>
                  <a:schemeClr val="accent6"/>
                </a:solidFill>
                <a:effectLst/>
                <a:uLnTx/>
                <a:uFillTx/>
              </a:rPr>
              <a:t> block is a construct that contains one or more procedural statements</a:t>
            </a:r>
            <a:r>
              <a:rPr kumimoji="0" lang="en-US" sz="1800" b="0" i="0" u="none" strike="noStrike" kern="0" cap="none" spc="0" normalizeH="0" baseline="0" noProof="0" dirty="0">
                <a:ln>
                  <a:noFill/>
                </a:ln>
                <a:solidFill>
                  <a:schemeClr val="bg1"/>
                </a:solidFill>
                <a:effectLst/>
                <a:uLnTx/>
                <a:uFillTx/>
              </a:rPr>
              <a:t>.</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chemeClr val="bg1"/>
                </a:solidFill>
                <a:effectLst/>
                <a:uLnTx/>
                <a:uFillTx/>
              </a:rPr>
              <a:t>When multiple statements are included in an always block . The </a:t>
            </a:r>
            <a:r>
              <a:rPr kumimoji="0" lang="en-US" sz="1800" b="1" i="0" u="none" strike="noStrike" kern="0" cap="none" spc="0" normalizeH="0" baseline="0" noProof="0" dirty="0">
                <a:ln>
                  <a:noFill/>
                </a:ln>
                <a:solidFill>
                  <a:schemeClr val="bg1"/>
                </a:solidFill>
                <a:effectLst/>
                <a:uLnTx/>
                <a:uFillTx/>
              </a:rPr>
              <a:t>begin</a:t>
            </a:r>
            <a:r>
              <a:rPr kumimoji="0" lang="en-US" sz="1800" b="0" i="0" u="none" strike="noStrike" kern="0" cap="none" spc="0" normalizeH="0" baseline="0" noProof="0" dirty="0">
                <a:ln>
                  <a:noFill/>
                </a:ln>
                <a:solidFill>
                  <a:schemeClr val="bg1"/>
                </a:solidFill>
                <a:effectLst/>
                <a:uLnTx/>
                <a:uFillTx/>
              </a:rPr>
              <a:t> and </a:t>
            </a:r>
            <a:r>
              <a:rPr kumimoji="0" lang="en-US" sz="1800" b="1" i="0" u="none" strike="noStrike" kern="0" cap="none" spc="0" normalizeH="0" baseline="0" noProof="0" dirty="0">
                <a:ln>
                  <a:noFill/>
                </a:ln>
                <a:solidFill>
                  <a:schemeClr val="bg1"/>
                </a:solidFill>
                <a:effectLst/>
                <a:uLnTx/>
                <a:uFillTx/>
              </a:rPr>
              <a:t>end</a:t>
            </a:r>
            <a:r>
              <a:rPr kumimoji="0" lang="en-US" sz="1800" b="0" i="0" u="none" strike="noStrike" kern="0" cap="none" spc="0" normalizeH="0" baseline="0" noProof="0" dirty="0">
                <a:ln>
                  <a:noFill/>
                </a:ln>
                <a:solidFill>
                  <a:schemeClr val="bg1"/>
                </a:solidFill>
                <a:effectLst/>
                <a:uLnTx/>
                <a:uFillTx/>
              </a:rPr>
              <a:t> keywords must be used.</a:t>
            </a:r>
          </a:p>
          <a:p>
            <a:pPr marL="285750" marR="0" lvl="0" indent="-2857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chemeClr val="bg1"/>
                </a:solidFill>
                <a:effectLst/>
                <a:uLnTx/>
                <a:uFillTx/>
              </a:rPr>
              <a:t>Output variables within the always block must be variable of </a:t>
            </a:r>
            <a:r>
              <a:rPr kumimoji="0" lang="en-US" sz="1800" b="1" i="0" u="none" strike="noStrike" kern="0" cap="none" spc="0" normalizeH="0" baseline="0" noProof="0" dirty="0" err="1">
                <a:ln>
                  <a:noFill/>
                </a:ln>
                <a:solidFill>
                  <a:schemeClr val="bg1"/>
                </a:solidFill>
                <a:effectLst/>
                <a:uLnTx/>
                <a:uFillTx/>
              </a:rPr>
              <a:t>reg</a:t>
            </a:r>
            <a:r>
              <a:rPr kumimoji="0" lang="en-US" sz="1800" b="0" i="0" u="none" strike="noStrike" kern="0" cap="none" spc="0" normalizeH="0" baseline="0" noProof="0" dirty="0">
                <a:ln>
                  <a:noFill/>
                </a:ln>
                <a:solidFill>
                  <a:schemeClr val="bg1"/>
                </a:solidFill>
                <a:effectLst/>
                <a:uLnTx/>
                <a:uFillTx/>
              </a:rPr>
              <a:t> type.</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
        <p:nvSpPr>
          <p:cNvPr id="3" name="Rectangle 2">
            <a:extLst>
              <a:ext uri="{FF2B5EF4-FFF2-40B4-BE49-F238E27FC236}">
                <a16:creationId xmlns:a16="http://schemas.microsoft.com/office/drawing/2014/main" id="{2FA939B6-17D8-44FE-89D0-637743BE10BB}"/>
              </a:ext>
            </a:extLst>
          </p:cNvPr>
          <p:cNvSpPr/>
          <p:nvPr/>
        </p:nvSpPr>
        <p:spPr>
          <a:xfrm>
            <a:off x="6457950" y="3800476"/>
            <a:ext cx="5600701" cy="23764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0000FF"/>
                </a:solidFill>
                <a:effectLst/>
                <a:latin typeface="Courier New" panose="02070309020205020404" pitchFamily="49" charset="0"/>
              </a:rPr>
              <a:t>always</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sensitivity_list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r>
              <a:rPr lang="en-US" sz="1800" b="1" dirty="0">
                <a:solidFill>
                  <a:srgbClr val="0000FF"/>
                </a:solidFill>
                <a:effectLst/>
                <a:latin typeface="Courier New" panose="02070309020205020404" pitchFamily="49" charset="0"/>
              </a:rPr>
              <a:t>begin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b="1" dirty="0">
                <a:solidFill>
                  <a:srgbClr val="000080"/>
                </a:solidFill>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procedural assignment statements</a:t>
            </a:r>
            <a:r>
              <a:rPr lang="en-US" sz="1800" b="1" dirty="0">
                <a:solidFill>
                  <a:srgbClr val="000080"/>
                </a:solidFill>
                <a:effectLst/>
                <a:latin typeface="Courier New" panose="02070309020205020404" pitchFamily="49" charset="0"/>
              </a:rPr>
              <a:t>]</a:t>
            </a:r>
          </a:p>
          <a:p>
            <a:r>
              <a:rPr lang="en-US" b="1" dirty="0">
                <a:solidFill>
                  <a:srgbClr val="000080"/>
                </a:solidFill>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b="1" dirty="0">
                <a:solidFill>
                  <a:srgbClr val="0000FF"/>
                </a:solidFill>
                <a:effectLst/>
                <a:latin typeface="Courier New" panose="02070309020205020404" pitchFamily="49" charset="0"/>
              </a:rPr>
              <a:t>if</a:t>
            </a:r>
            <a:r>
              <a:rPr lang="en-US" sz="1800" b="1" dirty="0">
                <a:solidFill>
                  <a:srgbClr val="000080"/>
                </a:solidFill>
                <a:effectLst/>
                <a:latin typeface="Courier New" panose="02070309020205020404" pitchFamily="49" charset="0"/>
              </a:rPr>
              <a:t>-</a:t>
            </a:r>
            <a:r>
              <a:rPr lang="en-US" sz="1800" b="1" dirty="0">
                <a:solidFill>
                  <a:srgbClr val="0000FF"/>
                </a:solidFill>
                <a:effectLst/>
                <a:latin typeface="Courier New" panose="02070309020205020404" pitchFamily="49" charset="0"/>
              </a:rPr>
              <a:t>else</a:t>
            </a:r>
            <a:r>
              <a:rPr lang="en-US" sz="1800" dirty="0">
                <a:solidFill>
                  <a:srgbClr val="000000"/>
                </a:solidFill>
                <a:effectLst/>
                <a:latin typeface="Courier New" panose="02070309020205020404" pitchFamily="49" charset="0"/>
              </a:rPr>
              <a:t> statements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endParaRPr lang="en-US" sz="1800" b="1" dirty="0">
              <a:solidFill>
                <a:srgbClr val="000080"/>
              </a:solidFill>
              <a:effectLst/>
              <a:latin typeface="Courier New" panose="02070309020205020404" pitchFamily="49" charset="0"/>
            </a:endParaRPr>
          </a:p>
          <a:p>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b="1" dirty="0">
                <a:solidFill>
                  <a:srgbClr val="0000FF"/>
                </a:solidFill>
                <a:effectLst/>
                <a:latin typeface="Courier New" panose="02070309020205020404" pitchFamily="49" charset="0"/>
              </a:rPr>
              <a:t>case</a:t>
            </a:r>
            <a:r>
              <a:rPr lang="en-US" sz="1800" dirty="0">
                <a:solidFill>
                  <a:srgbClr val="000000"/>
                </a:solidFill>
                <a:effectLst/>
                <a:latin typeface="Courier New" panose="02070309020205020404" pitchFamily="49" charset="0"/>
              </a:rPr>
              <a:t> statements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while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repeat</a:t>
            </a:r>
            <a:r>
              <a:rPr lang="en-US" sz="1800" dirty="0">
                <a:solidFill>
                  <a:srgbClr val="000000"/>
                </a:solidFill>
                <a:effectLst/>
                <a:latin typeface="Courier New" panose="02070309020205020404" pitchFamily="49" charset="0"/>
              </a:rPr>
              <a:t> </a:t>
            </a:r>
            <a:r>
              <a:rPr lang="en-US" sz="1800" dirty="0">
                <a:solidFill>
                  <a:schemeClr val="tx1"/>
                </a:solidFill>
                <a:effectLst/>
                <a:latin typeface="Courier New" panose="02070309020205020404" pitchFamily="49" charset="0"/>
              </a:rPr>
              <a:t>and</a:t>
            </a:r>
            <a:r>
              <a:rPr lang="en-US" sz="1800"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for</a:t>
            </a:r>
            <a:r>
              <a:rPr lang="en-US" sz="1800" dirty="0">
                <a:solidFill>
                  <a:srgbClr val="000000"/>
                </a:solidFill>
                <a:effectLst/>
                <a:latin typeface="Courier New" panose="02070309020205020404" pitchFamily="49" charset="0"/>
              </a:rPr>
              <a:t> loops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r>
              <a:rPr lang="en-US" sz="1800" b="1" dirty="0">
                <a:solidFill>
                  <a:srgbClr val="0000FF"/>
                </a:solidFill>
                <a:effectLst/>
                <a:latin typeface="Courier New" panose="02070309020205020404" pitchFamily="49" charset="0"/>
              </a:rPr>
              <a:t>end</a:t>
            </a:r>
            <a:r>
              <a:rPr lang="en-US" sz="1800" b="1" dirty="0">
                <a:solidFill>
                  <a:srgbClr val="000080"/>
                </a:solidFill>
                <a:effectLst/>
                <a:latin typeface="Courier New" panose="02070309020205020404" pitchFamily="49" charset="0"/>
              </a:rPr>
              <a:t>]</a:t>
            </a:r>
            <a:endParaRPr lang="en-US" dirty="0">
              <a:effectLst/>
            </a:endParaRPr>
          </a:p>
        </p:txBody>
      </p:sp>
      <p:pic>
        <p:nvPicPr>
          <p:cNvPr id="8" name="Picture 7">
            <a:extLst>
              <a:ext uri="{FF2B5EF4-FFF2-40B4-BE49-F238E27FC236}">
                <a16:creationId xmlns:a16="http://schemas.microsoft.com/office/drawing/2014/main" id="{CF506C96-FA76-5D41-A1CD-7FF6AD6E7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B867204-6546-4BC2-9A20-3784762ECA51}"/>
                  </a:ext>
                </a:extLst>
              </p14:cNvPr>
              <p14:cNvContentPartPr/>
              <p14:nvPr/>
            </p14:nvContentPartPr>
            <p14:xfrm>
              <a:off x="1412640" y="639000"/>
              <a:ext cx="9752400" cy="4870440"/>
            </p14:xfrm>
          </p:contentPart>
        </mc:Choice>
        <mc:Fallback>
          <p:pic>
            <p:nvPicPr>
              <p:cNvPr id="6" name="Ink 5">
                <a:extLst>
                  <a:ext uri="{FF2B5EF4-FFF2-40B4-BE49-F238E27FC236}">
                    <a16:creationId xmlns:a16="http://schemas.microsoft.com/office/drawing/2014/main" id="{BB867204-6546-4BC2-9A20-3784762ECA51}"/>
                  </a:ext>
                </a:extLst>
              </p:cNvPr>
              <p:cNvPicPr/>
              <p:nvPr/>
            </p:nvPicPr>
            <p:blipFill>
              <a:blip r:embed="rId4"/>
              <a:stretch>
                <a:fillRect/>
              </a:stretch>
            </p:blipFill>
            <p:spPr>
              <a:xfrm>
                <a:off x="1403280" y="629640"/>
                <a:ext cx="9771120" cy="4889160"/>
              </a:xfrm>
              <a:prstGeom prst="rect">
                <a:avLst/>
              </a:prstGeom>
            </p:spPr>
          </p:pic>
        </mc:Fallback>
      </mc:AlternateContent>
    </p:spTree>
    <p:extLst>
      <p:ext uri="{BB962C8B-B14F-4D97-AF65-F5344CB8AC3E}">
        <p14:creationId xmlns:p14="http://schemas.microsoft.com/office/powerpoint/2010/main" val="1494655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1020763"/>
          </a:xfrm>
        </p:spPr>
        <p:txBody>
          <a:bodyPr/>
          <a:lstStyle/>
          <a:p>
            <a:r>
              <a:rPr lang="en-US" dirty="0">
                <a:solidFill>
                  <a:schemeClr val="bg1"/>
                </a:solidFill>
              </a:rPr>
              <a:t>Procedural Statements</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31</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4" name="Content Placeholder 3">
            <a:extLst>
              <a:ext uri="{FF2B5EF4-FFF2-40B4-BE49-F238E27FC236}">
                <a16:creationId xmlns:a16="http://schemas.microsoft.com/office/drawing/2014/main" id="{D966F50D-5F90-474C-921F-561A8C54D051}"/>
              </a:ext>
            </a:extLst>
          </p:cNvPr>
          <p:cNvSpPr>
            <a:spLocks noGrp="1"/>
          </p:cNvSpPr>
          <p:nvPr>
            <p:ph idx="1"/>
          </p:nvPr>
        </p:nvSpPr>
        <p:spPr>
          <a:xfrm>
            <a:off x="838199" y="1385888"/>
            <a:ext cx="11220451" cy="4970462"/>
          </a:xfrm>
        </p:spPr>
        <p:txBody>
          <a:bodyPr>
            <a:normAutofit/>
          </a:bodyPr>
          <a:lstStyle/>
          <a:p>
            <a:pPr marL="0" marR="0" lvl="0" indent="0" algn="l" defTabSz="914400" rtl="0" eaLnBrk="1" fontAlgn="auto" latinLnBrk="0" hangingPunct="1">
              <a:lnSpc>
                <a:spcPct val="90000"/>
              </a:lnSpc>
              <a:spcBef>
                <a:spcPts val="1200"/>
              </a:spcBef>
              <a:spcAft>
                <a:spcPts val="200"/>
              </a:spcAft>
              <a:buClr>
                <a:srgbClr val="7F7F7F"/>
              </a:buClr>
              <a:buSzPct val="100000"/>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a:ea typeface="+mn-ea"/>
                <a:cs typeface="+mn-cs"/>
              </a:rPr>
              <a:t>The If-else statement:</a:t>
            </a:r>
          </a:p>
          <a:p>
            <a:pPr marL="0" indent="0">
              <a:buNone/>
            </a:pPr>
            <a:endParaRPr lang="en-US" sz="2000" dirty="0"/>
          </a:p>
        </p:txBody>
      </p:sp>
      <p:sp>
        <p:nvSpPr>
          <p:cNvPr id="3" name="Rectangle 2">
            <a:extLst>
              <a:ext uri="{FF2B5EF4-FFF2-40B4-BE49-F238E27FC236}">
                <a16:creationId xmlns:a16="http://schemas.microsoft.com/office/drawing/2014/main" id="{2FA939B6-17D8-44FE-89D0-637743BE10BB}"/>
              </a:ext>
            </a:extLst>
          </p:cNvPr>
          <p:cNvSpPr/>
          <p:nvPr/>
        </p:nvSpPr>
        <p:spPr>
          <a:xfrm>
            <a:off x="6457951" y="1485215"/>
            <a:ext cx="5600701" cy="38440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0000FF"/>
                </a:solidFill>
                <a:effectLst/>
                <a:latin typeface="Courier New" panose="02070309020205020404" pitchFamily="49" charset="0"/>
              </a:rPr>
              <a:t>always</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if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expression1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begin</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a:solidFill>
                  <a:srgbClr val="000000"/>
                </a:solidFill>
                <a:effectLst/>
                <a:latin typeface="Courier New" panose="02070309020205020404" pitchFamily="49" charset="0"/>
              </a:rPr>
              <a:t>statement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end</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else</a:t>
            </a:r>
            <a:r>
              <a:rPr lang="en-US" sz="1800"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if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expression2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b="1" dirty="0">
                <a:solidFill>
                  <a:srgbClr val="0000FF"/>
                </a:solidFill>
                <a:latin typeface="Courier New" panose="02070309020205020404" pitchFamily="49" charset="0"/>
              </a:rPr>
              <a:t>    </a:t>
            </a:r>
            <a:r>
              <a:rPr lang="en-US" sz="1800" b="1" dirty="0">
                <a:solidFill>
                  <a:srgbClr val="0000FF"/>
                </a:solidFill>
                <a:effectLst/>
                <a:latin typeface="Courier New" panose="02070309020205020404" pitchFamily="49" charset="0"/>
              </a:rPr>
              <a:t>begin</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a:solidFill>
                  <a:srgbClr val="000000"/>
                </a:solidFill>
                <a:effectLst/>
                <a:latin typeface="Courier New" panose="02070309020205020404" pitchFamily="49" charset="0"/>
              </a:rPr>
              <a:t>statement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end</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else</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begin</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a:solidFill>
                  <a:srgbClr val="000000"/>
                </a:solidFill>
                <a:effectLst/>
                <a:latin typeface="Courier New" panose="02070309020205020404" pitchFamily="49" charset="0"/>
              </a:rPr>
              <a:t>statement </a:t>
            </a:r>
          </a:p>
          <a:p>
            <a:r>
              <a:rPr lang="en-US" sz="1800" b="1" dirty="0">
                <a:solidFill>
                  <a:srgbClr val="0000FF"/>
                </a:solidFill>
                <a:effectLst/>
                <a:latin typeface="Courier New" panose="02070309020205020404" pitchFamily="49" charset="0"/>
              </a:rPr>
              <a:t>    end</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end</a:t>
            </a:r>
            <a:endParaRPr lang="en-US" dirty="0">
              <a:effectLst/>
            </a:endParaRPr>
          </a:p>
        </p:txBody>
      </p:sp>
      <p:sp>
        <p:nvSpPr>
          <p:cNvPr id="10" name="TextBox 9">
            <a:extLst>
              <a:ext uri="{FF2B5EF4-FFF2-40B4-BE49-F238E27FC236}">
                <a16:creationId xmlns:a16="http://schemas.microsoft.com/office/drawing/2014/main" id="{D22F5484-5956-4F48-879E-FE7F4D240339}"/>
              </a:ext>
            </a:extLst>
          </p:cNvPr>
          <p:cNvSpPr txBox="1"/>
          <p:nvPr/>
        </p:nvSpPr>
        <p:spPr>
          <a:xfrm>
            <a:off x="838199" y="2058988"/>
            <a:ext cx="4895852" cy="2139047"/>
          </a:xfrm>
          <a:prstGeom prst="rect">
            <a:avLst/>
          </a:prstGeom>
          <a:noFill/>
        </p:spPr>
        <p:txBody>
          <a:bodyPr wrap="square" rtlCol="0">
            <a:spAutoFit/>
          </a:bodyPr>
          <a:lstStyle/>
          <a:p>
            <a:pPr marL="285750" indent="-285750" algn="just">
              <a:buFont typeface="Arial" panose="020B0604020202020204" pitchFamily="34" charset="0"/>
              <a:buChar char="•"/>
            </a:pPr>
            <a:r>
              <a:rPr lang="en-US" sz="1900" dirty="0">
                <a:solidFill>
                  <a:schemeClr val="bg1"/>
                </a:solidFill>
              </a:rPr>
              <a:t>If expression1 is </a:t>
            </a:r>
            <a:r>
              <a:rPr lang="en-US" sz="1900" i="1" dirty="0">
                <a:solidFill>
                  <a:schemeClr val="bg1"/>
                </a:solidFill>
              </a:rPr>
              <a:t>True</a:t>
            </a:r>
            <a:r>
              <a:rPr lang="en-US" sz="1900" dirty="0">
                <a:solidFill>
                  <a:schemeClr val="bg1"/>
                </a:solidFill>
              </a:rPr>
              <a:t> then the first statement is evaluated.</a:t>
            </a:r>
          </a:p>
          <a:p>
            <a:pPr marL="285750" indent="-285750" algn="just">
              <a:buFont typeface="Arial" panose="020B0604020202020204" pitchFamily="34" charset="0"/>
              <a:buChar char="•"/>
            </a:pPr>
            <a:r>
              <a:rPr lang="en-US" sz="1900" dirty="0">
                <a:solidFill>
                  <a:schemeClr val="bg1"/>
                </a:solidFill>
              </a:rPr>
              <a:t>If not , then the compiler will consider other expressions.</a:t>
            </a:r>
          </a:p>
          <a:p>
            <a:pPr marL="285750" indent="-285750" algn="just">
              <a:buFont typeface="Arial" panose="020B0604020202020204" pitchFamily="34" charset="0"/>
              <a:buChar char="•"/>
            </a:pPr>
            <a:r>
              <a:rPr lang="en-US" sz="1900" dirty="0">
                <a:solidFill>
                  <a:schemeClr val="bg1"/>
                </a:solidFill>
              </a:rPr>
              <a:t>The </a:t>
            </a:r>
            <a:r>
              <a:rPr lang="en-US" sz="1900" b="1" dirty="0">
                <a:solidFill>
                  <a:schemeClr val="bg1"/>
                </a:solidFill>
              </a:rPr>
              <a:t>else if</a:t>
            </a:r>
            <a:r>
              <a:rPr lang="en-US" sz="1900" dirty="0">
                <a:solidFill>
                  <a:schemeClr val="bg1"/>
                </a:solidFill>
              </a:rPr>
              <a:t> and </a:t>
            </a:r>
            <a:r>
              <a:rPr lang="en-US" sz="1900" b="1" dirty="0">
                <a:solidFill>
                  <a:schemeClr val="bg1"/>
                </a:solidFill>
              </a:rPr>
              <a:t>else </a:t>
            </a:r>
            <a:r>
              <a:rPr lang="en-US" sz="1900" dirty="0">
                <a:solidFill>
                  <a:schemeClr val="bg1"/>
                </a:solidFill>
              </a:rPr>
              <a:t>clauses are optional.</a:t>
            </a:r>
          </a:p>
          <a:p>
            <a:pPr marL="285750" indent="-285750" algn="just">
              <a:buFont typeface="Arial" panose="020B0604020202020204" pitchFamily="34" charset="0"/>
              <a:buChar char="•"/>
            </a:pPr>
            <a:r>
              <a:rPr lang="en-US" sz="1900" dirty="0">
                <a:solidFill>
                  <a:schemeClr val="bg1"/>
                </a:solidFill>
              </a:rPr>
              <a:t>When multiple statements are involved, they have to be included inside a </a:t>
            </a:r>
            <a:r>
              <a:rPr lang="en-US" sz="1900" b="1" dirty="0">
                <a:solidFill>
                  <a:schemeClr val="bg1"/>
                </a:solidFill>
              </a:rPr>
              <a:t>begin-end block</a:t>
            </a:r>
          </a:p>
        </p:txBody>
      </p:sp>
      <p:pic>
        <p:nvPicPr>
          <p:cNvPr id="8" name="Picture 7">
            <a:extLst>
              <a:ext uri="{FF2B5EF4-FFF2-40B4-BE49-F238E27FC236}">
                <a16:creationId xmlns:a16="http://schemas.microsoft.com/office/drawing/2014/main" id="{B49D3B6B-8B61-A047-88F5-F0665F10F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610BBFA-C620-47B5-89B6-EF2A36908001}"/>
                  </a:ext>
                </a:extLst>
              </p14:cNvPr>
              <p14:cNvContentPartPr/>
              <p14:nvPr/>
            </p14:nvContentPartPr>
            <p14:xfrm>
              <a:off x="7995600" y="1776960"/>
              <a:ext cx="1072800" cy="459360"/>
            </p14:xfrm>
          </p:contentPart>
        </mc:Choice>
        <mc:Fallback>
          <p:pic>
            <p:nvPicPr>
              <p:cNvPr id="6" name="Ink 5">
                <a:extLst>
                  <a:ext uri="{FF2B5EF4-FFF2-40B4-BE49-F238E27FC236}">
                    <a16:creationId xmlns:a16="http://schemas.microsoft.com/office/drawing/2014/main" id="{F610BBFA-C620-47B5-89B6-EF2A36908001}"/>
                  </a:ext>
                </a:extLst>
              </p:cNvPr>
              <p:cNvPicPr/>
              <p:nvPr/>
            </p:nvPicPr>
            <p:blipFill>
              <a:blip r:embed="rId4"/>
              <a:stretch>
                <a:fillRect/>
              </a:stretch>
            </p:blipFill>
            <p:spPr>
              <a:xfrm>
                <a:off x="7986240" y="1767600"/>
                <a:ext cx="1091520" cy="478080"/>
              </a:xfrm>
              <a:prstGeom prst="rect">
                <a:avLst/>
              </a:prstGeom>
            </p:spPr>
          </p:pic>
        </mc:Fallback>
      </mc:AlternateContent>
    </p:spTree>
    <p:extLst>
      <p:ext uri="{BB962C8B-B14F-4D97-AF65-F5344CB8AC3E}">
        <p14:creationId xmlns:p14="http://schemas.microsoft.com/office/powerpoint/2010/main" val="488162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1020763"/>
          </a:xfrm>
        </p:spPr>
        <p:txBody>
          <a:bodyPr/>
          <a:lstStyle/>
          <a:p>
            <a:r>
              <a:rPr lang="en-US" dirty="0">
                <a:solidFill>
                  <a:schemeClr val="bg1"/>
                </a:solidFill>
              </a:rPr>
              <a:t>Procedural Statements</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32</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4" name="Content Placeholder 3">
            <a:extLst>
              <a:ext uri="{FF2B5EF4-FFF2-40B4-BE49-F238E27FC236}">
                <a16:creationId xmlns:a16="http://schemas.microsoft.com/office/drawing/2014/main" id="{D966F50D-5F90-474C-921F-561A8C54D051}"/>
              </a:ext>
            </a:extLst>
          </p:cNvPr>
          <p:cNvSpPr>
            <a:spLocks noGrp="1"/>
          </p:cNvSpPr>
          <p:nvPr>
            <p:ph idx="1"/>
          </p:nvPr>
        </p:nvSpPr>
        <p:spPr>
          <a:xfrm>
            <a:off x="838199" y="1385888"/>
            <a:ext cx="11220451" cy="4970462"/>
          </a:xfrm>
        </p:spPr>
        <p:txBody>
          <a:bodyPr>
            <a:normAutofit/>
          </a:bodyPr>
          <a:lstStyle/>
          <a:p>
            <a:pPr marL="0" marR="0" lvl="0" indent="0" algn="l" defTabSz="914400" rtl="0" eaLnBrk="1" fontAlgn="auto" latinLnBrk="0" hangingPunct="1">
              <a:lnSpc>
                <a:spcPct val="90000"/>
              </a:lnSpc>
              <a:spcBef>
                <a:spcPts val="1200"/>
              </a:spcBef>
              <a:spcAft>
                <a:spcPts val="200"/>
              </a:spcAft>
              <a:buClr>
                <a:srgbClr val="7F7F7F"/>
              </a:buClr>
              <a:buSzPct val="100000"/>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a:ea typeface="+mn-ea"/>
                <a:cs typeface="+mn-cs"/>
              </a:rPr>
              <a:t>The If-else statement:</a:t>
            </a:r>
          </a:p>
          <a:p>
            <a:pPr marL="0" indent="0">
              <a:buNone/>
            </a:pPr>
            <a:endParaRPr lang="en-US" sz="2000" dirty="0"/>
          </a:p>
        </p:txBody>
      </p:sp>
      <p:sp>
        <p:nvSpPr>
          <p:cNvPr id="3" name="Rectangle 2">
            <a:extLst>
              <a:ext uri="{FF2B5EF4-FFF2-40B4-BE49-F238E27FC236}">
                <a16:creationId xmlns:a16="http://schemas.microsoft.com/office/drawing/2014/main" id="{2FA939B6-17D8-44FE-89D0-637743BE10BB}"/>
              </a:ext>
            </a:extLst>
          </p:cNvPr>
          <p:cNvSpPr/>
          <p:nvPr/>
        </p:nvSpPr>
        <p:spPr>
          <a:xfrm>
            <a:off x="838198" y="1932933"/>
            <a:ext cx="5600701" cy="38440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0000FF"/>
                </a:solidFill>
                <a:effectLst/>
                <a:latin typeface="Courier New" panose="02070309020205020404" pitchFamily="49" charset="0"/>
              </a:rPr>
              <a:t>module</a:t>
            </a:r>
            <a:r>
              <a:rPr lang="en-US" sz="1800" dirty="0">
                <a:solidFill>
                  <a:srgbClr val="000000"/>
                </a:solidFill>
                <a:effectLst/>
                <a:latin typeface="Courier New" panose="02070309020205020404" pitchFamily="49" charset="0"/>
              </a:rPr>
              <a:t> mux2to1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endParaRPr lang="en-US" sz="1800" b="1" dirty="0">
              <a:solidFill>
                <a:srgbClr val="0000FF"/>
              </a:solidFill>
              <a:effectLst/>
              <a:latin typeface="Courier New" panose="02070309020205020404" pitchFamily="49" charset="0"/>
            </a:endParaRPr>
          </a:p>
          <a:p>
            <a:r>
              <a:rPr lang="en-US" sz="1800" b="1" dirty="0">
                <a:solidFill>
                  <a:srgbClr val="0000FF"/>
                </a:solidFill>
                <a:effectLst/>
                <a:latin typeface="Courier New" panose="02070309020205020404" pitchFamily="49" charset="0"/>
              </a:rPr>
              <a:t>    input</a:t>
            </a:r>
            <a:r>
              <a:rPr lang="en-US" sz="1800" dirty="0">
                <a:solidFill>
                  <a:srgbClr val="000000"/>
                </a:solidFill>
                <a:effectLst/>
                <a:latin typeface="Courier New" panose="02070309020205020404" pitchFamily="49" charset="0"/>
              </a:rPr>
              <a:t> 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b="1" dirty="0">
                <a:solidFill>
                  <a:srgbClr val="0000FF"/>
                </a:solidFill>
                <a:latin typeface="Courier New" panose="02070309020205020404" pitchFamily="49" charset="0"/>
              </a:rPr>
              <a:t>    </a:t>
            </a:r>
            <a:r>
              <a:rPr lang="en-US" sz="1800" b="1" dirty="0">
                <a:solidFill>
                  <a:srgbClr val="0000FF"/>
                </a:solidFill>
                <a:effectLst/>
                <a:latin typeface="Courier New" panose="02070309020205020404" pitchFamily="49" charset="0"/>
              </a:rPr>
              <a:t>output</a:t>
            </a:r>
            <a:r>
              <a:rPr lang="en-US" sz="1800" dirty="0">
                <a:solidFill>
                  <a:srgbClr val="000000"/>
                </a:solidFill>
                <a:effectLst/>
                <a:latin typeface="Courier New" panose="02070309020205020404" pitchFamily="49" charset="0"/>
              </a:rPr>
              <a:t> </a:t>
            </a:r>
            <a:r>
              <a:rPr lang="en-US" sz="1800" b="1" dirty="0">
                <a:solidFill>
                  <a:srgbClr val="0000FF"/>
                </a:solidFill>
                <a:effectLst/>
                <a:latin typeface="Courier New" panose="02070309020205020404" pitchFamily="49" charset="0"/>
              </a:rPr>
              <a:t>reg</a:t>
            </a:r>
            <a:r>
              <a:rPr lang="en-US" sz="1800" dirty="0">
                <a:solidFill>
                  <a:srgbClr val="000000"/>
                </a:solidFill>
                <a:effectLst/>
                <a:latin typeface="Courier New" panose="02070309020205020404" pitchFamily="49" charset="0"/>
              </a:rPr>
              <a:t> 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endParaRPr lang="en-US" sz="1800" b="1" dirty="0">
              <a:solidFill>
                <a:srgbClr val="0000FF"/>
              </a:solidFill>
              <a:effectLst/>
              <a:latin typeface="Courier New" panose="02070309020205020404" pitchFamily="49" charset="0"/>
            </a:endParaRPr>
          </a:p>
          <a:p>
            <a:r>
              <a:rPr lang="en-US" sz="1800" b="1" dirty="0">
                <a:solidFill>
                  <a:srgbClr val="0000FF"/>
                </a:solidFill>
                <a:effectLst/>
                <a:latin typeface="Courier New" panose="02070309020205020404" pitchFamily="49" charset="0"/>
              </a:rPr>
              <a:t>    always</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begin</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if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f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else</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f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    end</a:t>
            </a:r>
            <a:r>
              <a:rPr lang="en-US" sz="1800" dirty="0">
                <a:solidFill>
                  <a:srgbClr val="000000"/>
                </a:solidFill>
                <a:effectLst/>
                <a:latin typeface="Courier New" panose="02070309020205020404" pitchFamily="49" charset="0"/>
              </a:rPr>
              <a:t> </a:t>
            </a:r>
          </a:p>
          <a:p>
            <a:endParaRPr lang="en-US" sz="1800" b="1" dirty="0">
              <a:solidFill>
                <a:srgbClr val="0000FF"/>
              </a:solidFill>
              <a:effectLst/>
              <a:latin typeface="Courier New" panose="02070309020205020404" pitchFamily="49" charset="0"/>
            </a:endParaRPr>
          </a:p>
          <a:p>
            <a:r>
              <a:rPr lang="en-US" sz="1800" b="1" dirty="0">
                <a:solidFill>
                  <a:srgbClr val="0000FF"/>
                </a:solidFill>
                <a:effectLst/>
                <a:latin typeface="Courier New" panose="02070309020205020404" pitchFamily="49" charset="0"/>
              </a:rPr>
              <a:t>endmodule</a:t>
            </a:r>
            <a:endParaRPr lang="en-US" dirty="0">
              <a:effectLst/>
            </a:endParaRPr>
          </a:p>
        </p:txBody>
      </p:sp>
      <p:sp>
        <p:nvSpPr>
          <p:cNvPr id="22" name="Rectangle 21">
            <a:extLst>
              <a:ext uri="{FF2B5EF4-FFF2-40B4-BE49-F238E27FC236}">
                <a16:creationId xmlns:a16="http://schemas.microsoft.com/office/drawing/2014/main" id="{00F4C2E1-82E7-4154-A876-DBAEE8D22FBC}"/>
              </a:ext>
            </a:extLst>
          </p:cNvPr>
          <p:cNvSpPr/>
          <p:nvPr/>
        </p:nvSpPr>
        <p:spPr>
          <a:xfrm>
            <a:off x="7820024" y="2006655"/>
            <a:ext cx="3557588" cy="35701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69E4DAA-05F1-49D1-9A80-2E7760D3F1A6}"/>
              </a:ext>
            </a:extLst>
          </p:cNvPr>
          <p:cNvPicPr>
            <a:picLocks noChangeAspect="1"/>
          </p:cNvPicPr>
          <p:nvPr/>
        </p:nvPicPr>
        <p:blipFill>
          <a:blip r:embed="rId2"/>
          <a:stretch>
            <a:fillRect/>
          </a:stretch>
        </p:blipFill>
        <p:spPr>
          <a:xfrm>
            <a:off x="8862662" y="2591427"/>
            <a:ext cx="1676634" cy="2400635"/>
          </a:xfrm>
          <a:prstGeom prst="rect">
            <a:avLst/>
          </a:prstGeom>
        </p:spPr>
      </p:pic>
      <p:pic>
        <p:nvPicPr>
          <p:cNvPr id="9" name="Picture 8">
            <a:extLst>
              <a:ext uri="{FF2B5EF4-FFF2-40B4-BE49-F238E27FC236}">
                <a16:creationId xmlns:a16="http://schemas.microsoft.com/office/drawing/2014/main" id="{FD6F5EF8-AB4E-4B46-8299-0F09CD8A2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CEF49E8-95B1-41D8-899B-238B12FF4316}"/>
                  </a:ext>
                </a:extLst>
              </p14:cNvPr>
              <p14:cNvContentPartPr/>
              <p14:nvPr/>
            </p14:nvContentPartPr>
            <p14:xfrm>
              <a:off x="2450520" y="2182680"/>
              <a:ext cx="8674560" cy="2819880"/>
            </p14:xfrm>
          </p:contentPart>
        </mc:Choice>
        <mc:Fallback>
          <p:pic>
            <p:nvPicPr>
              <p:cNvPr id="6" name="Ink 5">
                <a:extLst>
                  <a:ext uri="{FF2B5EF4-FFF2-40B4-BE49-F238E27FC236}">
                    <a16:creationId xmlns:a16="http://schemas.microsoft.com/office/drawing/2014/main" id="{BCEF49E8-95B1-41D8-899B-238B12FF4316}"/>
                  </a:ext>
                </a:extLst>
              </p:cNvPr>
              <p:cNvPicPr/>
              <p:nvPr/>
            </p:nvPicPr>
            <p:blipFill>
              <a:blip r:embed="rId5"/>
              <a:stretch>
                <a:fillRect/>
              </a:stretch>
            </p:blipFill>
            <p:spPr>
              <a:xfrm>
                <a:off x="2441160" y="2173320"/>
                <a:ext cx="8693280" cy="2838600"/>
              </a:xfrm>
              <a:prstGeom prst="rect">
                <a:avLst/>
              </a:prstGeom>
            </p:spPr>
          </p:pic>
        </mc:Fallback>
      </mc:AlternateContent>
    </p:spTree>
    <p:extLst>
      <p:ext uri="{BB962C8B-B14F-4D97-AF65-F5344CB8AC3E}">
        <p14:creationId xmlns:p14="http://schemas.microsoft.com/office/powerpoint/2010/main" val="1039799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1020763"/>
          </a:xfrm>
        </p:spPr>
        <p:txBody>
          <a:bodyPr/>
          <a:lstStyle/>
          <a:p>
            <a:r>
              <a:rPr lang="en-US" dirty="0">
                <a:solidFill>
                  <a:schemeClr val="bg1"/>
                </a:solidFill>
              </a:rPr>
              <a:t>Subcircuits in Verilog</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33</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4" name="Content Placeholder 3">
            <a:extLst>
              <a:ext uri="{FF2B5EF4-FFF2-40B4-BE49-F238E27FC236}">
                <a16:creationId xmlns:a16="http://schemas.microsoft.com/office/drawing/2014/main" id="{D966F50D-5F90-474C-921F-561A8C54D051}"/>
              </a:ext>
            </a:extLst>
          </p:cNvPr>
          <p:cNvSpPr>
            <a:spLocks noGrp="1"/>
          </p:cNvSpPr>
          <p:nvPr>
            <p:ph idx="1"/>
          </p:nvPr>
        </p:nvSpPr>
        <p:spPr>
          <a:xfrm>
            <a:off x="838199" y="1385888"/>
            <a:ext cx="11220451" cy="4970462"/>
          </a:xfrm>
        </p:spPr>
        <p:txBody>
          <a:bodyPr>
            <a:normAutofit/>
          </a:bodyPr>
          <a:lstStyle/>
          <a:p>
            <a:pPr marL="91440" marR="0" lvl="0" indent="-91440" algn="l" defTabSz="914400" rtl="0" eaLnBrk="1" fontAlgn="auto" latinLnBrk="0" hangingPunct="1">
              <a:lnSpc>
                <a:spcPct val="90000"/>
              </a:lnSpc>
              <a:spcBef>
                <a:spcPts val="1200"/>
              </a:spcBef>
              <a:spcAft>
                <a:spcPts val="200"/>
              </a:spcAft>
              <a:buClr>
                <a:srgbClr val="7F7F7F"/>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  A Verilog module can  be included as a subcircuit in another module.</a:t>
            </a:r>
          </a:p>
          <a:p>
            <a:pPr marL="91440" marR="0" lvl="0" indent="-91440" algn="l" defTabSz="914400" rtl="0" eaLnBrk="1" fontAlgn="auto" latinLnBrk="0" hangingPunct="1">
              <a:lnSpc>
                <a:spcPct val="90000"/>
              </a:lnSpc>
              <a:spcBef>
                <a:spcPts val="1200"/>
              </a:spcBef>
              <a:spcAft>
                <a:spcPts val="200"/>
              </a:spcAft>
              <a:buClr>
                <a:srgbClr val="7F7F7F"/>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  Both module must be defined in the same file or else Verilog compiler must be told where each module is located.</a:t>
            </a:r>
          </a:p>
          <a:p>
            <a:pPr marL="91440" marR="0" lvl="0" indent="-91440" algn="l" defTabSz="914400" rtl="0" eaLnBrk="1" fontAlgn="auto" latinLnBrk="0" hangingPunct="1">
              <a:lnSpc>
                <a:spcPct val="90000"/>
              </a:lnSpc>
              <a:spcBef>
                <a:spcPts val="1200"/>
              </a:spcBef>
              <a:spcAft>
                <a:spcPts val="200"/>
              </a:spcAft>
              <a:buClr>
                <a:srgbClr val="7F7F7F"/>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  The general form of module instantiation expression is </a:t>
            </a:r>
          </a:p>
          <a:p>
            <a:pPr marL="457200" lvl="1" indent="0" algn="ctr">
              <a:spcBef>
                <a:spcPts val="1200"/>
              </a:spcBef>
              <a:spcAft>
                <a:spcPts val="200"/>
              </a:spcAft>
              <a:buClr>
                <a:srgbClr val="7F7F7F"/>
              </a:buClr>
              <a:buSzPct val="100000"/>
              <a:buNone/>
              <a:defRPr/>
            </a:pPr>
            <a:r>
              <a:rPr kumimoji="0" lang="en-US" sz="2000" b="1" i="1" u="none" strike="noStrike" kern="1200" cap="none" spc="0" normalizeH="0" baseline="0" noProof="0" dirty="0">
                <a:ln>
                  <a:noFill/>
                </a:ln>
                <a:solidFill>
                  <a:schemeClr val="bg1"/>
                </a:solidFill>
                <a:effectLst/>
                <a:uLnTx/>
                <a:uFillTx/>
                <a:latin typeface="Calibri" panose="020F0502020204030204"/>
                <a:ea typeface="+mn-ea"/>
                <a:cs typeface="+mn-cs"/>
              </a:rPr>
              <a:t> &lt;module_name&gt;  &lt;instance_name&gt; ( &lt;port_name[expressions]&gt;)</a:t>
            </a:r>
          </a:p>
          <a:p>
            <a:pPr>
              <a:spcBef>
                <a:spcPts val="1200"/>
              </a:spcBef>
              <a:spcAft>
                <a:spcPts val="200"/>
              </a:spcAft>
              <a:buClr>
                <a:srgbClr val="7F7F7F"/>
              </a:buClr>
              <a:buSzPct val="100000"/>
              <a:defRPr/>
            </a:pPr>
            <a:r>
              <a:rPr lang="en-US" sz="2000" dirty="0">
                <a:solidFill>
                  <a:schemeClr val="bg1"/>
                </a:solidFill>
                <a:latin typeface="Calibri" panose="020F0502020204030204"/>
              </a:rPr>
              <a:t>In the above definition</a:t>
            </a:r>
            <a:endParaRPr kumimoji="0" lang="en-US" sz="2000" b="0" u="none" strike="noStrike" kern="1200" cap="none" spc="0" normalizeH="0" baseline="0" noProof="0" dirty="0">
              <a:ln>
                <a:noFill/>
              </a:ln>
              <a:solidFill>
                <a:schemeClr val="bg1"/>
              </a:solidFill>
              <a:effectLst/>
              <a:uLnTx/>
              <a:uFillTx/>
              <a:latin typeface="Calibri" panose="020F0502020204030204"/>
              <a:ea typeface="+mn-ea"/>
              <a:cs typeface="+mn-cs"/>
            </a:endParaRPr>
          </a:p>
          <a:p>
            <a:pPr lvl="1">
              <a:spcBef>
                <a:spcPts val="1200"/>
              </a:spcBef>
              <a:spcAft>
                <a:spcPts val="200"/>
              </a:spcAft>
              <a:buClr>
                <a:srgbClr val="7F7F7F"/>
              </a:buClr>
              <a:buSzPct val="100000"/>
              <a:buFont typeface="Wingdings" panose="05000000000000000000" pitchFamily="2" charset="2"/>
              <a:buChar char="Ø"/>
              <a:defRPr/>
            </a:pPr>
            <a:r>
              <a:rPr kumimoji="0" lang="en-US" sz="2000" b="0" i="1"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n-US" sz="2000" b="0" i="1" u="none" strike="noStrike" kern="1200" cap="none" spc="0" normalizeH="0" baseline="0" noProof="0" dirty="0" err="1">
                <a:ln>
                  <a:noFill/>
                </a:ln>
                <a:solidFill>
                  <a:schemeClr val="bg1"/>
                </a:solidFill>
                <a:effectLst/>
                <a:uLnTx/>
                <a:uFillTx/>
                <a:latin typeface="Calibri" panose="020F0502020204030204"/>
                <a:ea typeface="+mn-ea"/>
                <a:cs typeface="+mn-cs"/>
              </a:rPr>
              <a:t>module_name</a:t>
            </a:r>
            <a:r>
              <a:rPr kumimoji="0" lang="en-US" sz="2000" b="0" i="1"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 is the name of the module of the child circuit that is to be included in the  parent circuit.</a:t>
            </a:r>
          </a:p>
          <a:p>
            <a:pPr lvl="1">
              <a:spcBef>
                <a:spcPts val="1200"/>
              </a:spcBef>
              <a:spcAft>
                <a:spcPts val="200"/>
              </a:spcAft>
              <a:buClr>
                <a:srgbClr val="7F7F7F"/>
              </a:buClr>
              <a:buSzPct val="100000"/>
              <a:buFont typeface="Wingdings" panose="05000000000000000000" pitchFamily="2" charset="2"/>
              <a:buChar char="Ø"/>
              <a:defRPr/>
            </a:pPr>
            <a:r>
              <a:rPr kumimoji="0" lang="en-US" sz="2000" b="0" i="1" u="none" strike="noStrike" kern="1200" cap="none" spc="0" normalizeH="0" baseline="0" noProof="0" dirty="0" err="1">
                <a:ln>
                  <a:noFill/>
                </a:ln>
                <a:solidFill>
                  <a:schemeClr val="bg1"/>
                </a:solidFill>
                <a:effectLst/>
                <a:uLnTx/>
                <a:uFillTx/>
                <a:latin typeface="Calibri" panose="020F0502020204030204"/>
                <a:ea typeface="+mn-ea"/>
                <a:cs typeface="+mn-cs"/>
              </a:rPr>
              <a:t>instance_name</a:t>
            </a:r>
            <a:r>
              <a:rPr kumimoji="0" lang="en-US" sz="2000" b="0" i="1"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can be any legal Verilog identifiers.</a:t>
            </a:r>
          </a:p>
          <a:p>
            <a:pPr lvl="1">
              <a:spcBef>
                <a:spcPts val="1200"/>
              </a:spcBef>
              <a:spcAft>
                <a:spcPts val="200"/>
              </a:spcAft>
              <a:buClr>
                <a:srgbClr val="7F7F7F"/>
              </a:buClr>
              <a:buSzPct val="100000"/>
              <a:buFont typeface="Wingdings" panose="05000000000000000000" pitchFamily="2" charset="2"/>
              <a:buChar char="Ø"/>
              <a:defRPr/>
            </a:pPr>
            <a:r>
              <a:rPr kumimoji="0" lang="en-US" sz="2000" b="0" i="1" u="none" strike="noStrike" kern="1200" cap="none" spc="0" normalizeH="0" baseline="0" noProof="0" dirty="0">
                <a:ln>
                  <a:noFill/>
                </a:ln>
                <a:solidFill>
                  <a:schemeClr val="bg1"/>
                </a:solidFill>
                <a:effectLst/>
                <a:uLnTx/>
                <a:uFillTx/>
                <a:latin typeface="Calibri" panose="020F0502020204030204"/>
                <a:ea typeface="+mn-ea"/>
                <a:cs typeface="+mn-cs"/>
              </a:rPr>
              <a:t>port_name  </a:t>
            </a: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basically is the list of ports that specify the connections that will be passed to the subcircuit.</a:t>
            </a:r>
            <a:endParaRPr kumimoji="0" lang="en-US" sz="2000" b="0" i="1" u="none" strike="noStrike" kern="1200" cap="none" spc="0" normalizeH="0" baseline="0" noProof="0" dirty="0">
              <a:ln>
                <a:noFill/>
              </a:ln>
              <a:solidFill>
                <a:schemeClr val="bg1"/>
              </a:solidFill>
              <a:effectLst/>
              <a:uLnTx/>
              <a:uFillTx/>
              <a:latin typeface="Calibri" panose="020F0502020204030204"/>
              <a:ea typeface="+mn-ea"/>
              <a:cs typeface="+mn-cs"/>
            </a:endParaRPr>
          </a:p>
          <a:p>
            <a:pPr marL="0" indent="0">
              <a:buNone/>
            </a:pPr>
            <a:endParaRPr lang="en-US" sz="2000" dirty="0">
              <a:solidFill>
                <a:schemeClr val="bg1"/>
              </a:solidFill>
            </a:endParaRPr>
          </a:p>
        </p:txBody>
      </p:sp>
      <p:pic>
        <p:nvPicPr>
          <p:cNvPr id="6" name="Picture 5">
            <a:extLst>
              <a:ext uri="{FF2B5EF4-FFF2-40B4-BE49-F238E27FC236}">
                <a16:creationId xmlns:a16="http://schemas.microsoft.com/office/drawing/2014/main" id="{73D23E01-F233-8641-B5CD-17E1D5D04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7F905D3-0627-4079-B123-EBCDD8FEE5E5}"/>
                  </a:ext>
                </a:extLst>
              </p14:cNvPr>
              <p14:cNvContentPartPr/>
              <p14:nvPr/>
            </p14:nvContentPartPr>
            <p14:xfrm>
              <a:off x="3621600" y="3330360"/>
              <a:ext cx="5183280" cy="452880"/>
            </p14:xfrm>
          </p:contentPart>
        </mc:Choice>
        <mc:Fallback>
          <p:pic>
            <p:nvPicPr>
              <p:cNvPr id="3" name="Ink 2">
                <a:extLst>
                  <a:ext uri="{FF2B5EF4-FFF2-40B4-BE49-F238E27FC236}">
                    <a16:creationId xmlns:a16="http://schemas.microsoft.com/office/drawing/2014/main" id="{27F905D3-0627-4079-B123-EBCDD8FEE5E5}"/>
                  </a:ext>
                </a:extLst>
              </p:cNvPr>
              <p:cNvPicPr/>
              <p:nvPr/>
            </p:nvPicPr>
            <p:blipFill>
              <a:blip r:embed="rId4"/>
              <a:stretch>
                <a:fillRect/>
              </a:stretch>
            </p:blipFill>
            <p:spPr>
              <a:xfrm>
                <a:off x="3612240" y="3321000"/>
                <a:ext cx="5202000" cy="471600"/>
              </a:xfrm>
              <a:prstGeom prst="rect">
                <a:avLst/>
              </a:prstGeom>
            </p:spPr>
          </p:pic>
        </mc:Fallback>
      </mc:AlternateContent>
    </p:spTree>
    <p:extLst>
      <p:ext uri="{BB962C8B-B14F-4D97-AF65-F5344CB8AC3E}">
        <p14:creationId xmlns:p14="http://schemas.microsoft.com/office/powerpoint/2010/main" val="371457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428625" y="365126"/>
            <a:ext cx="10925175" cy="824230"/>
          </a:xfrm>
        </p:spPr>
        <p:txBody>
          <a:bodyPr/>
          <a:lstStyle/>
          <a:p>
            <a:r>
              <a:rPr lang="en-US" dirty="0">
                <a:solidFill>
                  <a:schemeClr val="bg1"/>
                </a:solidFill>
              </a:rPr>
              <a:t>4-bit Ripple Carry Adder</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34</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cxnSp>
        <p:nvCxnSpPr>
          <p:cNvPr id="8" name="Straight Arrow Connector 7">
            <a:extLst>
              <a:ext uri="{FF2B5EF4-FFF2-40B4-BE49-F238E27FC236}">
                <a16:creationId xmlns:a16="http://schemas.microsoft.com/office/drawing/2014/main" id="{0BA161D0-733C-48DF-9FD4-336B7565DC97}"/>
              </a:ext>
            </a:extLst>
          </p:cNvPr>
          <p:cNvCxnSpPr>
            <a:cxnSpLocks/>
          </p:cNvCxnSpPr>
          <p:nvPr/>
        </p:nvCxnSpPr>
        <p:spPr>
          <a:xfrm>
            <a:off x="1960562" y="2657475"/>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EA914BC-E6D5-44A6-9BAC-0B78455B5068}"/>
              </a:ext>
            </a:extLst>
          </p:cNvPr>
          <p:cNvSpPr/>
          <p:nvPr/>
        </p:nvSpPr>
        <p:spPr>
          <a:xfrm>
            <a:off x="1643064" y="3315653"/>
            <a:ext cx="1457324" cy="12277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2C3ABF3-4D91-4489-9C33-F46DC642B98A}"/>
              </a:ext>
            </a:extLst>
          </p:cNvPr>
          <p:cNvCxnSpPr>
            <a:cxnSpLocks/>
          </p:cNvCxnSpPr>
          <p:nvPr/>
        </p:nvCxnSpPr>
        <p:spPr>
          <a:xfrm>
            <a:off x="2755898" y="2657475"/>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3FBB57-D31A-41F3-85D9-DA32141C1C35}"/>
                  </a:ext>
                </a:extLst>
              </p:cNvPr>
              <p:cNvSpPr txBox="1"/>
              <p:nvPr/>
            </p:nvSpPr>
            <p:spPr>
              <a:xfrm>
                <a:off x="1643063" y="2057400"/>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4" name="TextBox 13">
                <a:extLst>
                  <a:ext uri="{FF2B5EF4-FFF2-40B4-BE49-F238E27FC236}">
                    <a16:creationId xmlns:a16="http://schemas.microsoft.com/office/drawing/2014/main" id="{BF3FBB57-D31A-41F3-85D9-DA32141C1C35}"/>
                  </a:ext>
                </a:extLst>
              </p:cNvPr>
              <p:cNvSpPr txBox="1">
                <a:spLocks noRot="1" noChangeAspect="1" noMove="1" noResize="1" noEditPoints="1" noAdjustHandles="1" noChangeArrowheads="1" noChangeShapeType="1" noTextEdit="1"/>
              </p:cNvSpPr>
              <p:nvPr/>
            </p:nvSpPr>
            <p:spPr>
              <a:xfrm>
                <a:off x="1643063" y="2057400"/>
                <a:ext cx="528634" cy="400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706E8AD-63E8-4A38-B6C4-8ECE9A984D61}"/>
                  </a:ext>
                </a:extLst>
              </p:cNvPr>
              <p:cNvSpPr txBox="1"/>
              <p:nvPr/>
            </p:nvSpPr>
            <p:spPr>
              <a:xfrm>
                <a:off x="2491581" y="2057400"/>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𝐵</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5" name="TextBox 14">
                <a:extLst>
                  <a:ext uri="{FF2B5EF4-FFF2-40B4-BE49-F238E27FC236}">
                    <a16:creationId xmlns:a16="http://schemas.microsoft.com/office/drawing/2014/main" id="{B706E8AD-63E8-4A38-B6C4-8ECE9A984D61}"/>
                  </a:ext>
                </a:extLst>
              </p:cNvPr>
              <p:cNvSpPr txBox="1">
                <a:spLocks noRot="1" noChangeAspect="1" noMove="1" noResize="1" noEditPoints="1" noAdjustHandles="1" noChangeArrowheads="1" noChangeShapeType="1" noTextEdit="1"/>
              </p:cNvSpPr>
              <p:nvPr/>
            </p:nvSpPr>
            <p:spPr>
              <a:xfrm>
                <a:off x="2491581" y="2057400"/>
                <a:ext cx="528634" cy="400110"/>
              </a:xfrm>
              <a:prstGeom prst="rect">
                <a:avLst/>
              </a:prstGeom>
              <a:blipFill>
                <a:blip r:embed="rId3"/>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19C09F9-7E5D-4B9D-985E-EECF2F86370B}"/>
              </a:ext>
            </a:extLst>
          </p:cNvPr>
          <p:cNvCxnSpPr>
            <a:cxnSpLocks/>
          </p:cNvCxnSpPr>
          <p:nvPr/>
        </p:nvCxnSpPr>
        <p:spPr>
          <a:xfrm>
            <a:off x="1027112" y="3938589"/>
            <a:ext cx="615951" cy="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9922425-D17F-47B6-8ABA-859AA45F2B6A}"/>
                  </a:ext>
                </a:extLst>
              </p:cNvPr>
              <p:cNvSpPr txBox="1"/>
              <p:nvPr/>
            </p:nvSpPr>
            <p:spPr>
              <a:xfrm>
                <a:off x="542137" y="3495643"/>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𝐶</m:t>
                          </m:r>
                        </m:e>
                        <m:sub>
                          <m:r>
                            <a:rPr lang="en-US" sz="2000" b="0" i="1" smtClean="0">
                              <a:solidFill>
                                <a:schemeClr val="bg1"/>
                              </a:solidFill>
                              <a:latin typeface="Cambria Math" panose="02040503050406030204" pitchFamily="18" charset="0"/>
                            </a:rPr>
                            <m:t>𝑖𝑛</m:t>
                          </m:r>
                        </m:sub>
                      </m:sSub>
                    </m:oMath>
                  </m:oMathPara>
                </a14:m>
                <a:endParaRPr lang="en-US" sz="2000" dirty="0">
                  <a:solidFill>
                    <a:schemeClr val="bg1"/>
                  </a:solidFill>
                </a:endParaRPr>
              </a:p>
            </p:txBody>
          </p:sp>
        </mc:Choice>
        <mc:Fallback xmlns="">
          <p:sp>
            <p:nvSpPr>
              <p:cNvPr id="18" name="TextBox 17">
                <a:extLst>
                  <a:ext uri="{FF2B5EF4-FFF2-40B4-BE49-F238E27FC236}">
                    <a16:creationId xmlns:a16="http://schemas.microsoft.com/office/drawing/2014/main" id="{B9922425-D17F-47B6-8ABA-859AA45F2B6A}"/>
                  </a:ext>
                </a:extLst>
              </p:cNvPr>
              <p:cNvSpPr txBox="1">
                <a:spLocks noRot="1" noChangeAspect="1" noMove="1" noResize="1" noEditPoints="1" noAdjustHandles="1" noChangeArrowheads="1" noChangeShapeType="1" noTextEdit="1"/>
              </p:cNvSpPr>
              <p:nvPr/>
            </p:nvSpPr>
            <p:spPr>
              <a:xfrm>
                <a:off x="542137" y="3495643"/>
                <a:ext cx="528634" cy="400110"/>
              </a:xfrm>
              <a:prstGeom prst="rect">
                <a:avLst/>
              </a:prstGeom>
              <a:blipFill>
                <a:blip r:embed="rId4"/>
                <a:stretch>
                  <a:fillRect b="-1515"/>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F031E32-E3E1-4C47-A5F3-135067223656}"/>
              </a:ext>
            </a:extLst>
          </p:cNvPr>
          <p:cNvCxnSpPr>
            <a:cxnSpLocks/>
          </p:cNvCxnSpPr>
          <p:nvPr/>
        </p:nvCxnSpPr>
        <p:spPr>
          <a:xfrm>
            <a:off x="2400300" y="4543416"/>
            <a:ext cx="0" cy="642943"/>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EAAE8B-37FF-4498-9734-0F5AD156A4AE}"/>
                  </a:ext>
                </a:extLst>
              </p:cNvPr>
              <p:cNvSpPr txBox="1"/>
              <p:nvPr/>
            </p:nvSpPr>
            <p:spPr>
              <a:xfrm>
                <a:off x="2171697" y="5213968"/>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𝑆</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20" name="TextBox 19">
                <a:extLst>
                  <a:ext uri="{FF2B5EF4-FFF2-40B4-BE49-F238E27FC236}">
                    <a16:creationId xmlns:a16="http://schemas.microsoft.com/office/drawing/2014/main" id="{78EAAE8B-37FF-4498-9734-0F5AD156A4AE}"/>
                  </a:ext>
                </a:extLst>
              </p:cNvPr>
              <p:cNvSpPr txBox="1">
                <a:spLocks noRot="1" noChangeAspect="1" noMove="1" noResize="1" noEditPoints="1" noAdjustHandles="1" noChangeArrowheads="1" noChangeShapeType="1" noTextEdit="1"/>
              </p:cNvSpPr>
              <p:nvPr/>
            </p:nvSpPr>
            <p:spPr>
              <a:xfrm>
                <a:off x="2171697" y="5213968"/>
                <a:ext cx="528634" cy="400110"/>
              </a:xfrm>
              <a:prstGeom prst="rect">
                <a:avLst/>
              </a:prstGeom>
              <a:blipFill>
                <a:blip r:embed="rId5"/>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E7108CA-7FD9-4EE2-8D4E-5FF4204B7078}"/>
              </a:ext>
            </a:extLst>
          </p:cNvPr>
          <p:cNvCxnSpPr>
            <a:cxnSpLocks/>
          </p:cNvCxnSpPr>
          <p:nvPr/>
        </p:nvCxnSpPr>
        <p:spPr>
          <a:xfrm>
            <a:off x="3100388" y="3938589"/>
            <a:ext cx="938212" cy="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EF03CD-6235-4BD4-B177-208A628BECD4}"/>
              </a:ext>
            </a:extLst>
          </p:cNvPr>
          <p:cNvCxnSpPr>
            <a:cxnSpLocks/>
          </p:cNvCxnSpPr>
          <p:nvPr/>
        </p:nvCxnSpPr>
        <p:spPr>
          <a:xfrm>
            <a:off x="4356099" y="2657475"/>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13D4C11-3C99-41F0-80FA-E8DCBDEEA093}"/>
              </a:ext>
            </a:extLst>
          </p:cNvPr>
          <p:cNvSpPr/>
          <p:nvPr/>
        </p:nvSpPr>
        <p:spPr>
          <a:xfrm>
            <a:off x="4038601" y="3315653"/>
            <a:ext cx="1457324" cy="12277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FF852479-985F-4140-A320-B6CF9C954B93}"/>
              </a:ext>
            </a:extLst>
          </p:cNvPr>
          <p:cNvCxnSpPr>
            <a:cxnSpLocks/>
          </p:cNvCxnSpPr>
          <p:nvPr/>
        </p:nvCxnSpPr>
        <p:spPr>
          <a:xfrm>
            <a:off x="5151435" y="2657475"/>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7A73002-4B8E-4AF0-AA55-3CEB1667BFFD}"/>
                  </a:ext>
                </a:extLst>
              </p:cNvPr>
              <p:cNvSpPr txBox="1"/>
              <p:nvPr/>
            </p:nvSpPr>
            <p:spPr>
              <a:xfrm>
                <a:off x="4038600" y="2057400"/>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1</m:t>
                          </m:r>
                        </m:sub>
                      </m:sSub>
                    </m:oMath>
                  </m:oMathPara>
                </a14:m>
                <a:endParaRPr lang="en-US" sz="2000" dirty="0">
                  <a:solidFill>
                    <a:schemeClr val="bg1"/>
                  </a:solidFill>
                </a:endParaRPr>
              </a:p>
            </p:txBody>
          </p:sp>
        </mc:Choice>
        <mc:Fallback xmlns="">
          <p:sp>
            <p:nvSpPr>
              <p:cNvPr id="27" name="TextBox 26">
                <a:extLst>
                  <a:ext uri="{FF2B5EF4-FFF2-40B4-BE49-F238E27FC236}">
                    <a16:creationId xmlns:a16="http://schemas.microsoft.com/office/drawing/2014/main" id="{77A73002-4B8E-4AF0-AA55-3CEB1667BFFD}"/>
                  </a:ext>
                </a:extLst>
              </p:cNvPr>
              <p:cNvSpPr txBox="1">
                <a:spLocks noRot="1" noChangeAspect="1" noMove="1" noResize="1" noEditPoints="1" noAdjustHandles="1" noChangeArrowheads="1" noChangeShapeType="1" noTextEdit="1"/>
              </p:cNvSpPr>
              <p:nvPr/>
            </p:nvSpPr>
            <p:spPr>
              <a:xfrm>
                <a:off x="4038600" y="2057400"/>
                <a:ext cx="528634"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C8559E9-A043-47A2-BA4D-C6259891CD60}"/>
                  </a:ext>
                </a:extLst>
              </p:cNvPr>
              <p:cNvSpPr txBox="1"/>
              <p:nvPr/>
            </p:nvSpPr>
            <p:spPr>
              <a:xfrm>
                <a:off x="4887118" y="2057400"/>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𝐵</m:t>
                          </m:r>
                        </m:e>
                        <m:sub>
                          <m:r>
                            <a:rPr lang="en-US" sz="2000" b="0" i="1" smtClean="0">
                              <a:solidFill>
                                <a:schemeClr val="bg1"/>
                              </a:solidFill>
                              <a:latin typeface="Cambria Math" panose="02040503050406030204" pitchFamily="18" charset="0"/>
                            </a:rPr>
                            <m:t>1</m:t>
                          </m:r>
                        </m:sub>
                      </m:sSub>
                    </m:oMath>
                  </m:oMathPara>
                </a14:m>
                <a:endParaRPr lang="en-US" sz="2000" dirty="0">
                  <a:solidFill>
                    <a:schemeClr val="bg1"/>
                  </a:solidFill>
                </a:endParaRPr>
              </a:p>
            </p:txBody>
          </p:sp>
        </mc:Choice>
        <mc:Fallback xmlns="">
          <p:sp>
            <p:nvSpPr>
              <p:cNvPr id="28" name="TextBox 27">
                <a:extLst>
                  <a:ext uri="{FF2B5EF4-FFF2-40B4-BE49-F238E27FC236}">
                    <a16:creationId xmlns:a16="http://schemas.microsoft.com/office/drawing/2014/main" id="{3C8559E9-A043-47A2-BA4D-C6259891CD60}"/>
                  </a:ext>
                </a:extLst>
              </p:cNvPr>
              <p:cNvSpPr txBox="1">
                <a:spLocks noRot="1" noChangeAspect="1" noMove="1" noResize="1" noEditPoints="1" noAdjustHandles="1" noChangeArrowheads="1" noChangeShapeType="1" noTextEdit="1"/>
              </p:cNvSpPr>
              <p:nvPr/>
            </p:nvSpPr>
            <p:spPr>
              <a:xfrm>
                <a:off x="4887118" y="2057400"/>
                <a:ext cx="528634" cy="400110"/>
              </a:xfrm>
              <a:prstGeom prst="rect">
                <a:avLst/>
              </a:prstGeom>
              <a:blipFill>
                <a:blip r:embed="rId7"/>
                <a:stretch>
                  <a:fillRect/>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91A8A524-A6D0-454E-AC6E-BFB2CEE318AF}"/>
              </a:ext>
            </a:extLst>
          </p:cNvPr>
          <p:cNvCxnSpPr>
            <a:cxnSpLocks/>
          </p:cNvCxnSpPr>
          <p:nvPr/>
        </p:nvCxnSpPr>
        <p:spPr>
          <a:xfrm>
            <a:off x="4795837" y="4543416"/>
            <a:ext cx="0" cy="642943"/>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58C37DE-ED16-4099-BBDD-1A3AE5979672}"/>
                  </a:ext>
                </a:extLst>
              </p:cNvPr>
              <p:cNvSpPr txBox="1"/>
              <p:nvPr/>
            </p:nvSpPr>
            <p:spPr>
              <a:xfrm>
                <a:off x="4567234" y="5213968"/>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𝑆</m:t>
                          </m:r>
                        </m:e>
                        <m:sub>
                          <m:r>
                            <a:rPr lang="en-US" sz="2000" b="0" i="1" smtClean="0">
                              <a:solidFill>
                                <a:schemeClr val="bg1"/>
                              </a:solidFill>
                              <a:latin typeface="Cambria Math" panose="02040503050406030204" pitchFamily="18" charset="0"/>
                            </a:rPr>
                            <m:t>1</m:t>
                          </m:r>
                        </m:sub>
                      </m:sSub>
                    </m:oMath>
                  </m:oMathPara>
                </a14:m>
                <a:endParaRPr lang="en-US" sz="2000" dirty="0">
                  <a:solidFill>
                    <a:schemeClr val="bg1"/>
                  </a:solidFill>
                </a:endParaRPr>
              </a:p>
            </p:txBody>
          </p:sp>
        </mc:Choice>
        <mc:Fallback xmlns="">
          <p:sp>
            <p:nvSpPr>
              <p:cNvPr id="32" name="TextBox 31">
                <a:extLst>
                  <a:ext uri="{FF2B5EF4-FFF2-40B4-BE49-F238E27FC236}">
                    <a16:creationId xmlns:a16="http://schemas.microsoft.com/office/drawing/2014/main" id="{858C37DE-ED16-4099-BBDD-1A3AE5979672}"/>
                  </a:ext>
                </a:extLst>
              </p:cNvPr>
              <p:cNvSpPr txBox="1">
                <a:spLocks noRot="1" noChangeAspect="1" noMove="1" noResize="1" noEditPoints="1" noAdjustHandles="1" noChangeArrowheads="1" noChangeShapeType="1" noTextEdit="1"/>
              </p:cNvSpPr>
              <p:nvPr/>
            </p:nvSpPr>
            <p:spPr>
              <a:xfrm>
                <a:off x="4567234" y="5213968"/>
                <a:ext cx="528634" cy="400110"/>
              </a:xfrm>
              <a:prstGeom prst="rect">
                <a:avLst/>
              </a:prstGeom>
              <a:blipFill>
                <a:blip r:embed="rId8"/>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3631EE00-3AD1-4407-8C77-1E150A1B42F5}"/>
              </a:ext>
            </a:extLst>
          </p:cNvPr>
          <p:cNvCxnSpPr>
            <a:cxnSpLocks/>
          </p:cNvCxnSpPr>
          <p:nvPr/>
        </p:nvCxnSpPr>
        <p:spPr>
          <a:xfrm>
            <a:off x="5495925" y="3938589"/>
            <a:ext cx="938212" cy="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047CCEF-7DE5-418B-A89A-602B0BC578C0}"/>
              </a:ext>
            </a:extLst>
          </p:cNvPr>
          <p:cNvCxnSpPr>
            <a:cxnSpLocks/>
          </p:cNvCxnSpPr>
          <p:nvPr/>
        </p:nvCxnSpPr>
        <p:spPr>
          <a:xfrm>
            <a:off x="6751634" y="2626984"/>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968B2B7-3BFB-479A-9D2D-4DAFE35871A4}"/>
              </a:ext>
            </a:extLst>
          </p:cNvPr>
          <p:cNvSpPr/>
          <p:nvPr/>
        </p:nvSpPr>
        <p:spPr>
          <a:xfrm>
            <a:off x="6434136" y="3285162"/>
            <a:ext cx="1457324" cy="12277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F9F7423-B900-417A-B83C-77836480E615}"/>
              </a:ext>
            </a:extLst>
          </p:cNvPr>
          <p:cNvCxnSpPr>
            <a:cxnSpLocks/>
          </p:cNvCxnSpPr>
          <p:nvPr/>
        </p:nvCxnSpPr>
        <p:spPr>
          <a:xfrm>
            <a:off x="7546970" y="2626984"/>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614A29D-AE28-4898-9B53-3F97C1DB76C0}"/>
                  </a:ext>
                </a:extLst>
              </p:cNvPr>
              <p:cNvSpPr txBox="1"/>
              <p:nvPr/>
            </p:nvSpPr>
            <p:spPr>
              <a:xfrm>
                <a:off x="6434135" y="2026909"/>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37" name="TextBox 36">
                <a:extLst>
                  <a:ext uri="{FF2B5EF4-FFF2-40B4-BE49-F238E27FC236}">
                    <a16:creationId xmlns:a16="http://schemas.microsoft.com/office/drawing/2014/main" id="{B614A29D-AE28-4898-9B53-3F97C1DB76C0}"/>
                  </a:ext>
                </a:extLst>
              </p:cNvPr>
              <p:cNvSpPr txBox="1">
                <a:spLocks noRot="1" noChangeAspect="1" noMove="1" noResize="1" noEditPoints="1" noAdjustHandles="1" noChangeArrowheads="1" noChangeShapeType="1" noTextEdit="1"/>
              </p:cNvSpPr>
              <p:nvPr/>
            </p:nvSpPr>
            <p:spPr>
              <a:xfrm>
                <a:off x="6434135" y="2026909"/>
                <a:ext cx="528634"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97583B8-095B-4F7E-8B23-CB393F269EEB}"/>
                  </a:ext>
                </a:extLst>
              </p:cNvPr>
              <p:cNvSpPr txBox="1"/>
              <p:nvPr/>
            </p:nvSpPr>
            <p:spPr>
              <a:xfrm>
                <a:off x="7282653" y="2026909"/>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𝐵</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38" name="TextBox 37">
                <a:extLst>
                  <a:ext uri="{FF2B5EF4-FFF2-40B4-BE49-F238E27FC236}">
                    <a16:creationId xmlns:a16="http://schemas.microsoft.com/office/drawing/2014/main" id="{197583B8-095B-4F7E-8B23-CB393F269EEB}"/>
                  </a:ext>
                </a:extLst>
              </p:cNvPr>
              <p:cNvSpPr txBox="1">
                <a:spLocks noRot="1" noChangeAspect="1" noMove="1" noResize="1" noEditPoints="1" noAdjustHandles="1" noChangeArrowheads="1" noChangeShapeType="1" noTextEdit="1"/>
              </p:cNvSpPr>
              <p:nvPr/>
            </p:nvSpPr>
            <p:spPr>
              <a:xfrm>
                <a:off x="7282653" y="2026909"/>
                <a:ext cx="528634" cy="400110"/>
              </a:xfrm>
              <a:prstGeom prst="rect">
                <a:avLst/>
              </a:prstGeom>
              <a:blipFill>
                <a:blip r:embed="rId10"/>
                <a:stretch>
                  <a:fillRect/>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8779C097-519A-41D3-AB3F-008600F8EBA8}"/>
              </a:ext>
            </a:extLst>
          </p:cNvPr>
          <p:cNvCxnSpPr>
            <a:cxnSpLocks/>
          </p:cNvCxnSpPr>
          <p:nvPr/>
        </p:nvCxnSpPr>
        <p:spPr>
          <a:xfrm>
            <a:off x="7191372" y="4512925"/>
            <a:ext cx="0" cy="642943"/>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38C7B53-EAA1-4976-844E-0818D2659601}"/>
                  </a:ext>
                </a:extLst>
              </p:cNvPr>
              <p:cNvSpPr txBox="1"/>
              <p:nvPr/>
            </p:nvSpPr>
            <p:spPr>
              <a:xfrm>
                <a:off x="6962769" y="5183477"/>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𝑆</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40" name="TextBox 39">
                <a:extLst>
                  <a:ext uri="{FF2B5EF4-FFF2-40B4-BE49-F238E27FC236}">
                    <a16:creationId xmlns:a16="http://schemas.microsoft.com/office/drawing/2014/main" id="{C38C7B53-EAA1-4976-844E-0818D2659601}"/>
                  </a:ext>
                </a:extLst>
              </p:cNvPr>
              <p:cNvSpPr txBox="1">
                <a:spLocks noRot="1" noChangeAspect="1" noMove="1" noResize="1" noEditPoints="1" noAdjustHandles="1" noChangeArrowheads="1" noChangeShapeType="1" noTextEdit="1"/>
              </p:cNvSpPr>
              <p:nvPr/>
            </p:nvSpPr>
            <p:spPr>
              <a:xfrm>
                <a:off x="6962769" y="5183477"/>
                <a:ext cx="528634" cy="400110"/>
              </a:xfrm>
              <a:prstGeom prst="rect">
                <a:avLst/>
              </a:prstGeom>
              <a:blipFill>
                <a:blip r:embed="rId11"/>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2261DBCA-BCEE-4C57-8C41-E999C89EF0F6}"/>
              </a:ext>
            </a:extLst>
          </p:cNvPr>
          <p:cNvCxnSpPr>
            <a:cxnSpLocks/>
          </p:cNvCxnSpPr>
          <p:nvPr/>
        </p:nvCxnSpPr>
        <p:spPr>
          <a:xfrm>
            <a:off x="7891460" y="3908098"/>
            <a:ext cx="938212" cy="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0813341-52AB-440D-AFD1-7436DB8F5943}"/>
              </a:ext>
            </a:extLst>
          </p:cNvPr>
          <p:cNvCxnSpPr>
            <a:cxnSpLocks/>
          </p:cNvCxnSpPr>
          <p:nvPr/>
        </p:nvCxnSpPr>
        <p:spPr>
          <a:xfrm>
            <a:off x="9151930" y="2626984"/>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ED7E778-4CD0-4BD5-94CA-4CBA6F5ABDD7}"/>
              </a:ext>
            </a:extLst>
          </p:cNvPr>
          <p:cNvSpPr/>
          <p:nvPr/>
        </p:nvSpPr>
        <p:spPr>
          <a:xfrm>
            <a:off x="8834432" y="3285162"/>
            <a:ext cx="1457324" cy="12277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A6C8E274-084F-4E2E-83B7-95457FB9990C}"/>
              </a:ext>
            </a:extLst>
          </p:cNvPr>
          <p:cNvCxnSpPr>
            <a:cxnSpLocks/>
          </p:cNvCxnSpPr>
          <p:nvPr/>
        </p:nvCxnSpPr>
        <p:spPr>
          <a:xfrm>
            <a:off x="9947266" y="2626984"/>
            <a:ext cx="0" cy="65817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F0A2EE-7788-4AAF-BE37-D8B7E827CED7}"/>
                  </a:ext>
                </a:extLst>
              </p:cNvPr>
              <p:cNvSpPr txBox="1"/>
              <p:nvPr/>
            </p:nvSpPr>
            <p:spPr>
              <a:xfrm>
                <a:off x="8834431" y="2026909"/>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45" name="TextBox 44">
                <a:extLst>
                  <a:ext uri="{FF2B5EF4-FFF2-40B4-BE49-F238E27FC236}">
                    <a16:creationId xmlns:a16="http://schemas.microsoft.com/office/drawing/2014/main" id="{F8F0A2EE-7788-4AAF-BE37-D8B7E827CED7}"/>
                  </a:ext>
                </a:extLst>
              </p:cNvPr>
              <p:cNvSpPr txBox="1">
                <a:spLocks noRot="1" noChangeAspect="1" noMove="1" noResize="1" noEditPoints="1" noAdjustHandles="1" noChangeArrowheads="1" noChangeShapeType="1" noTextEdit="1"/>
              </p:cNvSpPr>
              <p:nvPr/>
            </p:nvSpPr>
            <p:spPr>
              <a:xfrm>
                <a:off x="8834431" y="2026909"/>
                <a:ext cx="528634"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F4E4473-A6BC-49D1-9EF9-C6B3598EDC3A}"/>
                  </a:ext>
                </a:extLst>
              </p:cNvPr>
              <p:cNvSpPr txBox="1"/>
              <p:nvPr/>
            </p:nvSpPr>
            <p:spPr>
              <a:xfrm>
                <a:off x="9682949" y="2026909"/>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𝐵</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46" name="TextBox 45">
                <a:extLst>
                  <a:ext uri="{FF2B5EF4-FFF2-40B4-BE49-F238E27FC236}">
                    <a16:creationId xmlns:a16="http://schemas.microsoft.com/office/drawing/2014/main" id="{DF4E4473-A6BC-49D1-9EF9-C6B3598EDC3A}"/>
                  </a:ext>
                </a:extLst>
              </p:cNvPr>
              <p:cNvSpPr txBox="1">
                <a:spLocks noRot="1" noChangeAspect="1" noMove="1" noResize="1" noEditPoints="1" noAdjustHandles="1" noChangeArrowheads="1" noChangeShapeType="1" noTextEdit="1"/>
              </p:cNvSpPr>
              <p:nvPr/>
            </p:nvSpPr>
            <p:spPr>
              <a:xfrm>
                <a:off x="9682949" y="2026909"/>
                <a:ext cx="528634" cy="400110"/>
              </a:xfrm>
              <a:prstGeom prst="rect">
                <a:avLst/>
              </a:prstGeom>
              <a:blipFill>
                <a:blip r:embed="rId13"/>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5B646E37-4C5A-47CC-A9A4-55C01090EA9D}"/>
              </a:ext>
            </a:extLst>
          </p:cNvPr>
          <p:cNvCxnSpPr>
            <a:cxnSpLocks/>
          </p:cNvCxnSpPr>
          <p:nvPr/>
        </p:nvCxnSpPr>
        <p:spPr>
          <a:xfrm>
            <a:off x="9591668" y="4512925"/>
            <a:ext cx="0" cy="642943"/>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FBC45DC-9DA3-461A-BA6C-CEB52079071A}"/>
                  </a:ext>
                </a:extLst>
              </p:cNvPr>
              <p:cNvSpPr txBox="1"/>
              <p:nvPr/>
            </p:nvSpPr>
            <p:spPr>
              <a:xfrm>
                <a:off x="9363065" y="5183477"/>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𝑆</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48" name="TextBox 47">
                <a:extLst>
                  <a:ext uri="{FF2B5EF4-FFF2-40B4-BE49-F238E27FC236}">
                    <a16:creationId xmlns:a16="http://schemas.microsoft.com/office/drawing/2014/main" id="{CFBC45DC-9DA3-461A-BA6C-CEB52079071A}"/>
                  </a:ext>
                </a:extLst>
              </p:cNvPr>
              <p:cNvSpPr txBox="1">
                <a:spLocks noRot="1" noChangeAspect="1" noMove="1" noResize="1" noEditPoints="1" noAdjustHandles="1" noChangeArrowheads="1" noChangeShapeType="1" noTextEdit="1"/>
              </p:cNvSpPr>
              <p:nvPr/>
            </p:nvSpPr>
            <p:spPr>
              <a:xfrm>
                <a:off x="9363065" y="5183477"/>
                <a:ext cx="528634" cy="400110"/>
              </a:xfrm>
              <a:prstGeom prst="rect">
                <a:avLst/>
              </a:prstGeom>
              <a:blipFill>
                <a:blip r:embed="rId14"/>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75D0B400-0E88-40CB-B941-EA1706A4B0BA}"/>
              </a:ext>
            </a:extLst>
          </p:cNvPr>
          <p:cNvCxnSpPr>
            <a:cxnSpLocks/>
          </p:cNvCxnSpPr>
          <p:nvPr/>
        </p:nvCxnSpPr>
        <p:spPr>
          <a:xfrm>
            <a:off x="10291756" y="3908098"/>
            <a:ext cx="938212" cy="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B8A8F5B-9AE7-49EC-B575-D5F473EB3974}"/>
                  </a:ext>
                </a:extLst>
              </p:cNvPr>
              <p:cNvSpPr txBox="1"/>
              <p:nvPr/>
            </p:nvSpPr>
            <p:spPr>
              <a:xfrm>
                <a:off x="5689995" y="3427066"/>
                <a:ext cx="528634"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𝐶</m:t>
                          </m:r>
                        </m:e>
                        <m:sub>
                          <m:r>
                            <a:rPr lang="en-US" sz="2000" b="0" i="1" smtClean="0">
                              <a:solidFill>
                                <a:schemeClr val="bg1"/>
                              </a:solidFill>
                              <a:latin typeface="Cambria Math" panose="02040503050406030204" pitchFamily="18" charset="0"/>
                            </a:rPr>
                            <m:t>𝑜𝑢𝑡</m:t>
                          </m:r>
                          <m:r>
                            <a:rPr lang="en-US" sz="2000" b="0" i="1" smtClean="0">
                              <a:solidFill>
                                <a:schemeClr val="bg1"/>
                              </a:solidFill>
                              <a:latin typeface="Cambria Math" panose="02040503050406030204" pitchFamily="18" charset="0"/>
                            </a:rPr>
                            <m:t>,1</m:t>
                          </m:r>
                        </m:sub>
                      </m:sSub>
                    </m:oMath>
                  </m:oMathPara>
                </a14:m>
                <a:endParaRPr lang="en-US" sz="2000" dirty="0">
                  <a:solidFill>
                    <a:schemeClr val="bg1"/>
                  </a:solidFill>
                </a:endParaRPr>
              </a:p>
            </p:txBody>
          </p:sp>
        </mc:Choice>
        <mc:Fallback xmlns="">
          <p:sp>
            <p:nvSpPr>
              <p:cNvPr id="51" name="TextBox 50">
                <a:extLst>
                  <a:ext uri="{FF2B5EF4-FFF2-40B4-BE49-F238E27FC236}">
                    <a16:creationId xmlns:a16="http://schemas.microsoft.com/office/drawing/2014/main" id="{AB8A8F5B-9AE7-49EC-B575-D5F473EB3974}"/>
                  </a:ext>
                </a:extLst>
              </p:cNvPr>
              <p:cNvSpPr txBox="1">
                <a:spLocks noRot="1" noChangeAspect="1" noMove="1" noResize="1" noEditPoints="1" noAdjustHandles="1" noChangeArrowheads="1" noChangeShapeType="1" noTextEdit="1"/>
              </p:cNvSpPr>
              <p:nvPr/>
            </p:nvSpPr>
            <p:spPr>
              <a:xfrm>
                <a:off x="5689995" y="3427066"/>
                <a:ext cx="528634" cy="413511"/>
              </a:xfrm>
              <a:prstGeom prst="rect">
                <a:avLst/>
              </a:prstGeom>
              <a:blipFill>
                <a:blip r:embed="rId15"/>
                <a:stretch>
                  <a:fillRect r="-41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6AFAC1E-B1AB-4ED8-9C0D-A0BFE6853433}"/>
                  </a:ext>
                </a:extLst>
              </p:cNvPr>
              <p:cNvSpPr txBox="1"/>
              <p:nvPr/>
            </p:nvSpPr>
            <p:spPr>
              <a:xfrm>
                <a:off x="11222829" y="3427066"/>
                <a:ext cx="52863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𝐶</m:t>
                          </m:r>
                        </m:e>
                        <m:sub>
                          <m:r>
                            <a:rPr lang="en-US" sz="2000" b="0" i="1" smtClean="0">
                              <a:solidFill>
                                <a:schemeClr val="bg1"/>
                              </a:solidFill>
                              <a:latin typeface="Cambria Math" panose="02040503050406030204" pitchFamily="18" charset="0"/>
                            </a:rPr>
                            <m:t>𝑜𝑢𝑡</m:t>
                          </m:r>
                        </m:sub>
                      </m:sSub>
                    </m:oMath>
                  </m:oMathPara>
                </a14:m>
                <a:endParaRPr lang="en-US" sz="2000" dirty="0">
                  <a:solidFill>
                    <a:schemeClr val="bg1"/>
                  </a:solidFill>
                </a:endParaRPr>
              </a:p>
            </p:txBody>
          </p:sp>
        </mc:Choice>
        <mc:Fallback xmlns="">
          <p:sp>
            <p:nvSpPr>
              <p:cNvPr id="53" name="TextBox 52">
                <a:extLst>
                  <a:ext uri="{FF2B5EF4-FFF2-40B4-BE49-F238E27FC236}">
                    <a16:creationId xmlns:a16="http://schemas.microsoft.com/office/drawing/2014/main" id="{16AFAC1E-B1AB-4ED8-9C0D-A0BFE6853433}"/>
                  </a:ext>
                </a:extLst>
              </p:cNvPr>
              <p:cNvSpPr txBox="1">
                <a:spLocks noRot="1" noChangeAspect="1" noMove="1" noResize="1" noEditPoints="1" noAdjustHandles="1" noChangeArrowheads="1" noChangeShapeType="1" noTextEdit="1"/>
              </p:cNvSpPr>
              <p:nvPr/>
            </p:nvSpPr>
            <p:spPr>
              <a:xfrm>
                <a:off x="11222829" y="3427066"/>
                <a:ext cx="528634" cy="400110"/>
              </a:xfrm>
              <a:prstGeom prst="rect">
                <a:avLst/>
              </a:prstGeom>
              <a:blipFill>
                <a:blip r:embed="rId16"/>
                <a:stretch>
                  <a:fillRect r="-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C52C5CE-8AB0-4ACE-9D81-39B070CF6487}"/>
                  </a:ext>
                </a:extLst>
              </p:cNvPr>
              <p:cNvSpPr txBox="1"/>
              <p:nvPr/>
            </p:nvSpPr>
            <p:spPr>
              <a:xfrm>
                <a:off x="8064103" y="3413665"/>
                <a:ext cx="528634"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𝐶</m:t>
                          </m:r>
                        </m:e>
                        <m:sub>
                          <m:r>
                            <a:rPr lang="en-US" sz="2000" b="0" i="1" smtClean="0">
                              <a:solidFill>
                                <a:schemeClr val="bg1"/>
                              </a:solidFill>
                              <a:latin typeface="Cambria Math" panose="02040503050406030204" pitchFamily="18" charset="0"/>
                            </a:rPr>
                            <m:t>𝑜𝑢𝑡</m:t>
                          </m:r>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54" name="TextBox 53">
                <a:extLst>
                  <a:ext uri="{FF2B5EF4-FFF2-40B4-BE49-F238E27FC236}">
                    <a16:creationId xmlns:a16="http://schemas.microsoft.com/office/drawing/2014/main" id="{FC52C5CE-8AB0-4ACE-9D81-39B070CF6487}"/>
                  </a:ext>
                </a:extLst>
              </p:cNvPr>
              <p:cNvSpPr txBox="1">
                <a:spLocks noRot="1" noChangeAspect="1" noMove="1" noResize="1" noEditPoints="1" noAdjustHandles="1" noChangeArrowheads="1" noChangeShapeType="1" noTextEdit="1"/>
              </p:cNvSpPr>
              <p:nvPr/>
            </p:nvSpPr>
            <p:spPr>
              <a:xfrm>
                <a:off x="8064103" y="3413665"/>
                <a:ext cx="528634" cy="413511"/>
              </a:xfrm>
              <a:prstGeom prst="rect">
                <a:avLst/>
              </a:prstGeom>
              <a:blipFill>
                <a:blip r:embed="rId17"/>
                <a:stretch>
                  <a:fillRect r="-41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EB57441-6170-4173-B740-7D4537024D2F}"/>
                  </a:ext>
                </a:extLst>
              </p:cNvPr>
              <p:cNvSpPr txBox="1"/>
              <p:nvPr/>
            </p:nvSpPr>
            <p:spPr>
              <a:xfrm>
                <a:off x="3294460" y="3478803"/>
                <a:ext cx="528634"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𝐶</m:t>
                          </m:r>
                        </m:e>
                        <m:sub>
                          <m:r>
                            <a:rPr lang="en-US" sz="2000" b="0" i="1" smtClean="0">
                              <a:solidFill>
                                <a:schemeClr val="bg1"/>
                              </a:solidFill>
                              <a:latin typeface="Cambria Math" panose="02040503050406030204" pitchFamily="18" charset="0"/>
                            </a:rPr>
                            <m:t>𝑜𝑢𝑡</m:t>
                          </m:r>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55" name="TextBox 54">
                <a:extLst>
                  <a:ext uri="{FF2B5EF4-FFF2-40B4-BE49-F238E27FC236}">
                    <a16:creationId xmlns:a16="http://schemas.microsoft.com/office/drawing/2014/main" id="{0EB57441-6170-4173-B740-7D4537024D2F}"/>
                  </a:ext>
                </a:extLst>
              </p:cNvPr>
              <p:cNvSpPr txBox="1">
                <a:spLocks noRot="1" noChangeAspect="1" noMove="1" noResize="1" noEditPoints="1" noAdjustHandles="1" noChangeArrowheads="1" noChangeShapeType="1" noTextEdit="1"/>
              </p:cNvSpPr>
              <p:nvPr/>
            </p:nvSpPr>
            <p:spPr>
              <a:xfrm>
                <a:off x="3294460" y="3478803"/>
                <a:ext cx="528634" cy="413511"/>
              </a:xfrm>
              <a:prstGeom prst="rect">
                <a:avLst/>
              </a:prstGeom>
              <a:blipFill>
                <a:blip r:embed="rId18"/>
                <a:stretch>
                  <a:fillRect r="-42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DDE2EB8-F74C-4716-987F-D62B41399F8C}"/>
                  </a:ext>
                </a:extLst>
              </p:cNvPr>
              <p:cNvSpPr txBox="1"/>
              <p:nvPr/>
            </p:nvSpPr>
            <p:spPr>
              <a:xfrm>
                <a:off x="1701409" y="3295588"/>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A</m:t>
                      </m:r>
                    </m:oMath>
                  </m:oMathPara>
                </a14:m>
                <a:endParaRPr lang="en-US" sz="2000" dirty="0">
                  <a:solidFill>
                    <a:schemeClr val="bg1"/>
                  </a:solidFill>
                </a:endParaRPr>
              </a:p>
            </p:txBody>
          </p:sp>
        </mc:Choice>
        <mc:Fallback xmlns="">
          <p:sp>
            <p:nvSpPr>
              <p:cNvPr id="56" name="TextBox 55">
                <a:extLst>
                  <a:ext uri="{FF2B5EF4-FFF2-40B4-BE49-F238E27FC236}">
                    <a16:creationId xmlns:a16="http://schemas.microsoft.com/office/drawing/2014/main" id="{ADDE2EB8-F74C-4716-987F-D62B41399F8C}"/>
                  </a:ext>
                </a:extLst>
              </p:cNvPr>
              <p:cNvSpPr txBox="1">
                <a:spLocks noRot="1" noChangeAspect="1" noMove="1" noResize="1" noEditPoints="1" noAdjustHandles="1" noChangeArrowheads="1" noChangeShapeType="1" noTextEdit="1"/>
              </p:cNvSpPr>
              <p:nvPr/>
            </p:nvSpPr>
            <p:spPr>
              <a:xfrm>
                <a:off x="1701409" y="3295588"/>
                <a:ext cx="470287" cy="40011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50DE96A-2E5C-4E06-AF20-24CD0AADC551}"/>
                  </a:ext>
                </a:extLst>
              </p:cNvPr>
              <p:cNvSpPr txBox="1"/>
              <p:nvPr/>
            </p:nvSpPr>
            <p:spPr>
              <a:xfrm>
                <a:off x="1709163" y="3738516"/>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in</m:t>
                          </m:r>
                        </m:sub>
                      </m:sSub>
                    </m:oMath>
                  </m:oMathPara>
                </a14:m>
                <a:endParaRPr lang="en-US" sz="2000" dirty="0">
                  <a:solidFill>
                    <a:schemeClr val="bg1"/>
                  </a:solidFill>
                </a:endParaRPr>
              </a:p>
            </p:txBody>
          </p:sp>
        </mc:Choice>
        <mc:Fallback xmlns="">
          <p:sp>
            <p:nvSpPr>
              <p:cNvPr id="57" name="TextBox 56">
                <a:extLst>
                  <a:ext uri="{FF2B5EF4-FFF2-40B4-BE49-F238E27FC236}">
                    <a16:creationId xmlns:a16="http://schemas.microsoft.com/office/drawing/2014/main" id="{450DE96A-2E5C-4E06-AF20-24CD0AADC551}"/>
                  </a:ext>
                </a:extLst>
              </p:cNvPr>
              <p:cNvSpPr txBox="1">
                <a:spLocks noRot="1" noChangeAspect="1" noMove="1" noResize="1" noEditPoints="1" noAdjustHandles="1" noChangeArrowheads="1" noChangeShapeType="1" noTextEdit="1"/>
              </p:cNvSpPr>
              <p:nvPr/>
            </p:nvSpPr>
            <p:spPr>
              <a:xfrm>
                <a:off x="1709163" y="3738516"/>
                <a:ext cx="470287" cy="400110"/>
              </a:xfrm>
              <a:prstGeom prst="rect">
                <a:avLst/>
              </a:prstGeom>
              <a:blipFill>
                <a:blip r:embed="rId20"/>
                <a:stretch>
                  <a:fillRect r="-1282"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B018352-40B8-4A5E-9BA2-6564097D802F}"/>
                  </a:ext>
                </a:extLst>
              </p:cNvPr>
              <p:cNvSpPr txBox="1"/>
              <p:nvPr/>
            </p:nvSpPr>
            <p:spPr>
              <a:xfrm>
                <a:off x="2533065" y="3724243"/>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out</m:t>
                          </m:r>
                        </m:sub>
                      </m:sSub>
                    </m:oMath>
                  </m:oMathPara>
                </a14:m>
                <a:endParaRPr lang="en-US" sz="2000" dirty="0">
                  <a:solidFill>
                    <a:schemeClr val="bg1"/>
                  </a:solidFill>
                </a:endParaRPr>
              </a:p>
            </p:txBody>
          </p:sp>
        </mc:Choice>
        <mc:Fallback xmlns="">
          <p:sp>
            <p:nvSpPr>
              <p:cNvPr id="58" name="TextBox 57">
                <a:extLst>
                  <a:ext uri="{FF2B5EF4-FFF2-40B4-BE49-F238E27FC236}">
                    <a16:creationId xmlns:a16="http://schemas.microsoft.com/office/drawing/2014/main" id="{4B018352-40B8-4A5E-9BA2-6564097D802F}"/>
                  </a:ext>
                </a:extLst>
              </p:cNvPr>
              <p:cNvSpPr txBox="1">
                <a:spLocks noRot="1" noChangeAspect="1" noMove="1" noResize="1" noEditPoints="1" noAdjustHandles="1" noChangeArrowheads="1" noChangeShapeType="1" noTextEdit="1"/>
              </p:cNvSpPr>
              <p:nvPr/>
            </p:nvSpPr>
            <p:spPr>
              <a:xfrm>
                <a:off x="2533065" y="3724243"/>
                <a:ext cx="470287" cy="400110"/>
              </a:xfrm>
              <a:prstGeom prst="rect">
                <a:avLst/>
              </a:prstGeom>
              <a:blipFill>
                <a:blip r:embed="rId21"/>
                <a:stretch>
                  <a:fillRect r="-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217CF07-77AE-40F9-BAB5-964F793EA1A6}"/>
                  </a:ext>
                </a:extLst>
              </p:cNvPr>
              <p:cNvSpPr txBox="1"/>
              <p:nvPr/>
            </p:nvSpPr>
            <p:spPr>
              <a:xfrm>
                <a:off x="2171696" y="4152898"/>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S</m:t>
                      </m:r>
                    </m:oMath>
                  </m:oMathPara>
                </a14:m>
                <a:endParaRPr lang="en-US" sz="2000" dirty="0">
                  <a:solidFill>
                    <a:schemeClr val="bg1"/>
                  </a:solidFill>
                </a:endParaRPr>
              </a:p>
            </p:txBody>
          </p:sp>
        </mc:Choice>
        <mc:Fallback xmlns="">
          <p:sp>
            <p:nvSpPr>
              <p:cNvPr id="59" name="TextBox 58">
                <a:extLst>
                  <a:ext uri="{FF2B5EF4-FFF2-40B4-BE49-F238E27FC236}">
                    <a16:creationId xmlns:a16="http://schemas.microsoft.com/office/drawing/2014/main" id="{0217CF07-77AE-40F9-BAB5-964F793EA1A6}"/>
                  </a:ext>
                </a:extLst>
              </p:cNvPr>
              <p:cNvSpPr txBox="1">
                <a:spLocks noRot="1" noChangeAspect="1" noMove="1" noResize="1" noEditPoints="1" noAdjustHandles="1" noChangeArrowheads="1" noChangeShapeType="1" noTextEdit="1"/>
              </p:cNvSpPr>
              <p:nvPr/>
            </p:nvSpPr>
            <p:spPr>
              <a:xfrm>
                <a:off x="2171696" y="4152898"/>
                <a:ext cx="470287" cy="40011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2A931276-983D-4134-98B8-45C0A79B99A9}"/>
                  </a:ext>
                </a:extLst>
              </p:cNvPr>
              <p:cNvSpPr txBox="1"/>
              <p:nvPr/>
            </p:nvSpPr>
            <p:spPr>
              <a:xfrm>
                <a:off x="2511824" y="3304157"/>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B</m:t>
                      </m:r>
                    </m:oMath>
                  </m:oMathPara>
                </a14:m>
                <a:endParaRPr lang="en-US" sz="2000" dirty="0">
                  <a:solidFill>
                    <a:schemeClr val="bg1"/>
                  </a:solidFill>
                </a:endParaRPr>
              </a:p>
            </p:txBody>
          </p:sp>
        </mc:Choice>
        <mc:Fallback xmlns="">
          <p:sp>
            <p:nvSpPr>
              <p:cNvPr id="60" name="TextBox 59">
                <a:extLst>
                  <a:ext uri="{FF2B5EF4-FFF2-40B4-BE49-F238E27FC236}">
                    <a16:creationId xmlns:a16="http://schemas.microsoft.com/office/drawing/2014/main" id="{2A931276-983D-4134-98B8-45C0A79B99A9}"/>
                  </a:ext>
                </a:extLst>
              </p:cNvPr>
              <p:cNvSpPr txBox="1">
                <a:spLocks noRot="1" noChangeAspect="1" noMove="1" noResize="1" noEditPoints="1" noAdjustHandles="1" noChangeArrowheads="1" noChangeShapeType="1" noTextEdit="1"/>
              </p:cNvSpPr>
              <p:nvPr/>
            </p:nvSpPr>
            <p:spPr>
              <a:xfrm>
                <a:off x="2511824" y="3304157"/>
                <a:ext cx="470287"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BD44FAB-66EA-4602-8165-8C1E260CE6AD}"/>
                  </a:ext>
                </a:extLst>
              </p:cNvPr>
              <p:cNvSpPr txBox="1"/>
              <p:nvPr/>
            </p:nvSpPr>
            <p:spPr>
              <a:xfrm>
                <a:off x="4109458" y="3314034"/>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A</m:t>
                      </m:r>
                    </m:oMath>
                  </m:oMathPara>
                </a14:m>
                <a:endParaRPr lang="en-US" sz="2000" dirty="0">
                  <a:solidFill>
                    <a:schemeClr val="bg1"/>
                  </a:solidFill>
                </a:endParaRPr>
              </a:p>
            </p:txBody>
          </p:sp>
        </mc:Choice>
        <mc:Fallback xmlns="">
          <p:sp>
            <p:nvSpPr>
              <p:cNvPr id="61" name="TextBox 60">
                <a:extLst>
                  <a:ext uri="{FF2B5EF4-FFF2-40B4-BE49-F238E27FC236}">
                    <a16:creationId xmlns:a16="http://schemas.microsoft.com/office/drawing/2014/main" id="{DBD44FAB-66EA-4602-8165-8C1E260CE6AD}"/>
                  </a:ext>
                </a:extLst>
              </p:cNvPr>
              <p:cNvSpPr txBox="1">
                <a:spLocks noRot="1" noChangeAspect="1" noMove="1" noResize="1" noEditPoints="1" noAdjustHandles="1" noChangeArrowheads="1" noChangeShapeType="1" noTextEdit="1"/>
              </p:cNvSpPr>
              <p:nvPr/>
            </p:nvSpPr>
            <p:spPr>
              <a:xfrm>
                <a:off x="4109458" y="3314034"/>
                <a:ext cx="470287"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2948D1AC-65D4-4BB8-A924-FB2015D34B49}"/>
                  </a:ext>
                </a:extLst>
              </p:cNvPr>
              <p:cNvSpPr txBox="1"/>
              <p:nvPr/>
            </p:nvSpPr>
            <p:spPr>
              <a:xfrm>
                <a:off x="4117212" y="3756962"/>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in</m:t>
                          </m:r>
                        </m:sub>
                      </m:sSub>
                    </m:oMath>
                  </m:oMathPara>
                </a14:m>
                <a:endParaRPr lang="en-US" sz="2000" dirty="0">
                  <a:solidFill>
                    <a:schemeClr val="bg1"/>
                  </a:solidFill>
                </a:endParaRPr>
              </a:p>
            </p:txBody>
          </p:sp>
        </mc:Choice>
        <mc:Fallback xmlns="">
          <p:sp>
            <p:nvSpPr>
              <p:cNvPr id="62" name="TextBox 61">
                <a:extLst>
                  <a:ext uri="{FF2B5EF4-FFF2-40B4-BE49-F238E27FC236}">
                    <a16:creationId xmlns:a16="http://schemas.microsoft.com/office/drawing/2014/main" id="{2948D1AC-65D4-4BB8-A924-FB2015D34B49}"/>
                  </a:ext>
                </a:extLst>
              </p:cNvPr>
              <p:cNvSpPr txBox="1">
                <a:spLocks noRot="1" noChangeAspect="1" noMove="1" noResize="1" noEditPoints="1" noAdjustHandles="1" noChangeArrowheads="1" noChangeShapeType="1" noTextEdit="1"/>
              </p:cNvSpPr>
              <p:nvPr/>
            </p:nvSpPr>
            <p:spPr>
              <a:xfrm>
                <a:off x="4117212" y="3756962"/>
                <a:ext cx="470287" cy="400110"/>
              </a:xfrm>
              <a:prstGeom prst="rect">
                <a:avLst/>
              </a:prstGeom>
              <a:blipFill>
                <a:blip r:embed="rId25"/>
                <a:stretch>
                  <a:fillRect r="-1282"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AA167DF-372A-40D2-AA47-423C3C765B64}"/>
                  </a:ext>
                </a:extLst>
              </p:cNvPr>
              <p:cNvSpPr txBox="1"/>
              <p:nvPr/>
            </p:nvSpPr>
            <p:spPr>
              <a:xfrm>
                <a:off x="4941114" y="3742689"/>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out</m:t>
                          </m:r>
                        </m:sub>
                      </m:sSub>
                    </m:oMath>
                  </m:oMathPara>
                </a14:m>
                <a:endParaRPr lang="en-US" sz="2000" dirty="0">
                  <a:solidFill>
                    <a:schemeClr val="bg1"/>
                  </a:solidFill>
                </a:endParaRPr>
              </a:p>
            </p:txBody>
          </p:sp>
        </mc:Choice>
        <mc:Fallback xmlns="">
          <p:sp>
            <p:nvSpPr>
              <p:cNvPr id="63" name="TextBox 62">
                <a:extLst>
                  <a:ext uri="{FF2B5EF4-FFF2-40B4-BE49-F238E27FC236}">
                    <a16:creationId xmlns:a16="http://schemas.microsoft.com/office/drawing/2014/main" id="{FAA167DF-372A-40D2-AA47-423C3C765B64}"/>
                  </a:ext>
                </a:extLst>
              </p:cNvPr>
              <p:cNvSpPr txBox="1">
                <a:spLocks noRot="1" noChangeAspect="1" noMove="1" noResize="1" noEditPoints="1" noAdjustHandles="1" noChangeArrowheads="1" noChangeShapeType="1" noTextEdit="1"/>
              </p:cNvSpPr>
              <p:nvPr/>
            </p:nvSpPr>
            <p:spPr>
              <a:xfrm>
                <a:off x="4941114" y="3742689"/>
                <a:ext cx="470287" cy="400110"/>
              </a:xfrm>
              <a:prstGeom prst="rect">
                <a:avLst/>
              </a:prstGeom>
              <a:blipFill>
                <a:blip r:embed="rId26"/>
                <a:stretch>
                  <a:fillRect r="-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BC2A284-DA30-4FC4-B4AC-3D25B6B2A413}"/>
                  </a:ext>
                </a:extLst>
              </p:cNvPr>
              <p:cNvSpPr txBox="1"/>
              <p:nvPr/>
            </p:nvSpPr>
            <p:spPr>
              <a:xfrm>
                <a:off x="4579745" y="4171344"/>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S</m:t>
                      </m:r>
                    </m:oMath>
                  </m:oMathPara>
                </a14:m>
                <a:endParaRPr lang="en-US" sz="2000" dirty="0">
                  <a:solidFill>
                    <a:schemeClr val="bg1"/>
                  </a:solidFill>
                </a:endParaRPr>
              </a:p>
            </p:txBody>
          </p:sp>
        </mc:Choice>
        <mc:Fallback xmlns="">
          <p:sp>
            <p:nvSpPr>
              <p:cNvPr id="64" name="TextBox 63">
                <a:extLst>
                  <a:ext uri="{FF2B5EF4-FFF2-40B4-BE49-F238E27FC236}">
                    <a16:creationId xmlns:a16="http://schemas.microsoft.com/office/drawing/2014/main" id="{5BC2A284-DA30-4FC4-B4AC-3D25B6B2A413}"/>
                  </a:ext>
                </a:extLst>
              </p:cNvPr>
              <p:cNvSpPr txBox="1">
                <a:spLocks noRot="1" noChangeAspect="1" noMove="1" noResize="1" noEditPoints="1" noAdjustHandles="1" noChangeArrowheads="1" noChangeShapeType="1" noTextEdit="1"/>
              </p:cNvSpPr>
              <p:nvPr/>
            </p:nvSpPr>
            <p:spPr>
              <a:xfrm>
                <a:off x="4579745" y="4171344"/>
                <a:ext cx="470287" cy="400110"/>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C4B6F5A-BA3C-4F1F-9801-7C2DE2A99B8B}"/>
                  </a:ext>
                </a:extLst>
              </p:cNvPr>
              <p:cNvSpPr txBox="1"/>
              <p:nvPr/>
            </p:nvSpPr>
            <p:spPr>
              <a:xfrm>
                <a:off x="4919873" y="3322603"/>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B</m:t>
                      </m:r>
                    </m:oMath>
                  </m:oMathPara>
                </a14:m>
                <a:endParaRPr lang="en-US" sz="2000" dirty="0">
                  <a:solidFill>
                    <a:schemeClr val="bg1"/>
                  </a:solidFill>
                </a:endParaRPr>
              </a:p>
            </p:txBody>
          </p:sp>
        </mc:Choice>
        <mc:Fallback xmlns="">
          <p:sp>
            <p:nvSpPr>
              <p:cNvPr id="65" name="TextBox 64">
                <a:extLst>
                  <a:ext uri="{FF2B5EF4-FFF2-40B4-BE49-F238E27FC236}">
                    <a16:creationId xmlns:a16="http://schemas.microsoft.com/office/drawing/2014/main" id="{4C4B6F5A-BA3C-4F1F-9801-7C2DE2A99B8B}"/>
                  </a:ext>
                </a:extLst>
              </p:cNvPr>
              <p:cNvSpPr txBox="1">
                <a:spLocks noRot="1" noChangeAspect="1" noMove="1" noResize="1" noEditPoints="1" noAdjustHandles="1" noChangeArrowheads="1" noChangeShapeType="1" noTextEdit="1"/>
              </p:cNvSpPr>
              <p:nvPr/>
            </p:nvSpPr>
            <p:spPr>
              <a:xfrm>
                <a:off x="4919873" y="3322603"/>
                <a:ext cx="470287" cy="400110"/>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2793D07-9D1E-4D8F-80A3-00CF5A76D1B6}"/>
                  </a:ext>
                </a:extLst>
              </p:cNvPr>
              <p:cNvSpPr txBox="1"/>
              <p:nvPr/>
            </p:nvSpPr>
            <p:spPr>
              <a:xfrm>
                <a:off x="6482961" y="3295588"/>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A</m:t>
                      </m:r>
                    </m:oMath>
                  </m:oMathPara>
                </a14:m>
                <a:endParaRPr lang="en-US" sz="2000" dirty="0">
                  <a:solidFill>
                    <a:schemeClr val="bg1"/>
                  </a:solidFill>
                </a:endParaRPr>
              </a:p>
            </p:txBody>
          </p:sp>
        </mc:Choice>
        <mc:Fallback xmlns="">
          <p:sp>
            <p:nvSpPr>
              <p:cNvPr id="66" name="TextBox 65">
                <a:extLst>
                  <a:ext uri="{FF2B5EF4-FFF2-40B4-BE49-F238E27FC236}">
                    <a16:creationId xmlns:a16="http://schemas.microsoft.com/office/drawing/2014/main" id="{72793D07-9D1E-4D8F-80A3-00CF5A76D1B6}"/>
                  </a:ext>
                </a:extLst>
              </p:cNvPr>
              <p:cNvSpPr txBox="1">
                <a:spLocks noRot="1" noChangeAspect="1" noMove="1" noResize="1" noEditPoints="1" noAdjustHandles="1" noChangeArrowheads="1" noChangeShapeType="1" noTextEdit="1"/>
              </p:cNvSpPr>
              <p:nvPr/>
            </p:nvSpPr>
            <p:spPr>
              <a:xfrm>
                <a:off x="6482961" y="3295588"/>
                <a:ext cx="470287" cy="400110"/>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52CD446-DA1E-422D-B481-2501ED3F61BD}"/>
                  </a:ext>
                </a:extLst>
              </p:cNvPr>
              <p:cNvSpPr txBox="1"/>
              <p:nvPr/>
            </p:nvSpPr>
            <p:spPr>
              <a:xfrm>
                <a:off x="6490715" y="3738516"/>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in</m:t>
                          </m:r>
                        </m:sub>
                      </m:sSub>
                    </m:oMath>
                  </m:oMathPara>
                </a14:m>
                <a:endParaRPr lang="en-US" sz="2000" dirty="0">
                  <a:solidFill>
                    <a:schemeClr val="bg1"/>
                  </a:solidFill>
                </a:endParaRPr>
              </a:p>
            </p:txBody>
          </p:sp>
        </mc:Choice>
        <mc:Fallback xmlns="">
          <p:sp>
            <p:nvSpPr>
              <p:cNvPr id="67" name="TextBox 66">
                <a:extLst>
                  <a:ext uri="{FF2B5EF4-FFF2-40B4-BE49-F238E27FC236}">
                    <a16:creationId xmlns:a16="http://schemas.microsoft.com/office/drawing/2014/main" id="{E52CD446-DA1E-422D-B481-2501ED3F61BD}"/>
                  </a:ext>
                </a:extLst>
              </p:cNvPr>
              <p:cNvSpPr txBox="1">
                <a:spLocks noRot="1" noChangeAspect="1" noMove="1" noResize="1" noEditPoints="1" noAdjustHandles="1" noChangeArrowheads="1" noChangeShapeType="1" noTextEdit="1"/>
              </p:cNvSpPr>
              <p:nvPr/>
            </p:nvSpPr>
            <p:spPr>
              <a:xfrm>
                <a:off x="6490715" y="3738516"/>
                <a:ext cx="470287" cy="400110"/>
              </a:xfrm>
              <a:prstGeom prst="rect">
                <a:avLst/>
              </a:prstGeom>
              <a:blipFill>
                <a:blip r:embed="rId30"/>
                <a:stretch>
                  <a:fillRect r="-2597"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276D52C-C2F5-4602-BBA3-8F74CABAC52F}"/>
                  </a:ext>
                </a:extLst>
              </p:cNvPr>
              <p:cNvSpPr txBox="1"/>
              <p:nvPr/>
            </p:nvSpPr>
            <p:spPr>
              <a:xfrm>
                <a:off x="7314617" y="3724243"/>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out</m:t>
                          </m:r>
                        </m:sub>
                      </m:sSub>
                    </m:oMath>
                  </m:oMathPara>
                </a14:m>
                <a:endParaRPr lang="en-US" sz="2000" dirty="0">
                  <a:solidFill>
                    <a:schemeClr val="bg1"/>
                  </a:solidFill>
                </a:endParaRPr>
              </a:p>
            </p:txBody>
          </p:sp>
        </mc:Choice>
        <mc:Fallback xmlns="">
          <p:sp>
            <p:nvSpPr>
              <p:cNvPr id="68" name="TextBox 67">
                <a:extLst>
                  <a:ext uri="{FF2B5EF4-FFF2-40B4-BE49-F238E27FC236}">
                    <a16:creationId xmlns:a16="http://schemas.microsoft.com/office/drawing/2014/main" id="{4276D52C-C2F5-4602-BBA3-8F74CABAC52F}"/>
                  </a:ext>
                </a:extLst>
              </p:cNvPr>
              <p:cNvSpPr txBox="1">
                <a:spLocks noRot="1" noChangeAspect="1" noMove="1" noResize="1" noEditPoints="1" noAdjustHandles="1" noChangeArrowheads="1" noChangeShapeType="1" noTextEdit="1"/>
              </p:cNvSpPr>
              <p:nvPr/>
            </p:nvSpPr>
            <p:spPr>
              <a:xfrm>
                <a:off x="7314617" y="3724243"/>
                <a:ext cx="470287" cy="400110"/>
              </a:xfrm>
              <a:prstGeom prst="rect">
                <a:avLst/>
              </a:prstGeom>
              <a:blipFill>
                <a:blip r:embed="rId31"/>
                <a:stretch>
                  <a:fillRect r="-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FD53008-B6DD-4226-A38B-6CC8B05BD449}"/>
                  </a:ext>
                </a:extLst>
              </p:cNvPr>
              <p:cNvSpPr txBox="1"/>
              <p:nvPr/>
            </p:nvSpPr>
            <p:spPr>
              <a:xfrm>
                <a:off x="6953248" y="4152898"/>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S</m:t>
                      </m:r>
                    </m:oMath>
                  </m:oMathPara>
                </a14:m>
                <a:endParaRPr lang="en-US" sz="2000" dirty="0">
                  <a:solidFill>
                    <a:schemeClr val="bg1"/>
                  </a:solidFill>
                </a:endParaRPr>
              </a:p>
            </p:txBody>
          </p:sp>
        </mc:Choice>
        <mc:Fallback xmlns="">
          <p:sp>
            <p:nvSpPr>
              <p:cNvPr id="69" name="TextBox 68">
                <a:extLst>
                  <a:ext uri="{FF2B5EF4-FFF2-40B4-BE49-F238E27FC236}">
                    <a16:creationId xmlns:a16="http://schemas.microsoft.com/office/drawing/2014/main" id="{BFD53008-B6DD-4226-A38B-6CC8B05BD449}"/>
                  </a:ext>
                </a:extLst>
              </p:cNvPr>
              <p:cNvSpPr txBox="1">
                <a:spLocks noRot="1" noChangeAspect="1" noMove="1" noResize="1" noEditPoints="1" noAdjustHandles="1" noChangeArrowheads="1" noChangeShapeType="1" noTextEdit="1"/>
              </p:cNvSpPr>
              <p:nvPr/>
            </p:nvSpPr>
            <p:spPr>
              <a:xfrm>
                <a:off x="6953248" y="4152898"/>
                <a:ext cx="470287" cy="400110"/>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3BBEFB18-479A-4BB9-A941-65AA7B502A41}"/>
                  </a:ext>
                </a:extLst>
              </p:cNvPr>
              <p:cNvSpPr txBox="1"/>
              <p:nvPr/>
            </p:nvSpPr>
            <p:spPr>
              <a:xfrm>
                <a:off x="7293376" y="3304157"/>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B</m:t>
                      </m:r>
                    </m:oMath>
                  </m:oMathPara>
                </a14:m>
                <a:endParaRPr lang="en-US" sz="2000" dirty="0">
                  <a:solidFill>
                    <a:schemeClr val="bg1"/>
                  </a:solidFill>
                </a:endParaRPr>
              </a:p>
            </p:txBody>
          </p:sp>
        </mc:Choice>
        <mc:Fallback xmlns="">
          <p:sp>
            <p:nvSpPr>
              <p:cNvPr id="70" name="TextBox 69">
                <a:extLst>
                  <a:ext uri="{FF2B5EF4-FFF2-40B4-BE49-F238E27FC236}">
                    <a16:creationId xmlns:a16="http://schemas.microsoft.com/office/drawing/2014/main" id="{3BBEFB18-479A-4BB9-A941-65AA7B502A41}"/>
                  </a:ext>
                </a:extLst>
              </p:cNvPr>
              <p:cNvSpPr txBox="1">
                <a:spLocks noRot="1" noChangeAspect="1" noMove="1" noResize="1" noEditPoints="1" noAdjustHandles="1" noChangeArrowheads="1" noChangeShapeType="1" noTextEdit="1"/>
              </p:cNvSpPr>
              <p:nvPr/>
            </p:nvSpPr>
            <p:spPr>
              <a:xfrm>
                <a:off x="7293376" y="3304157"/>
                <a:ext cx="470287" cy="400110"/>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2E4E8D0B-3FEB-41C9-B2CB-E8AC4C73BE80}"/>
                  </a:ext>
                </a:extLst>
              </p:cNvPr>
              <p:cNvSpPr txBox="1"/>
              <p:nvPr/>
            </p:nvSpPr>
            <p:spPr>
              <a:xfrm>
                <a:off x="8892778" y="3283454"/>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A</m:t>
                      </m:r>
                    </m:oMath>
                  </m:oMathPara>
                </a14:m>
                <a:endParaRPr lang="en-US" sz="2000" dirty="0">
                  <a:solidFill>
                    <a:schemeClr val="bg1"/>
                  </a:solidFill>
                </a:endParaRPr>
              </a:p>
            </p:txBody>
          </p:sp>
        </mc:Choice>
        <mc:Fallback xmlns="">
          <p:sp>
            <p:nvSpPr>
              <p:cNvPr id="71" name="TextBox 70">
                <a:extLst>
                  <a:ext uri="{FF2B5EF4-FFF2-40B4-BE49-F238E27FC236}">
                    <a16:creationId xmlns:a16="http://schemas.microsoft.com/office/drawing/2014/main" id="{2E4E8D0B-3FEB-41C9-B2CB-E8AC4C73BE80}"/>
                  </a:ext>
                </a:extLst>
              </p:cNvPr>
              <p:cNvSpPr txBox="1">
                <a:spLocks noRot="1" noChangeAspect="1" noMove="1" noResize="1" noEditPoints="1" noAdjustHandles="1" noChangeArrowheads="1" noChangeShapeType="1" noTextEdit="1"/>
              </p:cNvSpPr>
              <p:nvPr/>
            </p:nvSpPr>
            <p:spPr>
              <a:xfrm>
                <a:off x="8892778" y="3283454"/>
                <a:ext cx="470287" cy="400110"/>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71D013F-78A6-478B-9DC2-173E3EFA6205}"/>
                  </a:ext>
                </a:extLst>
              </p:cNvPr>
              <p:cNvSpPr txBox="1"/>
              <p:nvPr/>
            </p:nvSpPr>
            <p:spPr>
              <a:xfrm>
                <a:off x="8900532" y="3726382"/>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in</m:t>
                          </m:r>
                        </m:sub>
                      </m:sSub>
                    </m:oMath>
                  </m:oMathPara>
                </a14:m>
                <a:endParaRPr lang="en-US" sz="2000" dirty="0">
                  <a:solidFill>
                    <a:schemeClr val="bg1"/>
                  </a:solidFill>
                </a:endParaRPr>
              </a:p>
            </p:txBody>
          </p:sp>
        </mc:Choice>
        <mc:Fallback xmlns="">
          <p:sp>
            <p:nvSpPr>
              <p:cNvPr id="72" name="TextBox 71">
                <a:extLst>
                  <a:ext uri="{FF2B5EF4-FFF2-40B4-BE49-F238E27FC236}">
                    <a16:creationId xmlns:a16="http://schemas.microsoft.com/office/drawing/2014/main" id="{971D013F-78A6-478B-9DC2-173E3EFA6205}"/>
                  </a:ext>
                </a:extLst>
              </p:cNvPr>
              <p:cNvSpPr txBox="1">
                <a:spLocks noRot="1" noChangeAspect="1" noMove="1" noResize="1" noEditPoints="1" noAdjustHandles="1" noChangeArrowheads="1" noChangeShapeType="1" noTextEdit="1"/>
              </p:cNvSpPr>
              <p:nvPr/>
            </p:nvSpPr>
            <p:spPr>
              <a:xfrm>
                <a:off x="8900532" y="3726382"/>
                <a:ext cx="470287" cy="400110"/>
              </a:xfrm>
              <a:prstGeom prst="rect">
                <a:avLst/>
              </a:prstGeom>
              <a:blipFill>
                <a:blip r:embed="rId35"/>
                <a:stretch>
                  <a:fillRect r="-2597"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E8CBCBA-16A4-44B4-8DF2-C5C1E0A686EA}"/>
                  </a:ext>
                </a:extLst>
              </p:cNvPr>
              <p:cNvSpPr txBox="1"/>
              <p:nvPr/>
            </p:nvSpPr>
            <p:spPr>
              <a:xfrm>
                <a:off x="9724434" y="3712109"/>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C</m:t>
                          </m:r>
                        </m:e>
                        <m:sub>
                          <m:r>
                            <m:rPr>
                              <m:sty m:val="p"/>
                            </m:rPr>
                            <a:rPr lang="en-US" sz="2000" b="0" i="0" smtClean="0">
                              <a:solidFill>
                                <a:schemeClr val="tx1"/>
                              </a:solidFill>
                              <a:latin typeface="Cambria Math" panose="02040503050406030204" pitchFamily="18" charset="0"/>
                            </a:rPr>
                            <m:t>out</m:t>
                          </m:r>
                        </m:sub>
                      </m:sSub>
                    </m:oMath>
                  </m:oMathPara>
                </a14:m>
                <a:endParaRPr lang="en-US" sz="2000" dirty="0">
                  <a:solidFill>
                    <a:schemeClr val="bg1"/>
                  </a:solidFill>
                </a:endParaRPr>
              </a:p>
            </p:txBody>
          </p:sp>
        </mc:Choice>
        <mc:Fallback xmlns="">
          <p:sp>
            <p:nvSpPr>
              <p:cNvPr id="73" name="TextBox 72">
                <a:extLst>
                  <a:ext uri="{FF2B5EF4-FFF2-40B4-BE49-F238E27FC236}">
                    <a16:creationId xmlns:a16="http://schemas.microsoft.com/office/drawing/2014/main" id="{5E8CBCBA-16A4-44B4-8DF2-C5C1E0A686EA}"/>
                  </a:ext>
                </a:extLst>
              </p:cNvPr>
              <p:cNvSpPr txBox="1">
                <a:spLocks noRot="1" noChangeAspect="1" noMove="1" noResize="1" noEditPoints="1" noAdjustHandles="1" noChangeArrowheads="1" noChangeShapeType="1" noTextEdit="1"/>
              </p:cNvSpPr>
              <p:nvPr/>
            </p:nvSpPr>
            <p:spPr>
              <a:xfrm>
                <a:off x="9724434" y="3712109"/>
                <a:ext cx="470287" cy="400110"/>
              </a:xfrm>
              <a:prstGeom prst="rect">
                <a:avLst/>
              </a:prstGeom>
              <a:blipFill>
                <a:blip r:embed="rId36"/>
                <a:stretch>
                  <a:fillRect r="-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0A376EF1-FD1D-4920-B6ED-8FDACAA0BC56}"/>
                  </a:ext>
                </a:extLst>
              </p:cNvPr>
              <p:cNvSpPr txBox="1"/>
              <p:nvPr/>
            </p:nvSpPr>
            <p:spPr>
              <a:xfrm>
                <a:off x="9363065" y="4140764"/>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S</m:t>
                      </m:r>
                    </m:oMath>
                  </m:oMathPara>
                </a14:m>
                <a:endParaRPr lang="en-US" sz="2000" dirty="0">
                  <a:solidFill>
                    <a:schemeClr val="bg1"/>
                  </a:solidFill>
                </a:endParaRPr>
              </a:p>
            </p:txBody>
          </p:sp>
        </mc:Choice>
        <mc:Fallback xmlns="">
          <p:sp>
            <p:nvSpPr>
              <p:cNvPr id="74" name="TextBox 73">
                <a:extLst>
                  <a:ext uri="{FF2B5EF4-FFF2-40B4-BE49-F238E27FC236}">
                    <a16:creationId xmlns:a16="http://schemas.microsoft.com/office/drawing/2014/main" id="{0A376EF1-FD1D-4920-B6ED-8FDACAA0BC56}"/>
                  </a:ext>
                </a:extLst>
              </p:cNvPr>
              <p:cNvSpPr txBox="1">
                <a:spLocks noRot="1" noChangeAspect="1" noMove="1" noResize="1" noEditPoints="1" noAdjustHandles="1" noChangeArrowheads="1" noChangeShapeType="1" noTextEdit="1"/>
              </p:cNvSpPr>
              <p:nvPr/>
            </p:nvSpPr>
            <p:spPr>
              <a:xfrm>
                <a:off x="9363065" y="4140764"/>
                <a:ext cx="470287" cy="400110"/>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3EB7A18-6A31-449A-B796-18E70CA34F28}"/>
                  </a:ext>
                </a:extLst>
              </p:cNvPr>
              <p:cNvSpPr txBox="1"/>
              <p:nvPr/>
            </p:nvSpPr>
            <p:spPr>
              <a:xfrm>
                <a:off x="9703193" y="3292023"/>
                <a:ext cx="47028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B</m:t>
                      </m:r>
                    </m:oMath>
                  </m:oMathPara>
                </a14:m>
                <a:endParaRPr lang="en-US" sz="2000" dirty="0">
                  <a:solidFill>
                    <a:schemeClr val="bg1"/>
                  </a:solidFill>
                </a:endParaRPr>
              </a:p>
            </p:txBody>
          </p:sp>
        </mc:Choice>
        <mc:Fallback xmlns="">
          <p:sp>
            <p:nvSpPr>
              <p:cNvPr id="75" name="TextBox 74">
                <a:extLst>
                  <a:ext uri="{FF2B5EF4-FFF2-40B4-BE49-F238E27FC236}">
                    <a16:creationId xmlns:a16="http://schemas.microsoft.com/office/drawing/2014/main" id="{F3EB7A18-6A31-449A-B796-18E70CA34F28}"/>
                  </a:ext>
                </a:extLst>
              </p:cNvPr>
              <p:cNvSpPr txBox="1">
                <a:spLocks noRot="1" noChangeAspect="1" noMove="1" noResize="1" noEditPoints="1" noAdjustHandles="1" noChangeArrowheads="1" noChangeShapeType="1" noTextEdit="1"/>
              </p:cNvSpPr>
              <p:nvPr/>
            </p:nvSpPr>
            <p:spPr>
              <a:xfrm>
                <a:off x="9703193" y="3292023"/>
                <a:ext cx="470287" cy="400110"/>
              </a:xfrm>
              <a:prstGeom prst="rect">
                <a:avLst/>
              </a:prstGeom>
              <a:blipFill>
                <a:blip r:embed="rId38"/>
                <a:stretch>
                  <a:fillRect/>
                </a:stretch>
              </a:blipFill>
            </p:spPr>
            <p:txBody>
              <a:bodyPr/>
              <a:lstStyle/>
              <a:p>
                <a:r>
                  <a:rPr lang="en-US">
                    <a:noFill/>
                  </a:rPr>
                  <a:t> </a:t>
                </a:r>
              </a:p>
            </p:txBody>
          </p:sp>
        </mc:Fallback>
      </mc:AlternateContent>
      <p:sp>
        <p:nvSpPr>
          <p:cNvPr id="76" name="TextBox 75">
            <a:extLst>
              <a:ext uri="{FF2B5EF4-FFF2-40B4-BE49-F238E27FC236}">
                <a16:creationId xmlns:a16="http://schemas.microsoft.com/office/drawing/2014/main" id="{DA9DC3F3-34EA-4DDA-BC78-CD02C1FF9F95}"/>
              </a:ext>
            </a:extLst>
          </p:cNvPr>
          <p:cNvSpPr txBox="1"/>
          <p:nvPr/>
        </p:nvSpPr>
        <p:spPr>
          <a:xfrm>
            <a:off x="1739508" y="1360746"/>
            <a:ext cx="1124736" cy="400110"/>
          </a:xfrm>
          <a:prstGeom prst="rect">
            <a:avLst/>
          </a:prstGeom>
          <a:solidFill>
            <a:schemeClr val="tx2"/>
          </a:solidFill>
        </p:spPr>
        <p:txBody>
          <a:bodyPr wrap="square" rtlCol="0" anchor="ctr" anchorCtr="1">
            <a:spAutoFit/>
          </a:bodyPr>
          <a:lstStyle/>
          <a:p>
            <a:r>
              <a:rPr lang="en-US" sz="2000" b="1" dirty="0">
                <a:latin typeface="Amasis MT Pro Black" panose="02040A04050005020304" pitchFamily="18" charset="0"/>
                <a:cs typeface="Aldhabi" panose="020B0604020202020204" pitchFamily="2" charset="-78"/>
              </a:rPr>
              <a:t>stage0</a:t>
            </a:r>
            <a:r>
              <a:rPr lang="en-US" sz="2000" dirty="0">
                <a:latin typeface="Aharoni" panose="02010803020104030203" pitchFamily="2" charset="-79"/>
                <a:cs typeface="Aharoni" panose="02010803020104030203" pitchFamily="2" charset="-79"/>
              </a:rPr>
              <a:t> </a:t>
            </a:r>
          </a:p>
        </p:txBody>
      </p:sp>
      <p:sp>
        <p:nvSpPr>
          <p:cNvPr id="77" name="TextBox 76">
            <a:extLst>
              <a:ext uri="{FF2B5EF4-FFF2-40B4-BE49-F238E27FC236}">
                <a16:creationId xmlns:a16="http://schemas.microsoft.com/office/drawing/2014/main" id="{2E791D66-8EC7-4A20-9876-0F3EFB80B473}"/>
              </a:ext>
            </a:extLst>
          </p:cNvPr>
          <p:cNvSpPr txBox="1"/>
          <p:nvPr/>
        </p:nvSpPr>
        <p:spPr>
          <a:xfrm>
            <a:off x="4117212" y="1356734"/>
            <a:ext cx="1124736" cy="400110"/>
          </a:xfrm>
          <a:prstGeom prst="rect">
            <a:avLst/>
          </a:prstGeom>
          <a:solidFill>
            <a:schemeClr val="tx2"/>
          </a:solidFill>
        </p:spPr>
        <p:txBody>
          <a:bodyPr wrap="square" rtlCol="0" anchor="ctr" anchorCtr="1">
            <a:spAutoFit/>
          </a:bodyPr>
          <a:lstStyle/>
          <a:p>
            <a:r>
              <a:rPr lang="en-US" sz="2000" b="1" dirty="0">
                <a:latin typeface="Amasis MT Pro Black" panose="02040A04050005020304" pitchFamily="18" charset="0"/>
                <a:cs typeface="Aldhabi" panose="020B0604020202020204" pitchFamily="2" charset="-78"/>
              </a:rPr>
              <a:t>stage1</a:t>
            </a:r>
            <a:r>
              <a:rPr lang="en-US" sz="2000" dirty="0">
                <a:latin typeface="Aharoni" panose="02010803020104030203" pitchFamily="2" charset="-79"/>
                <a:cs typeface="Aharoni" panose="02010803020104030203" pitchFamily="2" charset="-79"/>
              </a:rPr>
              <a:t> </a:t>
            </a:r>
          </a:p>
        </p:txBody>
      </p:sp>
      <p:sp>
        <p:nvSpPr>
          <p:cNvPr id="78" name="TextBox 77">
            <a:extLst>
              <a:ext uri="{FF2B5EF4-FFF2-40B4-BE49-F238E27FC236}">
                <a16:creationId xmlns:a16="http://schemas.microsoft.com/office/drawing/2014/main" id="{EF13A9BD-5279-4290-A993-8A0ACC628C95}"/>
              </a:ext>
            </a:extLst>
          </p:cNvPr>
          <p:cNvSpPr txBox="1"/>
          <p:nvPr/>
        </p:nvSpPr>
        <p:spPr>
          <a:xfrm>
            <a:off x="6586142" y="1356357"/>
            <a:ext cx="1124736" cy="400110"/>
          </a:xfrm>
          <a:prstGeom prst="rect">
            <a:avLst/>
          </a:prstGeom>
          <a:solidFill>
            <a:schemeClr val="tx2"/>
          </a:solidFill>
        </p:spPr>
        <p:txBody>
          <a:bodyPr wrap="square" rtlCol="0" anchor="ctr" anchorCtr="1">
            <a:spAutoFit/>
          </a:bodyPr>
          <a:lstStyle/>
          <a:p>
            <a:r>
              <a:rPr lang="en-US" sz="2000" b="1" dirty="0">
                <a:latin typeface="Amasis MT Pro Black" panose="02040A04050005020304" pitchFamily="18" charset="0"/>
                <a:cs typeface="Aldhabi" panose="020B0604020202020204" pitchFamily="2" charset="-78"/>
              </a:rPr>
              <a:t>stage2</a:t>
            </a:r>
            <a:r>
              <a:rPr lang="en-US" sz="2000" dirty="0">
                <a:latin typeface="Aharoni" panose="02010803020104030203" pitchFamily="2" charset="-79"/>
                <a:cs typeface="Aharoni" panose="02010803020104030203" pitchFamily="2" charset="-79"/>
              </a:rPr>
              <a:t> </a:t>
            </a:r>
          </a:p>
        </p:txBody>
      </p:sp>
      <p:sp>
        <p:nvSpPr>
          <p:cNvPr id="79" name="TextBox 78">
            <a:extLst>
              <a:ext uri="{FF2B5EF4-FFF2-40B4-BE49-F238E27FC236}">
                <a16:creationId xmlns:a16="http://schemas.microsoft.com/office/drawing/2014/main" id="{A5E356AA-A32D-4D17-B47E-238E942FD11B}"/>
              </a:ext>
            </a:extLst>
          </p:cNvPr>
          <p:cNvSpPr txBox="1"/>
          <p:nvPr/>
        </p:nvSpPr>
        <p:spPr>
          <a:xfrm>
            <a:off x="8986438" y="1356357"/>
            <a:ext cx="1124736" cy="400110"/>
          </a:xfrm>
          <a:prstGeom prst="rect">
            <a:avLst/>
          </a:prstGeom>
          <a:solidFill>
            <a:schemeClr val="tx2"/>
          </a:solidFill>
        </p:spPr>
        <p:txBody>
          <a:bodyPr wrap="square" rtlCol="0" anchor="ctr" anchorCtr="1">
            <a:spAutoFit/>
          </a:bodyPr>
          <a:lstStyle/>
          <a:p>
            <a:r>
              <a:rPr lang="en-US" sz="2000" b="1" dirty="0">
                <a:latin typeface="Amasis MT Pro Black" panose="02040A04050005020304" pitchFamily="18" charset="0"/>
                <a:cs typeface="Aldhabi" panose="020B0604020202020204" pitchFamily="2" charset="-78"/>
              </a:rPr>
              <a:t>stage3</a:t>
            </a:r>
            <a:r>
              <a:rPr lang="en-US" sz="2000" dirty="0">
                <a:latin typeface="Aharoni" panose="02010803020104030203" pitchFamily="2" charset="-79"/>
                <a:cs typeface="Aharoni" panose="02010803020104030203" pitchFamily="2" charset="-79"/>
              </a:rPr>
              <a:t> </a:t>
            </a:r>
          </a:p>
        </p:txBody>
      </p:sp>
      <p:pic>
        <p:nvPicPr>
          <p:cNvPr id="80" name="Picture 79">
            <a:extLst>
              <a:ext uri="{FF2B5EF4-FFF2-40B4-BE49-F238E27FC236}">
                <a16:creationId xmlns:a16="http://schemas.microsoft.com/office/drawing/2014/main" id="{15A74841-0FBB-A243-80A0-0EEDD3B7D983}"/>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40">
            <p14:nvContentPartPr>
              <p14:cNvPr id="3" name="Ink 2">
                <a:extLst>
                  <a:ext uri="{FF2B5EF4-FFF2-40B4-BE49-F238E27FC236}">
                    <a16:creationId xmlns:a16="http://schemas.microsoft.com/office/drawing/2014/main" id="{CC458332-76CC-4BDD-B3C3-4D7390C8CE15}"/>
                  </a:ext>
                </a:extLst>
              </p14:cNvPr>
              <p14:cNvContentPartPr/>
              <p14:nvPr/>
            </p14:nvContentPartPr>
            <p14:xfrm>
              <a:off x="505800" y="1084320"/>
              <a:ext cx="8323920" cy="4506840"/>
            </p14:xfrm>
          </p:contentPart>
        </mc:Choice>
        <mc:Fallback>
          <p:pic>
            <p:nvPicPr>
              <p:cNvPr id="3" name="Ink 2">
                <a:extLst>
                  <a:ext uri="{FF2B5EF4-FFF2-40B4-BE49-F238E27FC236}">
                    <a16:creationId xmlns:a16="http://schemas.microsoft.com/office/drawing/2014/main" id="{CC458332-76CC-4BDD-B3C3-4D7390C8CE15}"/>
                  </a:ext>
                </a:extLst>
              </p:cNvPr>
              <p:cNvPicPr/>
              <p:nvPr/>
            </p:nvPicPr>
            <p:blipFill>
              <a:blip r:embed="rId41"/>
              <a:stretch>
                <a:fillRect/>
              </a:stretch>
            </p:blipFill>
            <p:spPr>
              <a:xfrm>
                <a:off x="496440" y="1074960"/>
                <a:ext cx="8342640" cy="4525560"/>
              </a:xfrm>
              <a:prstGeom prst="rect">
                <a:avLst/>
              </a:prstGeom>
            </p:spPr>
          </p:pic>
        </mc:Fallback>
      </mc:AlternateContent>
    </p:spTree>
    <p:extLst>
      <p:ext uri="{BB962C8B-B14F-4D97-AF65-F5344CB8AC3E}">
        <p14:creationId xmlns:p14="http://schemas.microsoft.com/office/powerpoint/2010/main" val="2235942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428625" y="365126"/>
            <a:ext cx="10925175" cy="824230"/>
          </a:xfrm>
        </p:spPr>
        <p:txBody>
          <a:bodyPr/>
          <a:lstStyle/>
          <a:p>
            <a:r>
              <a:rPr lang="en-US" dirty="0">
                <a:solidFill>
                  <a:schemeClr val="bg1"/>
                </a:solidFill>
              </a:rPr>
              <a:t>4-bit Ripple Carry Adder</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35</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6" name="Table 7">
            <a:extLst>
              <a:ext uri="{FF2B5EF4-FFF2-40B4-BE49-F238E27FC236}">
                <a16:creationId xmlns:a16="http://schemas.microsoft.com/office/drawing/2014/main" id="{3C054266-5DC5-443C-8CBE-2BCD5A8B21FE}"/>
              </a:ext>
            </a:extLst>
          </p:cNvPr>
          <p:cNvGraphicFramePr>
            <a:graphicFrameLocks noGrp="1"/>
          </p:cNvGraphicFramePr>
          <p:nvPr>
            <p:extLst>
              <p:ext uri="{D42A27DB-BD31-4B8C-83A1-F6EECF244321}">
                <p14:modId xmlns:p14="http://schemas.microsoft.com/office/powerpoint/2010/main" val="1414908973"/>
              </p:ext>
            </p:extLst>
          </p:nvPr>
        </p:nvGraphicFramePr>
        <p:xfrm>
          <a:off x="1142998" y="1189356"/>
          <a:ext cx="10477501" cy="5039995"/>
        </p:xfrm>
        <a:graphic>
          <a:graphicData uri="http://schemas.openxmlformats.org/drawingml/2006/table">
            <a:tbl>
              <a:tblPr firstRow="1" bandRow="1">
                <a:tableStyleId>{5C22544A-7EE6-4342-B048-85BDC9FD1C3A}</a:tableStyleId>
              </a:tblPr>
              <a:tblGrid>
                <a:gridCol w="10477501">
                  <a:extLst>
                    <a:ext uri="{9D8B030D-6E8A-4147-A177-3AD203B41FA5}">
                      <a16:colId xmlns:a16="http://schemas.microsoft.com/office/drawing/2014/main" val="4080349196"/>
                    </a:ext>
                  </a:extLst>
                </a:gridCol>
              </a:tblGrid>
              <a:tr h="5039995">
                <a:tc>
                  <a:txBody>
                    <a:bodyPr/>
                    <a:lstStyle/>
                    <a:p>
                      <a:pPr marL="0" indent="0">
                        <a:buNone/>
                      </a:pPr>
                      <a:r>
                        <a:rPr lang="en-US" sz="1800" b="1" dirty="0">
                          <a:solidFill>
                            <a:srgbClr val="0000FF"/>
                          </a:solidFill>
                          <a:effectLst/>
                          <a:latin typeface="Courier New" panose="02070309020205020404" pitchFamily="49" charset="0"/>
                        </a:rPr>
                        <a:t>module</a:t>
                      </a:r>
                      <a:r>
                        <a:rPr lang="en-US" sz="1800" dirty="0">
                          <a:solidFill>
                            <a:srgbClr val="000000"/>
                          </a:solidFill>
                          <a:effectLst/>
                          <a:latin typeface="Courier New" panose="02070309020205020404" pitchFamily="49" charset="0"/>
                        </a:rPr>
                        <a:t> fulladd4</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    input</a:t>
                      </a:r>
                      <a:r>
                        <a:rPr lang="en-US" sz="1800" dirty="0">
                          <a:solidFill>
                            <a:srgbClr val="000000"/>
                          </a:solidFill>
                          <a:effectLst/>
                          <a:latin typeface="Courier New" panose="02070309020205020404" pitchFamily="49" charset="0"/>
                        </a:rPr>
                        <a:t> A0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    output</a:t>
                      </a:r>
                      <a:r>
                        <a:rPr lang="en-US" sz="1800" dirty="0">
                          <a:solidFill>
                            <a:srgbClr val="000000"/>
                          </a:solidFill>
                          <a:effectLst/>
                          <a:latin typeface="Courier New" panose="02070309020205020404" pitchFamily="49" charset="0"/>
                        </a:rPr>
                        <a:t> S0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S3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    wire</a:t>
                      </a:r>
                      <a:r>
                        <a:rPr lang="en-US" sz="1800" dirty="0">
                          <a:solidFill>
                            <a:srgbClr val="000000"/>
                          </a:solidFill>
                          <a:effectLst/>
                          <a:latin typeface="Courier New" panose="02070309020205020404" pitchFamily="49" charset="0"/>
                        </a:rPr>
                        <a:t> Cout0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dirty="0">
                          <a:solidFill>
                            <a:srgbClr val="000000"/>
                          </a:solidFill>
                          <a:effectLst/>
                          <a:latin typeface="Courier New" panose="02070309020205020404" pitchFamily="49" charset="0"/>
                        </a:rPr>
                        <a:t>    fulladd stage0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Cin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dirty="0">
                          <a:solidFill>
                            <a:srgbClr val="000000"/>
                          </a:solidFill>
                          <a:effectLst/>
                          <a:latin typeface="Courier New" panose="02070309020205020404" pitchFamily="49" charset="0"/>
                        </a:rPr>
                        <a:t>    fulladd stage1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dirty="0">
                          <a:solidFill>
                            <a:srgbClr val="000000"/>
                          </a:solidFill>
                          <a:effectLst/>
                          <a:latin typeface="Courier New" panose="02070309020205020404" pitchFamily="49" charset="0"/>
                        </a:rPr>
                        <a:t>    fulladd stage2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dirty="0">
                          <a:solidFill>
                            <a:srgbClr val="000000"/>
                          </a:solidFill>
                          <a:effectLst/>
                          <a:latin typeface="Courier New" panose="02070309020205020404" pitchFamily="49" charset="0"/>
                        </a:rPr>
                        <a:t>    fulladd stage3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S3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B3</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Cout2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endmodule</a:t>
                      </a:r>
                      <a:endParaRPr lang="en-US" sz="1200" dirty="0">
                        <a:effectLst/>
                      </a:endParaRPr>
                    </a:p>
                    <a:p>
                      <a:pPr marL="0" indent="0" algn="l" rtl="0" eaLnBrk="1" fontAlgn="t" latinLnBrk="0" hangingPunct="1">
                        <a:spcBef>
                          <a:spcPts val="0"/>
                        </a:spcBef>
                        <a:spcAft>
                          <a:spcPts val="0"/>
                        </a:spcAft>
                        <a:buNone/>
                      </a:pPr>
                      <a:endParaRPr lang="en-US" sz="1800" b="1" dirty="0">
                        <a:solidFill>
                          <a:srgbClr val="0000FF"/>
                        </a:solidFill>
                        <a:latin typeface="Courier New" panose="02070309020205020404" pitchFamily="49" charset="0"/>
                      </a:endParaRPr>
                    </a:p>
                    <a:p>
                      <a:pPr marL="0" indent="0" algn="l" rtl="0" eaLnBrk="1" fontAlgn="t" latinLnBrk="0" hangingPunct="1">
                        <a:spcBef>
                          <a:spcPts val="0"/>
                        </a:spcBef>
                        <a:spcAft>
                          <a:spcPts val="0"/>
                        </a:spcAft>
                        <a:buNone/>
                      </a:pPr>
                      <a:r>
                        <a:rPr lang="en-US" sz="1800" b="1" i="0" u="none" strike="noStrike" kern="1200" dirty="0">
                          <a:solidFill>
                            <a:srgbClr val="0000FF"/>
                          </a:solidFill>
                          <a:effectLst/>
                          <a:latin typeface="Courier New" panose="02070309020205020404" pitchFamily="49" charset="0"/>
                        </a:rPr>
                        <a:t>module</a:t>
                      </a:r>
                      <a:r>
                        <a:rPr lang="en-US" sz="1800" b="1" i="0" u="none" strike="noStrike" kern="1200" dirty="0">
                          <a:solidFill>
                            <a:srgbClr val="000000"/>
                          </a:solidFill>
                          <a:effectLst/>
                          <a:latin typeface="Courier New" panose="02070309020205020404" pitchFamily="49" charset="0"/>
                        </a:rPr>
                        <a:t> fulladd</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S</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Cout</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B</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Cin</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1800" b="1" i="0" u="none" strike="noStrike" kern="1200" dirty="0">
                          <a:solidFill>
                            <a:srgbClr val="008000"/>
                          </a:solidFill>
                          <a:effectLst/>
                          <a:latin typeface="Courier New" panose="02070309020205020404" pitchFamily="49" charset="0"/>
                        </a:rPr>
                        <a:t>// This module implements a 1-bit full adder </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1800" b="1" i="0" u="none" strike="noStrike" kern="1200" dirty="0">
                          <a:solidFill>
                            <a:srgbClr val="0000FF"/>
                          </a:solidFill>
                          <a:effectLst/>
                          <a:latin typeface="Courier New" panose="02070309020205020404" pitchFamily="49" charset="0"/>
                        </a:rPr>
                        <a:t>   input</a:t>
                      </a:r>
                      <a:r>
                        <a:rPr lang="en-US" sz="1800" b="1" i="0" u="none" strike="noStrike" kern="1200" dirty="0">
                          <a:solidFill>
                            <a:srgbClr val="000000"/>
                          </a:solidFill>
                          <a:effectLst/>
                          <a:latin typeface="Courier New" panose="02070309020205020404" pitchFamily="49" charset="0"/>
                        </a:rPr>
                        <a:t> A</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B</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Cin</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1800" b="1" i="0" u="none" strike="noStrike" kern="1200" dirty="0">
                          <a:solidFill>
                            <a:srgbClr val="0000FF"/>
                          </a:solidFill>
                          <a:effectLst/>
                          <a:latin typeface="Courier New" panose="02070309020205020404" pitchFamily="49" charset="0"/>
                        </a:rPr>
                        <a:t>   output</a:t>
                      </a:r>
                      <a:r>
                        <a:rPr lang="en-US" sz="1800" b="1" i="0" u="none" strike="noStrike" kern="1200" dirty="0">
                          <a:solidFill>
                            <a:srgbClr val="000000"/>
                          </a:solidFill>
                          <a:effectLst/>
                          <a:latin typeface="Courier New" panose="02070309020205020404" pitchFamily="49" charset="0"/>
                        </a:rPr>
                        <a:t> S</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Cout</a:t>
                      </a:r>
                      <a:r>
                        <a:rPr lang="en-US" sz="1800" b="1" i="0" u="none" strike="noStrike" kern="1200" dirty="0">
                          <a:solidFill>
                            <a:srgbClr val="000080"/>
                          </a:solidFill>
                          <a:effectLst/>
                          <a:latin typeface="Courier New" panose="02070309020205020404" pitchFamily="49" charset="0"/>
                        </a:rPr>
                        <a:t>;</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1800" b="1" i="0" u="none" strike="noStrike" kern="1200" dirty="0">
                          <a:solidFill>
                            <a:srgbClr val="000000"/>
                          </a:solidFill>
                          <a:effectLst/>
                          <a:latin typeface="Courier New" panose="02070309020205020404" pitchFamily="49" charset="0"/>
                        </a:rPr>
                        <a:t> </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1800" b="1" i="0" u="none" strike="noStrike" kern="1200" dirty="0">
                          <a:solidFill>
                            <a:srgbClr val="0000FF"/>
                          </a:solidFill>
                          <a:effectLst/>
                          <a:latin typeface="Courier New" panose="02070309020205020404" pitchFamily="49" charset="0"/>
                        </a:rPr>
                        <a:t>   assign</a:t>
                      </a:r>
                      <a:r>
                        <a:rPr lang="en-US" sz="1800" b="1" i="0" u="none" strike="noStrike" kern="1200" dirty="0">
                          <a:solidFill>
                            <a:srgbClr val="000000"/>
                          </a:solidFill>
                          <a:effectLst/>
                          <a:latin typeface="Courier New" panose="02070309020205020404" pitchFamily="49" charset="0"/>
                        </a:rPr>
                        <a:t> S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B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Cin</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1800" b="1" i="0" u="none" strike="noStrike" kern="1200" dirty="0">
                          <a:solidFill>
                            <a:srgbClr val="0000FF"/>
                          </a:solidFill>
                          <a:effectLst/>
                          <a:latin typeface="Courier New" panose="02070309020205020404" pitchFamily="49" charset="0"/>
                        </a:rPr>
                        <a:t>   assign</a:t>
                      </a:r>
                      <a:r>
                        <a:rPr lang="en-US" sz="1800" b="1" i="0" u="none" strike="noStrike" kern="1200" dirty="0">
                          <a:solidFill>
                            <a:srgbClr val="000000"/>
                          </a:solidFill>
                          <a:effectLst/>
                          <a:latin typeface="Courier New" panose="02070309020205020404" pitchFamily="49" charset="0"/>
                        </a:rPr>
                        <a:t> Cout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A </a:t>
                      </a:r>
                      <a:r>
                        <a:rPr lang="en-US" sz="1800" b="1" i="0" u="none" strike="noStrike" kern="1200" dirty="0">
                          <a:solidFill>
                            <a:srgbClr val="000080"/>
                          </a:solidFill>
                          <a:effectLst/>
                          <a:latin typeface="Courier New" panose="02070309020205020404" pitchFamily="49" charset="0"/>
                        </a:rPr>
                        <a:t>&amp;</a:t>
                      </a:r>
                      <a:r>
                        <a:rPr lang="en-US" sz="1800" b="1" i="0" u="none" strike="noStrike" kern="1200" dirty="0">
                          <a:solidFill>
                            <a:srgbClr val="000000"/>
                          </a:solidFill>
                          <a:effectLst/>
                          <a:latin typeface="Courier New" panose="02070309020205020404" pitchFamily="49" charset="0"/>
                        </a:rPr>
                        <a:t> B</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Cin </a:t>
                      </a:r>
                      <a:r>
                        <a:rPr lang="en-US" sz="1800" b="1" i="0" u="none" strike="noStrike" kern="1200" dirty="0">
                          <a:solidFill>
                            <a:srgbClr val="000080"/>
                          </a:solidFill>
                          <a:effectLst/>
                          <a:latin typeface="Courier New" panose="02070309020205020404" pitchFamily="49" charset="0"/>
                        </a:rPr>
                        <a:t>&amp;</a:t>
                      </a:r>
                      <a:r>
                        <a:rPr lang="en-US" sz="1800" b="1" i="0" u="none" strike="noStrike" kern="1200" dirty="0">
                          <a:solidFill>
                            <a:srgbClr val="000000"/>
                          </a:solidFill>
                          <a:effectLst/>
                          <a:latin typeface="Courier New" panose="02070309020205020404" pitchFamily="49" charset="0"/>
                        </a:rPr>
                        <a:t>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A </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B</a:t>
                      </a:r>
                      <a:r>
                        <a:rPr lang="en-US" sz="1800" b="1" i="0" u="none" strike="noStrike" kern="1200" dirty="0">
                          <a:solidFill>
                            <a:srgbClr val="000080"/>
                          </a:solidFill>
                          <a:effectLst/>
                          <a:latin typeface="Courier New" panose="02070309020205020404" pitchFamily="49" charset="0"/>
                        </a:rPr>
                        <a:t>));</a:t>
                      </a:r>
                      <a:r>
                        <a:rPr lang="en-US" sz="1800" b="1" i="0" u="none" strike="noStrike" kern="1200" dirty="0">
                          <a:solidFill>
                            <a:srgbClr val="000000"/>
                          </a:solidFill>
                          <a:effectLst/>
                          <a:latin typeface="Courier New" panose="02070309020205020404" pitchFamily="49" charset="0"/>
                        </a:rPr>
                        <a:t> </a:t>
                      </a:r>
                      <a:endParaRPr lang="en-US"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1800" b="1" i="0" u="none" strike="noStrike" kern="1200" dirty="0">
                          <a:solidFill>
                            <a:srgbClr val="0000FF"/>
                          </a:solidFill>
                          <a:effectLst/>
                          <a:latin typeface="Courier New" panose="02070309020205020404" pitchFamily="49" charset="0"/>
                        </a:rPr>
                        <a:t>endmodule</a:t>
                      </a:r>
                      <a:r>
                        <a:rPr lang="en-US" sz="1800" b="1" i="0" u="none" strike="noStrike" kern="1200" dirty="0">
                          <a:solidFill>
                            <a:srgbClr val="000000"/>
                          </a:solidFill>
                          <a:effectLst/>
                          <a:latin typeface="Courier New" panose="02070309020205020404" pitchFamily="49" charset="0"/>
                        </a:rPr>
                        <a:t> </a:t>
                      </a:r>
                      <a:endParaRPr lang="en-US" sz="1800" b="0" i="0" u="none" strike="noStrike" dirty="0">
                        <a:effectLst/>
                        <a:latin typeface="Arial" panose="020B0604020202020204" pitchFamily="34" charset="0"/>
                      </a:endParaRPr>
                    </a:p>
                  </a:txBody>
                  <a:tcPr>
                    <a:solidFill>
                      <a:schemeClr val="bg2">
                        <a:lumMod val="90000"/>
                      </a:schemeClr>
                    </a:solidFill>
                  </a:tcPr>
                </a:tc>
                <a:extLst>
                  <a:ext uri="{0D108BD9-81ED-4DB2-BD59-A6C34878D82A}">
                    <a16:rowId xmlns:a16="http://schemas.microsoft.com/office/drawing/2014/main" val="3682353957"/>
                  </a:ext>
                </a:extLst>
              </a:tr>
            </a:tbl>
          </a:graphicData>
        </a:graphic>
      </p:graphicFrame>
      <p:pic>
        <p:nvPicPr>
          <p:cNvPr id="8" name="Picture 7">
            <a:extLst>
              <a:ext uri="{FF2B5EF4-FFF2-40B4-BE49-F238E27FC236}">
                <a16:creationId xmlns:a16="http://schemas.microsoft.com/office/drawing/2014/main" id="{E381C40A-AE99-A54F-B336-B70914AE6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9"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C5D3975-5CEA-4621-B747-CF8999EFE434}"/>
                  </a:ext>
                </a:extLst>
              </p14:cNvPr>
              <p14:cNvContentPartPr/>
              <p14:nvPr/>
            </p14:nvContentPartPr>
            <p14:xfrm>
              <a:off x="2442240" y="1672560"/>
              <a:ext cx="8700480" cy="4505040"/>
            </p14:xfrm>
          </p:contentPart>
        </mc:Choice>
        <mc:Fallback>
          <p:pic>
            <p:nvPicPr>
              <p:cNvPr id="3" name="Ink 2">
                <a:extLst>
                  <a:ext uri="{FF2B5EF4-FFF2-40B4-BE49-F238E27FC236}">
                    <a16:creationId xmlns:a16="http://schemas.microsoft.com/office/drawing/2014/main" id="{5C5D3975-5CEA-4621-B747-CF8999EFE434}"/>
                  </a:ext>
                </a:extLst>
              </p:cNvPr>
              <p:cNvPicPr/>
              <p:nvPr/>
            </p:nvPicPr>
            <p:blipFill>
              <a:blip r:embed="rId4"/>
              <a:stretch>
                <a:fillRect/>
              </a:stretch>
            </p:blipFill>
            <p:spPr>
              <a:xfrm>
                <a:off x="2432880" y="1663200"/>
                <a:ext cx="8719200" cy="4523760"/>
              </a:xfrm>
              <a:prstGeom prst="rect">
                <a:avLst/>
              </a:prstGeom>
            </p:spPr>
          </p:pic>
        </mc:Fallback>
      </mc:AlternateContent>
    </p:spTree>
    <p:extLst>
      <p:ext uri="{BB962C8B-B14F-4D97-AF65-F5344CB8AC3E}">
        <p14:creationId xmlns:p14="http://schemas.microsoft.com/office/powerpoint/2010/main" val="41932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1020763"/>
          </a:xfrm>
        </p:spPr>
        <p:txBody>
          <a:bodyPr/>
          <a:lstStyle/>
          <a:p>
            <a:r>
              <a:rPr lang="en-US" i="1" dirty="0">
                <a:solidFill>
                  <a:schemeClr val="bg1"/>
                </a:solidFill>
              </a:rPr>
              <a:t>wire</a:t>
            </a:r>
            <a:r>
              <a:rPr lang="en-US" dirty="0">
                <a:solidFill>
                  <a:schemeClr val="bg1"/>
                </a:solidFill>
              </a:rPr>
              <a:t> vs </a:t>
            </a:r>
            <a:r>
              <a:rPr lang="en-US" i="1" dirty="0">
                <a:solidFill>
                  <a:schemeClr val="bg1"/>
                </a:solidFill>
              </a:rPr>
              <a:t>reg</a:t>
            </a:r>
            <a:r>
              <a:rPr lang="en-US" dirty="0">
                <a:solidFill>
                  <a:schemeClr val="bg1"/>
                </a:solidFill>
              </a:rPr>
              <a:t> </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36</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4" name="Content Placeholder 3">
            <a:extLst>
              <a:ext uri="{FF2B5EF4-FFF2-40B4-BE49-F238E27FC236}">
                <a16:creationId xmlns:a16="http://schemas.microsoft.com/office/drawing/2014/main" id="{D966F50D-5F90-474C-921F-561A8C54D051}"/>
              </a:ext>
            </a:extLst>
          </p:cNvPr>
          <p:cNvSpPr>
            <a:spLocks noGrp="1"/>
          </p:cNvSpPr>
          <p:nvPr>
            <p:ph idx="1"/>
          </p:nvPr>
        </p:nvSpPr>
        <p:spPr>
          <a:xfrm>
            <a:off x="838199" y="1385888"/>
            <a:ext cx="11220451" cy="4970462"/>
          </a:xfrm>
        </p:spPr>
        <p:txBody>
          <a:bodyPr>
            <a:normAutofit/>
          </a:bodyPr>
          <a:lstStyle/>
          <a:p>
            <a:pPr marL="0" indent="0">
              <a:buNone/>
            </a:pPr>
            <a:r>
              <a:rPr lang="en-US" sz="2400" b="1" dirty="0">
                <a:solidFill>
                  <a:schemeClr val="bg1"/>
                </a:solidFill>
              </a:rPr>
              <a:t>When to use which?</a:t>
            </a:r>
          </a:p>
          <a:p>
            <a:pPr>
              <a:buFont typeface="Wingdings" panose="05000000000000000000" pitchFamily="2" charset="2"/>
              <a:buChar char="§"/>
            </a:pPr>
            <a:r>
              <a:rPr lang="en-US" sz="2000" b="0" i="0" dirty="0">
                <a:solidFill>
                  <a:schemeClr val="bg1"/>
                </a:solidFill>
                <a:effectLst/>
                <a:latin typeface="CMSS10"/>
              </a:rPr>
              <a:t>If a signal needs to be assigned </a:t>
            </a:r>
            <a:r>
              <a:rPr lang="en-US" sz="2000" b="0" i="0" dirty="0">
                <a:solidFill>
                  <a:schemeClr val="accent6"/>
                </a:solidFill>
                <a:effectLst/>
                <a:latin typeface="CMSS10"/>
              </a:rPr>
              <a:t>inside an </a:t>
            </a:r>
            <a:r>
              <a:rPr lang="en-US" sz="2000" b="0" i="1" dirty="0">
                <a:solidFill>
                  <a:schemeClr val="accent6"/>
                </a:solidFill>
                <a:effectLst/>
                <a:latin typeface="CMSS10"/>
              </a:rPr>
              <a:t>always</a:t>
            </a:r>
            <a:r>
              <a:rPr lang="en-US" sz="2000" b="0" i="0" dirty="0">
                <a:solidFill>
                  <a:schemeClr val="accent6"/>
                </a:solidFill>
                <a:effectLst/>
                <a:latin typeface="CMSS10"/>
              </a:rPr>
              <a:t> block, it must be declared as a </a:t>
            </a:r>
            <a:r>
              <a:rPr lang="en-US" sz="2000" b="0" i="1" dirty="0">
                <a:solidFill>
                  <a:schemeClr val="accent6"/>
                </a:solidFill>
                <a:effectLst/>
                <a:latin typeface="CMSS10"/>
              </a:rPr>
              <a:t>reg</a:t>
            </a:r>
            <a:r>
              <a:rPr lang="en-US" sz="2000" b="0" i="1" dirty="0">
                <a:solidFill>
                  <a:schemeClr val="bg1"/>
                </a:solidFill>
                <a:effectLst/>
                <a:latin typeface="CMSS10"/>
              </a:rPr>
              <a:t>. </a:t>
            </a:r>
          </a:p>
          <a:p>
            <a:pPr>
              <a:buFont typeface="Wingdings" panose="05000000000000000000" pitchFamily="2" charset="2"/>
              <a:buChar char="§"/>
            </a:pPr>
            <a:r>
              <a:rPr lang="en-US" sz="2000" b="0" i="0" dirty="0">
                <a:solidFill>
                  <a:schemeClr val="bg1"/>
                </a:solidFill>
                <a:effectLst/>
                <a:latin typeface="CMSS10"/>
              </a:rPr>
              <a:t>If a signal is assigned using a continuous assignment statement, it must be declared as a wire.</a:t>
            </a:r>
            <a:r>
              <a:rPr lang="en-US" sz="2000" dirty="0">
                <a:solidFill>
                  <a:schemeClr val="bg1"/>
                </a:solidFill>
              </a:rPr>
              <a:t> </a:t>
            </a:r>
          </a:p>
          <a:p>
            <a:pPr>
              <a:buFont typeface="Wingdings" panose="05000000000000000000" pitchFamily="2" charset="2"/>
              <a:buChar char="§"/>
            </a:pPr>
            <a:r>
              <a:rPr lang="en-US" sz="2000" b="0" i="0" dirty="0">
                <a:solidFill>
                  <a:schemeClr val="bg1"/>
                </a:solidFill>
                <a:effectLst/>
                <a:latin typeface="CMSS10"/>
              </a:rPr>
              <a:t>By default, module input and output ports are wires; if any output ports are assigned in an </a:t>
            </a:r>
            <a:r>
              <a:rPr lang="en-US" sz="2000" b="0" i="1" dirty="0">
                <a:solidFill>
                  <a:schemeClr val="bg1"/>
                </a:solidFill>
                <a:effectLst/>
                <a:latin typeface="CMSS10"/>
              </a:rPr>
              <a:t>always</a:t>
            </a:r>
            <a:r>
              <a:rPr lang="en-US" sz="2000" b="0" i="0" dirty="0">
                <a:solidFill>
                  <a:schemeClr val="bg1"/>
                </a:solidFill>
                <a:effectLst/>
                <a:latin typeface="CMSS10"/>
              </a:rPr>
              <a:t> block, they must be explicitly declared as </a:t>
            </a:r>
            <a:r>
              <a:rPr lang="en-US" sz="2000" b="0" i="1" dirty="0">
                <a:solidFill>
                  <a:schemeClr val="bg1"/>
                </a:solidFill>
                <a:effectLst/>
                <a:latin typeface="CMSS10"/>
              </a:rPr>
              <a:t>reg</a:t>
            </a:r>
            <a:r>
              <a:rPr lang="en-US" sz="2000" b="0" i="0" dirty="0">
                <a:solidFill>
                  <a:schemeClr val="bg1"/>
                </a:solidFill>
                <a:effectLst/>
                <a:latin typeface="CMSS10"/>
              </a:rPr>
              <a:t>: </a:t>
            </a:r>
          </a:p>
          <a:p>
            <a:pPr marL="0" indent="0" algn="ctr">
              <a:buNone/>
            </a:pPr>
            <a:r>
              <a:rPr lang="en-US" sz="2000" b="1" i="1" dirty="0">
                <a:solidFill>
                  <a:schemeClr val="bg1"/>
                </a:solidFill>
                <a:effectLst/>
                <a:latin typeface="CMTT10"/>
              </a:rPr>
              <a:t>output reg &lt;signal name&gt;</a:t>
            </a:r>
            <a:r>
              <a:rPr lang="en-US" sz="2000" b="1" i="1" dirty="0">
                <a:solidFill>
                  <a:schemeClr val="bg1"/>
                </a:solidFill>
              </a:rPr>
              <a:t> </a:t>
            </a:r>
          </a:p>
          <a:p>
            <a:pPr marL="0" indent="0" algn="ctr">
              <a:buNone/>
            </a:pPr>
            <a:endParaRPr lang="en-US" sz="1050" b="1" i="1" dirty="0">
              <a:solidFill>
                <a:schemeClr val="bg1"/>
              </a:solidFill>
            </a:endParaRPr>
          </a:p>
          <a:p>
            <a:pPr marL="0" indent="0">
              <a:buNone/>
            </a:pPr>
            <a:r>
              <a:rPr lang="en-US" sz="2400" b="1" i="0" dirty="0">
                <a:solidFill>
                  <a:schemeClr val="bg1"/>
                </a:solidFill>
                <a:effectLst/>
                <a:latin typeface="CMSS10"/>
              </a:rPr>
              <a:t>How to know if a net represents a register or a wire?</a:t>
            </a:r>
            <a:endParaRPr lang="en-US" sz="2400" b="1" dirty="0">
              <a:solidFill>
                <a:schemeClr val="bg1"/>
              </a:solidFill>
              <a:latin typeface="CMSS10"/>
            </a:endParaRPr>
          </a:p>
          <a:p>
            <a:pPr>
              <a:buFont typeface="Wingdings" panose="05000000000000000000" pitchFamily="2" charset="2"/>
              <a:buChar char="§"/>
            </a:pPr>
            <a:r>
              <a:rPr lang="en-US" sz="2000" b="0" i="0" dirty="0">
                <a:solidFill>
                  <a:schemeClr val="bg1"/>
                </a:solidFill>
                <a:effectLst/>
                <a:latin typeface="CMSS10"/>
              </a:rPr>
              <a:t>A </a:t>
            </a:r>
            <a:r>
              <a:rPr lang="en-US" sz="2000" b="0" i="1" dirty="0">
                <a:solidFill>
                  <a:schemeClr val="bg1"/>
                </a:solidFill>
                <a:effectLst/>
                <a:latin typeface="CMSS10"/>
              </a:rPr>
              <a:t>wire</a:t>
            </a:r>
            <a:r>
              <a:rPr lang="en-US" sz="2000" b="0" i="0" dirty="0">
                <a:solidFill>
                  <a:schemeClr val="bg1"/>
                </a:solidFill>
                <a:effectLst/>
                <a:latin typeface="CMSS10"/>
              </a:rPr>
              <a:t> net always represents a combinational link</a:t>
            </a:r>
            <a:endParaRPr lang="en-US" sz="2000" dirty="0">
              <a:solidFill>
                <a:schemeClr val="bg1"/>
              </a:solidFill>
              <a:latin typeface="CMSS10"/>
            </a:endParaRPr>
          </a:p>
          <a:p>
            <a:pPr>
              <a:buFont typeface="Wingdings" panose="05000000000000000000" pitchFamily="2" charset="2"/>
              <a:buChar char="§"/>
            </a:pPr>
            <a:r>
              <a:rPr lang="en-US" sz="2000" b="0" i="0" dirty="0">
                <a:solidFill>
                  <a:schemeClr val="bg1"/>
                </a:solidFill>
                <a:effectLst/>
                <a:latin typeface="CMSS10"/>
              </a:rPr>
              <a:t>A </a:t>
            </a:r>
            <a:r>
              <a:rPr lang="en-US" sz="2000" b="0" i="1" dirty="0">
                <a:solidFill>
                  <a:schemeClr val="accent6"/>
                </a:solidFill>
                <a:effectLst/>
                <a:latin typeface="CMSS10"/>
              </a:rPr>
              <a:t>reg</a:t>
            </a:r>
            <a:r>
              <a:rPr lang="en-US" sz="2000" b="0" i="0" dirty="0">
                <a:solidFill>
                  <a:schemeClr val="accent6"/>
                </a:solidFill>
                <a:effectLst/>
                <a:latin typeface="CMSS10"/>
              </a:rPr>
              <a:t> net represents a wire if it is assigned in an </a:t>
            </a:r>
            <a:r>
              <a:rPr lang="en-US" sz="2000" b="1" i="1" dirty="0">
                <a:solidFill>
                  <a:schemeClr val="accent6"/>
                </a:solidFill>
                <a:effectLst/>
                <a:latin typeface="CMSS10"/>
              </a:rPr>
              <a:t>always @ (*)</a:t>
            </a:r>
            <a:r>
              <a:rPr lang="en-US" sz="2000" b="1" dirty="0">
                <a:solidFill>
                  <a:schemeClr val="accent6"/>
                </a:solidFill>
                <a:latin typeface="CMSS10"/>
              </a:rPr>
              <a:t> </a:t>
            </a:r>
            <a:r>
              <a:rPr lang="en-US" sz="2000" b="1" i="0" dirty="0">
                <a:solidFill>
                  <a:schemeClr val="accent6"/>
                </a:solidFill>
                <a:effectLst/>
                <a:latin typeface="CMSS10"/>
              </a:rPr>
              <a:t>block</a:t>
            </a:r>
          </a:p>
          <a:p>
            <a:pPr>
              <a:buFont typeface="Wingdings" panose="05000000000000000000" pitchFamily="2" charset="2"/>
              <a:buChar char="§"/>
            </a:pPr>
            <a:r>
              <a:rPr lang="en-US" sz="2000" b="0" i="0" dirty="0">
                <a:solidFill>
                  <a:schemeClr val="bg1"/>
                </a:solidFill>
                <a:effectLst/>
                <a:latin typeface="CMSS10"/>
              </a:rPr>
              <a:t>A </a:t>
            </a:r>
            <a:r>
              <a:rPr lang="en-US" sz="2000" b="0" i="1" dirty="0">
                <a:solidFill>
                  <a:schemeClr val="accent6"/>
                </a:solidFill>
                <a:effectLst/>
                <a:latin typeface="CMSS10"/>
              </a:rPr>
              <a:t>reg</a:t>
            </a:r>
            <a:r>
              <a:rPr lang="en-US" sz="2000" b="0" i="0" dirty="0">
                <a:solidFill>
                  <a:schemeClr val="accent6"/>
                </a:solidFill>
                <a:effectLst/>
                <a:latin typeface="CMSS10"/>
              </a:rPr>
              <a:t> net represents a register if it is assigned in an </a:t>
            </a:r>
            <a:r>
              <a:rPr lang="en-US" sz="2000" b="1" i="1" dirty="0">
                <a:solidFill>
                  <a:schemeClr val="accent6"/>
                </a:solidFill>
                <a:latin typeface="CMSS10"/>
              </a:rPr>
              <a:t>always @ (posedge/negedge clock)</a:t>
            </a:r>
            <a:r>
              <a:rPr lang="en-US" sz="2000" b="1" i="1" dirty="0">
                <a:solidFill>
                  <a:schemeClr val="bg1"/>
                </a:solidFill>
                <a:latin typeface="CMSS10"/>
              </a:rPr>
              <a:t> </a:t>
            </a:r>
            <a:r>
              <a:rPr lang="en-US" sz="2000" b="0" i="0" dirty="0">
                <a:solidFill>
                  <a:schemeClr val="bg1"/>
                </a:solidFill>
                <a:effectLst/>
                <a:latin typeface="CMSS10"/>
              </a:rPr>
              <a:t>block</a:t>
            </a:r>
            <a:r>
              <a:rPr lang="en-US" sz="2000" dirty="0">
                <a:solidFill>
                  <a:schemeClr val="bg1"/>
                </a:solidFill>
              </a:rPr>
              <a:t> </a:t>
            </a:r>
            <a:br>
              <a:rPr lang="en-US" sz="2000" dirty="0">
                <a:solidFill>
                  <a:schemeClr val="bg1"/>
                </a:solidFill>
              </a:rPr>
            </a:br>
            <a:endParaRPr lang="en-US" sz="2000" dirty="0">
              <a:solidFill>
                <a:schemeClr val="bg1"/>
              </a:solidFill>
            </a:endParaRPr>
          </a:p>
          <a:p>
            <a:pPr marL="0" indent="0" algn="ctr">
              <a:buNone/>
            </a:pPr>
            <a:r>
              <a:rPr lang="en-US" sz="2000" b="1" dirty="0">
                <a:solidFill>
                  <a:schemeClr val="bg1"/>
                </a:solidFill>
              </a:rPr>
              <a:t>[</a:t>
            </a:r>
            <a:r>
              <a:rPr lang="en-US" sz="2000" b="1" dirty="0">
                <a:solidFill>
                  <a:schemeClr val="bg1"/>
                </a:solidFill>
                <a:latin typeface="Courier New" panose="02070309020205020404" pitchFamily="49" charset="0"/>
                <a:cs typeface="Courier New" panose="02070309020205020404" pitchFamily="49" charset="0"/>
              </a:rPr>
              <a:t>Reference:</a:t>
            </a:r>
            <a:r>
              <a:rPr lang="en-US" sz="2000" b="1" dirty="0">
                <a:solidFill>
                  <a:schemeClr val="bg1"/>
                </a:solidFill>
              </a:rPr>
              <a:t> </a:t>
            </a:r>
            <a:r>
              <a:rPr lang="en-US" sz="2000" i="1" u="sng" dirty="0">
                <a:solidFill>
                  <a:schemeClr val="bg1"/>
                </a:solidFill>
              </a:rPr>
              <a:t>https://inst.eecs.berkeley.edu/~eecs151/fa20/files/verilog/Verilog_Primer_Slides.pdf</a:t>
            </a:r>
            <a:r>
              <a:rPr lang="en-US" sz="2000" b="1" dirty="0">
                <a:solidFill>
                  <a:schemeClr val="bg1"/>
                </a:solidFill>
              </a:rPr>
              <a:t>]</a:t>
            </a:r>
          </a:p>
        </p:txBody>
      </p:sp>
      <p:pic>
        <p:nvPicPr>
          <p:cNvPr id="6" name="Picture 5">
            <a:extLst>
              <a:ext uri="{FF2B5EF4-FFF2-40B4-BE49-F238E27FC236}">
                <a16:creationId xmlns:a16="http://schemas.microsoft.com/office/drawing/2014/main" id="{B230FC13-0FBB-E64F-9199-40E0D3A25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6E6F817-82CF-4F3F-A205-877B53E08348}"/>
                  </a:ext>
                </a:extLst>
              </p14:cNvPr>
              <p14:cNvContentPartPr/>
              <p14:nvPr/>
            </p14:nvContentPartPr>
            <p14:xfrm>
              <a:off x="1426320" y="432000"/>
              <a:ext cx="10500840" cy="5251680"/>
            </p14:xfrm>
          </p:contentPart>
        </mc:Choice>
        <mc:Fallback>
          <p:pic>
            <p:nvPicPr>
              <p:cNvPr id="3" name="Ink 2">
                <a:extLst>
                  <a:ext uri="{FF2B5EF4-FFF2-40B4-BE49-F238E27FC236}">
                    <a16:creationId xmlns:a16="http://schemas.microsoft.com/office/drawing/2014/main" id="{96E6F817-82CF-4F3F-A205-877B53E08348}"/>
                  </a:ext>
                </a:extLst>
              </p:cNvPr>
              <p:cNvPicPr/>
              <p:nvPr/>
            </p:nvPicPr>
            <p:blipFill>
              <a:blip r:embed="rId4"/>
              <a:stretch>
                <a:fillRect/>
              </a:stretch>
            </p:blipFill>
            <p:spPr>
              <a:xfrm>
                <a:off x="1416960" y="422640"/>
                <a:ext cx="10519560" cy="5270400"/>
              </a:xfrm>
              <a:prstGeom prst="rect">
                <a:avLst/>
              </a:prstGeom>
            </p:spPr>
          </p:pic>
        </mc:Fallback>
      </mc:AlternateContent>
    </p:spTree>
    <p:extLst>
      <p:ext uri="{BB962C8B-B14F-4D97-AF65-F5344CB8AC3E}">
        <p14:creationId xmlns:p14="http://schemas.microsoft.com/office/powerpoint/2010/main" val="2647220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1020763"/>
          </a:xfrm>
        </p:spPr>
        <p:txBody>
          <a:bodyPr/>
          <a:lstStyle/>
          <a:p>
            <a:r>
              <a:rPr lang="en-US" dirty="0">
                <a:solidFill>
                  <a:schemeClr val="bg1"/>
                </a:solidFill>
              </a:rPr>
              <a:t>Additional Verilog Datatypes</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37</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4" name="Content Placeholder 3">
            <a:extLst>
              <a:ext uri="{FF2B5EF4-FFF2-40B4-BE49-F238E27FC236}">
                <a16:creationId xmlns:a16="http://schemas.microsoft.com/office/drawing/2014/main" id="{D966F50D-5F90-474C-921F-561A8C54D051}"/>
              </a:ext>
            </a:extLst>
          </p:cNvPr>
          <p:cNvSpPr>
            <a:spLocks noGrp="1"/>
          </p:cNvSpPr>
          <p:nvPr>
            <p:ph idx="1"/>
          </p:nvPr>
        </p:nvSpPr>
        <p:spPr>
          <a:xfrm>
            <a:off x="838199" y="1385888"/>
            <a:ext cx="11220451" cy="4970462"/>
          </a:xfrm>
        </p:spPr>
        <p:txBody>
          <a:bodyPr>
            <a:normAutofit/>
          </a:bodyPr>
          <a:lstStyle/>
          <a:p>
            <a:pPr marL="0" indent="0">
              <a:buNone/>
            </a:pPr>
            <a:r>
              <a:rPr lang="en-US" sz="2000" dirty="0">
                <a:solidFill>
                  <a:schemeClr val="bg1"/>
                </a:solidFill>
              </a:rPr>
              <a:t>Verilog supports 3 additional </a:t>
            </a:r>
            <a:r>
              <a:rPr lang="en-US" sz="2000" i="1" dirty="0">
                <a:solidFill>
                  <a:schemeClr val="bg1"/>
                </a:solidFill>
              </a:rPr>
              <a:t>register </a:t>
            </a:r>
            <a:r>
              <a:rPr lang="en-US" sz="2000" dirty="0">
                <a:solidFill>
                  <a:schemeClr val="bg1"/>
                </a:solidFill>
              </a:rPr>
              <a:t>datatypes such as: integer, real and time.</a:t>
            </a:r>
          </a:p>
          <a:p>
            <a:pPr lvl="1">
              <a:buFont typeface="Wingdings" panose="05000000000000000000" pitchFamily="2" charset="2"/>
              <a:buChar char="§"/>
            </a:pPr>
            <a:endParaRPr lang="en-US" sz="1600" dirty="0">
              <a:solidFill>
                <a:schemeClr val="bg1"/>
              </a:solidFill>
            </a:endParaRPr>
          </a:p>
          <a:p>
            <a:pPr lvl="1">
              <a:buFont typeface="Wingdings" panose="05000000000000000000" pitchFamily="2" charset="2"/>
              <a:buChar char="§"/>
            </a:pPr>
            <a:r>
              <a:rPr lang="en-US" sz="2000" dirty="0">
                <a:solidFill>
                  <a:schemeClr val="accent6"/>
                </a:solidFill>
              </a:rPr>
              <a:t>Integer datatypes </a:t>
            </a:r>
            <a:r>
              <a:rPr lang="en-US" sz="2000" dirty="0">
                <a:solidFill>
                  <a:schemeClr val="bg1"/>
                </a:solidFill>
              </a:rPr>
              <a:t>are general-purpose register datatypes which are broadly used as loop variables (</a:t>
            </a:r>
            <a:r>
              <a:rPr lang="en-US" sz="2000" i="1" dirty="0">
                <a:solidFill>
                  <a:schemeClr val="bg1"/>
                </a:solidFill>
              </a:rPr>
              <a:t>iterators</a:t>
            </a:r>
            <a:r>
              <a:rPr lang="en-US" sz="2000" dirty="0">
                <a:solidFill>
                  <a:schemeClr val="bg1"/>
                </a:solidFill>
              </a:rPr>
              <a:t>). The default size of an integer is 32 bits. Integer type variables are declared with the Verilog keyword </a:t>
            </a:r>
            <a:r>
              <a:rPr lang="en-US" sz="2000" b="1" i="1" dirty="0">
                <a:solidFill>
                  <a:schemeClr val="bg1"/>
                </a:solidFill>
              </a:rPr>
              <a:t>integer</a:t>
            </a:r>
            <a:r>
              <a:rPr lang="en-US" sz="2000" i="1" dirty="0">
                <a:solidFill>
                  <a:schemeClr val="bg1"/>
                </a:solidFill>
              </a:rPr>
              <a:t>. </a:t>
            </a:r>
            <a:r>
              <a:rPr lang="en-US" sz="2000" dirty="0">
                <a:solidFill>
                  <a:schemeClr val="bg1"/>
                </a:solidFill>
              </a:rPr>
              <a:t> Unlike </a:t>
            </a:r>
            <a:r>
              <a:rPr lang="en-US" sz="2000" b="1" i="1" dirty="0">
                <a:solidFill>
                  <a:schemeClr val="bg1"/>
                </a:solidFill>
              </a:rPr>
              <a:t>reg </a:t>
            </a:r>
            <a:r>
              <a:rPr lang="en-US" sz="2000" dirty="0">
                <a:solidFill>
                  <a:schemeClr val="bg1"/>
                </a:solidFill>
              </a:rPr>
              <a:t>which can only store unsigned values, </a:t>
            </a:r>
            <a:r>
              <a:rPr lang="en-US" sz="2000" b="1" i="1" dirty="0">
                <a:solidFill>
                  <a:schemeClr val="accent6"/>
                </a:solidFill>
              </a:rPr>
              <a:t>integer </a:t>
            </a:r>
            <a:r>
              <a:rPr lang="en-US" sz="2000" dirty="0">
                <a:solidFill>
                  <a:schemeClr val="accent6"/>
                </a:solidFill>
              </a:rPr>
              <a:t>can store signed quantitie</a:t>
            </a:r>
            <a:r>
              <a:rPr lang="en-US" sz="2000" dirty="0">
                <a:solidFill>
                  <a:schemeClr val="bg1"/>
                </a:solidFill>
              </a:rPr>
              <a:t>s as well.</a:t>
            </a:r>
          </a:p>
          <a:p>
            <a:pPr lvl="1">
              <a:buFont typeface="Wingdings" panose="05000000000000000000" pitchFamily="2" charset="2"/>
              <a:buChar char="§"/>
            </a:pPr>
            <a:endParaRPr lang="en-US" sz="2000" dirty="0">
              <a:solidFill>
                <a:schemeClr val="bg1"/>
              </a:solidFill>
            </a:endParaRPr>
          </a:p>
          <a:p>
            <a:pPr lvl="1">
              <a:buFont typeface="Wingdings" panose="05000000000000000000" pitchFamily="2" charset="2"/>
              <a:buChar char="§"/>
            </a:pPr>
            <a:r>
              <a:rPr lang="en-US" sz="2000" dirty="0">
                <a:solidFill>
                  <a:schemeClr val="accent6"/>
                </a:solidFill>
              </a:rPr>
              <a:t>Real number </a:t>
            </a:r>
            <a:r>
              <a:rPr lang="en-US" sz="2000" dirty="0">
                <a:solidFill>
                  <a:schemeClr val="bg1"/>
                </a:solidFill>
              </a:rPr>
              <a:t>constants and real register datatypes are declared with the keyword </a:t>
            </a:r>
            <a:r>
              <a:rPr lang="en-US" sz="2000" b="1" i="1" dirty="0">
                <a:solidFill>
                  <a:schemeClr val="bg1"/>
                </a:solidFill>
              </a:rPr>
              <a:t>real. </a:t>
            </a:r>
            <a:r>
              <a:rPr lang="en-US" sz="2000" dirty="0">
                <a:solidFill>
                  <a:schemeClr val="bg1"/>
                </a:solidFill>
              </a:rPr>
              <a:t>They can be specified in </a:t>
            </a:r>
            <a:r>
              <a:rPr lang="en-US" sz="2000" i="1" dirty="0">
                <a:solidFill>
                  <a:schemeClr val="accent6"/>
                </a:solidFill>
              </a:rPr>
              <a:t>decimal </a:t>
            </a:r>
            <a:r>
              <a:rPr lang="en-US" sz="2000" dirty="0">
                <a:solidFill>
                  <a:schemeClr val="accent6"/>
                </a:solidFill>
              </a:rPr>
              <a:t>notation or in </a:t>
            </a:r>
            <a:r>
              <a:rPr lang="en-US" sz="2000" i="1" dirty="0">
                <a:solidFill>
                  <a:schemeClr val="accent6"/>
                </a:solidFill>
              </a:rPr>
              <a:t>scientific </a:t>
            </a:r>
            <a:r>
              <a:rPr lang="en-US" sz="2000" dirty="0">
                <a:solidFill>
                  <a:schemeClr val="accent6"/>
                </a:solidFill>
              </a:rPr>
              <a:t>notation</a:t>
            </a:r>
            <a:r>
              <a:rPr lang="en-US" sz="2000" dirty="0">
                <a:solidFill>
                  <a:schemeClr val="bg1"/>
                </a:solidFill>
              </a:rPr>
              <a:t>. A real variable is declared with the keyword </a:t>
            </a:r>
            <a:r>
              <a:rPr lang="en-US" sz="2000" b="1" i="1" dirty="0">
                <a:solidFill>
                  <a:schemeClr val="bg1"/>
                </a:solidFill>
              </a:rPr>
              <a:t>real. </a:t>
            </a:r>
            <a:r>
              <a:rPr lang="en-US" sz="2000" dirty="0">
                <a:solidFill>
                  <a:schemeClr val="bg1"/>
                </a:solidFill>
              </a:rPr>
              <a:t>When a real</a:t>
            </a:r>
            <a:r>
              <a:rPr lang="en-US" sz="2000" b="1" i="1" dirty="0">
                <a:solidFill>
                  <a:schemeClr val="bg1"/>
                </a:solidFill>
              </a:rPr>
              <a:t> </a:t>
            </a:r>
            <a:r>
              <a:rPr lang="en-US" sz="2000" dirty="0">
                <a:solidFill>
                  <a:schemeClr val="bg1"/>
                </a:solidFill>
              </a:rPr>
              <a:t>value is assigned to an integer, the real number is rounded off to the nearest integer.</a:t>
            </a:r>
            <a:endParaRPr lang="en-US" sz="2000" b="1" i="1" dirty="0">
              <a:solidFill>
                <a:schemeClr val="bg1"/>
              </a:solidFill>
            </a:endParaRPr>
          </a:p>
          <a:p>
            <a:pPr lvl="1">
              <a:buFont typeface="Wingdings" panose="05000000000000000000" pitchFamily="2" charset="2"/>
              <a:buChar char="§"/>
            </a:pPr>
            <a:endParaRPr lang="en-US" sz="2000" dirty="0">
              <a:solidFill>
                <a:schemeClr val="bg1"/>
              </a:solidFill>
            </a:endParaRPr>
          </a:p>
          <a:p>
            <a:pPr lvl="1">
              <a:buFont typeface="Wingdings" panose="05000000000000000000" pitchFamily="2" charset="2"/>
              <a:buChar char="§"/>
            </a:pPr>
            <a:r>
              <a:rPr lang="en-US" sz="2000" dirty="0">
                <a:solidFill>
                  <a:schemeClr val="bg1"/>
                </a:solidFill>
              </a:rPr>
              <a:t>Verilog simulation is done with respect to simulation time. A special time register data type is used in Verilog to store simulation time. A </a:t>
            </a:r>
            <a:r>
              <a:rPr lang="en-US" sz="2000" dirty="0">
                <a:solidFill>
                  <a:schemeClr val="accent6"/>
                </a:solidFill>
              </a:rPr>
              <a:t>time variable</a:t>
            </a:r>
            <a:r>
              <a:rPr lang="en-US" sz="2000" dirty="0">
                <a:solidFill>
                  <a:schemeClr val="bg1"/>
                </a:solidFill>
              </a:rPr>
              <a:t> is declared with the keyword </a:t>
            </a:r>
            <a:r>
              <a:rPr lang="en-US" sz="2000" b="1" i="1" dirty="0">
                <a:solidFill>
                  <a:schemeClr val="bg1"/>
                </a:solidFill>
              </a:rPr>
              <a:t>time.</a:t>
            </a:r>
            <a:r>
              <a:rPr lang="en-US" sz="2000" dirty="0">
                <a:solidFill>
                  <a:schemeClr val="bg1"/>
                </a:solidFill>
              </a:rPr>
              <a:t> The default size of a time variable is 64 bits. The system function </a:t>
            </a:r>
            <a:r>
              <a:rPr lang="en-US" sz="2000" b="1" dirty="0">
                <a:solidFill>
                  <a:schemeClr val="accent6"/>
                </a:solidFill>
              </a:rPr>
              <a:t>$time </a:t>
            </a:r>
            <a:r>
              <a:rPr lang="en-US" sz="2000" dirty="0">
                <a:solidFill>
                  <a:schemeClr val="accent6"/>
                </a:solidFill>
              </a:rPr>
              <a:t>is invoked to get the current simulation </a:t>
            </a:r>
            <a:r>
              <a:rPr lang="en-US" sz="2000" dirty="0">
                <a:solidFill>
                  <a:schemeClr val="bg1"/>
                </a:solidFill>
              </a:rPr>
              <a:t>time. </a:t>
            </a:r>
          </a:p>
        </p:txBody>
      </p:sp>
      <p:pic>
        <p:nvPicPr>
          <p:cNvPr id="6" name="Picture 5">
            <a:extLst>
              <a:ext uri="{FF2B5EF4-FFF2-40B4-BE49-F238E27FC236}">
                <a16:creationId xmlns:a16="http://schemas.microsoft.com/office/drawing/2014/main" id="{560A24F6-10E0-A342-9312-7A429D5AA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DF62DD0-90BB-43C5-9CBE-000071CE933B}"/>
                  </a:ext>
                </a:extLst>
              </p14:cNvPr>
              <p14:cNvContentPartPr/>
              <p14:nvPr/>
            </p14:nvContentPartPr>
            <p14:xfrm>
              <a:off x="2227320" y="1234080"/>
              <a:ext cx="7953120" cy="4793040"/>
            </p14:xfrm>
          </p:contentPart>
        </mc:Choice>
        <mc:Fallback>
          <p:pic>
            <p:nvPicPr>
              <p:cNvPr id="3" name="Ink 2">
                <a:extLst>
                  <a:ext uri="{FF2B5EF4-FFF2-40B4-BE49-F238E27FC236}">
                    <a16:creationId xmlns:a16="http://schemas.microsoft.com/office/drawing/2014/main" id="{1DF62DD0-90BB-43C5-9CBE-000071CE933B}"/>
                  </a:ext>
                </a:extLst>
              </p:cNvPr>
              <p:cNvPicPr/>
              <p:nvPr/>
            </p:nvPicPr>
            <p:blipFill>
              <a:blip r:embed="rId4"/>
              <a:stretch>
                <a:fillRect/>
              </a:stretch>
            </p:blipFill>
            <p:spPr>
              <a:xfrm>
                <a:off x="2217960" y="1224720"/>
                <a:ext cx="7971840" cy="4811760"/>
              </a:xfrm>
              <a:prstGeom prst="rect">
                <a:avLst/>
              </a:prstGeom>
            </p:spPr>
          </p:pic>
        </mc:Fallback>
      </mc:AlternateContent>
    </p:spTree>
    <p:extLst>
      <p:ext uri="{BB962C8B-B14F-4D97-AF65-F5344CB8AC3E}">
        <p14:creationId xmlns:p14="http://schemas.microsoft.com/office/powerpoint/2010/main" val="951851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4365-7BD6-4D55-87E2-D767EB602719}"/>
              </a:ext>
            </a:extLst>
          </p:cNvPr>
          <p:cNvSpPr>
            <a:spLocks noGrp="1"/>
          </p:cNvSpPr>
          <p:nvPr>
            <p:ph type="title"/>
          </p:nvPr>
        </p:nvSpPr>
        <p:spPr>
          <a:xfrm>
            <a:off x="838200" y="365125"/>
            <a:ext cx="10515600" cy="870267"/>
          </a:xfrm>
        </p:spPr>
        <p:txBody>
          <a:bodyPr/>
          <a:lstStyle/>
          <a:p>
            <a:r>
              <a:rPr lang="en-US" dirty="0">
                <a:solidFill>
                  <a:schemeClr val="bg1"/>
                </a:solidFill>
              </a:rPr>
              <a:t>Additional Verilog Datatypes</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38</a:t>
            </a:fld>
            <a:endParaRPr lang="en-US"/>
          </a:p>
        </p:txBody>
      </p:sp>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graphicFrame>
        <p:nvGraphicFramePr>
          <p:cNvPr id="3" name="Table 5">
            <a:extLst>
              <a:ext uri="{FF2B5EF4-FFF2-40B4-BE49-F238E27FC236}">
                <a16:creationId xmlns:a16="http://schemas.microsoft.com/office/drawing/2014/main" id="{6C48A2D8-6A5A-4708-A1C1-650386F44F1D}"/>
              </a:ext>
            </a:extLst>
          </p:cNvPr>
          <p:cNvGraphicFramePr>
            <a:graphicFrameLocks noGrp="1"/>
          </p:cNvGraphicFramePr>
          <p:nvPr>
            <p:ph idx="1"/>
            <p:extLst>
              <p:ext uri="{D42A27DB-BD31-4B8C-83A1-F6EECF244321}">
                <p14:modId xmlns:p14="http://schemas.microsoft.com/office/powerpoint/2010/main" val="495454027"/>
              </p:ext>
            </p:extLst>
          </p:nvPr>
        </p:nvGraphicFramePr>
        <p:xfrm>
          <a:off x="1142998" y="1235392"/>
          <a:ext cx="10210801" cy="5029200"/>
        </p:xfrm>
        <a:graphic>
          <a:graphicData uri="http://schemas.openxmlformats.org/drawingml/2006/table">
            <a:tbl>
              <a:tblPr firstRow="1" bandRow="1">
                <a:tableStyleId>{5C22544A-7EE6-4342-B048-85BDC9FD1C3A}</a:tableStyleId>
              </a:tblPr>
              <a:tblGrid>
                <a:gridCol w="10210801">
                  <a:extLst>
                    <a:ext uri="{9D8B030D-6E8A-4147-A177-3AD203B41FA5}">
                      <a16:colId xmlns:a16="http://schemas.microsoft.com/office/drawing/2014/main" val="1772265315"/>
                    </a:ext>
                  </a:extLst>
                </a:gridCol>
              </a:tblGrid>
              <a:tr h="370840">
                <a:tc>
                  <a:txBody>
                    <a:bodyPr/>
                    <a:lstStyle/>
                    <a:p>
                      <a:r>
                        <a:rPr lang="en-US" sz="1800" dirty="0">
                          <a:solidFill>
                            <a:srgbClr val="008000"/>
                          </a:solidFill>
                          <a:effectLst/>
                          <a:latin typeface="Courier New" panose="02070309020205020404" pitchFamily="49" charset="0"/>
                        </a:rPr>
                        <a:t>// Syntax for integer, real and time register datatypes </a:t>
                      </a:r>
                    </a:p>
                    <a:p>
                      <a:r>
                        <a:rPr lang="en-US" sz="1800" b="1" dirty="0">
                          <a:solidFill>
                            <a:srgbClr val="0000FF"/>
                          </a:solidFill>
                          <a:effectLst/>
                          <a:latin typeface="Courier New" panose="02070309020205020404" pitchFamily="49" charset="0"/>
                        </a:rPr>
                        <a:t>real</a:t>
                      </a:r>
                      <a:r>
                        <a:rPr lang="en-US" sz="1800" dirty="0">
                          <a:solidFill>
                            <a:srgbClr val="000000"/>
                          </a:solidFill>
                          <a:effectLst/>
                          <a:latin typeface="Courier New" panose="02070309020205020404" pitchFamily="49" charset="0"/>
                        </a:rPr>
                        <a:t> delta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alpha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Defines two real variables called 'delta' &amp; 'alpha’ </a:t>
                      </a:r>
                      <a:endParaRPr lang="en-US" sz="1800" b="1" dirty="0">
                        <a:solidFill>
                          <a:srgbClr val="008000"/>
                        </a:solidFill>
                        <a:effectLst/>
                        <a:latin typeface="Courier New" panose="02070309020205020404" pitchFamily="49" charset="0"/>
                      </a:endParaRPr>
                    </a:p>
                    <a:p>
                      <a:r>
                        <a:rPr lang="en-US" sz="1800" b="1" dirty="0">
                          <a:solidFill>
                            <a:srgbClr val="0000FF"/>
                          </a:solidFill>
                          <a:effectLst/>
                          <a:latin typeface="Courier New" panose="02070309020205020404" pitchFamily="49" charset="0"/>
                        </a:rPr>
                        <a:t>initial</a:t>
                      </a:r>
                      <a:r>
                        <a:rPr lang="en-US" sz="1800" dirty="0">
                          <a:solidFill>
                            <a:srgbClr val="000000"/>
                          </a:solidFill>
                          <a:effectLst/>
                          <a:latin typeface="Courier New" panose="02070309020205020404" pitchFamily="49" charset="0"/>
                        </a:rPr>
                        <a:t> </a:t>
                      </a:r>
                    </a:p>
                    <a:p>
                      <a:r>
                        <a:rPr lang="en-US" sz="1800" dirty="0">
                          <a:solidFill>
                            <a:srgbClr val="008000"/>
                          </a:solidFill>
                          <a:effectLst/>
                          <a:latin typeface="Courier New" panose="02070309020205020404" pitchFamily="49" charset="0"/>
                        </a:rPr>
                        <a:t>/* initial block represents procedural statements in Verilog. The lines written inside this block are executed only once, right at the beginning of the simulation type. */</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begin</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delta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4e10</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alpha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8000"/>
                          </a:solidFill>
                          <a:effectLst/>
                          <a:latin typeface="Courier New" panose="02070309020205020404" pitchFamily="49" charset="0"/>
                        </a:rPr>
                        <a:t>3.14</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FF"/>
                          </a:solidFill>
                          <a:effectLst/>
                          <a:latin typeface="Courier New" panose="02070309020205020404" pitchFamily="49" charset="0"/>
                        </a:rPr>
                        <a:t>end</a:t>
                      </a:r>
                      <a:r>
                        <a:rPr lang="en-US" sz="1800" dirty="0">
                          <a:solidFill>
                            <a:srgbClr val="000000"/>
                          </a:solidFill>
                          <a:effectLst/>
                          <a:latin typeface="Courier New" panose="02070309020205020404" pitchFamily="49" charset="0"/>
                        </a:rPr>
                        <a:t> </a:t>
                      </a:r>
                    </a:p>
                    <a:p>
                      <a:endParaRPr lang="en-US" sz="1800" b="1" dirty="0">
                        <a:solidFill>
                          <a:srgbClr val="0000FF"/>
                        </a:solidFill>
                        <a:effectLst/>
                        <a:latin typeface="Courier New" panose="02070309020205020404" pitchFamily="49" charset="0"/>
                      </a:endParaRPr>
                    </a:p>
                    <a:p>
                      <a:r>
                        <a:rPr lang="en-US" sz="1800" b="1" dirty="0">
                          <a:solidFill>
                            <a:srgbClr val="0000FF"/>
                          </a:solidFill>
                          <a:effectLst/>
                          <a:latin typeface="Courier New" panose="02070309020205020404" pitchFamily="49" charset="0"/>
                        </a:rPr>
                        <a:t>integer</a:t>
                      </a:r>
                      <a:r>
                        <a:rPr lang="en-US" sz="1800" dirty="0">
                          <a:solidFill>
                            <a:srgbClr val="000000"/>
                          </a:solidFill>
                          <a:effectLst/>
                          <a:latin typeface="Courier New" panose="02070309020205020404" pitchFamily="49" charset="0"/>
                        </a:rPr>
                        <a:t> i</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Defines an integer 'i’ </a:t>
                      </a:r>
                    </a:p>
                    <a:p>
                      <a:r>
                        <a:rPr lang="en-US" sz="1800" b="1" dirty="0">
                          <a:solidFill>
                            <a:srgbClr val="0000FF"/>
                          </a:solidFill>
                          <a:effectLst/>
                          <a:latin typeface="Courier New" panose="02070309020205020404" pitchFamily="49" charset="0"/>
                        </a:rPr>
                        <a:t>initial</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i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alpha</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i gets the value 3 (rounded value of 3.14) </a:t>
                      </a:r>
                    </a:p>
                    <a:p>
                      <a:endParaRPr lang="en-US" sz="1800" b="1" dirty="0">
                        <a:solidFill>
                          <a:srgbClr val="008000"/>
                        </a:solidFill>
                        <a:effectLst/>
                        <a:latin typeface="Courier New" panose="02070309020205020404" pitchFamily="49" charset="0"/>
                      </a:endParaRPr>
                    </a:p>
                    <a:p>
                      <a:r>
                        <a:rPr lang="en-US" sz="1800" b="1" dirty="0">
                          <a:solidFill>
                            <a:srgbClr val="0000FF"/>
                          </a:solidFill>
                          <a:effectLst/>
                          <a:latin typeface="Courier New" panose="02070309020205020404" pitchFamily="49" charset="0"/>
                        </a:rPr>
                        <a:t>time</a:t>
                      </a:r>
                      <a:r>
                        <a:rPr lang="en-US" sz="1800" dirty="0">
                          <a:solidFill>
                            <a:srgbClr val="000000"/>
                          </a:solidFill>
                          <a:effectLst/>
                          <a:latin typeface="Courier New" panose="02070309020205020404" pitchFamily="49" charset="0"/>
                        </a:rPr>
                        <a:t> sim_time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Defines a time variable named 'sim_time’ </a:t>
                      </a:r>
                    </a:p>
                    <a:p>
                      <a:r>
                        <a:rPr lang="en-US" sz="1800" b="1" dirty="0">
                          <a:solidFill>
                            <a:srgbClr val="0000FF"/>
                          </a:solidFill>
                          <a:effectLst/>
                          <a:latin typeface="Courier New" panose="02070309020205020404" pitchFamily="49" charset="0"/>
                        </a:rPr>
                        <a:t>initial</a:t>
                      </a:r>
                      <a:r>
                        <a:rPr lang="en-US" sz="1800" dirty="0">
                          <a:solidFill>
                            <a:srgbClr val="000000"/>
                          </a:solidFill>
                          <a:effectLst/>
                          <a:latin typeface="Courier New" panose="02070309020205020404" pitchFamily="49" charset="0"/>
                        </a:rPr>
                        <a:t> </a:t>
                      </a:r>
                    </a:p>
                    <a:p>
                      <a:r>
                        <a:rPr lang="en-US" sz="1800" dirty="0">
                          <a:solidFill>
                            <a:srgbClr val="000000"/>
                          </a:solidFill>
                          <a:effectLst/>
                          <a:latin typeface="Courier New" panose="02070309020205020404" pitchFamily="49" charset="0"/>
                        </a:rPr>
                        <a:t>    sim_time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00FF"/>
                          </a:solidFill>
                          <a:effectLst/>
                          <a:latin typeface="Courier New" panose="02070309020205020404" pitchFamily="49" charset="0"/>
                        </a:rPr>
                        <a:t>$time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Saves the current simulation time </a:t>
                      </a:r>
                      <a:endParaRPr lang="en-US" dirty="0">
                        <a:effectLst/>
                      </a:endParaRPr>
                    </a:p>
                  </a:txBody>
                  <a:tcPr>
                    <a:solidFill>
                      <a:schemeClr val="bg2">
                        <a:lumMod val="90000"/>
                      </a:schemeClr>
                    </a:solidFill>
                  </a:tcPr>
                </a:tc>
                <a:extLst>
                  <a:ext uri="{0D108BD9-81ED-4DB2-BD59-A6C34878D82A}">
                    <a16:rowId xmlns:a16="http://schemas.microsoft.com/office/drawing/2014/main" val="966859728"/>
                  </a:ext>
                </a:extLst>
              </a:tr>
            </a:tbl>
          </a:graphicData>
        </a:graphic>
      </p:graphicFrame>
      <p:pic>
        <p:nvPicPr>
          <p:cNvPr id="6" name="Picture 5">
            <a:extLst>
              <a:ext uri="{FF2B5EF4-FFF2-40B4-BE49-F238E27FC236}">
                <a16:creationId xmlns:a16="http://schemas.microsoft.com/office/drawing/2014/main" id="{0B1FBA75-1151-9549-8EFE-3AADC2743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981802D-C181-43C6-BF67-766023D299AB}"/>
                  </a:ext>
                </a:extLst>
              </p14:cNvPr>
              <p14:cNvContentPartPr/>
              <p14:nvPr/>
            </p14:nvContentPartPr>
            <p14:xfrm>
              <a:off x="2898720" y="3156480"/>
              <a:ext cx="2665080" cy="3229560"/>
            </p14:xfrm>
          </p:contentPart>
        </mc:Choice>
        <mc:Fallback>
          <p:pic>
            <p:nvPicPr>
              <p:cNvPr id="4" name="Ink 3">
                <a:extLst>
                  <a:ext uri="{FF2B5EF4-FFF2-40B4-BE49-F238E27FC236}">
                    <a16:creationId xmlns:a16="http://schemas.microsoft.com/office/drawing/2014/main" id="{7981802D-C181-43C6-BF67-766023D299AB}"/>
                  </a:ext>
                </a:extLst>
              </p:cNvPr>
              <p:cNvPicPr/>
              <p:nvPr/>
            </p:nvPicPr>
            <p:blipFill>
              <a:blip r:embed="rId4"/>
              <a:stretch>
                <a:fillRect/>
              </a:stretch>
            </p:blipFill>
            <p:spPr>
              <a:xfrm>
                <a:off x="2889360" y="3147120"/>
                <a:ext cx="2683800" cy="3248280"/>
              </a:xfrm>
              <a:prstGeom prst="rect">
                <a:avLst/>
              </a:prstGeom>
            </p:spPr>
          </p:pic>
        </mc:Fallback>
      </mc:AlternateContent>
    </p:spTree>
    <p:extLst>
      <p:ext uri="{BB962C8B-B14F-4D97-AF65-F5344CB8AC3E}">
        <p14:creationId xmlns:p14="http://schemas.microsoft.com/office/powerpoint/2010/main" val="1949281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B0EF13A5-2F61-4385-87AA-0B7AC15B5736}"/>
              </a:ext>
            </a:extLst>
          </p:cNvPr>
          <p:cNvSpPr>
            <a:spLocks noGrp="1"/>
          </p:cNvSpPr>
          <p:nvPr>
            <p:ph type="ftr" sz="quarter" idx="11"/>
          </p:nvPr>
        </p:nvSpPr>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5" name="Slide Number Placeholder 4">
            <a:extLst>
              <a:ext uri="{FF2B5EF4-FFF2-40B4-BE49-F238E27FC236}">
                <a16:creationId xmlns:a16="http://schemas.microsoft.com/office/drawing/2014/main" id="{4881F728-A9BE-48EC-A6AE-9961E0B6D368}"/>
              </a:ext>
            </a:extLst>
          </p:cNvPr>
          <p:cNvSpPr>
            <a:spLocks noGrp="1"/>
          </p:cNvSpPr>
          <p:nvPr>
            <p:ph type="sldNum" sz="quarter" idx="12"/>
          </p:nvPr>
        </p:nvSpPr>
        <p:spPr/>
        <p:txBody>
          <a:bodyPr/>
          <a:lstStyle/>
          <a:p>
            <a:fld id="{4022722E-B8F0-49A7-B007-BC47D25684C4}" type="slidenum">
              <a:rPr lang="en-US" smtClean="0"/>
              <a:t>39</a:t>
            </a:fld>
            <a:endParaRPr lang="en-US"/>
          </a:p>
        </p:txBody>
      </p:sp>
      <p:sp>
        <p:nvSpPr>
          <p:cNvPr id="2" name="Title 1">
            <a:extLst>
              <a:ext uri="{FF2B5EF4-FFF2-40B4-BE49-F238E27FC236}">
                <a16:creationId xmlns:a16="http://schemas.microsoft.com/office/drawing/2014/main" id="{31DB4365-7BD6-4D55-87E2-D767EB602719}"/>
              </a:ext>
            </a:extLst>
          </p:cNvPr>
          <p:cNvSpPr>
            <a:spLocks noGrp="1"/>
          </p:cNvSpPr>
          <p:nvPr>
            <p:ph type="title" idx="4294967295"/>
          </p:nvPr>
        </p:nvSpPr>
        <p:spPr>
          <a:xfrm>
            <a:off x="1066642" y="224092"/>
            <a:ext cx="10515600" cy="869950"/>
          </a:xfrm>
        </p:spPr>
        <p:txBody>
          <a:bodyPr/>
          <a:lstStyle/>
          <a:p>
            <a:r>
              <a:rPr lang="en-US" dirty="0">
                <a:solidFill>
                  <a:schemeClr val="bg1"/>
                </a:solidFill>
              </a:rPr>
              <a:t>Text &amp; References </a:t>
            </a:r>
          </a:p>
        </p:txBody>
      </p:sp>
      <p:graphicFrame>
        <p:nvGraphicFramePr>
          <p:cNvPr id="9" name="Content Placeholder 5">
            <a:extLst>
              <a:ext uri="{FF2B5EF4-FFF2-40B4-BE49-F238E27FC236}">
                <a16:creationId xmlns:a16="http://schemas.microsoft.com/office/drawing/2014/main" id="{83F39C9F-E052-4C07-82F1-9E4C29D5BC42}"/>
              </a:ext>
            </a:extLst>
          </p:cNvPr>
          <p:cNvGraphicFramePr>
            <a:graphicFrameLocks/>
          </p:cNvGraphicFramePr>
          <p:nvPr>
            <p:extLst>
              <p:ext uri="{D42A27DB-BD31-4B8C-83A1-F6EECF244321}">
                <p14:modId xmlns:p14="http://schemas.microsoft.com/office/powerpoint/2010/main" val="2789814288"/>
              </p:ext>
            </p:extLst>
          </p:nvPr>
        </p:nvGraphicFramePr>
        <p:xfrm>
          <a:off x="1249918" y="2455577"/>
          <a:ext cx="10149047" cy="2539238"/>
        </p:xfrm>
        <a:graphic>
          <a:graphicData uri="http://schemas.openxmlformats.org/drawingml/2006/table">
            <a:tbl>
              <a:tblPr firstRow="1" bandRow="1">
                <a:tableStyleId>{85BE263C-DBD7-4A20-BB59-AAB30ACAA65A}</a:tableStyleId>
              </a:tblPr>
              <a:tblGrid>
                <a:gridCol w="516982">
                  <a:extLst>
                    <a:ext uri="{9D8B030D-6E8A-4147-A177-3AD203B41FA5}">
                      <a16:colId xmlns:a16="http://schemas.microsoft.com/office/drawing/2014/main" val="20000"/>
                    </a:ext>
                  </a:extLst>
                </a:gridCol>
                <a:gridCol w="4362967">
                  <a:extLst>
                    <a:ext uri="{9D8B030D-6E8A-4147-A177-3AD203B41FA5}">
                      <a16:colId xmlns:a16="http://schemas.microsoft.com/office/drawing/2014/main" val="20001"/>
                    </a:ext>
                  </a:extLst>
                </a:gridCol>
                <a:gridCol w="3711759">
                  <a:extLst>
                    <a:ext uri="{9D8B030D-6E8A-4147-A177-3AD203B41FA5}">
                      <a16:colId xmlns:a16="http://schemas.microsoft.com/office/drawing/2014/main" val="20002"/>
                    </a:ext>
                  </a:extLst>
                </a:gridCol>
                <a:gridCol w="1557339">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Title</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Author(s)</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Edition</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1.</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CMOS VLSI Design </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N.H.E. </a:t>
                      </a:r>
                      <a:r>
                        <a:rPr lang="en-US" sz="2000" dirty="0" err="1">
                          <a:effectLst/>
                        </a:rPr>
                        <a:t>Weste</a:t>
                      </a:r>
                      <a:r>
                        <a:rPr lang="en-US" sz="2000" dirty="0">
                          <a:effectLst/>
                        </a:rPr>
                        <a:t>, D.</a:t>
                      </a:r>
                      <a:r>
                        <a:rPr lang="en-US" sz="2000" baseline="0" dirty="0">
                          <a:effectLst/>
                        </a:rPr>
                        <a:t> </a:t>
                      </a:r>
                      <a:r>
                        <a:rPr lang="en-US" sz="2000" dirty="0">
                          <a:effectLst/>
                        </a:rPr>
                        <a:t>Harris &amp; A.</a:t>
                      </a:r>
                      <a:r>
                        <a:rPr lang="en-US" sz="2000" baseline="0" dirty="0">
                          <a:effectLst/>
                        </a:rPr>
                        <a:t> </a:t>
                      </a:r>
                      <a:r>
                        <a:rPr lang="en-US" sz="2000" dirty="0">
                          <a:effectLst/>
                        </a:rPr>
                        <a:t>Banerjee</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4</a:t>
                      </a:r>
                      <a:r>
                        <a:rPr lang="en-US" sz="2000" baseline="30000" dirty="0">
                          <a:effectLst/>
                        </a:rPr>
                        <a:t>th</a:t>
                      </a:r>
                      <a:r>
                        <a:rPr lang="en-US" sz="2000" dirty="0">
                          <a:effectLst/>
                        </a:rPr>
                        <a:t> ed.</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2.</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Fundamentals of Digital Logic with Verilog Design</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Stephen Brown</a:t>
                      </a:r>
                      <a:r>
                        <a:rPr lang="en-US" sz="2000" baseline="0" dirty="0">
                          <a:effectLst/>
                        </a:rPr>
                        <a:t> &amp;</a:t>
                      </a:r>
                      <a:r>
                        <a:rPr lang="en-US" sz="2000" dirty="0">
                          <a:effectLst/>
                        </a:rPr>
                        <a:t> </a:t>
                      </a:r>
                      <a:r>
                        <a:rPr lang="en-US" sz="2000" dirty="0" err="1">
                          <a:effectLst/>
                        </a:rPr>
                        <a:t>Zvonko</a:t>
                      </a:r>
                      <a:r>
                        <a:rPr lang="en-US" sz="2000" dirty="0">
                          <a:effectLst/>
                        </a:rPr>
                        <a:t> </a:t>
                      </a:r>
                      <a:r>
                        <a:rPr lang="en-US" sz="2000" dirty="0" err="1">
                          <a:effectLst/>
                        </a:rPr>
                        <a:t>Vranesic</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lnSpc>
                          <a:spcPct val="115000"/>
                        </a:lnSpc>
                        <a:spcBef>
                          <a:spcPts val="0"/>
                        </a:spcBef>
                        <a:spcAft>
                          <a:spcPts val="1000"/>
                        </a:spcAft>
                      </a:pPr>
                      <a:r>
                        <a:rPr lang="en-US" sz="2000" dirty="0">
                          <a:effectLst/>
                        </a:rPr>
                        <a:t>2</a:t>
                      </a:r>
                      <a:r>
                        <a:rPr lang="en-US" sz="2000" baseline="30000" dirty="0">
                          <a:effectLst/>
                        </a:rPr>
                        <a:t>nd</a:t>
                      </a:r>
                      <a:r>
                        <a:rPr lang="en-US" sz="2000" dirty="0">
                          <a:effectLst/>
                        </a:rPr>
                        <a:t>/3</a:t>
                      </a:r>
                      <a:r>
                        <a:rPr lang="en-US" sz="2000" baseline="30000" dirty="0">
                          <a:effectLst/>
                        </a:rPr>
                        <a:t>rd</a:t>
                      </a:r>
                      <a:r>
                        <a:rPr lang="en-US" sz="2000" dirty="0">
                          <a:effectLst/>
                        </a:rPr>
                        <a:t> ed.</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algn="l">
                        <a:lnSpc>
                          <a:spcPct val="115000"/>
                        </a:lnSpc>
                        <a:spcBef>
                          <a:spcPts val="0"/>
                        </a:spcBef>
                        <a:spcAft>
                          <a:spcPts val="1000"/>
                        </a:spcAft>
                      </a:pPr>
                      <a:r>
                        <a:rPr lang="en-US" sz="2000" dirty="0">
                          <a:effectLst/>
                          <a:latin typeface="+mn-lt"/>
                          <a:ea typeface="Calibri" panose="020F0502020204030204" pitchFamily="34"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2000" dirty="0">
                          <a:effectLst/>
                          <a:latin typeface="+mn-lt"/>
                          <a:ea typeface="Calibri" panose="020F0502020204030204" pitchFamily="34" charset="0"/>
                        </a:rPr>
                        <a:t>Verilog HDL </a:t>
                      </a:r>
                    </a:p>
                    <a:p>
                      <a:pPr marL="0" marR="0" algn="l">
                        <a:lnSpc>
                          <a:spcPct val="115000"/>
                        </a:lnSpc>
                        <a:spcBef>
                          <a:spcPts val="0"/>
                        </a:spcBef>
                        <a:spcAft>
                          <a:spcPts val="1000"/>
                        </a:spcAft>
                      </a:pPr>
                      <a:r>
                        <a:rPr lang="en-US" sz="2000" dirty="0">
                          <a:effectLst/>
                          <a:latin typeface="+mn-lt"/>
                          <a:ea typeface="Calibri" panose="020F0502020204030204" pitchFamily="34" charset="0"/>
                        </a:rPr>
                        <a:t>(A guide to Digital Design and Synthesis)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2000" dirty="0">
                          <a:effectLst/>
                          <a:latin typeface="+mn-lt"/>
                          <a:ea typeface="Calibri" panose="020F0502020204030204" pitchFamily="34" charset="0"/>
                        </a:rPr>
                        <a:t>Samir </a:t>
                      </a:r>
                      <a:r>
                        <a:rPr lang="en-US" sz="2000" dirty="0" err="1">
                          <a:effectLst/>
                          <a:latin typeface="+mn-lt"/>
                          <a:ea typeface="Calibri" panose="020F0502020204030204" pitchFamily="34" charset="0"/>
                        </a:rPr>
                        <a:t>Palnitkar</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2000" dirty="0">
                          <a:effectLst/>
                          <a:latin typeface="+mn-lt"/>
                          <a:ea typeface="Calibri" panose="020F0502020204030204" pitchFamily="34" charset="0"/>
                        </a:rPr>
                        <a:t>1</a:t>
                      </a:r>
                      <a:r>
                        <a:rPr lang="en-US" sz="2000" baseline="30000" dirty="0">
                          <a:effectLst/>
                          <a:latin typeface="+mn-lt"/>
                          <a:ea typeface="Calibri" panose="020F0502020204030204" pitchFamily="34" charset="0"/>
                        </a:rPr>
                        <a:t>st</a:t>
                      </a:r>
                      <a:r>
                        <a:rPr lang="en-US" sz="2000" baseline="0" dirty="0">
                          <a:effectLst/>
                          <a:latin typeface="+mn-lt"/>
                          <a:ea typeface="Calibri" panose="020F0502020204030204" pitchFamily="34" charset="0"/>
                        </a:rPr>
                        <a:t> ed.</a:t>
                      </a:r>
                      <a:endParaRPr lang="en-US" sz="2000" dirty="0">
                        <a:effectLst/>
                        <a:latin typeface="+mn-lt"/>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1067150"/>
                  </a:ext>
                </a:extLst>
              </a:tr>
            </a:tbl>
          </a:graphicData>
        </a:graphic>
      </p:graphicFrame>
      <p:pic>
        <p:nvPicPr>
          <p:cNvPr id="6" name="Picture 5">
            <a:extLst>
              <a:ext uri="{FF2B5EF4-FFF2-40B4-BE49-F238E27FC236}">
                <a16:creationId xmlns:a16="http://schemas.microsoft.com/office/drawing/2014/main" id="{E3E659A5-58A0-7E46-B146-12F347923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4DDA6F6-EC4F-480D-B615-7AA4E645F232}"/>
                  </a:ext>
                </a:extLst>
              </p14:cNvPr>
              <p14:cNvContentPartPr/>
              <p14:nvPr/>
            </p14:nvContentPartPr>
            <p14:xfrm>
              <a:off x="5043240" y="2490840"/>
              <a:ext cx="471960" cy="703800"/>
            </p14:xfrm>
          </p:contentPart>
        </mc:Choice>
        <mc:Fallback>
          <p:pic>
            <p:nvPicPr>
              <p:cNvPr id="3" name="Ink 2">
                <a:extLst>
                  <a:ext uri="{FF2B5EF4-FFF2-40B4-BE49-F238E27FC236}">
                    <a16:creationId xmlns:a16="http://schemas.microsoft.com/office/drawing/2014/main" id="{A4DDA6F6-EC4F-480D-B615-7AA4E645F232}"/>
                  </a:ext>
                </a:extLst>
              </p:cNvPr>
              <p:cNvPicPr/>
              <p:nvPr/>
            </p:nvPicPr>
            <p:blipFill>
              <a:blip r:embed="rId4"/>
              <a:stretch>
                <a:fillRect/>
              </a:stretch>
            </p:blipFill>
            <p:spPr>
              <a:xfrm>
                <a:off x="5033880" y="2481480"/>
                <a:ext cx="490680" cy="722520"/>
              </a:xfrm>
              <a:prstGeom prst="rect">
                <a:avLst/>
              </a:prstGeom>
            </p:spPr>
          </p:pic>
        </mc:Fallback>
      </mc:AlternateContent>
    </p:spTree>
    <p:extLst>
      <p:ext uri="{BB962C8B-B14F-4D97-AF65-F5344CB8AC3E}">
        <p14:creationId xmlns:p14="http://schemas.microsoft.com/office/powerpoint/2010/main" val="2281942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EB2F4-0028-4F49-A880-5B006F404F1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Evolution of CAD systems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BC68802-261A-472C-B5CC-E8510E7ED79A}"/>
              </a:ext>
            </a:extLst>
          </p:cNvPr>
          <p:cNvSpPr>
            <a:spLocks noGrp="1"/>
          </p:cNvSpPr>
          <p:nvPr>
            <p:ph idx="1"/>
          </p:nvPr>
        </p:nvSpPr>
        <p:spPr>
          <a:xfrm>
            <a:off x="6234868" y="1130846"/>
            <a:ext cx="5217173" cy="4351338"/>
          </a:xfrm>
        </p:spPr>
        <p:txBody>
          <a:bodyPr>
            <a:normAutofit/>
          </a:bodyPr>
          <a:lstStyle/>
          <a:p>
            <a:pPr algn="just"/>
            <a:r>
              <a:rPr lang="en-US" sz="1800" dirty="0">
                <a:solidFill>
                  <a:schemeClr val="bg1"/>
                </a:solidFill>
              </a:rPr>
              <a:t>Modern Integrated Circuits (IC) contain millions of transistors in a single chip. Placing so many transistors on the chip and finally </a:t>
            </a:r>
            <a:r>
              <a:rPr lang="en-US" sz="1800" dirty="0">
                <a:solidFill>
                  <a:schemeClr val="accent6"/>
                </a:solidFill>
              </a:rPr>
              <a:t>verifying the functionality of the chip manually can be really frustrating</a:t>
            </a:r>
            <a:r>
              <a:rPr lang="en-US" sz="1800" dirty="0">
                <a:solidFill>
                  <a:schemeClr val="bg1"/>
                </a:solidFill>
              </a:rPr>
              <a:t> for the chip architects.</a:t>
            </a:r>
          </a:p>
          <a:p>
            <a:pPr algn="just"/>
            <a:r>
              <a:rPr lang="en-US" sz="1800" dirty="0">
                <a:solidFill>
                  <a:schemeClr val="bg1"/>
                </a:solidFill>
              </a:rPr>
              <a:t>As the complexity of the </a:t>
            </a:r>
            <a:r>
              <a:rPr lang="en-US" sz="1800" dirty="0">
                <a:solidFill>
                  <a:schemeClr val="accent6"/>
                </a:solidFill>
              </a:rPr>
              <a:t>ICs grows every year proportionally with the shrinkage of the transistor </a:t>
            </a:r>
            <a:r>
              <a:rPr lang="en-US" sz="1800" dirty="0">
                <a:solidFill>
                  <a:schemeClr val="bg1"/>
                </a:solidFill>
              </a:rPr>
              <a:t>sizes, computer-aided techniques become crucial for the design and verification of the digital ICs.</a:t>
            </a:r>
          </a:p>
          <a:p>
            <a:pPr algn="just"/>
            <a:r>
              <a:rPr lang="en-US" sz="1800" dirty="0">
                <a:solidFill>
                  <a:schemeClr val="bg1"/>
                </a:solidFill>
              </a:rPr>
              <a:t>A general-purpose CAD system includes tools for different tasks such as: </a:t>
            </a:r>
            <a:r>
              <a:rPr lang="en-US" sz="1800" i="1" dirty="0">
                <a:solidFill>
                  <a:schemeClr val="accent6"/>
                </a:solidFill>
              </a:rPr>
              <a:t>design entry</a:t>
            </a:r>
            <a:r>
              <a:rPr lang="en-US" sz="1800" dirty="0">
                <a:solidFill>
                  <a:schemeClr val="accent6"/>
                </a:solidFill>
              </a:rPr>
              <a:t>, </a:t>
            </a:r>
            <a:r>
              <a:rPr lang="en-US" sz="1800" i="1" dirty="0">
                <a:solidFill>
                  <a:schemeClr val="accent6"/>
                </a:solidFill>
              </a:rPr>
              <a:t>logic synthesis</a:t>
            </a:r>
            <a:r>
              <a:rPr lang="en-US" sz="1800" dirty="0">
                <a:solidFill>
                  <a:schemeClr val="accent6"/>
                </a:solidFill>
              </a:rPr>
              <a:t>, </a:t>
            </a:r>
            <a:r>
              <a:rPr lang="en-US" sz="1800" i="1" dirty="0">
                <a:solidFill>
                  <a:schemeClr val="accent6"/>
                </a:solidFill>
              </a:rPr>
              <a:t>simulation</a:t>
            </a:r>
            <a:r>
              <a:rPr lang="en-US" sz="1800" dirty="0">
                <a:solidFill>
                  <a:schemeClr val="accent6"/>
                </a:solidFill>
              </a:rPr>
              <a:t> and </a:t>
            </a:r>
            <a:r>
              <a:rPr lang="en-US" sz="1800" i="1" dirty="0">
                <a:solidFill>
                  <a:schemeClr val="accent6"/>
                </a:solidFill>
              </a:rPr>
              <a:t>physical design</a:t>
            </a:r>
          </a:p>
        </p:txBody>
      </p:sp>
      <p:sp>
        <p:nvSpPr>
          <p:cNvPr id="4" name="Footer Placeholder 3">
            <a:extLst>
              <a:ext uri="{FF2B5EF4-FFF2-40B4-BE49-F238E27FC236}">
                <a16:creationId xmlns:a16="http://schemas.microsoft.com/office/drawing/2014/main" id="{661B9DA9-5191-491D-94D4-0D6ADD4D1153}"/>
              </a:ext>
            </a:extLst>
          </p:cNvPr>
          <p:cNvSpPr>
            <a:spLocks noGrp="1"/>
          </p:cNvSpPr>
          <p:nvPr>
            <p:ph type="ftr" sz="quarter" idx="11"/>
          </p:nvPr>
        </p:nvSpPr>
        <p:spPr>
          <a:xfrm>
            <a:off x="4038600" y="6356350"/>
            <a:ext cx="4114800" cy="365125"/>
          </a:xfrm>
        </p:spPr>
        <p:txBody>
          <a:bodyPr>
            <a:normAutofit/>
          </a:bodyPr>
          <a:lstStyle/>
          <a:p>
            <a:r>
              <a:rPr lang="en-US" sz="1400" b="1" dirty="0">
                <a:solidFill>
                  <a:schemeClr val="bg1"/>
                </a:solidFill>
              </a:rPr>
              <a:t>CSE460 : VLSI Design</a:t>
            </a:r>
            <a:r>
              <a:rPr lang="en-US" dirty="0">
                <a:solidFill>
                  <a:schemeClr val="bg1"/>
                </a:solidFill>
              </a:rPr>
              <a:t> </a:t>
            </a:r>
          </a:p>
        </p:txBody>
      </p:sp>
      <p:sp>
        <p:nvSpPr>
          <p:cNvPr id="5" name="Slide Number Placeholder 4">
            <a:extLst>
              <a:ext uri="{FF2B5EF4-FFF2-40B4-BE49-F238E27FC236}">
                <a16:creationId xmlns:a16="http://schemas.microsoft.com/office/drawing/2014/main" id="{ECD03A12-B98F-49CC-B00D-95389915A7FA}"/>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4</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23" name="Picture 22">
            <a:extLst>
              <a:ext uri="{FF2B5EF4-FFF2-40B4-BE49-F238E27FC236}">
                <a16:creationId xmlns:a16="http://schemas.microsoft.com/office/drawing/2014/main" id="{8E5B9BBB-8C87-3249-A29F-E6DC6B4ED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857BEE7-C74B-4F1E-927E-CB2565754033}"/>
                  </a:ext>
                </a:extLst>
              </p14:cNvPr>
              <p14:cNvContentPartPr/>
              <p14:nvPr/>
            </p14:nvContentPartPr>
            <p14:xfrm>
              <a:off x="8426880" y="-17280"/>
              <a:ext cx="2580120" cy="952920"/>
            </p14:xfrm>
          </p:contentPart>
        </mc:Choice>
        <mc:Fallback>
          <p:pic>
            <p:nvPicPr>
              <p:cNvPr id="6" name="Ink 5">
                <a:extLst>
                  <a:ext uri="{FF2B5EF4-FFF2-40B4-BE49-F238E27FC236}">
                    <a16:creationId xmlns:a16="http://schemas.microsoft.com/office/drawing/2014/main" id="{5857BEE7-C74B-4F1E-927E-CB2565754033}"/>
                  </a:ext>
                </a:extLst>
              </p:cNvPr>
              <p:cNvPicPr/>
              <p:nvPr/>
            </p:nvPicPr>
            <p:blipFill>
              <a:blip r:embed="rId4"/>
              <a:stretch>
                <a:fillRect/>
              </a:stretch>
            </p:blipFill>
            <p:spPr>
              <a:xfrm>
                <a:off x="8417520" y="-26640"/>
                <a:ext cx="2598840" cy="971640"/>
              </a:xfrm>
              <a:prstGeom prst="rect">
                <a:avLst/>
              </a:prstGeom>
            </p:spPr>
          </p:pic>
        </mc:Fallback>
      </mc:AlternateContent>
    </p:spTree>
    <p:extLst>
      <p:ext uri="{BB962C8B-B14F-4D97-AF65-F5344CB8AC3E}">
        <p14:creationId xmlns:p14="http://schemas.microsoft.com/office/powerpoint/2010/main" val="3766527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5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71F2E8-0414-4A2C-B2C7-B7E1B4FCB204}"/>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Introduction to  CAD tools</a:t>
            </a:r>
          </a:p>
        </p:txBody>
      </p:sp>
      <p:grpSp>
        <p:nvGrpSpPr>
          <p:cNvPr id="7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76" name="Freeform: Shape 54">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7" name="Freeform: Shape 55">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7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59" name="Freeform: Shape 5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9" name="Freeform: Shape 5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73" name="Oval 72">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7F31141-B1DA-4BFC-86FD-1092C85E262F}"/>
              </a:ext>
            </a:extLst>
          </p:cNvPr>
          <p:cNvSpPr>
            <a:spLocks noGrp="1"/>
          </p:cNvSpPr>
          <p:nvPr>
            <p:ph idx="1"/>
          </p:nvPr>
        </p:nvSpPr>
        <p:spPr>
          <a:xfrm>
            <a:off x="6234868" y="1130846"/>
            <a:ext cx="5217173" cy="4351338"/>
          </a:xfrm>
        </p:spPr>
        <p:txBody>
          <a:bodyPr>
            <a:normAutofit/>
          </a:bodyPr>
          <a:lstStyle/>
          <a:p>
            <a:pPr>
              <a:buFont typeface="Wingdings" panose="05000000000000000000" pitchFamily="2" charset="2"/>
              <a:buChar char="§"/>
            </a:pPr>
            <a:r>
              <a:rPr lang="en-US" sz="2000" b="1" dirty="0">
                <a:solidFill>
                  <a:schemeClr val="bg1"/>
                </a:solidFill>
              </a:rPr>
              <a:t>Design Entry</a:t>
            </a:r>
          </a:p>
          <a:p>
            <a:pPr marL="0" indent="0">
              <a:buNone/>
            </a:pPr>
            <a:r>
              <a:rPr lang="en-US" sz="2000" dirty="0">
                <a:solidFill>
                  <a:schemeClr val="bg1"/>
                </a:solidFill>
              </a:rPr>
              <a:t>	- This is the first step of any design process which involves entering into the CAD system a description of the circuit being designed either by </a:t>
            </a:r>
            <a:r>
              <a:rPr lang="en-US" sz="2000" dirty="0">
                <a:solidFill>
                  <a:schemeClr val="accent6"/>
                </a:solidFill>
              </a:rPr>
              <a:t>using schematic or writing source code</a:t>
            </a:r>
            <a:r>
              <a:rPr lang="en-US" sz="2000" dirty="0">
                <a:solidFill>
                  <a:schemeClr val="bg1"/>
                </a:solidFill>
              </a:rPr>
              <a:t>.</a:t>
            </a:r>
          </a:p>
          <a:p>
            <a:endParaRPr lang="en-US" sz="2000" dirty="0">
              <a:solidFill>
                <a:schemeClr val="bg1"/>
              </a:solidFill>
            </a:endParaRPr>
          </a:p>
          <a:p>
            <a:pPr>
              <a:buFont typeface="Wingdings" panose="05000000000000000000" pitchFamily="2" charset="2"/>
              <a:buChar char="§"/>
            </a:pPr>
            <a:r>
              <a:rPr lang="en-US" sz="2000" b="1" dirty="0">
                <a:solidFill>
                  <a:schemeClr val="bg1"/>
                </a:solidFill>
              </a:rPr>
              <a:t>Logic Synthesis</a:t>
            </a:r>
          </a:p>
          <a:p>
            <a:pPr marL="0" indent="0">
              <a:buNone/>
            </a:pPr>
            <a:r>
              <a:rPr lang="en-US" sz="2000" dirty="0">
                <a:solidFill>
                  <a:schemeClr val="bg1"/>
                </a:solidFill>
              </a:rPr>
              <a:t>	- Synthesis is the process of </a:t>
            </a:r>
            <a:r>
              <a:rPr lang="en-US" sz="2000" dirty="0">
                <a:solidFill>
                  <a:schemeClr val="accent6"/>
                </a:solidFill>
              </a:rPr>
              <a:t>generating a logic circuit</a:t>
            </a:r>
            <a:r>
              <a:rPr lang="en-US" sz="2000" dirty="0">
                <a:solidFill>
                  <a:schemeClr val="bg1"/>
                </a:solidFill>
              </a:rPr>
              <a:t> from an initial specification provided in the </a:t>
            </a:r>
            <a:r>
              <a:rPr lang="en-US" sz="2000" b="1" dirty="0">
                <a:solidFill>
                  <a:schemeClr val="bg1"/>
                </a:solidFill>
              </a:rPr>
              <a:t>Design Entry</a:t>
            </a:r>
            <a:r>
              <a:rPr lang="en-US" sz="2000" dirty="0">
                <a:solidFill>
                  <a:schemeClr val="bg1"/>
                </a:solidFill>
              </a:rPr>
              <a:t> stage. The output is a set of logic expressions that describe the logic functions needed to realize the circuit.</a:t>
            </a:r>
          </a:p>
          <a:p>
            <a:pPr marL="0" indent="0">
              <a:buNone/>
            </a:pPr>
            <a:endParaRPr lang="en-US" sz="2000" dirty="0">
              <a:solidFill>
                <a:schemeClr val="bg1"/>
              </a:solidFill>
            </a:endParaRPr>
          </a:p>
        </p:txBody>
      </p:sp>
      <p:sp>
        <p:nvSpPr>
          <p:cNvPr id="4" name="Footer Placeholder 3">
            <a:extLst>
              <a:ext uri="{FF2B5EF4-FFF2-40B4-BE49-F238E27FC236}">
                <a16:creationId xmlns:a16="http://schemas.microsoft.com/office/drawing/2014/main" id="{58FA0B4F-8892-4132-9DF8-AD92D834B889}"/>
              </a:ext>
            </a:extLst>
          </p:cNvPr>
          <p:cNvSpPr>
            <a:spLocks noGrp="1"/>
          </p:cNvSpPr>
          <p:nvPr>
            <p:ph type="ftr" sz="quarter" idx="11"/>
          </p:nvPr>
        </p:nvSpPr>
        <p:spPr>
          <a:xfrm>
            <a:off x="4038600" y="6356350"/>
            <a:ext cx="4114800" cy="365125"/>
          </a:xfrm>
        </p:spPr>
        <p:txBody>
          <a:bodyPr anchorCtr="1">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5" name="Slide Number Placeholder 4">
            <a:extLst>
              <a:ext uri="{FF2B5EF4-FFF2-40B4-BE49-F238E27FC236}">
                <a16:creationId xmlns:a16="http://schemas.microsoft.com/office/drawing/2014/main" id="{AB55F852-4FF0-416C-9389-BB194B508318}"/>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5</a:t>
            </a:fld>
            <a:endParaRPr lang="en-US">
              <a:solidFill>
                <a:schemeClr val="bg1"/>
              </a:solidFill>
            </a:endParaRPr>
          </a:p>
        </p:txBody>
      </p:sp>
      <p:pic>
        <p:nvPicPr>
          <p:cNvPr id="26" name="Picture 25">
            <a:extLst>
              <a:ext uri="{FF2B5EF4-FFF2-40B4-BE49-F238E27FC236}">
                <a16:creationId xmlns:a16="http://schemas.microsoft.com/office/drawing/2014/main" id="{D570772D-3523-4D43-93AD-F92A43A0A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B2E976B-007F-42A5-8235-254247F1D1CD}"/>
                  </a:ext>
                </a:extLst>
              </p14:cNvPr>
              <p14:cNvContentPartPr/>
              <p14:nvPr/>
            </p14:nvContentPartPr>
            <p14:xfrm>
              <a:off x="7111080" y="2635920"/>
              <a:ext cx="3231000" cy="1160640"/>
            </p14:xfrm>
          </p:contentPart>
        </mc:Choice>
        <mc:Fallback>
          <p:pic>
            <p:nvPicPr>
              <p:cNvPr id="6" name="Ink 5">
                <a:extLst>
                  <a:ext uri="{FF2B5EF4-FFF2-40B4-BE49-F238E27FC236}">
                    <a16:creationId xmlns:a16="http://schemas.microsoft.com/office/drawing/2014/main" id="{2B2E976B-007F-42A5-8235-254247F1D1CD}"/>
                  </a:ext>
                </a:extLst>
              </p:cNvPr>
              <p:cNvPicPr/>
              <p:nvPr/>
            </p:nvPicPr>
            <p:blipFill>
              <a:blip r:embed="rId4"/>
              <a:stretch>
                <a:fillRect/>
              </a:stretch>
            </p:blipFill>
            <p:spPr>
              <a:xfrm>
                <a:off x="7101720" y="2626560"/>
                <a:ext cx="3249720" cy="1179360"/>
              </a:xfrm>
              <a:prstGeom prst="rect">
                <a:avLst/>
              </a:prstGeom>
            </p:spPr>
          </p:pic>
        </mc:Fallback>
      </mc:AlternateContent>
    </p:spTree>
    <p:extLst>
      <p:ext uri="{BB962C8B-B14F-4D97-AF65-F5344CB8AC3E}">
        <p14:creationId xmlns:p14="http://schemas.microsoft.com/office/powerpoint/2010/main" val="104387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090DA6-CE45-4BE8-9C7B-144C753D0B8F}"/>
              </a:ext>
            </a:extLst>
          </p:cNvPr>
          <p:cNvSpPr>
            <a:spLocks noGrp="1"/>
          </p:cNvSpPr>
          <p:nvPr>
            <p:ph type="title"/>
          </p:nvPr>
        </p:nvSpPr>
        <p:spPr>
          <a:xfrm>
            <a:off x="1102368" y="694268"/>
            <a:ext cx="3553510" cy="5477932"/>
          </a:xfrm>
        </p:spPr>
        <p:txBody>
          <a:bodyPr>
            <a:normAutofit/>
          </a:bodyPr>
          <a:lstStyle/>
          <a:p>
            <a:pPr algn="ctr"/>
            <a:r>
              <a:rPr lang="en-US" dirty="0">
                <a:solidFill>
                  <a:schemeClr val="bg1"/>
                </a:solidFill>
              </a:rPr>
              <a:t>Introduction to  CAD tools</a:t>
            </a:r>
          </a:p>
        </p:txBody>
      </p:sp>
      <p:grpSp>
        <p:nvGrpSpPr>
          <p:cNvPr id="6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65" name="Freeform: Shape 64">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6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69" name="Freeform: Shape 6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83" name="Oval 82">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Oval 84">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022C20F-0C36-483A-82CE-16E8E046A165}"/>
              </a:ext>
            </a:extLst>
          </p:cNvPr>
          <p:cNvSpPr>
            <a:spLocks noGrp="1"/>
          </p:cNvSpPr>
          <p:nvPr>
            <p:ph idx="1"/>
          </p:nvPr>
        </p:nvSpPr>
        <p:spPr>
          <a:xfrm>
            <a:off x="6234868" y="1130846"/>
            <a:ext cx="5217173" cy="4351338"/>
          </a:xfrm>
        </p:spPr>
        <p:txBody>
          <a:bodyPr>
            <a:normAutofit/>
          </a:bodyPr>
          <a:lstStyle/>
          <a:p>
            <a:pPr>
              <a:buFont typeface="Wingdings" panose="05000000000000000000" pitchFamily="2" charset="2"/>
              <a:buChar char="§"/>
            </a:pPr>
            <a:r>
              <a:rPr lang="en-US" sz="2000" b="1" dirty="0">
                <a:solidFill>
                  <a:schemeClr val="bg1"/>
                </a:solidFill>
              </a:rPr>
              <a:t>Simulation</a:t>
            </a:r>
          </a:p>
          <a:p>
            <a:pPr marL="0" indent="0">
              <a:buNone/>
            </a:pPr>
            <a:r>
              <a:rPr lang="en-US" sz="2000" b="1" dirty="0">
                <a:solidFill>
                  <a:schemeClr val="bg1"/>
                </a:solidFill>
              </a:rPr>
              <a:t>	- </a:t>
            </a:r>
            <a:r>
              <a:rPr lang="en-US" sz="2000" dirty="0">
                <a:solidFill>
                  <a:schemeClr val="bg1"/>
                </a:solidFill>
              </a:rPr>
              <a:t>A circuit represented in the form of </a:t>
            </a:r>
            <a:r>
              <a:rPr lang="en-US" sz="2000" dirty="0">
                <a:solidFill>
                  <a:schemeClr val="accent6"/>
                </a:solidFill>
              </a:rPr>
              <a:t>logic expressions can be simulated to verify </a:t>
            </a:r>
            <a:r>
              <a:rPr lang="en-US" sz="2000" dirty="0">
                <a:solidFill>
                  <a:schemeClr val="bg1"/>
                </a:solidFill>
              </a:rPr>
              <a:t>that it will function as expected. The tool that performs this task is called a functional simulator.</a:t>
            </a:r>
          </a:p>
          <a:p>
            <a:pPr marL="0" indent="0">
              <a:buNone/>
            </a:pPr>
            <a:endParaRPr lang="en-US" sz="2000" b="1" dirty="0">
              <a:solidFill>
                <a:schemeClr val="bg1"/>
              </a:solidFill>
            </a:endParaRPr>
          </a:p>
          <a:p>
            <a:pPr>
              <a:buFont typeface="Wingdings" panose="05000000000000000000" pitchFamily="2" charset="2"/>
              <a:buChar char="§"/>
            </a:pPr>
            <a:r>
              <a:rPr lang="en-US" sz="2000" b="1" dirty="0">
                <a:solidFill>
                  <a:schemeClr val="bg1"/>
                </a:solidFill>
              </a:rPr>
              <a:t>Physical Design</a:t>
            </a:r>
          </a:p>
          <a:p>
            <a:pPr marL="0" indent="0">
              <a:buNone/>
            </a:pPr>
            <a:r>
              <a:rPr lang="en-US" sz="2000" b="1" dirty="0">
                <a:solidFill>
                  <a:schemeClr val="bg1"/>
                </a:solidFill>
              </a:rPr>
              <a:t>	- </a:t>
            </a:r>
            <a:r>
              <a:rPr lang="en-US" sz="2000" dirty="0">
                <a:solidFill>
                  <a:schemeClr val="bg1"/>
                </a:solidFill>
              </a:rPr>
              <a:t>The physical design tools </a:t>
            </a:r>
            <a:r>
              <a:rPr lang="en-US" sz="2000" dirty="0">
                <a:solidFill>
                  <a:schemeClr val="accent6"/>
                </a:solidFill>
              </a:rPr>
              <a:t>map a circuit specified in the form of logic expressions</a:t>
            </a:r>
            <a:r>
              <a:rPr lang="en-US" sz="2000" dirty="0">
                <a:solidFill>
                  <a:schemeClr val="bg1"/>
                </a:solidFill>
              </a:rPr>
              <a:t> into a realization that makes use of the resources available on the target chip.</a:t>
            </a:r>
            <a:endParaRPr lang="en-US" sz="2000" b="1" dirty="0">
              <a:solidFill>
                <a:schemeClr val="bg1"/>
              </a:solidFill>
            </a:endParaRPr>
          </a:p>
        </p:txBody>
      </p:sp>
      <p:sp>
        <p:nvSpPr>
          <p:cNvPr id="4" name="Footer Placeholder 3">
            <a:extLst>
              <a:ext uri="{FF2B5EF4-FFF2-40B4-BE49-F238E27FC236}">
                <a16:creationId xmlns:a16="http://schemas.microsoft.com/office/drawing/2014/main" id="{1B2C5039-1214-4F02-AAD1-CEE46BC1716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b="1" dirty="0">
                <a:solidFill>
                  <a:schemeClr val="bg1"/>
                </a:solidFill>
              </a:rPr>
              <a:t>CSE460 : VLSI Design</a:t>
            </a:r>
            <a:r>
              <a:rPr lang="en-US" dirty="0">
                <a:solidFill>
                  <a:schemeClr val="bg1"/>
                </a:solidFill>
              </a:rPr>
              <a:t> </a:t>
            </a:r>
          </a:p>
        </p:txBody>
      </p:sp>
      <p:sp>
        <p:nvSpPr>
          <p:cNvPr id="5" name="Slide Number Placeholder 4">
            <a:extLst>
              <a:ext uri="{FF2B5EF4-FFF2-40B4-BE49-F238E27FC236}">
                <a16:creationId xmlns:a16="http://schemas.microsoft.com/office/drawing/2014/main" id="{21A43861-B1D8-4AF0-A317-4C770EB3211F}"/>
              </a:ext>
            </a:extLst>
          </p:cNvPr>
          <p:cNvSpPr>
            <a:spLocks noGrp="1"/>
          </p:cNvSpPr>
          <p:nvPr>
            <p:ph type="sldNum" sz="quarter" idx="12"/>
          </p:nvPr>
        </p:nvSpPr>
        <p:spPr>
          <a:xfrm>
            <a:off x="8610600" y="6356350"/>
            <a:ext cx="2743200" cy="365125"/>
          </a:xfrm>
        </p:spPr>
        <p:txBody>
          <a:bodyPr>
            <a:normAutofit/>
          </a:bodyPr>
          <a:lstStyle/>
          <a:p>
            <a:pPr>
              <a:spcAft>
                <a:spcPts val="600"/>
              </a:spcAft>
            </a:pPr>
            <a:fld id="{4022722E-B8F0-49A7-B007-BC47D25684C4}" type="slidenum">
              <a:rPr lang="en-US">
                <a:solidFill>
                  <a:schemeClr val="bg1"/>
                </a:solidFill>
              </a:rPr>
              <a:pPr>
                <a:spcAft>
                  <a:spcPts val="600"/>
                </a:spcAft>
              </a:pPr>
              <a:t>6</a:t>
            </a:fld>
            <a:endParaRPr lang="en-US">
              <a:solidFill>
                <a:schemeClr val="bg1"/>
              </a:solidFill>
            </a:endParaRPr>
          </a:p>
        </p:txBody>
      </p:sp>
      <p:pic>
        <p:nvPicPr>
          <p:cNvPr id="26" name="Picture 25">
            <a:extLst>
              <a:ext uri="{FF2B5EF4-FFF2-40B4-BE49-F238E27FC236}">
                <a16:creationId xmlns:a16="http://schemas.microsoft.com/office/drawing/2014/main" id="{B4C37660-D7FC-B742-86E0-73330D2DD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3DA8398-B995-4ED3-8FDF-5AB9395535B5}"/>
                  </a:ext>
                </a:extLst>
              </p14:cNvPr>
              <p14:cNvContentPartPr/>
              <p14:nvPr/>
            </p14:nvContentPartPr>
            <p14:xfrm>
              <a:off x="3336840" y="2095920"/>
              <a:ext cx="7329240" cy="3831840"/>
            </p14:xfrm>
          </p:contentPart>
        </mc:Choice>
        <mc:Fallback>
          <p:pic>
            <p:nvPicPr>
              <p:cNvPr id="6" name="Ink 5">
                <a:extLst>
                  <a:ext uri="{FF2B5EF4-FFF2-40B4-BE49-F238E27FC236}">
                    <a16:creationId xmlns:a16="http://schemas.microsoft.com/office/drawing/2014/main" id="{B3DA8398-B995-4ED3-8FDF-5AB9395535B5}"/>
                  </a:ext>
                </a:extLst>
              </p:cNvPr>
              <p:cNvPicPr/>
              <p:nvPr/>
            </p:nvPicPr>
            <p:blipFill>
              <a:blip r:embed="rId4"/>
              <a:stretch>
                <a:fillRect/>
              </a:stretch>
            </p:blipFill>
            <p:spPr>
              <a:xfrm>
                <a:off x="3327480" y="2086560"/>
                <a:ext cx="7347960" cy="3850560"/>
              </a:xfrm>
              <a:prstGeom prst="rect">
                <a:avLst/>
              </a:prstGeom>
            </p:spPr>
          </p:pic>
        </mc:Fallback>
      </mc:AlternateContent>
    </p:spTree>
    <p:extLst>
      <p:ext uri="{BB962C8B-B14F-4D97-AF65-F5344CB8AC3E}">
        <p14:creationId xmlns:p14="http://schemas.microsoft.com/office/powerpoint/2010/main" val="2885832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5235F8C-ABE8-4172-8DA7-ECC6280F5721}"/>
              </a:ext>
            </a:extLst>
          </p:cNvPr>
          <p:cNvSpPr/>
          <p:nvPr/>
        </p:nvSpPr>
        <p:spPr>
          <a:xfrm>
            <a:off x="6552360" y="841953"/>
            <a:ext cx="5185803" cy="1196376"/>
          </a:xfrm>
          <a:prstGeom prst="round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64BCE7C-6A59-4905-85C5-E01C579F54B6}"/>
              </a:ext>
            </a:extLst>
          </p:cNvPr>
          <p:cNvSpPr>
            <a:spLocks noGrp="1"/>
          </p:cNvSpPr>
          <p:nvPr>
            <p:ph type="sldNum" sz="quarter" idx="12"/>
          </p:nvPr>
        </p:nvSpPr>
        <p:spPr/>
        <p:txBody>
          <a:bodyPr/>
          <a:lstStyle/>
          <a:p>
            <a:fld id="{4022722E-B8F0-49A7-B007-BC47D25684C4}" type="slidenum">
              <a:rPr lang="en-US" smtClean="0"/>
              <a:t>7</a:t>
            </a:fld>
            <a:endParaRPr lang="en-US"/>
          </a:p>
        </p:txBody>
      </p:sp>
      <p:sp>
        <p:nvSpPr>
          <p:cNvPr id="7" name="Oval 6">
            <a:extLst>
              <a:ext uri="{FF2B5EF4-FFF2-40B4-BE49-F238E27FC236}">
                <a16:creationId xmlns:a16="http://schemas.microsoft.com/office/drawing/2014/main" id="{4476B079-8C10-4BE3-9EEF-C40B80255F6B}"/>
              </a:ext>
            </a:extLst>
          </p:cNvPr>
          <p:cNvSpPr/>
          <p:nvPr/>
        </p:nvSpPr>
        <p:spPr>
          <a:xfrm>
            <a:off x="6750524" y="1270832"/>
            <a:ext cx="2360820" cy="622851"/>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gency FB" panose="020B0503020202020204" pitchFamily="34" charset="0"/>
              </a:rPr>
              <a:t>Schematic Capture</a:t>
            </a:r>
          </a:p>
        </p:txBody>
      </p:sp>
      <p:sp>
        <p:nvSpPr>
          <p:cNvPr id="8" name="Oval 7">
            <a:extLst>
              <a:ext uri="{FF2B5EF4-FFF2-40B4-BE49-F238E27FC236}">
                <a16:creationId xmlns:a16="http://schemas.microsoft.com/office/drawing/2014/main" id="{5D121E1C-E767-490D-993C-BF96419816E5}"/>
              </a:ext>
            </a:extLst>
          </p:cNvPr>
          <p:cNvSpPr/>
          <p:nvPr/>
        </p:nvSpPr>
        <p:spPr>
          <a:xfrm>
            <a:off x="9612156" y="1270993"/>
            <a:ext cx="1955536" cy="622851"/>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gency FB" panose="020B0503020202020204" pitchFamily="34" charset="0"/>
              </a:rPr>
              <a:t>Source Code</a:t>
            </a:r>
          </a:p>
        </p:txBody>
      </p:sp>
      <p:sp>
        <p:nvSpPr>
          <p:cNvPr id="9" name="Rectangle: Rounded Corners 8">
            <a:extLst>
              <a:ext uri="{FF2B5EF4-FFF2-40B4-BE49-F238E27FC236}">
                <a16:creationId xmlns:a16="http://schemas.microsoft.com/office/drawing/2014/main" id="{6D8025D0-EA6C-4EA7-82DD-EDCE4DFFB205}"/>
              </a:ext>
            </a:extLst>
          </p:cNvPr>
          <p:cNvSpPr/>
          <p:nvPr/>
        </p:nvSpPr>
        <p:spPr>
          <a:xfrm>
            <a:off x="8240554" y="2226806"/>
            <a:ext cx="1881808" cy="622851"/>
          </a:xfrm>
          <a:prstGeom prst="round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Logic Synthesis</a:t>
            </a:r>
          </a:p>
        </p:txBody>
      </p:sp>
      <p:sp>
        <p:nvSpPr>
          <p:cNvPr id="10" name="Rectangle: Rounded Corners 9">
            <a:extLst>
              <a:ext uri="{FF2B5EF4-FFF2-40B4-BE49-F238E27FC236}">
                <a16:creationId xmlns:a16="http://schemas.microsoft.com/office/drawing/2014/main" id="{8C3599E5-E0D0-453C-9CA3-7E37DDC41793}"/>
              </a:ext>
            </a:extLst>
          </p:cNvPr>
          <p:cNvSpPr/>
          <p:nvPr/>
        </p:nvSpPr>
        <p:spPr>
          <a:xfrm>
            <a:off x="8240555" y="3199495"/>
            <a:ext cx="1881808" cy="622851"/>
          </a:xfrm>
          <a:prstGeom prst="round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Simulation</a:t>
            </a:r>
          </a:p>
        </p:txBody>
      </p:sp>
      <p:sp>
        <p:nvSpPr>
          <p:cNvPr id="12" name="Rectangle 11">
            <a:extLst>
              <a:ext uri="{FF2B5EF4-FFF2-40B4-BE49-F238E27FC236}">
                <a16:creationId xmlns:a16="http://schemas.microsoft.com/office/drawing/2014/main" id="{CBDEC1A7-E3C5-4CC4-892E-128EA68EB01B}"/>
              </a:ext>
            </a:extLst>
          </p:cNvPr>
          <p:cNvSpPr/>
          <p:nvPr/>
        </p:nvSpPr>
        <p:spPr>
          <a:xfrm>
            <a:off x="7986503" y="138233"/>
            <a:ext cx="2389909" cy="525438"/>
          </a:xfrm>
          <a:prstGeom prst="rect">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Aharoni" panose="02010803020104030203" pitchFamily="2" charset="-79"/>
                <a:cs typeface="Aharoni" panose="02010803020104030203" pitchFamily="2" charset="-79"/>
              </a:rPr>
              <a:t>Design conception</a:t>
            </a:r>
          </a:p>
        </p:txBody>
      </p:sp>
      <p:sp>
        <p:nvSpPr>
          <p:cNvPr id="13" name="Diamond 12">
            <a:extLst>
              <a:ext uri="{FF2B5EF4-FFF2-40B4-BE49-F238E27FC236}">
                <a16:creationId xmlns:a16="http://schemas.microsoft.com/office/drawing/2014/main" id="{DA03688A-3CB5-4E44-8C4B-86C9948BFEB4}"/>
              </a:ext>
            </a:extLst>
          </p:cNvPr>
          <p:cNvSpPr/>
          <p:nvPr/>
        </p:nvSpPr>
        <p:spPr>
          <a:xfrm>
            <a:off x="8097128" y="4064076"/>
            <a:ext cx="2154382" cy="808776"/>
          </a:xfrm>
          <a:prstGeom prst="diamond">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haroni" panose="02010803020104030203" pitchFamily="2" charset="-79"/>
                <a:cs typeface="Aharoni" panose="02010803020104030203" pitchFamily="2" charset="-79"/>
              </a:rPr>
              <a:t>Design Correct?</a:t>
            </a:r>
          </a:p>
        </p:txBody>
      </p:sp>
      <p:sp>
        <p:nvSpPr>
          <p:cNvPr id="14" name="Rectangle: Rounded Corners 13">
            <a:extLst>
              <a:ext uri="{FF2B5EF4-FFF2-40B4-BE49-F238E27FC236}">
                <a16:creationId xmlns:a16="http://schemas.microsoft.com/office/drawing/2014/main" id="{AD2E5479-C5CD-4C5A-B83E-C36A10237D75}"/>
              </a:ext>
            </a:extLst>
          </p:cNvPr>
          <p:cNvSpPr/>
          <p:nvPr/>
        </p:nvSpPr>
        <p:spPr>
          <a:xfrm>
            <a:off x="8240554" y="5025426"/>
            <a:ext cx="1881808" cy="622851"/>
          </a:xfrm>
          <a:prstGeom prst="round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Physical Design</a:t>
            </a:r>
          </a:p>
        </p:txBody>
      </p:sp>
      <p:sp>
        <p:nvSpPr>
          <p:cNvPr id="16" name="Rectangle 15">
            <a:extLst>
              <a:ext uri="{FF2B5EF4-FFF2-40B4-BE49-F238E27FC236}">
                <a16:creationId xmlns:a16="http://schemas.microsoft.com/office/drawing/2014/main" id="{8F22451F-8480-47BF-ADC0-77573E422196}"/>
              </a:ext>
            </a:extLst>
          </p:cNvPr>
          <p:cNvSpPr/>
          <p:nvPr/>
        </p:nvSpPr>
        <p:spPr>
          <a:xfrm>
            <a:off x="7986502" y="5909657"/>
            <a:ext cx="2389909" cy="414752"/>
          </a:xfrm>
          <a:prstGeom prst="rect">
            <a:avLst/>
          </a:prstGeom>
          <a:solidFill>
            <a:schemeClr val="tx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Aharoni" panose="02010803020104030203" pitchFamily="2" charset="-79"/>
                <a:cs typeface="Aharoni" panose="02010803020104030203" pitchFamily="2" charset="-79"/>
              </a:rPr>
              <a:t>Chip configuration</a:t>
            </a:r>
          </a:p>
        </p:txBody>
      </p:sp>
      <p:sp>
        <p:nvSpPr>
          <p:cNvPr id="17" name="TextBox 16">
            <a:extLst>
              <a:ext uri="{FF2B5EF4-FFF2-40B4-BE49-F238E27FC236}">
                <a16:creationId xmlns:a16="http://schemas.microsoft.com/office/drawing/2014/main" id="{BA4750D8-8D88-4696-9B81-2C3BEE808E17}"/>
              </a:ext>
            </a:extLst>
          </p:cNvPr>
          <p:cNvSpPr txBox="1"/>
          <p:nvPr/>
        </p:nvSpPr>
        <p:spPr>
          <a:xfrm>
            <a:off x="8207963" y="899517"/>
            <a:ext cx="1849576" cy="369332"/>
          </a:xfrm>
          <a:prstGeom prst="rect">
            <a:avLst/>
          </a:prstGeom>
          <a:noFill/>
          <a:ln>
            <a:noFill/>
          </a:ln>
        </p:spPr>
        <p:txBody>
          <a:bodyPr wrap="square" rtlCol="0">
            <a:spAutoFit/>
          </a:bodyPr>
          <a:lstStyle/>
          <a:p>
            <a:r>
              <a:rPr lang="en-US" b="1" dirty="0">
                <a:latin typeface="Courier New" panose="02070309020205020404" pitchFamily="49" charset="0"/>
                <a:cs typeface="Courier New" panose="02070309020205020404" pitchFamily="49" charset="0"/>
              </a:rPr>
              <a:t>Design Entry</a:t>
            </a:r>
          </a:p>
        </p:txBody>
      </p:sp>
      <p:cxnSp>
        <p:nvCxnSpPr>
          <p:cNvPr id="21" name="Connector: Elbow 20">
            <a:extLst>
              <a:ext uri="{FF2B5EF4-FFF2-40B4-BE49-F238E27FC236}">
                <a16:creationId xmlns:a16="http://schemas.microsoft.com/office/drawing/2014/main" id="{09B0940E-11C9-4E0D-B8C7-F981EE264FDB}"/>
              </a:ext>
            </a:extLst>
          </p:cNvPr>
          <p:cNvCxnSpPr>
            <a:cxnSpLocks/>
            <a:stCxn id="8" idx="4"/>
            <a:endCxn id="9" idx="3"/>
          </p:cNvCxnSpPr>
          <p:nvPr/>
        </p:nvCxnSpPr>
        <p:spPr>
          <a:xfrm rot="5400000">
            <a:off x="10033949" y="1982257"/>
            <a:ext cx="644388" cy="467562"/>
          </a:xfrm>
          <a:prstGeom prst="bentConnector2">
            <a:avLst/>
          </a:prstGeom>
          <a:ln w="28575">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2EDC5B87-40A0-4706-AEE7-9EAD82C01133}"/>
              </a:ext>
            </a:extLst>
          </p:cNvPr>
          <p:cNvCxnSpPr>
            <a:cxnSpLocks/>
            <a:stCxn id="9" idx="2"/>
            <a:endCxn id="10" idx="0"/>
          </p:cNvCxnSpPr>
          <p:nvPr/>
        </p:nvCxnSpPr>
        <p:spPr>
          <a:xfrm>
            <a:off x="9181458" y="2849657"/>
            <a:ext cx="1" cy="349838"/>
          </a:xfrm>
          <a:prstGeom prst="straightConnector1">
            <a:avLst/>
          </a:prstGeom>
          <a:ln w="28575">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DE5B2C79-933E-4090-9ABE-CB3965FBE327}"/>
              </a:ext>
            </a:extLst>
          </p:cNvPr>
          <p:cNvCxnSpPr>
            <a:cxnSpLocks/>
            <a:stCxn id="10" idx="2"/>
            <a:endCxn id="13" idx="0"/>
          </p:cNvCxnSpPr>
          <p:nvPr/>
        </p:nvCxnSpPr>
        <p:spPr>
          <a:xfrm flipH="1">
            <a:off x="9174319" y="3822346"/>
            <a:ext cx="7140" cy="241730"/>
          </a:xfrm>
          <a:prstGeom prst="straightConnector1">
            <a:avLst/>
          </a:prstGeom>
          <a:ln w="28575">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B8001EFB-C333-4AA7-A833-6F6C899D973A}"/>
              </a:ext>
            </a:extLst>
          </p:cNvPr>
          <p:cNvCxnSpPr>
            <a:cxnSpLocks/>
            <a:stCxn id="13" idx="2"/>
            <a:endCxn id="14" idx="0"/>
          </p:cNvCxnSpPr>
          <p:nvPr/>
        </p:nvCxnSpPr>
        <p:spPr>
          <a:xfrm>
            <a:off x="9174319" y="4872852"/>
            <a:ext cx="7139" cy="152574"/>
          </a:xfrm>
          <a:prstGeom prst="straightConnector1">
            <a:avLst/>
          </a:prstGeom>
          <a:ln w="28575">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8C2C727-4E51-4D70-ABFF-2BAED754F674}"/>
              </a:ext>
            </a:extLst>
          </p:cNvPr>
          <p:cNvCxnSpPr>
            <a:cxnSpLocks/>
            <a:stCxn id="14" idx="2"/>
            <a:endCxn id="16" idx="0"/>
          </p:cNvCxnSpPr>
          <p:nvPr/>
        </p:nvCxnSpPr>
        <p:spPr>
          <a:xfrm flipH="1">
            <a:off x="9181457" y="5648277"/>
            <a:ext cx="1" cy="261380"/>
          </a:xfrm>
          <a:prstGeom prst="straightConnector1">
            <a:avLst/>
          </a:prstGeom>
          <a:ln w="28575">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41" name="TextBox 40">
            <a:extLst>
              <a:ext uri="{FF2B5EF4-FFF2-40B4-BE49-F238E27FC236}">
                <a16:creationId xmlns:a16="http://schemas.microsoft.com/office/drawing/2014/main" id="{2AED236E-59CC-4231-8CC4-0B0344A2EFA3}"/>
              </a:ext>
            </a:extLst>
          </p:cNvPr>
          <p:cNvSpPr txBox="1"/>
          <p:nvPr/>
        </p:nvSpPr>
        <p:spPr>
          <a:xfrm>
            <a:off x="9411406" y="4701679"/>
            <a:ext cx="631853" cy="307777"/>
          </a:xfrm>
          <a:prstGeom prst="rect">
            <a:avLst/>
          </a:prstGeom>
          <a:noFill/>
        </p:spPr>
        <p:txBody>
          <a:bodyPr wrap="square" rtlCol="0" anchor="ctr" anchorCtr="1">
            <a:spAutoFit/>
          </a:bodyPr>
          <a:lstStyle/>
          <a:p>
            <a:r>
              <a:rPr lang="en-US" sz="1400" dirty="0">
                <a:solidFill>
                  <a:schemeClr val="bg1"/>
                </a:solidFill>
                <a:latin typeface="Aharoni" panose="02010803020104030203" pitchFamily="2" charset="-79"/>
                <a:cs typeface="Aharoni" panose="02010803020104030203" pitchFamily="2" charset="-79"/>
              </a:rPr>
              <a:t>Yes</a:t>
            </a:r>
          </a:p>
        </p:txBody>
      </p:sp>
      <p:sp>
        <p:nvSpPr>
          <p:cNvPr id="42" name="TextBox 41">
            <a:extLst>
              <a:ext uri="{FF2B5EF4-FFF2-40B4-BE49-F238E27FC236}">
                <a16:creationId xmlns:a16="http://schemas.microsoft.com/office/drawing/2014/main" id="{916B8C58-46E2-449B-97E3-F612A3BF41ED}"/>
              </a:ext>
            </a:extLst>
          </p:cNvPr>
          <p:cNvSpPr txBox="1"/>
          <p:nvPr/>
        </p:nvSpPr>
        <p:spPr>
          <a:xfrm>
            <a:off x="7360937" y="4092075"/>
            <a:ext cx="459310" cy="307777"/>
          </a:xfrm>
          <a:prstGeom prst="rect">
            <a:avLst/>
          </a:prstGeom>
          <a:noFill/>
        </p:spPr>
        <p:txBody>
          <a:bodyPr wrap="square" rtlCol="0" anchor="ctr" anchorCtr="1">
            <a:spAutoFit/>
          </a:bodyPr>
          <a:lstStyle/>
          <a:p>
            <a:r>
              <a:rPr lang="en-US" sz="1400" dirty="0">
                <a:solidFill>
                  <a:schemeClr val="bg1"/>
                </a:solidFill>
                <a:latin typeface="Aharoni" panose="02010803020104030203" pitchFamily="2" charset="-79"/>
                <a:cs typeface="Aharoni" panose="02010803020104030203" pitchFamily="2" charset="-79"/>
              </a:rPr>
              <a:t>No</a:t>
            </a:r>
          </a:p>
        </p:txBody>
      </p:sp>
      <p:cxnSp>
        <p:nvCxnSpPr>
          <p:cNvPr id="45" name="Connector: Elbow 44">
            <a:extLst>
              <a:ext uri="{FF2B5EF4-FFF2-40B4-BE49-F238E27FC236}">
                <a16:creationId xmlns:a16="http://schemas.microsoft.com/office/drawing/2014/main" id="{320DEA22-6B20-41FC-9753-1CCF334EA34A}"/>
              </a:ext>
            </a:extLst>
          </p:cNvPr>
          <p:cNvCxnSpPr/>
          <p:nvPr/>
        </p:nvCxnSpPr>
        <p:spPr>
          <a:xfrm rot="16200000" flipH="1">
            <a:off x="7772104" y="2069782"/>
            <a:ext cx="644388" cy="292513"/>
          </a:xfrm>
          <a:prstGeom prst="bentConnector2">
            <a:avLst/>
          </a:prstGeom>
          <a:ln w="28575">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645EB121-7F79-4D1F-88DE-5D7E4218EC71}"/>
              </a:ext>
            </a:extLst>
          </p:cNvPr>
          <p:cNvCxnSpPr/>
          <p:nvPr/>
        </p:nvCxnSpPr>
        <p:spPr>
          <a:xfrm flipH="1">
            <a:off x="9153453" y="644012"/>
            <a:ext cx="2" cy="208136"/>
          </a:xfrm>
          <a:prstGeom prst="straightConnector1">
            <a:avLst/>
          </a:prstGeom>
          <a:ln w="28575">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77" name="Title 1">
            <a:extLst>
              <a:ext uri="{FF2B5EF4-FFF2-40B4-BE49-F238E27FC236}">
                <a16:creationId xmlns:a16="http://schemas.microsoft.com/office/drawing/2014/main" id="{2A41AB14-08E7-4F86-844A-62B3CF3C0329}"/>
              </a:ext>
            </a:extLst>
          </p:cNvPr>
          <p:cNvSpPr txBox="1">
            <a:spLocks/>
          </p:cNvSpPr>
          <p:nvPr/>
        </p:nvSpPr>
        <p:spPr>
          <a:xfrm>
            <a:off x="421219" y="1531120"/>
            <a:ext cx="4057688" cy="321537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Design flowchart of a typical CAD system</a:t>
            </a:r>
          </a:p>
        </p:txBody>
      </p:sp>
      <p:cxnSp>
        <p:nvCxnSpPr>
          <p:cNvPr id="79" name="Straight Connector 78">
            <a:extLst>
              <a:ext uri="{FF2B5EF4-FFF2-40B4-BE49-F238E27FC236}">
                <a16:creationId xmlns:a16="http://schemas.microsoft.com/office/drawing/2014/main" id="{BC85401A-569C-4979-986A-97E4E790B25A}"/>
              </a:ext>
            </a:extLst>
          </p:cNvPr>
          <p:cNvCxnSpPr/>
          <p:nvPr/>
        </p:nvCxnSpPr>
        <p:spPr>
          <a:xfrm>
            <a:off x="4641273" y="1011382"/>
            <a:ext cx="0" cy="4225636"/>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84" name="Connector: Elbow 83">
            <a:extLst>
              <a:ext uri="{FF2B5EF4-FFF2-40B4-BE49-F238E27FC236}">
                <a16:creationId xmlns:a16="http://schemas.microsoft.com/office/drawing/2014/main" id="{9D01FCA6-222D-4881-B941-23FEFDD76D34}"/>
              </a:ext>
            </a:extLst>
          </p:cNvPr>
          <p:cNvCxnSpPr>
            <a:endCxn id="13" idx="1"/>
          </p:cNvCxnSpPr>
          <p:nvPr/>
        </p:nvCxnSpPr>
        <p:spPr>
          <a:xfrm rot="16200000" flipH="1">
            <a:off x="4672909" y="1044244"/>
            <a:ext cx="4042111" cy="2806328"/>
          </a:xfrm>
          <a:prstGeom prst="bentConnector2">
            <a:avLst/>
          </a:prstGeom>
          <a:ln w="28575"/>
        </p:spPr>
        <p:style>
          <a:lnRef idx="3">
            <a:schemeClr val="accent2"/>
          </a:lnRef>
          <a:fillRef idx="0">
            <a:schemeClr val="accent2"/>
          </a:fillRef>
          <a:effectRef idx="2">
            <a:schemeClr val="accent2"/>
          </a:effectRef>
          <a:fontRef idx="minor">
            <a:schemeClr val="tx1"/>
          </a:fontRef>
        </p:style>
      </p:cxnSp>
      <p:sp>
        <p:nvSpPr>
          <p:cNvPr id="85" name="Footer Placeholder 3">
            <a:extLst>
              <a:ext uri="{FF2B5EF4-FFF2-40B4-BE49-F238E27FC236}">
                <a16:creationId xmlns:a16="http://schemas.microsoft.com/office/drawing/2014/main" id="{5B68AED0-0FE0-4269-B840-DF5ADF02B7B0}"/>
              </a:ext>
            </a:extLst>
          </p:cNvPr>
          <p:cNvSpPr txBox="1">
            <a:spLocks/>
          </p:cNvSpPr>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b="1" dirty="0">
                <a:solidFill>
                  <a:schemeClr val="bg1"/>
                </a:solidFill>
              </a:rPr>
              <a:t>CSE460 : VLSI Design</a:t>
            </a:r>
            <a:r>
              <a:rPr lang="en-US" dirty="0">
                <a:solidFill>
                  <a:schemeClr val="bg1"/>
                </a:solidFill>
              </a:rPr>
              <a:t> </a:t>
            </a:r>
          </a:p>
        </p:txBody>
      </p:sp>
      <p:cxnSp>
        <p:nvCxnSpPr>
          <p:cNvPr id="109" name="Straight Arrow Connector 108">
            <a:extLst>
              <a:ext uri="{FF2B5EF4-FFF2-40B4-BE49-F238E27FC236}">
                <a16:creationId xmlns:a16="http://schemas.microsoft.com/office/drawing/2014/main" id="{6086C69C-8759-4F2E-9074-1475A524070E}"/>
              </a:ext>
            </a:extLst>
          </p:cNvPr>
          <p:cNvCxnSpPr/>
          <p:nvPr/>
        </p:nvCxnSpPr>
        <p:spPr>
          <a:xfrm>
            <a:off x="5290801" y="426353"/>
            <a:ext cx="2695703" cy="0"/>
          </a:xfrm>
          <a:prstGeom prst="straightConnector1">
            <a:avLst/>
          </a:prstGeom>
          <a:ln w="28575">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pic>
        <p:nvPicPr>
          <p:cNvPr id="28" name="Picture 27">
            <a:extLst>
              <a:ext uri="{FF2B5EF4-FFF2-40B4-BE49-F238E27FC236}">
                <a16:creationId xmlns:a16="http://schemas.microsoft.com/office/drawing/2014/main" id="{A067F3EE-40F2-A149-9132-9A42E1A7E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4072C15-9A3C-4412-B2A3-FF35568FFD26}"/>
                  </a:ext>
                </a:extLst>
              </p14:cNvPr>
              <p14:cNvContentPartPr/>
              <p14:nvPr/>
            </p14:nvContentPartPr>
            <p14:xfrm>
              <a:off x="6137280" y="153000"/>
              <a:ext cx="5644800" cy="5108040"/>
            </p14:xfrm>
          </p:contentPart>
        </mc:Choice>
        <mc:Fallback>
          <p:pic>
            <p:nvPicPr>
              <p:cNvPr id="2" name="Ink 1">
                <a:extLst>
                  <a:ext uri="{FF2B5EF4-FFF2-40B4-BE49-F238E27FC236}">
                    <a16:creationId xmlns:a16="http://schemas.microsoft.com/office/drawing/2014/main" id="{34072C15-9A3C-4412-B2A3-FF35568FFD26}"/>
                  </a:ext>
                </a:extLst>
              </p:cNvPr>
              <p:cNvPicPr/>
              <p:nvPr/>
            </p:nvPicPr>
            <p:blipFill>
              <a:blip r:embed="rId4"/>
              <a:stretch>
                <a:fillRect/>
              </a:stretch>
            </p:blipFill>
            <p:spPr>
              <a:xfrm>
                <a:off x="6127920" y="143640"/>
                <a:ext cx="5663520" cy="5126760"/>
              </a:xfrm>
              <a:prstGeom prst="rect">
                <a:avLst/>
              </a:prstGeom>
            </p:spPr>
          </p:pic>
        </mc:Fallback>
      </mc:AlternateContent>
    </p:spTree>
    <p:extLst>
      <p:ext uri="{BB962C8B-B14F-4D97-AF65-F5344CB8AC3E}">
        <p14:creationId xmlns:p14="http://schemas.microsoft.com/office/powerpoint/2010/main" val="85408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6923395-19C0-451E-987A-5C05D150DF0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CAD tools providers</a:t>
            </a:r>
          </a:p>
        </p:txBody>
      </p:sp>
      <p:cxnSp>
        <p:nvCxnSpPr>
          <p:cNvPr id="35" name="Straight Connector 3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Logo, company name&#10;&#10;Description automatically generated">
            <a:extLst>
              <a:ext uri="{FF2B5EF4-FFF2-40B4-BE49-F238E27FC236}">
                <a16:creationId xmlns:a16="http://schemas.microsoft.com/office/drawing/2014/main" id="{F428F8F8-DC57-41C9-B1ED-E3B7D25664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0466" y="2596837"/>
            <a:ext cx="4264960" cy="3657600"/>
          </a:xfrm>
          <a:prstGeom prst="rect">
            <a:avLst/>
          </a:prstGeom>
        </p:spPr>
      </p:pic>
      <p:cxnSp>
        <p:nvCxnSpPr>
          <p:cNvPr id="37" name="Straight Connector 3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7" name="Content Placeholder 16">
            <a:extLst>
              <a:ext uri="{FF2B5EF4-FFF2-40B4-BE49-F238E27FC236}">
                <a16:creationId xmlns:a16="http://schemas.microsoft.com/office/drawing/2014/main" id="{A4F80449-BEDE-4E43-8873-52CB85C766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507940" y="2621649"/>
            <a:ext cx="5330182" cy="3607975"/>
          </a:xfrm>
          <a:prstGeom prst="rect">
            <a:avLst/>
          </a:prstGeom>
        </p:spPr>
      </p:pic>
      <p:sp>
        <p:nvSpPr>
          <p:cNvPr id="3" name="Slide Number Placeholder 2">
            <a:extLst>
              <a:ext uri="{FF2B5EF4-FFF2-40B4-BE49-F238E27FC236}">
                <a16:creationId xmlns:a16="http://schemas.microsoft.com/office/drawing/2014/main" id="{1C9651AD-A63B-4432-9ECE-2EDFAF994C98}"/>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4022722E-B8F0-49A7-B007-BC47D25684C4}" type="slidenum">
              <a:rPr lang="en-US">
                <a:solidFill>
                  <a:srgbClr val="898989"/>
                </a:solidFill>
              </a:rPr>
              <a:pPr>
                <a:spcAft>
                  <a:spcPts val="600"/>
                </a:spcAft>
              </a:pPr>
              <a:t>8</a:t>
            </a:fld>
            <a:endParaRPr lang="en-US">
              <a:solidFill>
                <a:srgbClr val="898989"/>
              </a:solidFill>
            </a:endParaRPr>
          </a:p>
        </p:txBody>
      </p:sp>
      <p:sp>
        <p:nvSpPr>
          <p:cNvPr id="29" name="Footer Placeholder 3">
            <a:extLst>
              <a:ext uri="{FF2B5EF4-FFF2-40B4-BE49-F238E27FC236}">
                <a16:creationId xmlns:a16="http://schemas.microsoft.com/office/drawing/2014/main" id="{997F54BE-5957-48A6-8357-6D131D1AF129}"/>
              </a:ext>
            </a:extLst>
          </p:cNvPr>
          <p:cNvSpPr txBox="1">
            <a:spLocks noGrp="1"/>
          </p:cNvSpPr>
          <p:nvPr>
            <p:ph type="ftr" sz="quarter" idx="11"/>
          </p:nvPr>
        </p:nvSpPr>
        <p:spPr>
          <a:xfrm>
            <a:off x="4038600" y="6523038"/>
            <a:ext cx="4114800" cy="34607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b="1" dirty="0">
                <a:solidFill>
                  <a:schemeClr val="bg1"/>
                </a:solidFill>
              </a:rPr>
              <a:t>CSE460 : VLSI Design</a:t>
            </a:r>
            <a:r>
              <a:rPr lang="en-US" dirty="0">
                <a:solidFill>
                  <a:schemeClr val="bg1"/>
                </a:solidFill>
              </a:rPr>
              <a:t> </a:t>
            </a:r>
          </a:p>
        </p:txBody>
      </p:sp>
      <p:pic>
        <p:nvPicPr>
          <p:cNvPr id="10" name="Picture 9">
            <a:extLst>
              <a:ext uri="{FF2B5EF4-FFF2-40B4-BE49-F238E27FC236}">
                <a16:creationId xmlns:a16="http://schemas.microsoft.com/office/drawing/2014/main" id="{9CE274F9-AD3A-7042-82D1-9E6400FE5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1F2F1B1-EA49-4410-B942-57AC702EF4CE}"/>
                  </a:ext>
                </a:extLst>
              </p14:cNvPr>
              <p14:cNvContentPartPr/>
              <p14:nvPr/>
            </p14:nvContentPartPr>
            <p14:xfrm>
              <a:off x="1499040" y="3395880"/>
              <a:ext cx="10103040" cy="2146680"/>
            </p14:xfrm>
          </p:contentPart>
        </mc:Choice>
        <mc:Fallback>
          <p:pic>
            <p:nvPicPr>
              <p:cNvPr id="2" name="Ink 1">
                <a:extLst>
                  <a:ext uri="{FF2B5EF4-FFF2-40B4-BE49-F238E27FC236}">
                    <a16:creationId xmlns:a16="http://schemas.microsoft.com/office/drawing/2014/main" id="{61F2F1B1-EA49-4410-B942-57AC702EF4CE}"/>
                  </a:ext>
                </a:extLst>
              </p:cNvPr>
              <p:cNvPicPr/>
              <p:nvPr/>
            </p:nvPicPr>
            <p:blipFill>
              <a:blip r:embed="rId6"/>
              <a:stretch>
                <a:fillRect/>
              </a:stretch>
            </p:blipFill>
            <p:spPr>
              <a:xfrm>
                <a:off x="1489680" y="3386520"/>
                <a:ext cx="10121760" cy="2165400"/>
              </a:xfrm>
              <a:prstGeom prst="rect">
                <a:avLst/>
              </a:prstGeom>
            </p:spPr>
          </p:pic>
        </mc:Fallback>
      </mc:AlternateContent>
    </p:spTree>
    <p:extLst>
      <p:ext uri="{BB962C8B-B14F-4D97-AF65-F5344CB8AC3E}">
        <p14:creationId xmlns:p14="http://schemas.microsoft.com/office/powerpoint/2010/main" val="575818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C19DDA55-E286-4AA1-9BB8-5A439D5C93A1}"/>
              </a:ext>
            </a:extLst>
          </p:cNvPr>
          <p:cNvPicPr>
            <a:picLocks noChangeAspect="1"/>
          </p:cNvPicPr>
          <p:nvPr/>
        </p:nvPicPr>
        <p:blipFill rotWithShape="1">
          <a:blip r:embed="rId2">
            <a:alphaModFix amt="35000"/>
          </a:blip>
          <a:srcRect/>
          <a:stretch/>
        </p:blipFill>
        <p:spPr>
          <a:xfrm>
            <a:off x="0" y="1"/>
            <a:ext cx="12191980" cy="6857999"/>
          </a:xfrm>
          <a:prstGeom prst="rect">
            <a:avLst/>
          </a:prstGeom>
        </p:spPr>
      </p:pic>
      <p:sp>
        <p:nvSpPr>
          <p:cNvPr id="2" name="Title 1">
            <a:extLst>
              <a:ext uri="{FF2B5EF4-FFF2-40B4-BE49-F238E27FC236}">
                <a16:creationId xmlns:a16="http://schemas.microsoft.com/office/drawing/2014/main" id="{9171F2E8-0414-4A2C-B2C7-B7E1B4FCB204}"/>
              </a:ext>
            </a:extLst>
          </p:cNvPr>
          <p:cNvSpPr>
            <a:spLocks noGrp="1"/>
          </p:cNvSpPr>
          <p:nvPr>
            <p:ph type="title"/>
          </p:nvPr>
        </p:nvSpPr>
        <p:spPr>
          <a:xfrm>
            <a:off x="838201" y="1065862"/>
            <a:ext cx="3313164" cy="4726276"/>
          </a:xfrm>
        </p:spPr>
        <p:txBody>
          <a:bodyPr>
            <a:normAutofit/>
          </a:bodyPr>
          <a:lstStyle/>
          <a:p>
            <a:r>
              <a:rPr lang="en-US" sz="4000" dirty="0">
                <a:solidFill>
                  <a:srgbClr val="FFFFFF"/>
                </a:solidFill>
              </a:rPr>
              <a:t>Emergence of HDLs</a:t>
            </a:r>
          </a:p>
        </p:txBody>
      </p:sp>
      <p:cxnSp>
        <p:nvCxnSpPr>
          <p:cNvPr id="87" name="Straight Connector 8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F31141-B1DA-4BFC-86FD-1092C85E262F}"/>
              </a:ext>
            </a:extLst>
          </p:cNvPr>
          <p:cNvSpPr>
            <a:spLocks noGrp="1"/>
          </p:cNvSpPr>
          <p:nvPr>
            <p:ph idx="1"/>
          </p:nvPr>
        </p:nvSpPr>
        <p:spPr>
          <a:xfrm>
            <a:off x="5155379" y="629587"/>
            <a:ext cx="5744685" cy="5456420"/>
          </a:xfrm>
        </p:spPr>
        <p:txBody>
          <a:bodyPr anchor="ctr">
            <a:normAutofit fontScale="92500"/>
          </a:bodyPr>
          <a:lstStyle/>
          <a:p>
            <a:pPr algn="just">
              <a:buFont typeface="Wingdings" panose="05000000000000000000" pitchFamily="2" charset="2"/>
              <a:buChar char="§"/>
            </a:pPr>
            <a:r>
              <a:rPr lang="en-US" sz="2400" dirty="0">
                <a:solidFill>
                  <a:schemeClr val="accent6"/>
                </a:solidFill>
              </a:rPr>
              <a:t>Hardware Description Languages (HDLs) </a:t>
            </a:r>
            <a:r>
              <a:rPr lang="en-US" sz="2400" dirty="0">
                <a:solidFill>
                  <a:srgbClr val="FFFFFF"/>
                </a:solidFill>
              </a:rPr>
              <a:t>allow the designers to model the concurrency of the processes found in the hardware elements. </a:t>
            </a:r>
          </a:p>
          <a:p>
            <a:pPr algn="just">
              <a:buFont typeface="Wingdings" panose="05000000000000000000" pitchFamily="2" charset="2"/>
              <a:buChar char="§"/>
            </a:pPr>
            <a:endParaRPr lang="en-US" sz="2400" dirty="0">
              <a:solidFill>
                <a:srgbClr val="FFFFFF"/>
              </a:solidFill>
            </a:endParaRPr>
          </a:p>
          <a:p>
            <a:pPr algn="just">
              <a:buFont typeface="Wingdings" panose="05000000000000000000" pitchFamily="2" charset="2"/>
              <a:buChar char="§"/>
            </a:pPr>
            <a:r>
              <a:rPr lang="en-US" sz="2400" dirty="0">
                <a:solidFill>
                  <a:srgbClr val="FFFFFF"/>
                </a:solidFill>
              </a:rPr>
              <a:t>Designs can be described </a:t>
            </a:r>
            <a:r>
              <a:rPr lang="en-US" sz="2400" dirty="0">
                <a:solidFill>
                  <a:schemeClr val="accent6"/>
                </a:solidFill>
              </a:rPr>
              <a:t>at a very abstract level</a:t>
            </a:r>
            <a:r>
              <a:rPr lang="en-US" sz="2400" dirty="0">
                <a:solidFill>
                  <a:srgbClr val="FFFFFF"/>
                </a:solidFill>
              </a:rPr>
              <a:t> by using HDLs.</a:t>
            </a:r>
          </a:p>
          <a:p>
            <a:pPr algn="just">
              <a:buFont typeface="Wingdings" panose="05000000000000000000" pitchFamily="2" charset="2"/>
              <a:buChar char="§"/>
            </a:pPr>
            <a:endParaRPr lang="en-US" sz="2400" dirty="0">
              <a:solidFill>
                <a:srgbClr val="FFFFFF"/>
              </a:solidFill>
            </a:endParaRPr>
          </a:p>
          <a:p>
            <a:pPr algn="just">
              <a:buFont typeface="Wingdings" panose="05000000000000000000" pitchFamily="2" charset="2"/>
              <a:buChar char="§"/>
            </a:pPr>
            <a:r>
              <a:rPr lang="en-US" sz="2400" dirty="0">
                <a:solidFill>
                  <a:srgbClr val="FFFFFF"/>
                </a:solidFill>
              </a:rPr>
              <a:t>The RTL description of the design derived from the </a:t>
            </a:r>
            <a:r>
              <a:rPr lang="en-US" sz="2400" dirty="0">
                <a:solidFill>
                  <a:schemeClr val="accent6"/>
                </a:solidFill>
              </a:rPr>
              <a:t>HDL source code can be converted into any fabrication technology</a:t>
            </a:r>
            <a:r>
              <a:rPr lang="en-US" sz="2400" dirty="0">
                <a:solidFill>
                  <a:srgbClr val="FFFFFF"/>
                </a:solidFill>
              </a:rPr>
              <a:t> using the logic synthesizer tools. </a:t>
            </a:r>
          </a:p>
          <a:p>
            <a:endParaRPr lang="en-US" sz="2400" dirty="0">
              <a:solidFill>
                <a:srgbClr val="FFFFFF"/>
              </a:solidFill>
            </a:endParaRPr>
          </a:p>
          <a:p>
            <a:r>
              <a:rPr lang="en-US" sz="2400" dirty="0">
                <a:solidFill>
                  <a:srgbClr val="FFFFFF"/>
                </a:solidFill>
              </a:rPr>
              <a:t>By describing the design in HDLs, </a:t>
            </a:r>
            <a:r>
              <a:rPr lang="en-US" sz="2400" dirty="0">
                <a:solidFill>
                  <a:schemeClr val="accent6"/>
                </a:solidFill>
              </a:rPr>
              <a:t>functional verification can be performed</a:t>
            </a:r>
            <a:r>
              <a:rPr lang="en-US" sz="2400" dirty="0">
                <a:solidFill>
                  <a:srgbClr val="FFFFFF"/>
                </a:solidFill>
              </a:rPr>
              <a:t> very easily.</a:t>
            </a:r>
          </a:p>
          <a:p>
            <a:endParaRPr lang="en-US" sz="2400" dirty="0">
              <a:solidFill>
                <a:srgbClr val="FFFFFF"/>
              </a:solidFill>
            </a:endParaRPr>
          </a:p>
        </p:txBody>
      </p:sp>
      <p:sp>
        <p:nvSpPr>
          <p:cNvPr id="4" name="Footer Placeholder 3">
            <a:extLst>
              <a:ext uri="{FF2B5EF4-FFF2-40B4-BE49-F238E27FC236}">
                <a16:creationId xmlns:a16="http://schemas.microsoft.com/office/drawing/2014/main" id="{58FA0B4F-8892-4132-9DF8-AD92D834B889}"/>
              </a:ext>
            </a:extLst>
          </p:cNvPr>
          <p:cNvSpPr>
            <a:spLocks noGrp="1"/>
          </p:cNvSpPr>
          <p:nvPr>
            <p:ph type="ftr" sz="quarter" idx="11"/>
          </p:nvPr>
        </p:nvSpPr>
        <p:spPr>
          <a:xfrm>
            <a:off x="5150428" y="6356350"/>
            <a:ext cx="5152157" cy="365125"/>
          </a:xfrm>
        </p:spPr>
        <p:txBody>
          <a:bodyPr anchorCtr="1">
            <a:normAutofit/>
          </a:bodyPr>
          <a:lstStyle/>
          <a:p>
            <a:pPr algn="l">
              <a:spcAft>
                <a:spcPts val="600"/>
              </a:spcAft>
            </a:pPr>
            <a:r>
              <a:rPr lang="en-US" b="1" dirty="0">
                <a:solidFill>
                  <a:srgbClr val="FFFFFF"/>
                </a:solidFill>
              </a:rPr>
              <a:t>CSE460 : VLSI Design</a:t>
            </a:r>
            <a:r>
              <a:rPr lang="en-US" dirty="0">
                <a:solidFill>
                  <a:srgbClr val="FFFFFF"/>
                </a:solidFill>
              </a:rPr>
              <a:t> </a:t>
            </a:r>
          </a:p>
        </p:txBody>
      </p:sp>
      <p:sp>
        <p:nvSpPr>
          <p:cNvPr id="5" name="Slide Number Placeholder 4">
            <a:extLst>
              <a:ext uri="{FF2B5EF4-FFF2-40B4-BE49-F238E27FC236}">
                <a16:creationId xmlns:a16="http://schemas.microsoft.com/office/drawing/2014/main" id="{AB55F852-4FF0-416C-9389-BB194B508318}"/>
              </a:ext>
            </a:extLst>
          </p:cNvPr>
          <p:cNvSpPr>
            <a:spLocks noGrp="1"/>
          </p:cNvSpPr>
          <p:nvPr>
            <p:ph type="sldNum" sz="quarter" idx="12"/>
          </p:nvPr>
        </p:nvSpPr>
        <p:spPr>
          <a:xfrm>
            <a:off x="10453254" y="6356350"/>
            <a:ext cx="900545" cy="365125"/>
          </a:xfrm>
        </p:spPr>
        <p:txBody>
          <a:bodyPr>
            <a:normAutofit/>
          </a:bodyPr>
          <a:lstStyle/>
          <a:p>
            <a:pPr>
              <a:spcAft>
                <a:spcPts val="600"/>
              </a:spcAft>
            </a:pPr>
            <a:fld id="{4022722E-B8F0-49A7-B007-BC47D25684C4}" type="slidenum">
              <a:rPr lang="en-US" smtClean="0">
                <a:solidFill>
                  <a:srgbClr val="FFFFFF"/>
                </a:solidFill>
              </a:rPr>
              <a:pPr>
                <a:spcAft>
                  <a:spcPts val="600"/>
                </a:spcAft>
              </a:pPr>
              <a:t>9</a:t>
            </a:fld>
            <a:endParaRPr lang="en-US">
              <a:solidFill>
                <a:srgbClr val="FFFFFF"/>
              </a:solidFill>
            </a:endParaRPr>
          </a:p>
        </p:txBody>
      </p:sp>
      <p:pic>
        <p:nvPicPr>
          <p:cNvPr id="9" name="Picture 8">
            <a:extLst>
              <a:ext uri="{FF2B5EF4-FFF2-40B4-BE49-F238E27FC236}">
                <a16:creationId xmlns:a16="http://schemas.microsoft.com/office/drawing/2014/main" id="{95492D96-2FF4-414D-886C-5E7A26ABB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68" y="5790091"/>
            <a:ext cx="928231" cy="928231"/>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BB5FEE1-0298-41EF-8FA9-D14AF78940C5}"/>
                  </a:ext>
                </a:extLst>
              </p14:cNvPr>
              <p14:cNvContentPartPr/>
              <p14:nvPr/>
            </p14:nvContentPartPr>
            <p14:xfrm>
              <a:off x="8731800" y="1268280"/>
              <a:ext cx="2702160" cy="4265640"/>
            </p14:xfrm>
          </p:contentPart>
        </mc:Choice>
        <mc:Fallback>
          <p:pic>
            <p:nvPicPr>
              <p:cNvPr id="6" name="Ink 5">
                <a:extLst>
                  <a:ext uri="{FF2B5EF4-FFF2-40B4-BE49-F238E27FC236}">
                    <a16:creationId xmlns:a16="http://schemas.microsoft.com/office/drawing/2014/main" id="{1BB5FEE1-0298-41EF-8FA9-D14AF78940C5}"/>
                  </a:ext>
                </a:extLst>
              </p:cNvPr>
              <p:cNvPicPr/>
              <p:nvPr/>
            </p:nvPicPr>
            <p:blipFill>
              <a:blip r:embed="rId5"/>
              <a:stretch>
                <a:fillRect/>
              </a:stretch>
            </p:blipFill>
            <p:spPr>
              <a:xfrm>
                <a:off x="8722440" y="1258920"/>
                <a:ext cx="2720880" cy="4284360"/>
              </a:xfrm>
              <a:prstGeom prst="rect">
                <a:avLst/>
              </a:prstGeom>
            </p:spPr>
          </p:pic>
        </mc:Fallback>
      </mc:AlternateContent>
    </p:spTree>
    <p:extLst>
      <p:ext uri="{BB962C8B-B14F-4D97-AF65-F5344CB8AC3E}">
        <p14:creationId xmlns:p14="http://schemas.microsoft.com/office/powerpoint/2010/main" val="2738903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D289F3E9FE8A4BB213EEDC44A62B5B" ma:contentTypeVersion="2" ma:contentTypeDescription="Create a new document." ma:contentTypeScope="" ma:versionID="f1dd77465619b76b465b931f79b7f806">
  <xsd:schema xmlns:xsd="http://www.w3.org/2001/XMLSchema" xmlns:xs="http://www.w3.org/2001/XMLSchema" xmlns:p="http://schemas.microsoft.com/office/2006/metadata/properties" xmlns:ns3="d3a13c3a-e10e-4c8f-a5d6-2caa32e75f6b" targetNamespace="http://schemas.microsoft.com/office/2006/metadata/properties" ma:root="true" ma:fieldsID="0067c40a22c072218a8b0f6fa4ad2364" ns3:_="">
    <xsd:import namespace="d3a13c3a-e10e-4c8f-a5d6-2caa32e75f6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a13c3a-e10e-4c8f-a5d6-2caa32e75f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2869D5-CD8F-4311-8500-AB72F0144ACE}">
  <ds:schemaRefs>
    <ds:schemaRef ds:uri="http://purl.org/dc/dcmitype/"/>
    <ds:schemaRef ds:uri="http://schemas.microsoft.com/office/infopath/2007/PartnerControls"/>
    <ds:schemaRef ds:uri="http://schemas.microsoft.com/office/2006/documentManagement/types"/>
    <ds:schemaRef ds:uri="d3a13c3a-e10e-4c8f-a5d6-2caa32e75f6b"/>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5E4BE45-9311-49B9-AA0C-45D9BA4FB6B3}">
  <ds:schemaRefs>
    <ds:schemaRef ds:uri="http://schemas.microsoft.com/sharepoint/v3/contenttype/forms"/>
  </ds:schemaRefs>
</ds:datastoreItem>
</file>

<file path=customXml/itemProps3.xml><?xml version="1.0" encoding="utf-8"?>
<ds:datastoreItem xmlns:ds="http://schemas.openxmlformats.org/officeDocument/2006/customXml" ds:itemID="{B17A89CA-2EE2-40DE-93C4-54CF4CD29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a13c3a-e10e-4c8f-a5d6-2caa32e75f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2447</TotalTime>
  <Words>4103</Words>
  <Application>Microsoft Office PowerPoint</Application>
  <PresentationFormat>Widescreen</PresentationFormat>
  <Paragraphs>731</Paragraphs>
  <Slides>39</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Agency FB</vt:lpstr>
      <vt:lpstr>Aharoni</vt:lpstr>
      <vt:lpstr>Amasis MT Pro Black</vt:lpstr>
      <vt:lpstr>Arial</vt:lpstr>
      <vt:lpstr>Calibri</vt:lpstr>
      <vt:lpstr>Calibri Light</vt:lpstr>
      <vt:lpstr>Cambria Math</vt:lpstr>
      <vt:lpstr>CMSS10</vt:lpstr>
      <vt:lpstr>CMTT10</vt:lpstr>
      <vt:lpstr>Courier New</vt:lpstr>
      <vt:lpstr>Wingdings</vt:lpstr>
      <vt:lpstr>Office Theme</vt:lpstr>
      <vt:lpstr>Introduction to Digital Design in Verilog</vt:lpstr>
      <vt:lpstr>Introduction to Digital Design in Verilog</vt:lpstr>
      <vt:lpstr>PowerPoint Presentation</vt:lpstr>
      <vt:lpstr>Evolution of CAD systems</vt:lpstr>
      <vt:lpstr>Introduction to  CAD tools</vt:lpstr>
      <vt:lpstr>Introduction to  CAD tools</vt:lpstr>
      <vt:lpstr>PowerPoint Presentation</vt:lpstr>
      <vt:lpstr>CAD tools providers</vt:lpstr>
      <vt:lpstr>Emergence of HDLs</vt:lpstr>
      <vt:lpstr>Verilog HDL</vt:lpstr>
      <vt:lpstr>Basic building block of Verilog</vt:lpstr>
      <vt:lpstr>Verilog module and ports</vt:lpstr>
      <vt:lpstr>Basic Syntax and Lexical Conventions </vt:lpstr>
      <vt:lpstr>Basic Syntax and Lexical Conventions </vt:lpstr>
      <vt:lpstr>Basic Syntax and Lexical Conventions </vt:lpstr>
      <vt:lpstr>Basic Syntax and Lexical Conventions </vt:lpstr>
      <vt:lpstr>Basic Syntax and Lexical Conventions </vt:lpstr>
      <vt:lpstr>Basic Syntax and Lexical Conventions</vt:lpstr>
      <vt:lpstr>Basic Syntax and Lexical Conventions</vt:lpstr>
      <vt:lpstr>Verilog Representations of Digital Circuits</vt:lpstr>
      <vt:lpstr>Structural representation</vt:lpstr>
      <vt:lpstr>Behavioral representation</vt:lpstr>
      <vt:lpstr>Verilog Operators</vt:lpstr>
      <vt:lpstr>Verilog Operators</vt:lpstr>
      <vt:lpstr>Verilog Operators</vt:lpstr>
      <vt:lpstr>Verilog Operators</vt:lpstr>
      <vt:lpstr>Verilog Operators</vt:lpstr>
      <vt:lpstr>Verilog Operators</vt:lpstr>
      <vt:lpstr>Concurrent Statements</vt:lpstr>
      <vt:lpstr>Procedural Statements</vt:lpstr>
      <vt:lpstr>Procedural Statements</vt:lpstr>
      <vt:lpstr>Procedural Statements</vt:lpstr>
      <vt:lpstr>Subcircuits in Verilog</vt:lpstr>
      <vt:lpstr>4-bit Ripple Carry Adder</vt:lpstr>
      <vt:lpstr>4-bit Ripple Carry Adder</vt:lpstr>
      <vt:lpstr>wire vs reg </vt:lpstr>
      <vt:lpstr>Additional Verilog Datatypes</vt:lpstr>
      <vt:lpstr>Additional Verilog Datatypes</vt:lpstr>
      <vt:lpstr>Text &amp;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Beig Rajibul Hasan 1506005</dc:creator>
  <cp:lastModifiedBy>nazmul turjo</cp:lastModifiedBy>
  <cp:revision>531</cp:revision>
  <dcterms:created xsi:type="dcterms:W3CDTF">2021-06-17T03:43:52Z</dcterms:created>
  <dcterms:modified xsi:type="dcterms:W3CDTF">2021-06-19T10:10:41Z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0x01010037D289F3E9FE8A4BB213EEDC44A62B5B</vt:lpwstr>
  </property>
</Properties>
</file>