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8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8" r:id="rId11"/>
    <p:sldId id="284" r:id="rId12"/>
    <p:sldId id="286" r:id="rId13"/>
    <p:sldId id="285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8:36:40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20196 5295 587 0,'0'0'77'15,"0"0"-22"-15,0 0 11 16,0 0 50-16,0 0-2 15,0 0-17-15,0 0-3 0,0 0-28 16,-49 39 6 0,49-37-12-16,0-2-19 0,0 0-12 15,0 0-12-15,0 0-5 16,9-2 6-16,31-23 3 16,26-17-6-16,31-19 2 15,25-14-3-15,14-7-10 16,10-3-4-16,0 4 0 15,-11 4-5-15,-16 14 5 16,-22 13 1-16,-24 14 0 16,-21 12-1-16,-15 9 0 15,-14 5-2-15,-11 6 5 16,-9 2-4-16,-3 2 2 16,0 0-1-16,0 0 2 15,0 0-2-15,0 0-9 0,0 0-6 16,0 0-17-16,0 0-8 15,-12 0-16-15,-2 5-48 16,-3-1-39-16,4-2-77 16,7-2-42-16,6 0-192 15</inkml:trace>
  <inkml:trace contextRef="#ctx0" brushRef="#br0" timeOffset="530.6">21339 4447 714 0,'0'0'142'0,"0"0"-67"15,0 0 6-15,0 0 30 16,0 0-7-16,0 0-63 16,-41 9-23-16,41-9-1 15,6 0-1-15,20-3-4 16,14-9-7-16,17-4 1 16,5-1-5-16,0-1 6 15,-10 7-7-15,-12 4-6 0,-15 3 6 16,-13 4 3-16,-7 0-3 15,-5 5-4 1,0 22 4-16,0 15 1 0,-5 8 10 16,-8 5 4-16,-3-5-5 15,-4-4-4-15,-5-1 3 16,-7-2 5-16,-6-1 3 16,-4-3 4-16,3-9-5 15,8-9-7-15,8-14 4 16,9-7 8-16,2 0 7 15,-4-22-8-15,-4-14-9 0,1-11-6 16,3-5-5 0,3 4-10-16,4 9-23 0,0 10-6 15,-3 10-25 1,0 7-73-16,0 6-119 0,-4 4-136 16</inkml:trace>
  <inkml:trace contextRef="#ctx0" brushRef="#br0" timeOffset="1385.83">22264 3567 969 0,'0'0'164'16,"0"0"-105"-16,0 0 7 0,0 0-10 16,0 0-17-1,0 0-29-15,-16 162 34 0,11-63 4 16,4 2-17-16,1-7-9 15,0-10 13-15,0-9-3 16,0-11-14-16,0-9-6 16,0-11-3-16,0-16-6 15,0-12-2-15,0-13 1 16,0-3 4-16,0-5 9 16,0-31 11-16,0-28-3 15,0-30-18-15,0-25-4 16,-2-8 1-16,2 3-2 15,3 12-4-15,12 21 2 16,-2 22 2-16,0 23 1 16,-3 15 0-16,-6 18 4 0,-1 6 7 15,-3 7 8-15,2 0-5 16,4 0-7-16,11 19-7 16,12 19 0-16,10 20 4 15,4 11-3-15,-4 9 1 16,-5 2-1-16,-4-6 1 15,-3-8-3-15,-5-10-1 16,1-14-18-16,-4-10-5 16,-3-10-32-16,4-13-46 15,2-9-124-15,-2-11-205 16</inkml:trace>
  <inkml:trace contextRef="#ctx0" brushRef="#br0" timeOffset="1629.64">22209 4056 916 0,'0'0'141'0,"0"0"-85"15,0 0 55-15,0 0-14 16,0 0-16-16,0 0-48 0,-29 22-12 15,75-53-21-15,22-13 0 16,13-10-56-16,8-5-113 16,-6 4-174-16,-15 5-316 15</inkml:trace>
  <inkml:trace contextRef="#ctx0" brushRef="#br0" timeOffset="2011.15">23057 3315 684 0,'0'0'113'16,"0"0"-62"-16,-92 45 72 15,56 4-21-15,1 7-42 0,10 1-10 16,9-8-13-16,13-12-23 15,3-10-1-15,14-10-3 16,21-9-5-16,13-8-5 16,10 0-6-16,2 0-8 15,-5 0 10-15,-11 0-1 16,-16 15 3-16,-15 7 2 16,-13 7 11-16,0 2 14 15,-27 2-3-15,-11 0 6 16,-4-5 10-16,4-6-13 15,7-7-11-15,12-5-12 0,8-5-2 16,7-5-25 0,4 0-37-16,0 0-49 0,15-11-152 15,13-11-179-15</inkml:trace>
  <inkml:trace contextRef="#ctx0" brushRef="#br0" timeOffset="2361.85">23413 3131 734 0,'0'0'71'0,"0"0"22"16,-83 57 16-16,55-8-34 0,9 2-24 15,11-1-20 1,8-3-7-16,9-9-17 0,21-7 2 15,12-9-6-15,12-7-3 16,5-6-2-16,2-4-8 16,-5 1 2-16,-13 5-1 15,-13 6 2-15,-15 8 7 16,-15 5 11-16,0 6 19 16,-23 0 1-16,-8-3-8 15,1-5-5-15,2-7-2 16,7-7-9-16,7-5-7 15,8-6-2-15,5-1-24 16,1-2-22-16,0 0-87 0,14-16-230 16</inkml:trace>
  <inkml:trace contextRef="#ctx0" brushRef="#br0" timeOffset="2611.89">23747 3224 1185 0,'0'0'67'0,"0"0"37"16,0 0-1-16,0 0-52 0,0 0-24 16,0 0-16-16,21 88 20 15,-8-52-6-15,5-3-14 16,-3-7-10-16,3-2-1 15,-5-4-27-15,2-6-101 16,-4-12-193-16,-8-2-596 16</inkml:trace>
  <inkml:trace contextRef="#ctx0" brushRef="#br0" timeOffset="2810.84">23653 2916 635 0,'0'0'674'0,"0"0"-612"0,0 0 24 15,0 0-30-15,0 0-28 16,0 0-28-16,-11-26-21 16,11 26-68-16,0 15-150 15,17 9-117-15,10 6-277 16</inkml:trace>
  <inkml:trace contextRef="#ctx0" brushRef="#br0" timeOffset="3432.59">24199 3055 568 0,'0'0'342'0,"0"0"-316"15,-2-93-5-15,-12 78 41 16,-6 11-43-16,-4 4-13 16,-4 15-6-16,-4 22-4 15,6 8 4-15,3 4 0 16,11-7 0-16,9-9-1 16,3-11 0-16,0-8-6 15,14-10 3-15,10-4 4 16,4-10 11-16,3-20 15 0,-2-9 5 15,-4-5 39 1,-10 2 29-16,-3 6 3 0,-8 7-8 16,-4 9-37-1,0 11 0-15,0 4-24 0,0 5-20 16,0 0 1-16,0 0-12 16,0 25-2-16,12 24 0 15,9 21 0-15,7 14 1 16,5 3 5-16,8-1-3 15,2-2-3-15,2-4-8 16,-5-2-4-16,-6-4-5 16,-7-5 3-16,-8-7-11 15,-9-4 0-15,-6-5 10 16,-4-7 5-16,0-8-11 0,-9-12-2 16,-12-7-1-16,-9-8 17 15,-13-5 6-15,-12-6 1 16,-2 0 12-16,3 0 3 15,7-6 0-15,8-8 7 16,6-6 9-16,5-9 4 16,7-8-16-16,4-15-11 15,9-7-5-15,8-10-3 16,0-4-12-16,19 0-32 16,12-4-37-16,5-3-84 15,1 1-211-15,-2 3-550 16</inkml:trace>
  <inkml:trace contextRef="#ctx0" brushRef="#br0" timeOffset="3928.97">24369 2867 897 0,'0'0'151'15,"0"0"-137"-15,0 0 64 16,0 0 48-16,83-55-37 0,-70 55-37 16,3 1-23-16,0 24-4 15,4 13 16-15,-3 12 14 16,-1 6-16-16,-6 6-16 15,0-6-13-15,-5-9-5 16,-5-12 0-16,0-15-3 16,0-11-1-16,0-7 5 15,0-2 4-15,0-2 4 16,0-32 5-16,4-19-8 16,9-20-11-16,4-7 0 15,5 7-4-15,2 13-2 16,-4 18 5-16,-4 15-1 0,-5 15 2 15,-4 5 0 1,2 6 0-16,3 1 0 16,6 0-4-16,4 11 1 15,8 9 3-15,5 8-7 0,0 7-8 16,2 4-27-16,-1 6-38 16,0 4-42-16,-3-3-125 15,-6-10-332-15</inkml:trace>
  <inkml:trace contextRef="#ctx0" brushRef="#br0" timeOffset="5096.59">25061 2646 764 0,'0'0'55'15,"0"0"-3"-15,0 0 83 0,0 0 9 16,0 0-40 0,0 0-38-16,34-46-6 0,-18 46-7 15,4 0-25-15,4 14-8 16,0 19-13-16,-4 9 1 15,-9 7 2-15,-6 3 1 16,-5-7 11-16,0-9-9 16,0-11 0-16,-5-11 0 15,0-8 0-15,3-3-6 16,2-3 1-16,0 0-2 16,0-4 2-16,0-24 8 15,2-14-7-15,17-17-9 16,6-3-2-16,6 2 1 0,2 13 1 15,-3 10-1 1,0 8 1-16,-3 11-1 0,-6 7 1 16,-3 5-3-16,-8 6 2 15,-1 0-5-15,-2 10 4 16,3 17 2-16,-4 11 2 16,-5 6 7-16,-1 2 3 15,0 0 6-15,0-7-1 16,0-8-3-16,-4-12-9 15,2-8-2-15,2-10-2 16,0-1 2-16,0 0 4 16,2-26 17-16,15-18-4 15,9-20-20-15,6-12-1 16,9-5-9-16,6 0-14 0,3 10-3 16,3 13 9-16,-9 21 1 15,-13 19-1-15,-7 12 15 16,-8 6 0-16,-4 8-1 15,1 19 2-15,1 8 0 16,1 6 4-16,3 3 0 16,3-6 0-16,1-5-1 15,7-10 0-15,2-9 1 16,2-12-1-16,0-2 3 16,4-16 3-16,-1-18-3 15,0-9-1-15,-5-10-1 16,-3-5 5-16,-7-1-3 15,-7 4 1-15,-10 9-3 16,-4 12-2-16,0 13-1 16,-11 10-10-16,-5 11-1 0,-3 0 10 15,-2 13-1-15,-3 17-1 16,7 7 4-16,6 7 0 16,11 1 0-16,0 4 4 15,13-3-1-15,17-2-3 16,10-10-2-16,11-10-46 15,4-15-95-15,8-9-101 16,-9-20-302-16</inkml:trace>
  <inkml:trace contextRef="#ctx0" brushRef="#br0" timeOffset="5706.47">26643 2032 796 0,'0'0'286'15,"0"0"-177"-15,0 0-18 16,0 0-16-16,0 0-13 16,0 0-3-16,0 107-24 15,0-80-1-15,0-12 2 16,0-7-4-16,0-6-10 0,0-2-9 15,3-2-2 1,13-21 0-16,5-12-6 0,7-12-5 16,1-5-8-1,-2 9-5-15,-2 10 1 0,-4 18 1 16,-3 15 9-16,-1 5 0 16,5 23 0-16,4 11 2 15,4 1 3-15,3-6-3 16,4-12 0-16,3-16-1 15,4-6-10-15,0-14-2 16,-3-27 4-16,-5-12-7 16,-12-18 4-16,-15-13-14 0,-9-4 11 15,-8-1-14 1,-17 4-7-16,0 15-2 16,3 13 33-16,6 18 5 0,5 17 26 15,5 11 15-15,3 9 19 16,3 2-11-16,0 0-21 15,0 0-4-15,0 0-13 16,2 21-6-16,10 13-3 16,6 13 11-16,1 8-3 15,4 5 3-15,2 2-2 16,5-2 3-16,6-2-8 16,3-11-6-16,4-12-3 15,5-15-6-15,4-18-21 16,-4-2-39-16,-1-32-112 15,-12-12-168-15</inkml:trace>
  <inkml:trace contextRef="#ctx0" brushRef="#br0" timeOffset="5917.66">27144 1543 1149 0,'0'0'92'16,"0"0"-42"-16,0 0 39 15,0 0-20-15,85-44-52 16,-3 5-17-16,15-3-73 16,-4-1-166-16,-17 6-336 0</inkml:trace>
  <inkml:trace contextRef="#ctx0" brushRef="#br0" timeOffset="6443.49">25727 3683 865 0,'0'0'265'16,"0"0"-250"-16,0 0 77 15,0 0 45-15,0 0-49 16,0 0-52-16,7-14-29 15,65-33-7-15,37-21 0 16,38-17-4-16,32-21-9 16,27-20 4-16,21-6-20 15,6 3-18-15,-9 13 8 16,-20 25 13-16,-38 19-30 16,-40 23-5-16,-42 25-34 15,-45 15-39-15,-39 9-34 16,-27 7-149-16</inkml:trace>
  <inkml:trace contextRef="#ctx0" brushRef="#br0" timeOffset="10325.94">26279 4314 188 0,'0'0'764'0,"0"0"-640"16,0 0 2-16,0 0 13 15,0 0-20-15,0 0-33 16,0-15-21-16,0 15-18 16,3 0-13-16,1 0-13 15,3 4-4-15,10 22-12 16,8 20 8-16,8 17 10 15,2 10-3-15,2 5-5 16,-2-1-6-16,-2-3 2 0,-1-8 0 16,-6-7-11-16,-4-8 1 15,-2-9-2-15,-3-8-3 16,-2-8-15-16,1-8-16 16,-2-5-23-16,-4-7-2 15,-5-4-66-15,-5-2-36 16,0-6-71-16,-17-18-166 15</inkml:trace>
  <inkml:trace contextRef="#ctx0" brushRef="#br0" timeOffset="10670.28">26343 4268 888 0,'0'0'64'0,"0"0"-64"16,0 0 0-16,63-100 33 16,-8 63-23-16,3 5-7 15,-2 10 0-15,-12 12 5 16,-13 10 31-16,-11 13 9 15,-14 26-10-15,-6 21 15 0,-10 15 3 16,-22 10-17 0,-10-2-20-16,-1-8-4 15,2-16-8-15,10-16-7 0,10-16-2 16,12-13-15-16,9-14-53 16,0 0-144-16,25-22-185 15</inkml:trace>
  <inkml:trace contextRef="#ctx0" brushRef="#br0" timeOffset="11202.88">27040 4127 174 0,'0'0'639'15,"0"0"-554"-15,0 0 54 16,0 0-14-16,26-113-55 16,-15 77-30-16,-3 7-7 15,-6 1 0-15,-2 6-5 16,-2 6 2-16,-20 3-9 16,-9 6-9-16,-9 7-11 15,-2 0-1-15,-1 24-1 16,1 9-3-16,9 8 0 0,8 4 1 15,11 2 3-15,11-4 2 16,3-8 1 0,6-4-1-16,17-11-2 0,6-5 5 15,7-8 4-15,5-7 4 16,3 0 1-16,0-13-9 16,0-9 1-16,-6-5-1 15,-6-5-3-15,-3-4 5 16,-11-2 8-16,-2 2-4 15,-5 3 9-15,-8 8-12 16,-3 8-4-16,0 8 11 16,0 7 19-16,0 2-11 15,0 0-11-15,0 0-12 16,8 11-1-16,9 4-3 16,11 3 3-16,8-4-14 0,9-8-37 15,3-6-21-15,1 0-82 16,-4 0-147-16,-11-16-158 15</inkml:trace>
  <inkml:trace contextRef="#ctx0" brushRef="#br0" timeOffset="11465.93">27539 3628 900 0,'0'0'286'0,"0"0"-113"15,0 0-37-15,0 0-51 16,0 0-47-16,0 0-23 15,-13 33-2-15,13 8 10 16,9 5-4-16,3 1-8 0,4-2 7 16,-2 2-4-16,2-5-1 15,-4-7-7-15,-2-8-5 16,-4-12 0-16,-3-7-2 16,-1-5-3-16,-2-3-26 15,0 0-4-15,0-11-9 16,0-25-39-16,-8-18-67 15,4-10-103-15,1 5-147 16</inkml:trace>
  <inkml:trace contextRef="#ctx0" brushRef="#br0" timeOffset="11817.95">27539 3628 662 0,'-45'-12'96'16,"22"15"24"-16,2 8 90 15,4 0-60-15,3-3-75 16,8-5 3-16,3 0-24 15,3-3-34-15,0 0-7 16,0 0-4-16,22-8 1 16,15-13-2-16,15-10 0 15,11-6-5-15,4-4-1 16,0 0 1-16,-7 4-1 16,-9 5-1-16,-19 9 1 15,-13 10-1-15,-11 7 0 16,-6 4-1-16,-2 2 15 0,0 0 6 15,0 0 3 1,0 8-13-16,-13 20-10 16,0 15 3-16,-1 15-3 0,6 4 5 15,8-5 3-15,0-8 3 16,18-15 2-16,18-12-13 16,10-14-1-16,17-8-16 15,8-17-67-15,3-16-111 16,-9-5-276-16</inkml:trace>
  <inkml:trace contextRef="#ctx0" brushRef="#br0" timeOffset="12261.99">28475 3221 933 0,'0'0'105'0,"22"-82"34"0,-15 48 2 15,-7 5-47-15,0 6-49 16,-7 4-11-16,-9 8 11 15,-7 5-26-15,-3 6-8 16,-7 9-6-16,-5 26-3 16,-2 15-1-16,1 11-1 15,7 6 2-15,6-5 0 16,14-7-1-16,9-8 0 16,3-13-2-16,12-7 1 15,14-10-2-15,5-14-2 0,3-3 1 16,2-14-1-16,0-16 1 15,-4-7 3-15,-2-7 3 16,-7 0 2 0,-5 1 18-16,-8 4 8 0,-5 6 1 15,-3 10-12-15,-2 8-10 16,0 10-3-16,0 5-1 16,0 0-6-16,0 0-2 15,6 0-4-15,4 12-7 16,7 9 1-16,8 2 5 15,1 1-3-15,4-8-13 16,6-6-13-16,4-10-27 16,3 0-16-16,3-19-73 15,-5-14-88-15,-8-10-139 16</inkml:trace>
  <inkml:trace contextRef="#ctx0" brushRef="#br0" timeOffset="12554.9">28800 2514 621 0,'0'0'306'16,"0"0"-149"-16,0 0 19 15,0 0 3-15,0 0-65 16,-75-84-29-16,75 84-29 16,0 0-3-16,0 0-18 15,0 0-20-15,5 18-7 16,13 21-5-16,7 14 23 0,5 11-11 15,3 5-2-15,1 4-1 16,2-6 0-16,-3-8-7 16,-2-6-4-16,-4-9-1 15,-1-10 0-15,-3-6-15 16,0-8-17-16,0-10-36 16,-1-10-46-16,-2-6-89 15,-8-34-218-15</inkml:trace>
  <inkml:trace contextRef="#ctx0" brushRef="#br0" timeOffset="12799.34">29112 2285 1033 0,'0'0'172'16,"0"0"-63"-16,0 0 71 15,0 0-45-15,0 0-75 16,0 0-31-16,-30-22-10 15,43 53-14-15,7 16 32 16,4 11 1-16,0 6-23 16,-1 0-3-16,0 0-9 15,2-7-3-15,-1-5-21 16,1-6-60-16,2-10-59 16,-4-19-235-16,-2-17-855 15</inkml:trace>
  <inkml:trace contextRef="#ctx0" brushRef="#br0" timeOffset="13101.93">29655 2549 898 0,'0'0'155'16,"0"0"-71"-16,60-114 86 15,-41 70-50-15,0 0-62 16,-8 3-8-16,-4 10 0 15,-7 8-28-15,0 8-6 16,-10 11-5-16,-10 4-3 16,-10 3-8-16,-5 29-9 15,-4 16 9-15,5 10 0 16,10 6 0-16,13 1 4 0,11-8-1 16,3-3 0-1,26-10 0-15,17-16-2 0,13-20-1 16,15-8-9-1,2-33-58-15,-2-17-66 0,-14-12-170 16,-15-6-440-16</inkml:trace>
  <inkml:trace contextRef="#ctx0" brushRef="#br0" timeOffset="13395.34">30032 1849 835 0,'0'0'115'0,"0"0"46"15,0 0 44-15,0 0-73 16,0 0-53-16,0 0 9 16,-45-82-26-16,45 81 14 15,-1 1-14-15,1 0-26 16,0 0-16-16,0 0-9 16,0 0-11-16,0 19-2 15,3 23 2-15,14 21 3 16,8 15 16-16,6-1 3 15,5-2 5-15,0-7-12 16,-1-8-11-16,-3-3-4 16,-8-10-4-16,1-8-22 15,1-3-51-15,-1-11-97 16,-8-18-345-16</inkml:trace>
  <inkml:trace contextRef="#ctx0" brushRef="#br0" timeOffset="16601.89">24951 5378 950 0,'0'0'78'16,"0"0"-62"-16,0 0 63 0,0 0 25 16,0 0-45-1,0 0-32-15,0 0-15 0,0 0-4 16,-27 18 6-16,73-37 14 16,23-19 9-16,20-11-16 15,19-15-9-15,11-5-7 16,12-1 6-16,-1-1-6 15,-12 10 3-15,-23 11-7 16,-32 15 4-16,-29 17 8 16,-20 9 6-16,-12 9 3 15,-2 0-2-15,0 0-4 16,0 0-6-16,-2 0-8 16,-5 3-1-16,-1 3-1 0,2-2-11 15,-1 1-31-15,4-1-12 16,0 3-30-16,-2 0-36 15,-1 3-49-15,-5-2-107 16,-2-4-83-16</inkml:trace>
  <inkml:trace contextRef="#ctx0" brushRef="#br0" timeOffset="17137.78">25794 4724 704 0,'0'0'52'15,"0"0"-6"-15,0 0 80 16,0 0-1-16,0 0-21 15,0 0-34-15,-79-3-18 16,79 3 6-16,0-4-19 16,17-1-17-16,19-1-12 15,14 1-2-15,11 2-5 16,5 1-3-16,-1 2-2 16,-10 0 2-16,-12 0 0 15,-16 0 0-15,-15 0 0 0,-7 2 4 16,-5 4-3-16,0 5 1 15,0 6 4-15,-8 8 17 16,-9 6-9-16,-3 9-2 16,-7 6 8-16,-3 2-9 15,-1 2 4-15,1-8-1 16,5-7-1-16,4-11-9 16,4-8 4-16,6-5-1 15,0-7 3-15,1-4 0 16,-2-4 27-16,-3-19-9 15,-3-13-16-15,1-13-10 16,4-7-2-16,4-4-3 0,6 7-26 16,3 12-38-16,0 12-100 15,0 8-321-15</inkml:trace>
  <inkml:trace contextRef="#ctx0" brushRef="#br0" timeOffset="18178.09">25692 6582 567 0,'0'0'312'16,"0"0"-312"-16,0 0 0 15,0 0 45-15,0 0 82 16,0 0-5-16,-43 7-43 16,43-7-30-16,0 0-20 15,17-13 4-15,26-18-17 16,24-18-16-16,27-13 0 16,18-8 0-16,4-3 2 15,2 0 4-15,-14 11 9 16,-23 15 24-16,-27 17 1 0,-26 14-27 15,-17 10-9-15,-11 6-2 16,0 0 2-16,0 0 6 16,0 0-4-16,0 0-6 15,-13 12-4-15,-3 4-10 16,1-1-31-16,5-6-47 16,4-3-22-16,6-5-111 15,0-1-177-15</inkml:trace>
  <inkml:trace contextRef="#ctx0" brushRef="#br0" timeOffset="18724.59">26459 5845 764 0,'0'0'34'0,"0"0"-27"16,0 0 70-16,0 0 24 16,0 0 0-16,0 0-30 15,-19 13-26-15,20-10-10 16,16 0-4-16,13 0 21 16,8-3-34-16,11 0-7 15,7 0 4-15,-2-8-13 0,-2 1 0 16,-9-1-2-16,-18 7 0 15,-10-1 1-15,-13 2-1 16,-2 0 0-16,-5 18 2 16,-17 20 5-16,-8 15 17 15,-3 9 5-15,0-3-9 16,5-6-10-16,3-7 2 16,4-12 0-16,3-9 7 15,6-10-6-15,3-8-2 16,5-2-3-16,1-5 4 15,-4 0 9-15,-6-6 14 16,-6-21-18-16,-8-12-13 16,0-12-4-16,2-4 0 15,5 1-1-15,4 13 0 0,5 15 1 16,4 13 0-16,4 10 0 16,3 3 0-16,0 0-1 15,0 14-4-15,16 16-3 16,10 12 8-16,5 7-48 15,3-3-99-15,2-8-176 16,-4-11-519-16</inkml:trace>
  <inkml:trace contextRef="#ctx0" brushRef="#br0" timeOffset="19317.97">27356 5242 783 0,'0'0'37'16,"0"0"33"-16,-91 97 60 16,70-56-37-16,8-2-37 15,11-3-25-15,2-6-16 16,12-6-3-16,15-8-1 0,13-5-3 16,6-4-2-16,8-7-6 15,-3 0-1-15,-9 0-8 16,-11 3 2-16,-12 6 1 15,-14 10 3-15,-5 8 3 16,-18 6 6-16,-16 4 15 16,-4-5 14-16,1-9 15 15,5-7 8-15,9-8-15 16,6-7-19-16,11-1-15 16,6 0-7-16,0-18-2 15,17-14-117-15,12-4-147 16,7-6-235-16</inkml:trace>
  <inkml:trace contextRef="#ctx0" brushRef="#br0" timeOffset="19681.95">27721 5461 863 0,'0'0'131'0,"0"0"-98"16,60-87 54-16,-27 43-4 15,1-5-2-15,1-2-8 16,-7-2-30-16,-4 7-13 16,-8 4-9-16,-10 10-12 15,-6 10 3-15,-5 8 1 16,-20 7-5-16,-9 7-8 16,-8 5-1-16,-1 22 1 15,-3 12-3-15,7 8 3 16,9 5 0-16,15 1 1 0,15-3 1 15,0-4 1-15,30-7-1 16,15-8 6-16,10-9-7 16,9-14-2-16,8-8-18 15,5-10-34-15,5-19-43 16,-6-9-98-16,-7-4-7 16,-11-2 15-16,-16-2-88 15,-6-1-160-15</inkml:trace>
  <inkml:trace contextRef="#ctx0" brushRef="#br0" timeOffset="20112.03">28475 4896 474 0,'0'0'193'0,"0"0"-25"0,0 0-22 15,0 0-9 1,-20-84-67-16,0 78-39 0,-6 6-20 16,1 0-9-16,-7 28-2 15,-1 17 1-15,2 12 3 16,3 3-2-16,9-7 0 15,9-13-2-15,10-8 0 16,0-13 0-16,13-10 0 16,10-7 0-16,7-2 0 15,1-16 7-15,2-12-2 0,-3-8 8 16,-5-5 16 0,-5 0 27-16,-2 4 17 15,-8 7-24-15,1 11-15 0,-8 10 10 16,-2 7 4-16,-1 2-26 15,2 0-12-15,4 19-10 16,6 23 0-16,6 23 6 16,2 19 1-16,-3 15-4 15,-1 9 8-15,-2 4-7 16,-4 0 6-16,2-8-10 16,0-12 2-16,0-15 3 15,-2-22-5-15,3-16-2 16,1-17-8-16,0-14-13 15,7-8-38-15,2-16-38 16,3-24-55-16,-11-15-194 0,-12-14-533 16</inkml:trace>
  <inkml:trace contextRef="#ctx0" brushRef="#br0" timeOffset="20823.31">28730 4663 881 0,'0'0'192'15,"0"0"-61"-15,0 0-9 16,0 0-52-16,0 0-50 16,0 0-17-16,12 65 35 15,-6-23-3-15,6-3-7 16,0-6-3-16,7-5-5 16,5-9-5-16,3-8 0 15,1-11-1-15,4 0-8 16,-1-13 0-16,-1-10-5 15,-5-6 5-15,-4-3-5 0,-6-7 8 16,-2-5 2-16,-7-5-8 16,-1 0-3-16,-4 9-1 15,-1 11 1-15,0 14 3 16,0 10-3-16,0 5 3 16,0 0-3-16,0 0 0 15,0 9-1-15,3 11-3 16,9 3 3-16,6 3 1 15,3-4 2-15,4-1 3 16,2-7-4-16,0-5 0 16,-1-4 0-16,-1-5 0 15,-1 0-1-15,2-20 3 16,3-12 1-16,-3-9-3 0,-4-10 1 16,-6-11-2-16,-6-2 0 15,-5 2 0-15,-3 11-4 16,-2 15-1-16,0 17 3 15,-5 10-1-15,-9 7-2 16,-3 2 2-16,-5 22-8 16,2 18 6-16,2 8 2 15,7 3 3-15,11-4-2 16,3-5 2-16,24-6 4 16,14-10-4-16,11-9-7 15,4-13-45-15,2-4-69 16,-7-4-145-16,-11-22-354 15</inkml:trace>
  <inkml:trace contextRef="#ctx0" brushRef="#br0" timeOffset="21365.02">29610 4177 645 0,'0'0'144'0,"0"0"9"15,0 0 45-15,0 0-79 16,0 0-21-16,0 0-36 16,82-67-6-1,-59 67-20-15,-1 0 4 0,1 1-4 16,-1 18-13-16,-2 4-10 15,-7 12-4-15,-6 10 1 16,-4 7 2-16,-3 5-3 16,0-4 6-16,0-9-9 15,0-9 1-15,0-13-5 16,0-10 2-16,0-9 0 16,0-3-3-16,0 0 7 15,0 0 11-15,0-25 9 16,-1-18-9-16,1-19-19 15,0-12-2-15,7-3-10 0,12 10 0 16,2 12-6-16,-6 16 6 16,0 17 11-1,-7 13 1-15,-2 9-1 0,4 0 1 16,3 0-3-16,10 12 2 16,5 12 1-16,3 6 0 15,1 6 1-15,-1 3 1 16,-4 3-2-16,-6 3 0 15,-5-2-4-15,-7-4-23 16,-6-6-47-16,-1-9-99 16,-1-20-254-16</inkml:trace>
  <inkml:trace contextRef="#ctx0" brushRef="#br0" timeOffset="21760.86">30277 3340 243 0,'0'0'784'0,"0"0"-640"15,0 0 34-15,0 0-46 16,0 0-30-16,0 0-34 15,-31-58-22-15,31 58-2 16,0 0-15-16,0 1-17 0,7 23-9 16,16 20 0-16,6 17 20 15,3 12-13-15,1 9 6 16,-4 1-6-16,1-3 1 16,-1-3 1-16,-4-8-9 15,-4-6-2-15,-2-10 0 16,-6-9-1-16,-3-11-3 15,-3-11-17-15,-4-6-15 16,-1-8-25-16,-1-7-37 16,-1-1-72-16,0-12-89 0,0-20-523 15</inkml:trace>
  <inkml:trace contextRef="#ctx0" brushRef="#br0" timeOffset="22218.39">30232 3967 614 0,'0'0'71'15,"0"0"27"-15,0 0 2 16,0 0 0-16,0 0-28 0,0 0-41 16,87-62-31-16,-27 23-1 15,1 2 0-15,-3 1 2 16,-6 5 2-16,-7 2 38 16,-10 7 66-16,-12 5 4 15,-8 5-29-15,-8 2-9 16,-5 7 9-16,-2 0-21 15,0 3-18-15,0 0-8 16,0 0 1-16,1 0-19 16,-1 0-5-16,5 0-6 15,2 9-6-15,2 12 2 0,3 9 11 16,-2 1 1-16,0 4-1 16,-3-1-7-16,-1-3-4 15,0-5-2-15,0-10-12 16,-2-1-39-16,1-9-55 15,1-6-97-15,0-6-232 16</inkml:trace>
  <inkml:trace contextRef="#ctx0" brushRef="#br0" timeOffset="22474.66">30721 3238 986 0,'0'0'191'0,"0"0"-104"15,0 0 88-15,0 0-51 16,0 0-46-16,0 0-43 16,-4-12-19-16,4 12-5 15,0 0-11-15,0 0-1 16,0 0-9-16,0 0-31 15,2 0-91-15,22 4-170 16,5 4-294-16</inkml:trace>
  <inkml:trace contextRef="#ctx0" brushRef="#br0" timeOffset="23194.46">31248 3410 763 0,'0'0'119'15,"0"0"-28"-15,30-81 76 16,-30 60-67-16,0 5-55 16,-19 7-26-16,-14 8-8 15,-8 1-11-15,-8 19-3 16,0 14-2-16,7 12 4 15,5 8 0-15,10 2 0 0,14 3 0 16,7-6 1 0,6-8 0-16,7-10 3 0,16-10 0 15,7-13 2-15,3-11 0 16,3 0 8-16,-4-19-2 16,-5-11 3-16,-5-5-2 15,-2-7-8-15,-7 2 24 16,-1 1-7-16,-3 7 14 15,-2 10-16-15,-3 10 1 16,-3 10-10-16,1 2-6 16,3 0 0-16,3 14-4 15,5 8 0-15,7 1 0 16,0-2 0-16,3-9-3 16,8-10-4-16,9-2-22 0,4-11-31 15,-1-22-26-15,-6-9-16 16,-10-13 10-16,-9-11 33 15,-9-14 16-15,0-9 27 16,-3-2 16-16,-2 5 4 16,-1 12 21-16,-3 11 11 15,0 16 26-15,-7 11 27 16,-8 14 15-16,0 10-2 16,0 4-31-16,5 6 13 15,7 2-29-15,1 0-21 16,2 2-16-16,0 32-12 15,0 20 6-15,0 21 30 16,9 16-17-16,6 6-10 0,3 5 1 16,6-5 4-1,3-14-7-15,3-9-8 0,1-16-4 16,-3-11 4-16,-4-14-5 16,-9-16-15-16,-7-9-29 15,0-8-52-15,-8-2-49 16,0-28-163-16</inkml:trace>
  <inkml:trace contextRef="#ctx0" brushRef="#br0" timeOffset="23906.65">30636 3224 704 0,'0'0'43'0,"0"0"53"15,0 0 62-15,0 0-90 16,0 0-35-16,-26 88 16 16,26-82 3-16,0-1-13 15,7-2 6-15,5-3-7 16,0 0-6-16,3-3-12 16,-2-12 14-16,-5 1-18 15,-5 2-2-15,-3 1 5 16,0 4-11-16,-2 2 1 15,-10 5-7-15,-1 0 2 16,4 0-4-16,3 0-3 0,3 0 0 16,1 0-5-16,2 9-30 15,-1 5-52-15,-5 3-126 16,0-4-503-16</inkml:trace>
  <inkml:trace contextRef="#ctx0" brushRef="#br0" timeOffset="28994.47">24251 4916 938 0,'0'0'13'16,"0"0"-13"-16,29 131 0 15,6-43 43-15,2 12 52 16,2 9-21-16,-4 6-18 15,-12 5-18-15,-13-1 6 16,-10-6-12-16,-11-10 11 0,-20-4-18 16,-12-5-7-1,-8-4 2-15,-5-15-3 16,9-17 5-16,11-22-8 16,15-22 2-16,5-14 2 0,2-12 21 15,2-34-14-15,8-18-25 16,4-13-8-16,9 5 7 15,19 14 0-15,7 19-2 16,5 20-5-16,8 19 7 16,10 5 1-16,6 32 3 15,6 26-2-15,-5 21 2 16,-9 23 0-16,-9 23-1 0,-12 14 1 16,-7 8 9-16,-3-7-9 15,2-21 2-15,9-24-4 16,8-31-1-16,14-33-2 15,15-31-8-15,19-21-18 16,16-56-64-16,6-33-92 16,-9-21-339-16</inkml:trace>
  <inkml:trace contextRef="#ctx0" brushRef="#br0" timeOffset="31741.88">24547 4832 646 0,'0'0'145'16,"0"0"-77"-16,0 0 58 0,0 0 19 16,0 0-36-16,0 0 2 15,0 0-17-15,0-13-36 16,-2 13-8-16,-7 0 2 16,-4 0-26-16,-2 2-16 15,-3 8-6-15,6 1-1 16,-1 0-2-16,2 0-2 15,0 0-9-15,-2-1-31 16,7-6-66-16,3-4-110 16,0-24-275-16</inkml:trace>
  <inkml:trace contextRef="#ctx0" brushRef="#br0" timeOffset="32771.4">24330 4986 369 0,'0'0'60'15,"0"0"-10"-15,0 0 94 16,0 0-52-16,0 0-6 16,0 0 2-16,0 0 3 15,-80 0-23-15,77 0 13 16,3 0-12-16,0 0-28 15,0 0-17-15,0 0 7 16,10 0-3-16,21-20-11 16,20-13-8-16,13-13-9 15,9-6-30-15,-6 3-127 0,-13 3-254 16</inkml:trace>
  <inkml:trace contextRef="#ctx0" brushRef="#br0" timeOffset="45498.27">28876 7255 599 0,'0'0'86'16,"0"0"-62"-16,0 0 55 15,0 0 64-15,0 0 4 16,0 0-36-16,0 0-40 16,0 0-3-16,-7 6 1 15,7-7-5-15,-3-6-23 16,-8-4 0-16,-5-3-22 16,-1-1-3-16,0-1-6 15,1 0-3-15,0 0-3 16,0 2-1-16,-1 0-2 15,-1 2 0-15,1 1-1 0,1 3 2 16,2 2-4 0,3 2 6-16,0 4-5 0,-2 0 1 15,-3 0-1-15,-2 10 1 16,-3 10-3-16,2 10 1 16,1 9 0-16,7 5-2 15,4 2 2-15,7-2 0 16,0-7-1-16,13-7 0 15,7-5-1-15,1-6 4 16,-2-7 0-16,-1-7 0 16,0-3 0-16,3-2 9 15,0 0-5-15,4-14 1 16,0-6 0-16,1-6 3 16,-5-3-4-16,-2 0 2 0,-4 1-5 15,-6 3 10-15,-5 1 1 16,-1 4 2-16,-1 4-3 15,-1 2-1-15,-1 3-2 16,2 0-1-16,-2 0-3 16,0 0-2-16,0 3 0 15,0 5 3-15,0 2-1 16,0 1 2-16,0 0 2 16,0 0-5-16,0 0 4 15,0 0-3-15,0 0 2 16,0 0-2-16,0 0-4 0,0 0 0 15,0 0 0-15,0 0 1 16,0 0-1-16,0 0 0 16,0 0 0-16,0-2 2 15,0 2-2-15,0 0 0 16,1 0 0-16,-1 0-1 16,0 0-6-16,5 0-2 15,5 6 2-15,4 7 6 16,10-1-1-16,4-2-14 15,6-7-12-15,11-3-16 16,7-2-12-16,0-18-49 16,-4-5-125-16,-11-2-178 15</inkml:trace>
  <inkml:trace contextRef="#ctx0" brushRef="#br0" timeOffset="46075.3">29094 6493 662 0,'0'0'146'0,"0"0"-75"15,0 0 35-15,0 0-2 16,0 0 4-16,-58-88-16 15,56 80 10-15,1 3-12 16,-1-1-8-16,1 1-17 16,-1 3-9-16,2 0-9 15,0 0-6-15,0 2-11 16,0 0-11-16,0 0-10 16,0 0-4-16,0 26-5 0,15 23-2 15,9 22 2 1,1 11 4-16,0-4-4 0,-5-4 5 15,-1-7-5-15,-2-7 0 16,-1-7 2-16,-2-7-1 16,-2-13-1-16,-2-9-1 15,-2-3-8-15,-1-7-16 16,2 0-16-16,-3-5-25 16,-3-3-9-16,2-4-44 15,-1-2-54-15,9-4-82 16,1-20-35-16,-1-9-302 15</inkml:trace>
  <inkml:trace contextRef="#ctx0" brushRef="#br0" timeOffset="46727.05">29461 6714 990 0,'0'0'143'0,"0"0"-17"16,0 0 20-16,0 0-52 15,0 0-29-15,0 0-31 16,-2-10-13-16,2 12-8 15,8 18 1-15,2 9 3 16,5 4 8-16,-4-2-8 16,-1-6-10-16,-1-6-1 15,-3-7-3-15,-1-5 1 16,-1-6-3-16,-2-1 0 16,1 0 1-16,-2 0 2 15,4-8 4-15,5-20 6 16,0-16-5-16,4-6-4 0,-1 0-4 15,-2 8 2-15,0 10 0 16,-3 7 2-16,0 10 2 16,-4 7 7-16,-1 6 2 15,0 2-8-15,-2 0-3 16,5 0-4-16,6 3 0 16,8 13 2-16,3 4 0 15,0 4 0-15,1 0 1 16,-3-4 7-16,-8-3 0 15,-1-6-2-15,-8-7-4 16,-1-2-4-16,1-2 1 16,-4 0 3-16,1 0-2 15,1 0 5-15,-1-17 8 16,1-17 1-16,-2-21-7 16,0-11-10-16,-3 0-6 0,-8 14-14 15,2 13-10-15,2 16-11 16,2 8-37-16,2 8-34 15,3 2-70-15,0 5-141 16,0 0-309-16</inkml:trace>
  <inkml:trace contextRef="#ctx0" brushRef="#br0" timeOffset="47245.89">30241 6403 1034 0,'0'0'152'0,"0"0"-87"16,0 0 14-16,0-98 1 16,-7 70-17-16,-7 4-28 15,-1 4-17-15,-2 4 3 16,-3 5-12-16,2 6 1 15,-2 5-8-15,-2 0-2 16,-1 17-3-16,-3 16-1 16,4 11-1-16,4 7 5 0,6 4-2 15,6-2-4 1,6-2 6-16,0-5 3 0,5-10 2 16,11-8-2-1,1-9-2-15,2-8 2 0,0-6 4 16,-1-5 6-16,1 0-2 15,1-17 2-15,2-9-1 16,-2-3 12-16,-5-8 0 16,1 0-1-16,-6 1-5 15,2 4-11-15,-6 12 0 16,-1 9 5-16,-4 8-1 16,-1 3-2-16,0 0 6 15,0 0-10-15,3 0-5 16,6 0 0-16,11 11-9 0,8 1 3 15,6-1-20-15,2-4-37 16,2-7-40-16,-2 0-88 16,-3-7-242-16</inkml:trace>
  <inkml:trace contextRef="#ctx0" brushRef="#br0" timeOffset="48067">30431 5980 1005 0,'0'0'167'15,"0"0"-108"-15,0 0 38 16,-15 100 5-16,15-79-55 0,10-9-24 15,11-2 13-15,3-9 0 16,1-1 3-16,2 0-8 16,-1-15-5-16,-6-12-3 15,-6-6 3-15,-5-3-9 16,-6 0 6-16,-3 2-12 16,0 2 1-16,-8 9-1 15,1 7-4-15,1 10 8 0,3 4 1 16,1 2-6-16,2 0-1 15,0 0-5-15,0 0-4 16,0 21-5-16,0 11 3 16,17 20 2-16,5 10 4 15,5 9-2-15,3 9 2 16,1 5-2-16,4 0 0 16,-4-1 0-16,-3-7-2 15,-4-6-1-15,-3-10 1 16,-2-6 0-16,-2-7 0 15,-1-8-1-15,-4-6 1 16,3-7-1-16,-3-8-7 16,0-7 3-16,-3-7-2 0,-5-2 0 15,-2-3 3 1,-2 0 2-16,0 0 2 0,0 0 1 16,0 0-1-16,0 0 1 15,-5-5-1-15,-2-6-1 16,-2-1 1-16,-1-2 0 15,-4 1 0-15,-2 2-4 16,-5 2-2-16,1 4 1 16,-6-1-1-16,0 1 4 15,-4 0-3-15,2 1 2 16,3 0 3-16,1 4-1 16,3-1 1-16,2 1 0 15,5 0-1-15,2-2 4 16,5 2-1-16,1 0 1 0,3-1 8 15,-2 1-8 1,2-3 3-16,0-4-1 0,2-4-5 16,1-8 0-16,0-10-4 15,0-13-3-15,19-18-4 16,11-11-10-16,8-6-21 16,6 2-12-16,1 8-35 15,1 4-28-15,-3 7-97 16,-7 7-220-16</inkml:trace>
  <inkml:trace contextRef="#ctx0" brushRef="#br0" timeOffset="48450.98">30956 5861 797 0,'0'0'211'16,"0"0"-125"-16,0 0 34 16,0 0-41-16,0 0-14 15,0 0-40-15,51-5-21 0,-14 1 8 16,3 4 4-1,-1 0 3-15,-9 0 7 0,-11 12 4 16,-7 7-8-16,-11 8-2 16,-1 4 5-16,-14 7-10 15,-15 3-7-15,-3-4-8 16,-1-3-1-16,1-7-24 16,10-10-10-16,4-3-52 15,6-7-43-15,8-7-59 16,2 0-131-16,2-19-160 15</inkml:trace>
  <inkml:trace contextRef="#ctx0" brushRef="#br0" timeOffset="48667.25">31005 5605 819 0,'0'0'173'0,"0"0"-2"15,0 0 43-15,0 0-83 16,0 0-36-16,0 0-54 16,-46-12-28-16,28 51-10 15,-4 16-3-15,-2 14-24 16,4 5-96-16,-4-1-157 16,-2-5-642-16</inkml:trace>
  <inkml:trace contextRef="#ctx0" brushRef="#br0" timeOffset="51023.94">31729 5245 753 0,'0'0'119'0,"0"0"-8"0,0 0 40 15,0 0-47-15,0 0-33 16,0 0-18-16,-64-85-16 16,52 68 21-16,-3-4-20 15,-2-1-8-15,-10-1 3 16,-5 1-2-16,-10 0-13 16,-6 3 7-16,-4 2-12 15,1 3-10-15,-1 1 6 16,-3 2-7-16,-5 1 1 15,-1 3-3-15,0 4 3 16,1 3-3-16,2 0 0 16,0 11 2-16,-5 8 0 15,-4 1-1-15,-3 4 1 16,2-2-1-16,3 0-1 16,2 3 0-16,3 3-2 0,-1 0 2 15,3 0-2-15,0 3 2 16,3-7-3-16,3 1 6 15,5-1-3-15,5-2 1 16,-1 1-1-16,1 1 0 16,-3 1-2-16,-5 3 4 15,-5 3 0-15,-2 2-2 16,-2 3 1-16,4 3 2 16,0-1-3-16,5 0 1 15,6-7 1-15,6-4-2 0,4 1 3 16,-2 1 0-16,-5 5-1 15,-3 5-2-15,0 2 0 16,-3 0 0-16,0 1-1 16,1-1-1-16,0-2 2 15,0 2 0-15,-1-1 0 16,0 0 0-16,0-4 1 16,3-2-2-16,2-6 2 15,6-1 3-15,2-3-3 16,4-4-1-16,1 1 0 15,1-3 2-15,-2 0-1 16,-3 0 1-16,-2 3-2 16,-5 2 1-16,-1 5 1 15,1 1-2-15,4-1 0 16,5 2-3-16,1-1 6 0,1 3-5 16,1 2 2-1,0 1-2-15,0 3 2 0,-2 2 0 16,-2 4 0-16,-2 3 2 15,1 0-1-15,3-3-2 16,3 2-1-16,4-2 2 16,1 2 2-16,0 5-1 15,2 4 2-15,2 1-2 16,4 1 3-16,8-1 2 16,6 1 0-16,0-4 2 15,6 0-2-15,18 0 2 16,6-1 1-16,4 0 0 0,8-1-9 15,3-2 3-15,3-3 0 16,2-4-3-16,2-6 2 16,-1-5-1-16,3-4 1 15,1-8 4-15,5-3-4 16,7-11 2-16,11-5-1 16,7 0-2-16,3-12-1 15,0-11 2-15,-8-2-1 16,-5 0 0-16,-10-1-1 15,-5 1 0-15,0 3 1 16,-4 4 3-16,-1-1-3 16,1 3-1-16,-1 2 0 15,2 0-2-15,-1 0 1 16,-1 3 0-16,0-2-1 16,4-1 2-16,2-5 0 0,-1-1 3 15,-3-3-2-15,-5-1 0 16,-4-1 1-16,4-3-2 15,6-2 0-15,5-2-1 16,7-1 0-16,0-1-5 16,1 2 5-16,-6-1-3 15,-7 4 2-15,-7-1 2 16,-4 0 0-16,-2-1-1 16,0-2 0-16,-2 0-3 15,0 3-2-15,-4 2 0 0,-2 1 1 16,-1 3 1-16,-1-2-1 15,-4 3 5 1,-3-1 0-16,1-1 0 0,-1 0 1 16,0-3 1-16,1-4-2 15,2 0 2-15,2-5 0 16,3 0-1-16,0 3-1 16,-1-4 0-16,-2 2-1 15,-3 3 2-15,-2 0-1 16,-2 5 3-16,-1-2-1 15,-3 0 5-15,-3 1-3 16,-3-2-4-16,-4-2 3 16,-1-4-3-16,-2-4 3 15,1-3 0-15,0 0-2 16,-1 4-1-16,0 3 3 0,1 8 4 16,-1 2 1-1,0 5-3-15,0 5-1 0,-5 0 11 16,1 3-3-16,-2-2 1 15,1-6-7-15,3-6 6 16,3-8-6-16,-1-4-2 16,3 2 3-16,-1-4-6 15,-3 5 7-15,-5-1-4 16,-3-1-2-16,0 1 3 16,-7 1 3-16,-7 1 0 0,2 0 0 15,2-1-6 1,0 1-2-16,-1-1 1 0,-1-5-1 15,-4-4-2-15,-5-1-10 16,-7 0-3-16,-10 7-8 16,-10 5-22-16,-12 6-43 15,-4 9-55-15,-5 9-138 16,-5 8-261-16</inkml:trace>
  <inkml:trace contextRef="#ctx0" brushRef="#br0" timeOffset="60219.95">26674 5113 785 0,'0'0'108'16,"0"0"-98"-16,0 0-5 15,0 0 0-15,0 0 61 16,0 0 23-16,0 0-21 16,0 0-36-16,18-3-10 15,41-25-5-15,45-21 9 16,43-17-13-16,35-14-12 16,18-12-1-16,9-5 1 15,-2-6-1-15,-4-11-1 16,-4-6 1-16,-7-11 0 15,-1-5-1-15,3-4 1 16,11 1 1-16,17 1 4 0,15 6 1 16,8 15 6-16,1 12-4 15,-18 10-6-15,-20 14 0 16,-25 6-2-16,-28 6 0 16,-25 7 1-16,-18 4-1 15,-14 3-4-15,-2 6 0 16,0-2 2-16,-1 6 2 15,-4 4-2-15,-8 8-1 16,-17 10 2-16,-18 6 1 16,-17 4 2-16,-14 6-2 15,-9 2 0-15,-3-2 13 16,-2-3 0-16,0-1 10 16,1-1 3-16,1 0-4 0,1 1-18 15,3-3 0 1,0-2-4-16,0 0 0 0,4 4 0 15,-2-1 0-15,5 4 0 16,5-2-4-16,7 0 1 16,12-3-1-16,13-2 2 15,10-1 2-15,8-5-2 16,-4 0 1-16,-7 0 1 16,-15 3-2-16,-9 4 3 15,-11 2-1-15,-9 4 1 16,-8 5 0-16,-7 2 3 15,-1 2 6-15,0 0 4 16,0-1 6-16,0 1 7 16,0 0-6-16,0 0-14 0,0-3-5 15,0-2 6-15,-7-4-6 16,-4 0-2-16,2 1 1 16,3 5-1-16,3 3 6 15,3 0 1-15,0 0-6 16,0 0 0-16,0 14 1 15,0 31 0-15,18 32 2 16,12 31 44-16,7 22 12 16,2 18-33-16,0 13-12 15,-5 4-8-15,2-7 7 16,-4-4 1-16,-3-13-4 0,-3-10-3 16,-7-8-1-1,-9-9-4-15,-3-10-3 0,-2-13-15 16,-2-16-9-16,2-18-58 15,1-30-113-15,-6-27-260 16</inkml:trace>
  <inkml:trace contextRef="#ctx0" brushRef="#br0" timeOffset="61891.06">26823 5193 289 0,'0'0'652'0,"0"0"-598"15,0 0-22-15,0 0 42 16,-64-82 9-16,58 59-32 15,3 4-39-15,1 5 6 16,2 10 13-16,0 4 9 0,0 0-14 16,8 20-19-16,16 22 10 15,12 20 60-15,6 14-36 16,5 7-21-16,1 8 8 16,0 6-7-16,-5 2 5 15,-4-1-10-15,-2-5-9 16,-6-8-4-16,-1-6 2 15,-6-10 2-15,0-9 3 16,-3-8-3-16,-3-8 0 16,-2-8-5-16,1-4 0 15,-6-7 0-15,0-2-1 16,-3-2-1-16,-3-4 1 16,-2-1 0-16,0-1 1 0,0-2-1 15,-1-2 0 1,1-4 4-16,-2-3-4 0,1-4 1 15,-1 0 1-15,1 0 2 16,-1 0 0-16,8 0 0 16,14-16 0-16,21-17 0 15,22-9-2-15,17-8-1 16,10 1-1-16,-1 4 1 16,-1 1-2-16,-7 0 4 15,4-2-4-15,3-1 0 16,6-3 2-16,9-6-2 15,9-7-4-15,12-6 3 0,4-6-4 16,6-4 4 0,-1 4-2-16,-9 4 1 0,-11 7 2 15,-13 6 3-15,-13 3-2 16,-9-1 0-16,-3-2-1 16,4-5-6-16,4-4 2 15,6-2-6-15,6 3 2 16,1 7-8-16,-2 5 6 15,0 7 7-15,-2 5 2 16,3 2 2-16,4 1-1 16,12-5 4-16,5-6-4 15,8-11 0-15,4-11-5 16,-4-3 1-16,0 2-15 0,-3 11 3 16,-4 13 14-1,-5 7 2-15,-7 7 0 16,2 6 1-16,-7 2 0 0,-3 2-1 15,-4-2-1-15,-8-1 1 16,-5-2-2-16,-4 2 2 16,-4 3 0-16,-14 6 0 15,-13 5 0-15,-11 5 1 16,-13 4-1-16,-5 0 4 16,-3 4-2-16,-3 1-2 15,-4-2 0-15,-3 2 0 16,-1-3 0-16,1 1 0 15,3 1-1-15,8-4-4 16,4 2 2-16,3-2-3 0,-7 1 3 16,-6 4 1-16,-11 0-34 15,-18 1-109-15,-39 18-187 16</inkml:trace>
  <inkml:trace contextRef="#ctx0" brushRef="#br0" timeOffset="62816.82">31438 5626 601 0,'0'0'0'0,"0"0"-65"15,0 0-166-15,0 0-74 16</inkml:trace>
  <inkml:trace contextRef="#ctx0" brushRef="#br0" timeOffset="63964.94">31438 5626 395 0,'97'-33'198'0,"-99"33"-96"15,2 1-9-15,0-1 17 16,0 0 13-16,0 0-12 15,0 2-22-15,0 1-30 16,0 3 7-16,8 5 13 16,8 7-23-16,7 1-16 0,8 4-12 15,9-1 4-15,3-3-7 16,3-2 8-16,4-5-13 16,1-3-10-16,1-5-3 15,0-3 9-15,0-1-5 16,-4 0-1-16,-3 0-8 15,0-12 3-15,1-11 3 16,6-7-6-16,-7-6 4 16,-5-2 0-16,-8-1-4 15,-10 0 1-15,-8-4 3 16,-4-3 1-16,-4-6-2 0,-3-8-3 16,-3-4 2-1,0-1-3-15,0-2 2 16,-8 0-2-16,-4-4 1 15,-4-4-2-15,-3-4 0 0,-1-2-1 16,-4-1-2-16,3 7 3 16,3 0 2-16,4 4-2 15,4 7-2-15,1 3 2 16,1 9 0-16,-3 3 0 16,-3 4-1-16,-3-2 1 15,-1 0-2-15,1 2 2 16,0-1-1-16,5 4 1 15,2 2 0-15,2 9 0 16,3 7-2-16,4 8 2 0,-2 6-1 16,1 2 0-16,1 5 1 15,1 0 0-15,0 1 2 16,0 1-5-16,0-1 2 16,0 2 0-16,0 0 1 15,0 0-2-15,0 0 2 16,0 0-2-16,0 0 2 15,0 0 0-15,0 0 0 16,0 0-3-16,0 0 3 16,-2 0 0-16,2 0 1 15,0 0-2-15,0 0 2 16,0-2 1-16,0 2-2 16,0 0-3-16,-1 0 3 0,-5 0-1 15,-11 22-5-15,-12 16-6 16,-12 14 10-16,-3 4-1 15,2-5 2-15,7-11-2 16,9-5 0-16,6-7-3 16,7-7 5-16,4-8 1 15,4-4 0-15,1-7-2 16,4-2 2-16,0 2 0 16,0-2-1-16,0 0 2 15,0 0 0-15,0 0 1 16,7 0 3-16,20 0-1 15,13 0 5-15,17-3-2 16,6-8 0-16,4-3-7 16,3 0 0-16,-1-1-1 0,1 3 0 15,-8 2 1 1,-5 3 0-16,-12 1 1 0,-8 1 0 16,-10 3 0-16,-11 1 0 15,-8 1 1-15,-5 0-2 16,-3 0 1-16,0 0 0 15,0 0-1-15,0-2 5 16,0-1 5-16,-3-8 2 16,-16-6-2-16,-11-8-6 15,-11-5-3-15,-14-3 0 0,-6-2 2 16,2 4-3 0,3 3 0-16,11 5 0 0,7 3 0 15,3 5-1-15,4 3-27 16,-1 4-40-16,0 3-77 15,-8 3-431-15</inkml:trace>
  <inkml:trace contextRef="#ctx0" brushRef="#br0" timeOffset="78196.44">28384 7888 376 0,'0'0'103'0,"0"0"-84"16,0 0 56-16,0 0-18 0,0 0-7 16,0 0 41-1,0 0-20-15,0 0 27 0,15-72 5 16,-14 69-7-16,1 0-7 16,-2 3-18-16,0-2-4 15,0 2-22-15,0 0-4 16,0 0-12-16,0 0-9 15,0 0-8-15,0 0-5 16,0 0-3-16,-9 13-3 16,-18 18-1-16,-11 18 2 15,-9 15 0-15,-4 7 5 16,-3 4-5-16,5-1-1 16,4-7 0-16,8-8 1 15,9-4-1-15,-1-3 6 0,6-3 1 16,-3-2 2-16,-2-1-10 15,-3-5 8-15,-4 3 17 16,-4-3-5-16,0-3-3 16,1-5-7-16,5-3-1 15,6-10-5-15,9-4 3 16,5-4-1-16,2-4-5 16,1 5 3-16,-5 1-2 15,-3 3-2-15,-1 4 0 16,-2-1 0-16,3-2 1 15,2 0 0-15,5-7-1 16,6-5 0-16,2-4 0 16,3-2 0-16,0 0 1 0,0 0 2 15,0 0-2 1,0 0-1-16,0 0-11 0,0 0-13 16,0-9-23-16,3-8-61 15,7-5-77-15,0 2-127 16,0-2-122-16</inkml:trace>
  <inkml:trace contextRef="#ctx0" brushRef="#br0" timeOffset="78862.58">27480 8553 141 0,'0'0'463'0,"0"0"-425"16,0 0 66-16,0 0 24 15,0 0 23-15,0 0-34 16,14-47-34-16,-14 53-47 15,0 32-26-15,-20 28 1 16,-9 18 60-16,-3 11-13 16,0-8-23-16,5-10-21 15,8-13 1-15,1-13 1 0,6-15-2 16,3-14 6-16,6-13 2 16,3-6-8-16,0-3-5 15,0 0 8-15,5 0 6 16,17-9-8-16,12-7 4 15,8-4-3-15,1-1-1 16,2 4-4-16,1 1-1 16,2 2 1-16,6 3-8 15,1 3 1-15,2 3-2 16,-4-2 1-16,-6 1 0 16,-10 1 3-16,-10 1-2 15,-11 2-1-15,-8 0 1 0,-5 2 2 16,-3 0 0-16,0 0-1 15,0-2 12-15,0-3 5 16,-2-10-1-16,-10-2-10 16,-4-6-9-16,1 1-2 15,-4 1 4-15,-1 1-2 16,1 1-2-16,-2 0-1 16,-1 0-1-16,0-1 4 15,0-5-2-15,-2 0 0 16,1 0-5-16,-3-1-6 15,1 4-17-15,-1 4-19 16,6 5-28-16,6 6-111 16,4-3-312-16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9:20:02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14192 7454 824 0,'0'0'48'0,"0"0"-32"16,0 0-8-16,0 0-6 15,0 0 18-15,0 0 21 16,108-46 16-16,-62 39 6 16,14-4-13-16,25-5-4 15,19-1-10-15,25 4-2 16,15 10-24-16,7 3-10 16,7 19 0-16,11 6 5 15,8-5-5-15,11-11 1 16,9-9-1-16,-5-4-2 15,-2-20 0-15,-11-1 2 16,-7 1 1-16,-8 0 2 0,-6 5 3 16,-5 7-3-1,-6 7-1-15,-5 5 13 0,-2 0-11 16,-9 0-4-16,-7 0 7 16,-6 0 6-16,-17 0-1 15,-13-11-3-15,-14-6-4 16,-18-1 14-16,-13 3 7 15,-10 1 17-15,-13 4-10 16,-6 5-6-16,-8 2-26 16,-3 3 0-16,-3 0-1 15,0 0-28-15,0 0-44 16,0 0-44-16,0 5-46 0,-6 11-51 16,-10 3-72-1</inkml:trace>
  <inkml:trace contextRef="#ctx0" brushRef="#br0" timeOffset="829.55">18264 6912 561 0,'0'0'257'15,"0"0"-230"-15,0 0-27 16,0 0 0-16,0 0 7 15,0 0 50-15,64 0 18 16,-33 0-30-16,4-8-17 16,-2-2-9-16,0 2 3 15,-4 2 9-15,0 1 11 0,-6 4-9 16,-2-2-8-16,-7 1 5 16,-1 2 4-16,-5 0-7 15,-5 0-8-15,1 3-1 16,-4 27-2-16,0 19 1 15,-6 18 3-15,-19 8-9 16,-10 2-9-16,-2-3-2 16,0-7 1-16,-2-7 2 15,9-12-1-15,4-10 0 16,6-14-1-16,5-13 6 0,5-11 17 16,-3-4 6-16,-1-35-11 15,-1-20-14-15,-3-18-3 16,3-11-2-1,5-3 0-15,5 9-1 0,2 20-26 16,3 24-12-16,0 23-79 16,0 15-148-16,0 19-513 15</inkml:trace>
  <inkml:trace contextRef="#ctx0" brushRef="#br0" timeOffset="29714.68">8148 11106 562 0,'0'0'101'0,"0"0"-79"16,0 0 35-16,0 0 62 15,0 0 33-15,0 0-9 16,0 0-46-16,26-69-31 15,-8 59-26-15,15 10-13 16,19 3-14-16,18 41 14 16,21 29 30-16,0 24-29 0,-3 19 11 15,-10 3-2-15,-7-11-11 16,-1-11 2-16,1-16-12 16,-4-11-8-16,-6-15-8 15,-9-15 4-15,-10-13-3 16,-12-11-2-16,-17-12 0 15,-7-2-5-15,-6-2-2 16,0 2 6-16,-6 10-2 16,-25 20-6-16,-18 26 4 15,-8 26-3-15,4 23 9 16,12 10 5-16,20 7-4 16,12 3-1-16,9 0-5 0,2-9 4 15,17-13-1 1,5-16-5-16,-1-16 7 0,-4-11 0 15,-8-5-1-15,-11-9-1 16,0-11-44-16,-16-8-2 16,-17-14-49-16,-20-15-72 15,-15-1-288-15</inkml:trace>
  <inkml:trace contextRef="#ctx0" brushRef="#br0" timeOffset="30750.94">9779 11545 837 0,'0'0'99'15,"0"0"-10"-15,0 0 28 16,0 0-11-16,0 0-34 15,0 0-24-15,0 0-25 0,81 127 60 16,-35-23-25-16,-7 6-18 16,-6-4-7-16,-2-14-10 15,-4-15 4-15,-3-15-10 16,-5-14-7-16,-4-15 1 16,-6-13-1-16,-3-12-3 15,-4-7 1-15,-2-1 6 16,0-3 15-16,0-28 4 15,-2-19-18-15,-7-16-15 16,6-9-4-16,3 2 1 16,6 12-5-16,13 16 1 15,8 18-1-15,6 18-8 0,4 9 1 16,4 1-4-16,2 23 8 16,-4 6-1-16,-8 7 4 15,-9 1 4-15,-13 4 1 16,-9 5 1-16,-13 4-7 15,-20-3-5-15,-7-6 11 16,-1-13 3-16,-3-12 6 16,2-11-6-16,0-6-6 15,7 0-24-15,6-9-27 16,11-18-33-16,12-12-92 16,6-16-219-16,11-14-402 15</inkml:trace>
  <inkml:trace contextRef="#ctx0" brushRef="#br0" timeOffset="31066.04">10430 11253 1082 0,'0'0'86'15,"0"0"36"-15,0 0 4 16,0 0-30-16,0 0-15 16,0 0-37-16,-39-47-32 0,54 92-9 15,16 24 13-15,8 18 36 16,4 2-24-16,-4-3-13 16,1-7-6-16,-5-4-9 15,-4-4-1-15,-1-3-1 16,-3-2-25-16,-2-8-36 15,6-9-29-15,1-10-84 16,-1-16-165-16,2-19-371 16</inkml:trace>
  <inkml:trace contextRef="#ctx0" brushRef="#br0" timeOffset="31423.67">11076 11507 882 0,'0'0'123'0,"0"0"-56"16,0 0 77-16,0 0-53 15,0 0-47-15,0 0 14 16,-51 125-2-16,51-68-14 16,0-5-21-16,22-4-18 15,7-7 3-15,5-8 2 16,6-13-6-16,8-15 1 15,-2-5-2-15,0-20 1 16,-7-18 5-16,-10-5 26 16,-13-2 14-16,-13-2 2 15,-3 2-5-15,-18-2-19 0,-15 6-11 16,-4 11-10-16,-2 12-4 16,1 11-3-16,3 7-11 15,4 0-24-15,4 22-25 16,9 5-37-16,14 1-37 15,4-6-85-15,24-14-163 16</inkml:trace>
  <inkml:trace contextRef="#ctx0" brushRef="#br0" timeOffset="32264.03">11638 11523 889 0,'0'0'178'0,"0"0"-89"0,0 0-19 15,0 0 23-15,0 0-21 16,54-108-25-16,-48 73-12 16,-5 4-13-16,-1 4-13 15,0 10 1-15,-16 9 2 16,-5 8-12-16,-1 5-5 16,-4 28-2-16,3 15 7 15,6 11-3-15,9 7 6 16,8 0-3-16,0-4 3 15,17-11-2-15,10-7-1 16,9-11-4-16,8-11 1 16,12-14-18-16,8-8-49 0,3-25-1 15,-3-17-40-15,-13-12-62 16,-11-5-20-16,-19-4 1 16,-15-3 87-16,-6 0 91 15,-13 4 14-15,-10 5 148 16,1 12 12-16,2 15-40 15,8 12 48-15,4 11-34 16,6 5-18-16,1 2-37 16,1 0-52-16,0 8-10 15,4 22-11-15,17 14 12 16,7 9 9-16,4 4-17 16,-1-5 4-16,-1-1-1 15,-2-12-2-15,-1-8 4 0,-9-10-1 16,-2-10-2-16,-7-7-1 15,-4-4-5-15,-2 0 4 16,5-15 14-16,3-24 14 16,4-18-19-16,0-15-17 15,-3-3 5-15,-2 4-7 16,-1 17-4-16,-3 19-2 16,-4 19-5-16,-2 13 7 15,0 3-7-15,0 8-15 16,0 24 9-16,-2 14 12 15,2 9 5-15,0-1 0 16,0-9 0-16,15-12-4 16,5-11-9-16,3-9-12 15,4-13-5-15,6 0-11 0,6-22 17 16,2-16 6-16,-2-6 5 16,-9-2 13-16,-13 2 2 15,-12 7 22-15,-5 7 4 16,0 10 15-16,-14 7-4 15,3 10-9-15,5 3 15 16,3 0-8-16,-1 0-23 16,4 10-5-16,0 13-7 15,0 5 0-15,9 3 0 16,7-4-4-16,5-6-10 16,0-6-42-16,-2-7-39 15,2-6-68-15,-12-2-258 16</inkml:trace>
  <inkml:trace contextRef="#ctx0" brushRef="#br0" timeOffset="32437.97">12403 10770 1154 0,'0'0'162'0,"0"0"-96"15,0 0 1-15,0 0-38 16,0 0-29-16,0 0-55 15,-23 6-126-15,45 31-142 16,8 7-228-16</inkml:trace>
  <inkml:trace contextRef="#ctx0" brushRef="#br0" timeOffset="33005.94">12724 11007 874 0,'0'0'159'0,"0"0"-120"15,0 0 64-15,0 0 31 16,0 0-26-16,96 67-36 16,-75-38-10-16,-6-4-9 15,-5-3-7-15,-7-5-12 16,0-4-1-16,-3-8-16 16,0-3-17-16,0-2 9 15,6-3-1-15,6-20-6 16,4-10-2-16,7-3-3 0,2 6 1 15,3 8 1-15,-2 11 1 16,7 5 0-16,4 4 5 16,0-1 1-16,5-7-5 15,4-8-1-15,1-12 0 16,3-13-1-16,-3-5-8 16,-4-4-11-16,-14 5 15 15,-15 14 5-15,-9 16 0 16,-5 17 0-16,-14 5-7 15,-13 32 0-15,-4 23 7 16,6 21 0-16,14 15 4 16,11 6-9-16,22 3 5 15,23-8-4-15,18-6 2 0,13-10-1 16,2-8-19-16,-11-12-9 16,-17-8-11-16,-23-4 2 15,-27-4 18-15,-10 1 7 16,-40-4 1-16,-21-6 9 15,-13-12 5-15,2-18 8 16,12-6 6-16,21-25 26 16,21-16-33-16,17-6-7 15,11-3-2-15,5-8 1 16,26-8-30-16,8-6-52 16,1-9-204-16,-10-4-630 15</inkml:trace>
  <inkml:trace contextRef="#ctx0" brushRef="#br0" timeOffset="33486.04">12430 10739 317 0,'0'0'203'0,"0"0"-46"16,0 0 28-16,0 0-10 16,-80-25 5-16,72 25-76 15,-2 12-29-15,4 12-37 16,2 2-2-16,4 1-11 16,0-10-15-16,17-8-6 15,10-9-4-15,6-2 0 0,3-25 11 16,-3-11 14-1,-8 1-13-15,-14 1 14 0,-11 4 16 16,0 7-6-16,-14 8-28 16,-10 11-8-16,-4 6-1 15,-4 23-56-15,6 27-106 16,8 12-180-16,12-1-445 16</inkml:trace>
  <inkml:trace contextRef="#ctx0" brushRef="#br0" timeOffset="44304.44">30343 7746 855 0,'0'0'84'0,"0"0"-5"0,0 0-11 16,0 0-42-16,0 0-13 16,0 0-4-16,0 166 98 15,10-39-34-15,7 25-3 16,5 25-18-16,-1 16-19 15,-2 9 2-15,2 2-11 16,-3-2 14-16,1-14-14 16,-1-17-11-16,-3-19-3 15,-2-26-8-15,1-22-1 16,0-22 1-16,-3-17-1 16,0-20-1-16,-5-16-1 15,0-14-11-15,-5-9-15 16,1-6-29-16,2 0 7 15,4-31-78-15,4-27-90 0,1-27-216 16</inkml:trace>
  <inkml:trace contextRef="#ctx0" brushRef="#br0" timeOffset="44962.01">30315 8039 365 0,'0'0'351'0,"0"0"-351"0,0 0-4 16,0 0 4-16,0 0 44 15,130 12 4-15,-39-13-32 16,23-20 0-16,22-5-15 16,10-4 27-16,6-1-18 15,2-4 1-15,-8-1 14 16,-7 0-16-16,-13 1-5 0,-15 6-1 15,-20 7 2 1,-22 4 21-16,-26 9 5 0,-21 6 40 16,-17 1-12-16,-5 2 20 15,-5-2 0-15,-16-2-9 16,-7-1-36-16,-3 1-28 16,4 4-1-16,2 0 8 15,8 17-8-15,7 30 2 16,8 25 5-16,2 32 18 15,6 26 3-15,15 13-17 16,4 14 0-16,4 1-4 16,2-4 1-16,-1-6 8 15,0-10-9-15,-5-12 0 16,-10-9 4-16,-3-10-10 16,-9-13-1-16,-3-11-5 0,0-19 0 15,0-16 0-15,1-17 4 16,4-13-4-16,-1-8-8 15,1-5-16-15,-2-4-10 16,0-1-8-16,4 0-2 16,-2-14-43-16,-5-4-128 15,0-4-195-15</inkml:trace>
  <inkml:trace contextRef="#ctx0" brushRef="#br0" timeOffset="45391.04">30681 9961 673 0,'0'0'277'0,"0"0"-197"16,0 0-49-16,0 0 9 15,0 0 11-15,0 0-16 0,15 35-12 16,52-37 17-16,30-20-31 15,24-9-3-15,17-4-4 16,8 0-1-16,4 4-1 16,-5 5 0-16,-9 4-1 15,-12 0-6-15,-19 1-40 16,-22 4-34-16,-23 3 3 16,-28 3-15-16,-12 2-46 15,-16-2-108-15,-4-2-147 16</inkml:trace>
  <inkml:trace contextRef="#ctx0" brushRef="#br0" timeOffset="46168.84">30716 9528 398 0,'0'0'585'0,"0"0"-535"15,0 0-45-15,0 0 28 16,0 0 36-16,0 0-22 16,0 0 5-16,-5-67 18 0,1 58-29 15,-2 2-13-15,-2 1-4 16,-2 4 9-16,-1 2-13 15,-5 0-17-15,-5 21 0 16,-1 7-3-16,3 7 0 16,6-1 0-16,10-1 1 15,3-8 2-15,0-5-1 16,16-4-2-16,12-5 0 16,12-5-3-16,8-4 1 15,5-2-24-15,-5 0-45 16,-3-10-42-16,-9-6-81 15,-8-12-55-15,-4-5-153 16</inkml:trace>
  <inkml:trace contextRef="#ctx0" brushRef="#br0" timeOffset="46633.35">30983 9284 706 0,'0'0'112'0,"0"0"-47"15,0 0 25-15,0 0-2 16,0 0-26-16,0 0-17 16,-6 28 7-16,6 5 3 0,0 4-4 15,6 3-3 1,-2-3-8-16,2-2-28 0,-3-7-1 16,0-7-1-1,0-9-4-15,-2-6-4 0,-1-4-2 16,2-2 16-16,1 0-6 15,2-4 11-15,5-20 0 16,5-14 0-16,3-9-21 16,3-2 0-16,-1 7-17 15,-3 11-5-15,-2 9-10 16,-6 9-37-16,-5 8-32 16,-2 5-55-16,-2 0-18 15,0 2-8-15,0 10 40 16,0 6 35-16,0-3 107 15,0 3 87-15,0-1 95 0,0 2-12 16,0 0-32-16,0-4-15 16,0 1-23-16,2-3-15 15,12 1-31-15,10-2-40 16,9-2-11-16,10-2-3 16,12-5-51-16,0-3-151 15,-5 0-365-15</inkml:trace>
  <inkml:trace contextRef="#ctx0" brushRef="#br0" timeOffset="47521.4">30814 9185 55 0,'0'0'412'0,"0"0"-306"16,0 0 10-16,0 0 34 16,0 0-40-16,0 0 13 15,-4-17-12-15,2 14-13 16,2 3-3-16,0 0-20 15,0 0-23-15,0 0-6 16,0 0-7-16,0 0-8 16,0 3-11-16,-6 20-6 15,0 12-5-15,2 6 6 0,1 0-8 16,3-1-7 0,0-1-2-16,15 7-36 0,7 1-63 15,0-3-146-15,-4-10-386 16</inkml:trace>
  <inkml:trace contextRef="#ctx0" brushRef="#br0" timeOffset="50119.85">30701 11405 1112 0,'0'0'46'0,"0"0"-7"16,0 0 15-16,0 0 17 15,0 0 6-15,0 0-24 16,0 0-24-16,-3 94 1 16,19 8 47-16,7 33-33 15,0 14-17-15,0 6-11 16,-8 3-6-16,-5-13-5 15,-1-12 1-15,0-19-5 16,0-21 0-16,1-22-1 0,-2-21-3 16,-4-19-12-16,-2-15-16 15,-2-12-21 1,0-4-22-16,1-26-39 0,1-34-141 16,-2-34-277-16</inkml:trace>
  <inkml:trace contextRef="#ctx0" brushRef="#br0" timeOffset="50796.81">30489 11464 635 0,'0'0'61'16,"0"0"-21"-16,-97 17 0 16,76-14 44-16,9-1 7 15,6-2-7-15,6 0-26 16,0 0-20-16,11 0-9 16,27-4-8-16,30-10 6 15,36-6-4-15,26-7-15 16,20-4-8-16,9-4-15 15,-7 0-2-15,-3-2-18 16,-9-4 10-16,-7-3 11 16,-15-2-1-16,-18 4 15 0,-24 8 13 15,-27 10 9 1,-24 9 7-16,-16 8 20 0,-9 6 12 16,0 1 12-16,-6 0-14 15,-13-3-7-15,2 0-20 16,-2-2-19-16,7 5 10 15,2 0-3-15,4 28-20 16,1 27 5-16,5 27 2 16,2 16 10-16,28 11 8 15,9 4 14-15,8-6-13 16,-2 5-4-16,0-3-1 16,-5 0-6-16,-7-7-9 0,0-6 2 15,-6-7-3-15,-5-6 2 16,-7-8-3-16,-4-9-2 15,-4-11 1-15,-3-15-3 16,-1-13 0-16,-1-10-1 16,-1-9-3-16,1-1 1 15,-1-4 0-15,1 0 1 16,1-2-3-16,-2 3 4 16,1-3-1-16,-2-1-3 15,0 2-15-15,1-2-17 16,-1 0-25-16,0-14-73 15,0-12-145-15,-18 4-417 16</inkml:trace>
  <inkml:trace contextRef="#ctx0" brushRef="#br0" timeOffset="51427.62">30835 12932 572 0,'0'0'162'0,"0"0"-86"16,0 0 0-16,0 0 41 16,0 0 6-16,0 0-46 15,13-12-38-15,25-4-12 16,26-6 37-16,25-5-4 15,25-4-33-15,14 2-6 16,11 1-10-16,10 2 2 16,6 1-4-16,2 3 6 15,-6-3-13-15,-14 3-1 16,-25 3-1-16,-20 0 0 16,-21 8-3-16,-21 3-6 15,-15 4 3-15,-16 1-10 16,-15 3-10-16,-4 0-31 15,-22 0-44-15,-28 0-47 0,-21 0-246 16</inkml:trace>
  <inkml:trace contextRef="#ctx0" brushRef="#br0" timeOffset="52461.63">30895 12180 347 0,'0'0'169'16,"0"0"-102"-16,0 0 6 16,0 0-8-16,0 0-17 15,0 0 5-15,-14-31-16 16,8 25 12-16,-1 5 15 15,2 0-4-15,4-1 15 16,-2 1-15-16,0 1-2 16,1 0-26-16,-2 0-14 15,1 0-6-15,0 0-11 16,-3-2 0-16,5 0-1 16,-1 2 0-16,2 0 6 0,0 0 14 15,0-2 3-15,0 2 16 16,6 0-12-16,9 0-11 15,7 15 19 1,8 3-6-16,4 3-26 0,5-1 3 16,2-1-4-16,-1-3 0 15,-6-2-2-15,-6-5 2 16,-10-4 0-16,-4-2 0 16,-7-3-1-16,-4 0 0 15,-3 0-1-15,0 2 3 16,0-2-1-16,0 1-2 15,0 1 0-15,0-1-1 16,-1 6-2-16,-10 5 3 0,-7 7 1 16,-7 6 16-16,-6 5 2 15,-2 1-1 1,-1 4-2-16,1 0-4 16,4-3-2-16,7-5-1 0,5-8-5 15,6-8 4-15,5-5-8 16,3-1 3-16,1-5-1 15,2 1-2-15,0-1-9 16,0 0-25-16,2 0-33 16,17-12-34-16,4-7-220 15,4-6-649-15</inkml:trace>
  <inkml:trace contextRef="#ctx0" brushRef="#br0" timeOffset="70313.97">27314 3840 1157 0,'0'0'147'0,"0"0"-138"0,0 0-9 15,0 0 12-15,0 0 6 16,0 0 13-16,136 0 18 16,-48 0-18-16,10 0-21 15,4 5 0-15,-7 2 0 16,-4 4 14-16,-13 0 2 15,-12 3-13-15,-17-4 2 16,-18-3-8-16,-13-5 9 16,-14 0 1-16,-4-2-5 15,0 0 5-15,0 0 14 16,0 0-4-16,-1-10-6 16,-9-23-2-16,-2-14-18 15,-6-13 1-15,-2-13-2 16,-4-5-1-16,-1-8 0 15,0 0-2-15,2-2 2 0,2-7-4 16,7 0 2-16,2-1-2 16,2 7 3-16,4 14-4 15,-1 11 1-15,3 10 5 16,1 10 2-16,3 10-1 16,-2 12-1-16,2 8 1 15,-1 7 3-15,1 3-4 16,0 2 1-16,0 0 0 15,0 2-1-15,0 0 0 16,0 0-1-16,0 0-3 0,0 0 2 16,0 0-4-1,0 0-4-15,0 0-3 0,12 0 2 16,22 7 10-16,26-4 1 16,25-3 1-16,20 0 1 15,15-8-2-15,10-12-7 16,4-4-1-16,6-3-12 15,2-2 11-15,3-1-1 16,-2-3 7-16,-3 0-3 16,-11 3-9-16,-18 4 8 15,-20 2-5-15,-22 7-14 16,-20 4-3-16,-16 7 8 16,-15 1 13-16,-9 4 4 15,-9 1 4-15,0 0 1 16,0 0 0-16,0 0 0 0,0 0-1 15,0 0 4 1,0 0 9-16,-2 0 16 0,-2 0 1 16,3 0 5-16,-1 0-8 15,-1 0 5-15,2 0-12 16,-1 0-3-16,1 0-2 16,1 0-4-16,-3 0-11 15,-4 28 1-15,0 16-1 16,-2 19 8-16,5 11 2 15,4 8-6-15,0 8 11 0,0 6 0 16,4 2-2-16,8 3 4 16,0-4-9-1,3-6-6-15,0-11 1 0,1-7-2 16,-1-7 0-16,-1-8 0 16,1-3-1-16,-3-11 0 15,1-3-1-15,-3-7 1 16,1-4 1-16,-2-5 0 15,-2-3-2-15,-2-3 1 16,-1 0 0-16,-1-2 0 16,-1-4 1-16,-1-2 0 15,2-5 0-15,-2-4 0 16,1-1-1-16,-1-1 2 16,1 0 3-16,-2 0-4 15,1 0 1-15,3 0-2 16,3 0-2-16,12 0 2 15,17-9 1-15,19-7 3 0,16-4-4 16,13-7 0-16,12-5 0 16,12-2-2-16,11-2-7 15,2 1-9-15,-5 5 5 16,-13 4-1-16,-15 3 8 16,-12 1-7-16,-9-2 0 15,-12 1 11-15,-11 2-6 16,-10 1 6-16,-9 4 1 15,-11 3-1-15,-5 2 2 16,-8 2 2-16,-1-7 2 16,0-2-4-16,-15-9 0 15,-1-3 1-15,-5-5 0 0,-1-3 2 16,2-13 0-16,-4-7 3 16,-1-9-6-16,-2-7 2 15,1-4 3-15,0-5-5 16,2-2 0-16,0 1-1 15,2 5 2-15,2 5 0 16,3 10 2-16,3 7-1 16,4 8 6-16,2 6-3 15,1 4-5-15,-2 6 1 16,3 6-1-16,0 8 5 16,1 7-5-16,2 6-2 15,2 2 2-15,1 4 1 16,0 0-1-16,0 0-2 0,0 0 0 15,0 0 1 1,0 0-5-16,0 0 2 0,0 0 4 16,0 0-3-16,0 0 2 15,0 0-2-15,0 0 0 16,7 0-5-16,20 0 8 16,20 0 4-16,21 0 0 15,11 0 1-15,12-9-5 16,3-2 0-16,3 0 1 15,3-3-2-15,-6-2 1 16,-7-1-2-16,-7-5 0 16,-6 0 2-16,-5-2 0 0,-6 1 2 15,-13 3-4-15,-11 3-1 16,-17 6-4-16,-11 6 7 16,-6 3 0-16,-5 2 1 15,0 0 1-15,0 0 0 16,0 0-2-16,0 0-4 15,-3 0-24-15,-19 0-25 16,-33 7-90-16,-29 4-299 16</inkml:trace>
  <inkml:trace contextRef="#ctx0" brushRef="#br0" timeOffset="71259.98">28081 2899 847 0,'0'0'90'15,"0"0"-24"-15,0 0 47 16,0 0 24-16,-88-3-61 16,76 3-35-16,0 7-12 0,0 15-8 15,-4 15-10-15,-1 19 5 16,-5 12 19-16,1 3-8 16,0-2 2-16,2-12-4 15,4-10-10-15,1-9 1 16,8-13-2-16,3-9 0 15,3-8-5-15,0-5-7 16,0-2 1-16,5-1-1 16,14 0 2-16,11 0 11 15,10-4 1-15,14-9-3 16,6 1-3-16,8-3-4 16,3 5 1-16,-6-1 4 0,-13 0-11 15,-17 4 1-15,-20 1 3 16,-11 4 2-16,-4-4 22 15,-2-6 11-15,-18-12-6 16,-12-12-25-16,-5-8-2 16,-8-9-3-16,3-4-3 15,5 4-3-15,7 6-9 16,8 11-13-16,6 11-38 16,5 13-23-16,8 5-94 15,3 7-247-15</inkml:trace>
  <inkml:trace contextRef="#ctx0" brushRef="#br0" timeOffset="72505.71">31055 2538 456 0,'0'0'219'0,"0"0"-115"16,0 0 19-16,0 0 10 16,0 0 2-16,0 0-6 15,-8-7-31-15,8 7-18 16,0 0-45-16,0 0 1 15,0 0-7-15,-3 2-12 16,-6 23-6-16,-7 14-5 16,-4 11 27-16,-4 2-8 15,-1-2-13-15,4-5 1 16,3-4 2-16,3-6-4 16,5-9-7-16,2-4 0 15,3-6-2-15,2-7 0 0,3-3-2 16,0-3 2-1,0-3 1-15,0 0-1 16,16 0 6-16,10 0 5 0,15-7-5 16,13-9-2-16,5-3-6 15,7 1 2-15,0-4 1 16,-1 2-2-16,-5 2 0 16,-8 1 1-16,-13 3-1 15,-11 4-1-15,-14 4 1 16,-10 0 0-16,-4-5 16 15,-3-8 15-15,-18-6-19 16,-12-7-13-16,-5-1-1 16,-1 0 0-16,3 0 1 15,5 2-1-15,9 0-10 16,3 3-14-16,3 6-12 0,2 8-34 16,-6 9-54-16,-9 5-203 15</inkml:trace>
  <inkml:trace contextRef="#ctx0" brushRef="#br0" timeOffset="76758.03">29470 6978 679 0,'0'0'117'0,"0"0"-65"16,0 0 43-16,0 0-14 16,0 0 18-16,-69-87-17 15,56 67-24-15,-1-1-17 16,-3-1-1-16,-3 2-6 0,-2 0-3 15,-4 1-8-15,-2 1-8 16,-2 2-3-16,-1-1-5 16,-2 3-3-16,-1 2 17 15,1 1-5-15,-3 3-5 16,-1 4-5-16,-6 4-3 16,-4 0-3-16,-6 14-3 15,0 6-2-15,5 3 0 16,4 4 4-16,2 11 2 15,1 10 0-15,-1 14 0 16,1 8 0-16,7 7 1 16,4 6-2-16,8 2 1 0,8-1 0 15,9-1-1-15,5-7-2 16,0-4 1-16,20-6 0 16,9-5 1-16,8-4 0 15,7-8 1-15,7-3-1 16,8-12 1-16,5-7-1 15,7-10 9-15,5-9-7 16,2-6 6-16,-3-2 1 16,-7 0-1-16,-4-13-1 15,-4-6-7-15,0-7 5 16,-1-6 1-16,-2-5 2 16,-3-10 4-16,-8-10 7 0,-7-5 12 15,-5-11-6-15,-8-5-5 16,-7-2-8-16,-12 2 14 15,-7 2-5-15,0 6 2 16,-21 2-1-16,-17 4-12 16,-13 0-8-16,-15-2-2 15,-13 5-4-15,-3 6-16 16,11 9-28-16,11 11-1 16,9 8-25-16,2 2-138 15,-14 6-514-15</inkml:trace>
  <inkml:trace contextRef="#ctx0" brushRef="#br0" timeOffset="78374.59">29534 11401 489 0,'0'0'139'0,"0"0"9"16,0 0 1-16,0 0-30 16,-85-93-15-16,60 74-22 15,-2 0-16-15,0 4-15 16,-2 0 1-16,1 1-37 0,-2 2 2 15,2 0 2-15,0-1-16 16,-1 4 15-16,1 1-2 16,-3 3-10-16,-5 3-1 15,-3 2 1-15,-1 0 0 16,1 9 0-16,0 8-2 16,-1 5 1-16,0 2-5 15,4 3 3-15,6 1-3 16,6 2-1-16,3 5 1 15,-1 4 0-15,-3 9 2 16,-1 5 1-16,4-2 2 16,1-4 1-16,6-5-4 15,5-1-1-15,2 4 4 0,3 4-1 16,4 3 0-16,1 1-2 16,0-1 4-16,8-4-2 15,5 0-3-15,3-3 1 16,3 4 4-16,4 4-4 15,3 5 9-15,2 1-5 16,0 1 2-16,4-2-6 16,-1-6 0-16,5-3 0 15,3-6 2-15,1-5 19 16,3-5-9-16,3-8-13 16,1-5 1-16,0-4 8 15,0-8-10-15,0-7 3 0,-2-1-2 16,3 0 1-16,-2-6 2 15,0-8-3-15,-1-5 2 16,0-4 1-16,0-6 1 16,-3-4 3-16,-1-6-5 15,-2-4 4-15,-5-4 2 16,-2-1-1-16,-9 0 3 16,-6-1 5-16,-5 0-4 15,-8-1-7-15,-4-4-1 16,0-3 2-16,0-10-5 15,-9-12 2-15,-7-4-2 16,1-3-2-16,-3 1 1 0,-3 4-1 16,0 4-3-1,-7 6 1-15,-8 12-21 0,-18 9-9 16,-31 17-8-16,-31 15-102 16,-39 14-210-16</inkml:trace>
  <inkml:trace contextRef="#ctx0" brushRef="#br0" timeOffset="88653.6">25989 7283 611 0,'0'0'135'15,"0"0"-83"-15,0 0 24 16,0 0 24-16,0 0-9 16,0 0-4-16,0 0-22 15,0 0-19-15,-27 0 9 16,26 0 6-16,1 0-4 15,0 0-17-15,0 0-16 16,0 0-1-16,0 0-2 16,1 0-8-16,25 3-10 15,14 2 7-15,15 0 7 16,9-2-12-16,2-2-5 16,1-1 0-16,-1 0 2 0,-5 0-1 15,-6 0-1-15,-13 0 0 16,-15 0 1-16,-12 0-1 15,-11 0 1-15,-2 0-1 16,-2 2-1-16,0-2 1 16,0 2 1-16,0-1-1 15,0 1-3-15,0-1-8 16,0-1-11-16,0 0-20 16,0 0-12-16,0 2-41 15,0-2-32-15,0 0-66 0,0 0-72 16,0-14-226-1</inkml:trace>
  <inkml:trace contextRef="#ctx0" brushRef="#br0" timeOffset="89213.05">26537 7139 486 0,'0'0'145'0,"0"0"-109"16,0 0 50-16,0 0 33 0,0 0-4 16,0 0-15-1,-30 0-12-15,30 0-33 0,-2 0-19 16,2 0-5-16,0 0-15 15,0 0-8-15,0 0-8 16,0 0 2-16,0 0 3 16,3 6-5-16,11 0 0 15,5 4 2-15,1-4 3 16,2 0-2-16,-4 1 5 16,-6-1-8-16,-5 3 0 15,-5 2-3-15,-2 5-1 16,0 3 4-16,-2 6 1 0,-13 3-1 15,-4 2 2-15,1 1 4 16,2-5 0-16,2-4 6 16,2-9-2-16,6-3-1 15,2-6-1-15,2-2 12 16,1-2 17-16,1 0 3 16,-6 0-3-16,-1-6-7 15,-4-13-13-15,0-7-1 16,5-7-4-16,1-7-2 15,5 1-8-15,0 1-2 16,0 4-2-16,0 7-33 16,-2 10-56-16,-10 11-160 0,-15 6-890 15</inkml:trace>
  <inkml:trace contextRef="#ctx0" brushRef="#br0" timeOffset="92077.38">7682 11855 430 0,'0'0'94'0,"0"0"-11"16,0 0-1-16,0 0-7 16,0 0 6-16,0 0-18 15,0 0 3-15,0-11-16 16,0 11-7-16,0 0-13 15,0 0-5-15,0 0 1 16,0 0 12-16,0 0-2 16,0 0-8-16,0 0-12 15,0 0-5-15,0 0 0 16,0 0 1-16,5 0-9 16,9 14 4-16,4 7 25 0,3 4-2 15,0 1-13-15,-1 3 2 16,-3-6-3-16,1-4 6 15,-5-5-6-15,-1-6-7 16,-1-3-4-16,-5-4-2 16,-2-1 1-16,-1 0 2 15,-1 0-4-15,5-14 7 16,-1-14 9-16,3-8-9 16,-3 1-4-16,1 5-2 15,-5 13-3-15,-1 8 1 16,1 4 0-16,-2 3-1 15,1 2-2-15,2 0-3 16,3 5-2-16,5 12 0 0,8 5 7 16,-1 0 9-16,-3-1-4 15,0-10 0-15,-2-2 1 16,-5-6 5-16,7-3-3 16,-5 0-1-16,3 0 8 15,1-9 5-15,7-10-4 16,-2-5-7-16,2-2-2 15,0-4-4-15,-1-3-6 16,-1-11-11-16,3-9-69 16,-1-14-127-16,-6-7-667 15</inkml:trace>
  <inkml:trace contextRef="#ctx0" brushRef="#br0" timeOffset="106177.41">7856 10663 320 0,'0'0'161'0,"0"0"-68"16,0 0-11-16,0 0 12 15,0 0 17-15,0 0-3 16,0 0-21-16,0 0 1 0,0 0-6 16,0-1-16-16,0 1-8 15,0 0-7-15,0 0-4 16,0 0-14-16,0 0-11 15,0 0 0-15,5 0-9 16,17 0-5-16,17 0 7 16,13 0-7-16,12 3 7 15,8-1-4-15,8-2-8 16,4 0-2-16,4 0 0 16,-3-13 3-16,0 0-3 15,-8-1-1-15,-6 2-1 16,-10 2 0-16,-6 1 2 15,-12 0 0-15,-10 2 0 16,-12 1-1-16,-12 6 1 16,-3 0-1-16,-6 0 0 0,0 0 2 15,0 0 1-15,0 0-1 16,0 0-2-16,0 0-4 16,0 0-3-16,0 4-2 15,-6 0-16-15,0 1-9 16,-6 2-18-16,-4 1-49 15,-7-1-70-15,-6-3-185 16,-3-2-367-16</inkml:trace>
  <inkml:trace contextRef="#ctx0" brushRef="#br0" timeOffset="121385.57">29128 5372 648 0,'0'0'83'15,"0"0"-57"-15,0 0 57 16,0 0 6-16,0 0-6 16,0 0-19-16,0 0-8 15,-24-2-7-15,15 2-1 16,-2 0-7-16,0 0 2 16,-3 0-9-16,-2 2 9 15,1 6-13-15,-3 1-11 16,2 2-8-16,1 3-3 15,-1 5 2-15,1 3-3 0,0 3-1 16,3 4 3-16,4-2-3 16,2 6 5-16,3 0-4 15,3-1 3-15,0-1 2 16,0-3-4-16,6-4 14 16,8-4-4-16,2-4-2 15,2-3-9-15,2-4 1 16,2-2-3-16,2-1-1 15,4-5 2-15,4-1 3 16,-2 0 2-16,-1 0-7 16,-3-11 2-16,-6 0-3 15,-3-1 2-15,-4-3 3 16,-2 4 1-16,-5-3-3 16,1-1 4-16,-6-3 8 15,1-5 4-15,-2-4-1 0,0 0-3 16,0-5-8-16,0 2 6 15,0-2-5-15,-9 1-2 16,-3 1-3-16,-1 2-4 16,-4 2-1-16,0 0-1 15,-2 3-9-15,-3 4-8 16,-6 2-12-16,-9 9-26 16,-7 8-24-16,-14 0-102 15,-13 17-241-15</inkml:trace>
  <inkml:trace contextRef="#ctx0" brushRef="#br0" timeOffset="123515.2">23436 6336 710 0,'0'0'154'15,"0"0"-65"-15,0 0 57 16,0 0-19-16,0 0-23 16,0 0-25-16,0 0-25 15,0-8-12-15,0 8 0 16,0 0-11-16,0 0-5 16,0 0-7-16,0 0-1 15,0 0-5-15,0 8-2 16,5 11 0-16,8 9 17 0,1 6 2 15,2 5-3-15,-2-1-4 16,-2-2-3-16,-2-3 1 16,-3-4-10-16,1-4-1 15,-3-3 1-15,-2-6-1 16,1-5-4-16,-3-5-2 16,2-3-1-16,-3-2-1 15,2 1-1-15,-2 0-1 16,1-1 0-16,-1 1 0 15,0 1 0-15,0-3 0 16,0 0 0-16,0 0-1 16,0 0-3-16,0 0-5 0,0 0-7 15,0 0-24 1,0 0-28-16,0-2-20 0,0-10-3 16,0-7-83-16,0-5-130 15,-11-2-561-15</inkml:trace>
  <inkml:trace contextRef="#ctx0" brushRef="#br0" timeOffset="127159.8">27132 3376 473 0,'0'0'131'15,"0"0"-82"-15,0 0 67 16,0 0 12-16,0 0-45 15,0 0-11-15,0 0 2 16,0 0-16-16,-31-38 4 16,26 38-6-16,-2 0-12 15,-4 0-25-15,1 0-4 16,-5 10-8-16,3 7 5 16,0 6-3-16,2 7 0 15,2 0 9-15,5 2-2 16,3-3-1-16,0 1-9 0,5-2 1 15,11-2-2 1,2-3-1-16,3-6-1 0,4-6 1 16,0-6 2-16,0-4 1 15,-3-1 3-15,-1 0 4 16,-3-3-2-16,1-11-2 16,0-4 0-16,2-8-2 15,0-2 0-15,0-4-4 16,-4 3-2-16,-4-1 1 15,-6 5-1-15,-4 1 9 16,-3 4-3-16,0 1 9 16,-1 0 1-16,-12 1-5 0,1 3 2 15,-2 1 0 1,-4 2-10-16,-1 1-4 0,-1 1-1 16,-5 4-1-16,-6 6-13 15,-8 0-23-15,-15 13-76 16,-10 10-130-16,-10 1-496 15</inkml:trace>
  <inkml:trace contextRef="#ctx0" brushRef="#br0" timeOffset="128544.69">26792 3942 538 0,'0'0'129'16,"0"0"-95"-16,0 0 70 16,0 0 4-16,0 0-13 15,0 0-20-15,0 0-8 16,-15 3-9-16,15-3-3 0,0 0-11 16,0 0-1-16,0 0-1 15,0 0-2-15,3 0-9 16,9 0-13-16,10 0-2 15,12-5 12-15,7-4-3 16,5-4-11-16,-1 1-10 16,1 0-1-16,-1-5 1 15,2 3-4-15,1-3 4 16,1 1-3-16,1 1 1 16,-6 1-2-16,-8 3 0 0,-9 3 0 15,-12 3-5 1,-3 5-24-16,-3 0-38 0,-4 0-142 15,-5 0-285-15</inkml:trace>
  <inkml:trace contextRef="#ctx0" brushRef="#br0" timeOffset="135541.29">27951 1449 448 0,'0'0'172'0,"0"0"-117"15,0 0-16-15,0 0-19 16,0 0-13-16,0 0-3 15,0 0-2-15,-7 0 11 16,5 0 47-16,-1 0 20 16,0 0 13-16,-1 2-8 15,-4 2-21-15,-4 4-12 0,-1 3-11 16,-3 5-19-16,0-2-5 16,7 3 1-16,-1 2-12 15,3 8 0-15,1 7 5 16,4 4 12-16,2-2 8 15,0-3-6-15,9-4-18 16,12 0 14-16,-1-6-2 16,5-2-8-16,2-7-3 15,6-5 0-15,4-4 1 16,6-5 5-16,-3 0-10 16,-4-13 1-16,-4-6-3 15,-9-2 1-15,-2-3 2 0,-6-4 0 16,-3-2 0-1,-8 0 2-15,-4-1 1 0,0 1 1 16,-11 2 4-16,-6 2-5 16,-2 4 0-16,-2 4 2 15,1 2-9-15,1 2 1 16,0 5-2-16,1 3-3 16,-3 2-8-16,1 4-32 15,-3 0-42-15,-3 2-24 16,3 17-51-16,3 3-129 15,8-2-149-15</inkml:trace>
  <inkml:trace contextRef="#ctx0" brushRef="#br0" timeOffset="135931.96">28033 1725 595 0,'0'0'218'15,"0"0"-142"-15,0 0 43 0,0 0 16 16,0 0-37-16,0 0-17 15,-4 0-17 1,4 0-21-16,0 0-14 0,9 0-12 16,4 0-7-16,7 1 6 15,5 10 0-15,5 2-8 16,6 1 4-16,4 0-4 16,-1-1-3-16,-7-4-5 15,-6-4-6-15,-8-2-27 16,0-3-22-16,-1 0-86 15,0 0-98-15,-1-5-226 16</inkml:trace>
  <inkml:trace contextRef="#ctx0" brushRef="#br0" timeOffset="136260.46">28517 1642 117 0,'0'0'801'15,"0"0"-663"-15,0 0 9 16,0 0-29-16,0 0-30 16,0 0-25-16,7-9-23 15,-5 9-5-15,1 0-19 16,0 11-11-16,1 13 0 15,-1 11 21-15,-2 3-11 0,2-2-10 16,-1-2-5-16,2-4 1 16,1-8-1-16,-1-6-7 15,1-7-19-15,-1-5-20 16,-2-2-17-16,1-2-80 16,0 0-62-16,3-4-59 15,1-21-147-15</inkml:trace>
  <inkml:trace contextRef="#ctx0" brushRef="#br0" timeOffset="136603.82">28754 1418 634 0,'0'0'106'16,"0"0"-78"-16,0 0 85 0,0 0 16 15,0 0-48-15,0 0-42 16,19 0-25-16,-3 0-14 16,4 0-1-16,1 1-57 15,0 1-81-15,-6 2-54 16,-5 4-183-16</inkml:trace>
  <inkml:trace contextRef="#ctx0" brushRef="#br0" timeOffset="136757.04">28796 1600 706 0,'0'0'150'16,"0"0"-50"-16,0 0 47 16,0 0-10-16,0 0-60 15,0 0-35-15,13 9-38 0,21-21-4 16,11-6-45-16,6-1-100 16,-2 1-149-16,-1-1-74 15</inkml:trace>
  <inkml:trace contextRef="#ctx0" brushRef="#br0" timeOffset="137128.1">29201 1322 606 0,'0'0'255'0,"0"0"-111"16,0 0 33-16,0 0-56 16,0 0-19-16,0 0-29 15,-4-16-21-15,4 16-7 16,0 0-13-16,0 0-11 16,0 4-10-16,0 20-9 15,0 14 10-15,0 9 12 16,0 3-8-16,3-1-3 15,0-5-2-15,0-5-3 16,3-7-5-16,-2-8 2 16,-1-3-3-16,2-9-3 15,-2-4 1-15,-2-5-5 16,1-3-14-16,-1 0-17 0,-1 0-26 16,2 0-48-1,-2 0-188-15</inkml:trace>
  <inkml:trace contextRef="#ctx0" brushRef="#br0" timeOffset="142229.37">28172 2155 473 0,'0'0'78'16,"0"0"-39"-16,0 0 58 16,0 0 11-16,0 0-17 15,0 0-18-15,0 0-16 16,-61-8-5-16,49 12 14 15,3 12 2-15,0 10-26 16,1 11-16-16,4 10-2 16,3 10 17-16,1 2-4 15,0-1-4-15,16-4-4 16,6-6-16-16,2-10-8 16,8-12 1-16,-1-7 4 15,0-11 3-15,2-8 6 0,-2 0-5 16,0-5-3-16,-2-14 1 15,0-3-4-15,-6-3-3 16,-4-1-2-16,-5-5 1 16,-5 2 6-16,-6-2-3 15,-3-4 1-15,0 1-2 16,0-3-1-16,-6 4-1 16,-1 2-3-16,-1 4 3 15,2 7 3-15,-4 3 0 16,-1 3-1-16,-2 3-4 15,-7 0-2-15,-3 5-5 16,-6 3-7-16,-2 3-30 16,-2 0-11-16,3 0-25 0,9 12-20 15,3 5-50-15,12 2-88 16,6-3-112-16</inkml:trace>
  <inkml:trace contextRef="#ctx0" brushRef="#br0" timeOffset="142539.81">28290 2446 820 0,'0'0'82'15,"0"0"54"-15,0 0-5 16,0 0-56-16,0 0-35 16,0 0-22-16,22-6 5 15,1 6 23-15,3 3 14 16,3 10-33-16,-4 2-11 16,-4 3-10-16,-2-4-6 15,-1-2-3-15,2-2-22 16,7-6-70-16,4-4-68 15,-1 0-236-15</inkml:trace>
  <inkml:trace contextRef="#ctx0" brushRef="#br0" timeOffset="143046.28">28691 2393 842 0,'0'0'65'0,"0"0"-63"0,0 0 25 16,0 0 56-1,0 0-6-15,0 0-4 16,0 1 1-16,0-1-2 0,3 0 12 15,1-7-26-15,3-6-38 16,2-3-18-16,1 2-2 16,-3 4-1-16,1 0-6 15,1 3-2-15,1 3 1 16,1 3 1-16,-2 1-2 16,2 0 1-16,-1 9 4 15,-4 13-4-15,-5 6 8 16,-1 6 2-16,0 4 19 0,-12 0-3 15,0-5 1-15,0-5 16 16,3-8-11-16,5-9 0 16,2-4 0-16,2-7-12 15,0 0-3-15,0 0 0 16,0 0 3-16,2 0-5 16,10-9-7-16,8-4 0 15,6-5-3-15,2-4-20 16,5-1-27-16,4-2-42 15,1-7-115-15,-5 1-269 16</inkml:trace>
  <inkml:trace contextRef="#ctx0" brushRef="#br0" timeOffset="143326.28">29028 2067 579 0,'0'0'188'15,"0"0"-107"-15,0 0 38 16,0 0-31-16,0 0-48 15,0 0-36-15,14-5-4 16,19-11-79-16,4 2-144 16,-6 6-521-16</inkml:trace>
  <inkml:trace contextRef="#ctx0" brushRef="#br0" timeOffset="143445.39">29073 2208 323 0,'0'0'617'0,"0"0"-560"16,0 0 68-16,0 0 50 15,0 0-94-15,0 0-81 16,91-63-72-16,-40 33-121 16,-5 4-256-16</inkml:trace>
  <inkml:trace contextRef="#ctx0" brushRef="#br0" timeOffset="144241.01">29471 1843 142 0,'0'0'518'15,"0"0"-351"-15,0 0-23 16,0 0 27-16,0 0-59 16,0 0-11-16,0-7-14 0,0 7-24 15,0 0-17-15,0 0-23 16,0 0-7-16,0 30-8 16,0 13-3-16,0 13 38 15,0-1-17-15,0-5-18 16,0-5 4-16,6-7-1 15,4-3-3-15,-2-10-1 16,-3-6-3-16,-1-5-3 16,-2-8 0-16,-1-3-1 15,1-3-12-15,-2 0-20 16,0 0-20-16,0-5-69 0,0-21-161 16</inkml:trace>
  <inkml:trace contextRef="#ctx0" brushRef="#br0" timeOffset="145576.64">26411 3349 437 0,'0'0'82'0,"0"0"-54"15,0 0 68-15,0 0 28 16,0 0-9-16,0 0-24 16,0 0 2-16,-86 11-33 15,78 5-12-15,0 6-3 16,2 9-16-16,4 7-3 0,2 4-4 16,0 3 3-16,8-2-5 15,8-5-6-15,2-7-14 16,3-8 6-16,1-7 4 15,-1-8 1-15,1-6-1 16,1-2 4-16,0-4-9 16,-1-14 1-16,-2-9 1 15,-3-4-4-15,-8-2 0 16,-8-4 2-16,-1 5-5 16,0 2 0-16,-7 8 3 15,-10 5 1-15,1 7-4 16,-2 3-2-16,3 3-6 15,0 4-6-15,5 0-33 0,-1 0-58 16,2 0-56 0,5 7-118-16,4-1-260 0</inkml:trace>
  <inkml:trace contextRef="#ctx0" brushRef="#br0" timeOffset="145816">26431 3582 590 0,'0'0'203'0,"0"0"-131"16,0 0 54-16,0 0 32 15,0 0-45-15,0 0-45 16,-2 1-28-16,2 2-19 0,5 4-15 16,7 2 7-16,1 4 9 15,5 0-16-15,-1 3 2 16,3 0-8-16,6-1-2 15,-1 1-33-15,2 0-84 16,0-5-80-16,-2-7-158 16</inkml:trace>
  <inkml:trace contextRef="#ctx0" brushRef="#br0" timeOffset="146145.04">26753 3575 739 0,'0'0'97'0,"0"0"-36"15,0 0 31-15,0 0-7 16,0 0-34-16,0 0-19 16,-12 85-2-16,12-59-4 15,0 1-8-15,0 0-10 16,0-1-3-16,0-2-5 0,0-4-9 16,3-2-40-16,3-9-92 15,-3-6-117-15,0-3-326 16</inkml:trace>
  <inkml:trace contextRef="#ctx0" brushRef="#br0" timeOffset="146446.32">26810 3390 586 0,'0'0'79'0,"0"0"-11"15,0 0 1-15,0 0-69 16,0 0-19-16,0 0-101 16,49-20-126-16</inkml:trace>
  <inkml:trace contextRef="#ctx0" brushRef="#br0" timeOffset="146575.01">26811 3527 583 0,'0'0'220'0,"0"0"-150"15,0 0 10-15,0 0-28 16,0 0-52-16,0 0-62 16,79-60-155-16</inkml:trace>
  <inkml:trace contextRef="#ctx0" brushRef="#br0" timeOffset="153405">27396 3119 560 0,'0'0'99'0,"0"0"-43"15,0 0-7-15,0 0 22 16,0 0-33-16,0 0 1 16,0 0-8-16,0 0 24 15,-15-30 1-15,14 25-8 16,-4 1-15-16,2 0-2 16,0 1-9-16,2-1-8 15,-2-1-6-15,-1-1 1 0,0-1-3 16,0 0 1-16,-2-3 5 15,1 1-1-15,1-1 8 16,-3 1-2-16,1-2-5 16,-3 0-5-16,-1 0-2 15,-1 0 0-15,2 0 1 16,0 1-1-16,-3 3 5 16,1-2-2-16,-5-1-1 15,1 0-1-15,-4 3 1 16,-1-1 0-16,-1 0-3 15,1 2 6-15,1 0-6 16,2 3 1-16,3-3-2 0,-1 4 1 16,0-1 5-16,-4-1-8 15,-3 4-1-15,1 0 0 16,0 0 2-16,2 0-2 16,0 0 0-16,2 0 0 15,-3 0-2-15,4 0 2 16,-1 0 1-16,-4 0-1 15,1 0 0-15,-1 2-2 16,1 1 1-16,3 0 1 16,0 0-1-16,-1 1 0 15,2-1 1-15,2-1 0 16,1 0 0-16,-3 2 0 16,-1-1 1-16,-7-1-1 15,0 3 0-15,-1 0 2 16,-2 1-3-16,2-1 1 0,-4 0-2 15,4 1 2-15,3-3 1 16,2 0-1-16,4-1 0 16,1 1 0-16,-3 0 3 15,-3 2-3-15,-4-1 0 16,1 1-1-16,-2 1 2 16,3 1-2-16,-1-1 2 15,3 1-1-15,0-2 0 16,-1 3 0-16,4-1-1 15,-3 4 1-15,-3 1 0 16,2 2-1-16,2 0 1 16,-1-1 0-16,6-1-2 0,4-2 2 15,2-1 0 1,2 2-3-16,3-1 3 0,-2-1-1 16,3 1 0-16,-1-3 1 15,-1 4 0-15,2 2 0 16,-1 3 0-16,-1 1 0 15,2 1 1-15,-1 2 1 16,2-4 0-16,2 2-2 16,0-1 0-16,0 0 1 15,0 4 1-15,0-1 0 16,0 2-2-16,0-3 4 16,0 1 4-16,0-1-5 0,5-2-3 15,2 5 2 1,-1 2 2-16,3 1 7 0,1 1 0 15,-1-2 2-15,1-2-11 16,1 0 3-16,1-3-3 16,2 0 2-16,2-1 2 15,-2-2-2-15,0 0-2 16,2-1-2-16,1 4 0 16,24 27 4-1,-19-21 1-15,2 0-2 16,-5-1-2-16,2-2 0 15,0-6 1-15,-4-3-1 16,-1-4-1-16,-4-3 0 0,1-2 1 16,-2-1-1-1,-1 1 1-15,0 0 1 0,3-1-2 16,-3 1 0-16,2 1 1 16,0 2-1-16,3 1 0 15,-3-1 0-15,1 0 1 16,2-1-1-16,-3 0 0 15,0-1-1-15,-3 0 4 16,-2-1-5-16,4 0 4 16,-2 0-2-16,1-2 0 15,2 1 1-15,2-3-2 16,2 3 1-16,-1 0 0 16,3-1 1-16,-5-1 0 15,-2 2 0-15,0-1-1 0,-1 1 0 16,-1-1 0-16,2-1 0 15,-2-1 0-15,4 0 1 16,1 0-1-16,3 0 1 16,2 0 0-16,0 0 0 15,-2 0-1-15,-1 0 0 16,-1 0 4-16,0-3-4 16,-4 2 0-16,3-3-2 15,1 0 4-15,2-2-5 16,-1-1 3-16,3 1 0 15,1-3-1-15,2 1 1 16,-1 1 0-16,-3 1-1 16,0 3 0-16,-3 0-2 0,1 0 2 15,2-2 1 1,0-1-1-16,3-1 1 0,-1 0 0 16,-3 0 0-16,3 3 0 15,-4-3 0-15,0 3 0 16,1 0 0-16,-2 1 0 15,-3 1 0-15,1-2 0 16,-1-1 1-16,0-1 0 16,4-1-1-16,1-2 0 15,1 2 0-15,1-4 0 16,-1 1 1-16,-2 0 0 16,0 0-1-16,-3-1 1 0,-3 0-1 15,1 0 1-15,1-1 2 16,-3-1-3-16,0 0 2 15,1 2-2-15,-1-1 4 16,0-1-1-16,1 1-3 16,-2-1 2-16,-1-2-1 15,1-1 1-15,1-1-1 16,0-3 0-16,1-2 0 16,2 0-1-16,-3 1 0 15,-1 4 2-15,1 0-1 16,1 1 0-16,0-1-1 15,1-1 2-15,-1 3-1 16,-2 1 9-16,-4 3 0 0,-1 1 5 16,-1 2 1-16,-2 0-4 15,0-1-4-15,0-4 6 16,0-1-4-16,0-1-6 16,0-3-3-16,0 3-1 15,0 1 0-15,0 3 0 16,0 0 5-16,-3-2-1 15,-2 0 7-15,1 1-3 16,-2-2 1-16,1 3-2 16,-1-1-4-16,3-1 3 15,0 1-3-15,-1-5 2 16,-1 1-2-16,-1-3-3 16,-2 5 0-16,-1-2-1 15,-2 2 3-15,-2 0 4 0,-1-2-3 16,-2 2 0-16,4 0-2 15,0 0 0-15,0 1 0 16,3 0-1-16,0 1 0 16,-1-2-1-16,1 2 0 15,-2 2 0-15,-1 0-5 16,-4 2-4-16,-5 4-16 16,-10 3-10-16,-10 1-18 15,-3 0-47-15,2 11-52 16,9-6-93-16,11-5-210 15</inkml:trace>
  <inkml:trace contextRef="#ctx0" brushRef="#br0" timeOffset="176928.07">11401 12832 624 0,'0'0'161'16,"0"0"-108"-16,0 0-36 16,0 0 17-16,0 0 31 15,0 0 2-15,0 0-36 16,0 0-19-16,-51 1 8 15,51-1 24-15,0 0 4 16,18 0-15-16,18-2-5 16,18-18 1-16,14-7-15 15,17-12 2-15,20-6 2 16,19-10-5-16,13-6 1 16,6-2-14-16,-4-3 10 15,-3 4-10-15,-5 2 4 16,-9 5 12-16,-10 7-14 0,-11 5 2 15,-8 5 10-15,-15 3-3 16,-11 4 7-16,-9 1-5 16,-13 5 9-16,-13 4-3 15,-12 7-6-15,-8 8-13 16,-11 3-2-16,-1 3-12 16,0 0-4-16,-13 4-4 15,-18 15 0-15,-8 8-19 16,-9 3-50-16,2 0-1 15,5-1-45-15,0-2-98 16,2-3-298-16</inkml:trace>
  <inkml:trace contextRef="#ctx0" brushRef="#br0" timeOffset="177334.04">11552 12821 805 0,'0'0'39'0,"0"0"-39"15,0 0-47-15,0 0 47 16,0 0 67-16,0 0 9 15,140-85-18-15,-62 46-17 16,13-3-25-16,14-8-10 16,9-4 11-16,5-7-13 15,4-3 10-15,-3-5 12 16,-6 0 24-16,-11 8-12 16,-17 8 5-16,-16 10-30 15,-18 13 33-15,-17 12 5 16,-13 7-19-16,-13 7-28 15,-7 4-4-15,-2 0-15 16,0 0-15-16,-9 13-19 16,-15 16-84-16,-9 11-47 0,-3-4-124 15</inkml:trace>
  <inkml:trace contextRef="#ctx0" brushRef="#br0" timeOffset="-86175.78">8635 10698 525 0,'0'0'179'0,"0"0"-119"15,0 0 18-15,0 0 33 16,0 0-26-16,0 0-21 15,0 0-1-15,-6-2 1 16,6 2-15-16,0 0-8 16,0 0 1-16,0 0-3 15,0 0-12-15,12 5-16 16,15 1-5-16,13-1-3 16,8-3 6-16,9-2 9 15,-4 0-6-15,2-5-7 16,-5-1 0-16,-7 1-2 0,-6 3-3 15,-9 2 1 1,-4 0-1-16,-4 0 1 0,-5 0 0 16,-3 0-1-16,-3 4 0 15,-4 0-1-15,-3-1 0 16,-2-1-4-16,0 0-6 16,0-1 0-16,-3 2 0 15,-15-1 10-15,-4 3 0 16,-5 1 1-16,-1-1 2 15,-2-1-1-15,-1-1 0 0,-1 1 1 16,1-4-1 0,0 0 8-16,-1 3-9 0,4-3 1 15,5 3-1-15,7 0 1 16,7-1 1-16,4-1 6 16,5-1 3-16,0 0 1 15,0 0-4-15,0 0-1 16,14 3-3-16,16 5-4 15,13-2-3-15,8-4 3 16,1-2 7-16,-4-5-2 16,-2-10-3-16,-9-3-1 15,-10 4 1-15,-12 6 1 16,-8 5-2-16,-7 2-2 16,0-3 2-16,-4-2 0 15,-23 0 7-15,-9-2 0 16,-10-1-8-16,-2-1 0 15,2-1-3-15,4 2 3 0,11 2 0 16,6 6 1-16,10 1-1 16,6 0 3-16,6 0-1 15,3 0 1-15,0 0 2 16,0 0-4-16,0 0-1 16,9 16-1-16,18 10 1 15,10 7 0-15,0 0-1 16,2-3 3-16,-6-3-1 15,-5-7-1-15,-7-3-11 16,-6-9-43-16,-6-7-72 16,-9-1-205-16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9:23:13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8965 11723 247 0,'0'0'112'0,"0"0"-92"15,0 0 63-15,0 0-5 16,0 0 21-16,0 0-12 16,0 0-32-16,0 0-1 15,0-37-11-15,0 35 30 16,0 1 21-16,0-6-10 15,6-2-33-15,5-5-19 16,5-2-10-16,3-1 0 16,2 4-13-16,4 9-7 15,4 4 12-15,8 0-5 16,6 20 2-16,5 8 8 16,1 10 20-16,0 7-20 0,-7 3 7 15,-3 7 26-15,-2 4-18 16,-1 4-19-16,1-1 8 15,-1-2-11-15,6-7-2 16,1-9-9-16,0-8 3 16,-1-9 5-16,1-7-6 15,-8-7 0-15,-10-7-1 16,-10-1 0-16,-9-5-1 16,-3 0 1-16,-3 0 3 15,0 0 2-15,0 0 2 16,-13 6 1-16,-17 11-3 15,-8 18-5-15,-4 18-4 0,4 15 2 16,14 11-3-16,14 14-3 16,10 14-4-16,10 10 3 15,23 4-3 1,7-1-8-16,9-8 11 0,5-5 7 16,-3-5-1-16,-9 2 2 15,-11 2-3-15,-13 0 1 16,-17 1-20-16,-1-10-3 15,-21-13 10-15,-13-16-6 16,-8-27-20-16,-13-29-38 16,-14-12-99-16,-14-39-258 15</inkml:trace>
  <inkml:trace contextRef="#ctx0" brushRef="#br0" timeOffset="2247.37">10395 12267 585 0,'0'0'234'16,"0"0"-231"-16,0 0 25 0,0 0 81 15,90-78-1 1,-60 78-37-16,5 14 26 0,-5 17-32 15,-7 12 25-15,-4 9-28 16,-7 6-11-16,-5 1-12 16,-5-1-7-16,-2-6-8 15,0-13-6-15,0-14-5 16,-6-14 0-16,5-6 2 16,1-5 2-16,-2 0 6 15,-2-22-2-15,-1-20-11 16,1-21-10-16,4-15-9 15,0-4 1-15,13 4-7 0,5 7 7 16,0 13 2-16,1 13 5 16,1 9-1-16,-1 12 0 15,4 12-2-15,0 10 3 16,4 2 2-16,4 14-1 16,2 21 0-16,0 7 8 15,0 7-3-15,-5 0-1 16,-1 2-4-16,0-7-9 15,-3-8-2-15,1-8-49 16,1-14-43-16,-1-12-44 16,5-2-133-16,-6-35-380 15</inkml:trace>
  <inkml:trace contextRef="#ctx0" brushRef="#br0" timeOffset="2571.57">11232 11694 852 0,'0'0'36'0,"0"0"59"15,-40 108 71-15,39-46-40 16,1 6-63-16,10-2 5 16,14-11-38-16,6-10 6 15,4-12-20-15,5-14-11 16,1-11 2-16,3-8 1 15,-2-13-7-15,-10-16 15 0,-9-10 30 16,-13-3-7 0,-9-3 12-16,-9-1-15 15,-21 2-10-15,-10 2-14 0,0 6-10 16,0 10-2-16,0 6-17 16,8 9-28-16,8 10-21 15,6 1-76-15,8 0-106 16,7 0-261-16</inkml:trace>
  <inkml:trace contextRef="#ctx0" brushRef="#br0" timeOffset="3043.41">11517 11667 890 0,'0'0'90'15,"0"0"-15"-15,0 0 14 16,0 0-9-16,0 0-24 16,102-19 14-16,-77 43-13 15,-1 2 11-15,-2 7-26 16,-7 3-15-16,0 4 3 16,-7-1-3-16,-4-3-7 15,-2-7-10-15,-2-5-9 16,0-10 11-16,0-6-2 15,0-8-5-15,0 0 12 0,0 0 15 16,0-9 16-16,0-21-5 16,-6-16-35-16,0-10-8 15,4-8-5 1,2 3-3-16,0 7 1 0,11 7-3 16,4 11 6-16,1 8 1 15,9 8-4-15,4 7-1 16,0 6 0-16,3 7 1 15,1 7 2-15,-1 21-1 16,0 13 3-16,-2 11 2 16,-4 4 0-16,-4 4 1 15,-2-1-8-15,1-4-41 16,0-9-16-16,5-14-81 16,2-22-136-16,-3-10-281 15</inkml:trace>
  <inkml:trace contextRef="#ctx0" brushRef="#br0" timeOffset="3197.37">12268 11570 1093 0,'0'0'246'0,"0"0"-245"16,0 0-1-16,110-93-6 15,-53 57-60-15,5-3-108 16,-2 1-220-16</inkml:trace>
  <inkml:trace contextRef="#ctx0" brushRef="#br0" timeOffset="3658.24">12605 10711 927 0,'0'0'226'15,"0"0"-138"-15,0 0 47 16,0 0-44-16,0 0-57 16,0 0-24-16,25 113 38 15,7-32 14-15,1 5-26 16,1-3-4-16,-3-5-1 16,-4-12-6-16,-5-14-7 15,-8-14-5-15,-2-13-6 16,-6-14-6-16,-3-9 2 0,-2-2 3 15,1 0 2-15,-1-10 13 16,1-26-4-16,2-19-17 16,5-16-1-16,2 3-5 15,8 13-20-15,-1 17-2 16,6 21 16-16,4 17-8 16,3 0 5-16,7 28 4 15,-2 15 10-15,-2 5 0 16,-9 4 0-16,-12-2-4 15,-10-3-4-15,-3-2-7 0,-14-5-3 16,-18-6-2-16,-6-9-23 16,-6-9 7-16,-3-7-28 15,5-9-46-15,-1-9-59 16,10-30-145-16,6-19-505 16</inkml:trace>
  <inkml:trace contextRef="#ctx0" brushRef="#br0" timeOffset="3928.35">12991 10438 1246 0,'0'0'118'15,"0"0"8"-15,0 0-42 0,0 0-28 16,0 0-31-16,0 0-15 15,48 118 37-15,-5-37 18 16,-1-1-44-16,1-6-3 16,-7-10-16-16,-3-8-2 15,-5-6-4-15,-2-7-31 16,-2-9-37-16,3-10-64 16,5-16-117-16,1-8-217 15</inkml:trace>
  <inkml:trace contextRef="#ctx0" brushRef="#br0" timeOffset="4229.01">13563 10508 700 0,'0'0'286'16,"0"0"-214"-16,0 0 67 15,0 0-26-15,-66 119 2 16,66-59-20-16,0-2-42 15,21-8-17-15,6-6-21 16,4-8 3-16,5-9-8 16,4-12-9-16,5-11 3 15,-2-4-2-15,-5-18-2 16,-8-14 21-16,-11-8 9 16,-18-7 11-16,-1-8 15 15,-28-11-37-15,-15-1-19 0,-5 8-4 16,3 16-12-16,4 26-19 15,5 17-57-15,7 27-109 16,16 23-257-16</inkml:trace>
  <inkml:trace contextRef="#ctx0" brushRef="#br0" timeOffset="5007.38">14109 10414 554 0,'0'0'250'0,"0"0"-94"15,0 0 10-15,0 0-20 16,0 0-46-16,0 0-33 15,4-8-25-15,-4 2 0 16,0-8 14-16,0-2-15 16,-6-1-37-16,-3 3-4 15,-1 11 0-15,4 3-10 16,-1 0-3-16,-4 22-4 16,1 20 5-16,2 18 7 0,8 7 5 15,2-3 1-15,20-10-1 16,11-17 5-16,6-19-2 15,11-18 0-15,10-2-3 16,3-34 0-16,1-14-20 16,-8-10-82-16,-9-4-93 15,-16 1-259-15</inkml:trace>
  <inkml:trace contextRef="#ctx0" brushRef="#br0" timeOffset="5733.44">14415 10123 723 0,'0'0'152'0,"0"0"67"16,0 0-30-16,0 0-35 15,0 0-55-15,0 0-43 16,-6-18-26-16,6 18-14 16,0 0-3-16,0 21-7 0,12 15-4 15,10 14 17-15,0 5-1 16,-2 0-8-16,1-8-2 15,-2-13-3-15,-5-9 7 16,0-10-3-16,-3-9 5 16,-4-6-6-16,5 0 0 15,0-10-4-15,3-21 19 16,2-16-10-16,-4-11-3 16,-1-1-9-16,-8 0 2 15,-1 11-3-15,-1 12-6 16,-2 12-3-16,0 12 3 15,0 8-3-15,0 4-1 16,0 0-2-16,0 13-16 0,0 17 3 16,0 11 25-16,0 3 0 15,9-4 1-15,9-7-1 16,2-9-2-16,5-9 1 16,3-8-3-16,10-7 0 15,0-5 2-15,1-23-11 16,-6-5-1-16,-8-4 0 15,-13 3 14-15,-7 3 5 16,-5 3-3-16,-5 1 5 16,-9 7 7-16,1 5 9 0,4 9 16 15,6 6 6 1,2 0-11-16,1 0-16 0,0 0-16 16,0 0-2-1,10 14-9-15,12 7 9 0,5 2 0 16,1-2-14-16,1-1-31 15,-2-6-33-15,-3-4-59 16,-5-9-161-16,-11-1-408 16</inkml:trace>
  <inkml:trace contextRef="#ctx0" brushRef="#br0" timeOffset="5901.45">14821 9638 1320 0,'0'0'13'0,"0"0"16"16,0 0-29-16,0 0-6 15,0 0-116-15,0 0-192 16,10-70-337-16</inkml:trace>
  <inkml:trace contextRef="#ctx0" brushRef="#br0" timeOffset="6546.5">15117 9696 270 0,'0'0'538'0,"0"0"-485"16,0 0 71-16,0 0 26 16,0 0-23-16,91 74-23 15,-68-41-30-15,-5 1-14 16,-5-2-15-16,-7-8-7 15,-1-6-13-15,-5-8-4 16,0-7-6-16,0-3-11 16,0 0 6-16,0-13 2 15,3-23-12-15,3-11-1 16,7-6-8-16,3 9-1 16,4 11 0-16,-2 14-4 15,1 8 9-15,2 6 0 16,3 2 2-16,3 0 3 15,3-2-1-15,4-4 1 16,4-10 0-16,9-11 5 0,5-10-4 16,-4-6 0-16,-10-3 0 15,-13 5 0-15,-14 11 21 16,-11 8 3-16,0 10 0 16,-3 10 6-16,-13 3-23 15,-5 2-8-15,-6 15-6 16,0 22-1-16,5 20-3 15,13 12 6-15,9 8-2 16,15 2 5-16,25 3-4 16,11-5 1-16,9-3-2 15,5-6-8-15,1-5 3 16,-8-6-2-16,-13-9-8 16,-21-7 12-16,-23-8 7 0,-1-3 0 15,-35-4 2-15,-16-2 25 16,-9-8-10-16,-4-12 4 15,1-4-5-15,10-14 1 16,9-22-13-16,14-11-2 16,17-11-10-16,13-8 3 15,33-6-11-15,30-4-38 16,17-7-51-16,5 1-117 16,-7-5-486-16</inkml:trace>
  <inkml:trace contextRef="#ctx0" brushRef="#br0" timeOffset="7438.4">13234 12928 473 0,'0'0'147'15,"0"0"-9"-15,-91-32-2 16,45 37-61-16,-3 26-24 15,4 12 4-15,8 8 10 0,16 8 7 16,15-1-42-16,6-5 1 16,19-11-11-16,23-11-9 15,20-12 3-15,9-9-6 16,5-4 4-16,-7-1-10 16,-14 9-2-16,-15 9-4 15,-16 10 0-15,-18 10-1 16,-6 5 5-16,-10-1 4 15,-17-6 4-15,0-10 16 16,2-10 2-16,4-14-12 16,1-7 1-16,7 0 6 15,3-17 10-15,7-6-26 0,3-4-5 16,0 2-39-16,1 1-16 16,12 4-51-16,-1 0-50 15,5-1-106-15,-2 0-382 16</inkml:trace>
  <inkml:trace contextRef="#ctx0" brushRef="#br0" timeOffset="7737.03">13409 12360 1284 0,'0'0'77'0,"0"0"24"16,0 0 15-16,0 0-45 16,0 0-48-16,0 0-13 15,15 17-5-15,28 41 23 16,8 11 6-16,1 5-20 16,-4 0 2-16,-2-5-10 15,-4-5-6-15,-3-9-3 16,-6-11-11-16,-3-10-22 15,-7-12-27-15,-2-11-34 16,-1-11-56-16,-7-1-126 16,-7-29-217-16</inkml:trace>
  <inkml:trace contextRef="#ctx0" brushRef="#br0" timeOffset="8512.39">13529 12751 679 0,'0'0'142'16,"0"0"-115"-16,0 0 62 16,0 0 34-16,0 0-108 15,111-131-14-15,-51 72 1 16,7-5-2-16,2-1 8 15,-5 6 55-15,-9 12-34 0,-14 10-21 16,-16 15-5-16,-12 10-1 16,-11 9 2-16,-2 3 5 15,0 0 4-15,-12 20-3 16,-5 13-10-16,0 14-1 16,1 5 1-16,6 6 0 15,7-2 1-15,3-7 0 16,0-11 7-16,0-13-7 15,12-14 12-15,3-10-8 16,7-1-4-16,2-22 1 16,-1-14 7-16,-2-8-6 15,-11-1 5-15,-6 3-1 16,-4 2 4-16,0 11 26 0,-7 7-23 16,1 9-14-16,2 10-5 15,2 3-1-15,2 0-36 16,0 16-18-16,11 9 30 15,12 1 25-15,9-4 5 16,4-11-10-16,5-11-5 16,4 0-33-16,4-22 20 15,-2-11-31-15,-10-7-35 16,-12-4 28-16,-15-2 66 16,-10-3 0-16,-13-2 42 15,-20-7 18-15,-6-3-13 16,1-2-28-16,1 5 45 0,5 12 2 15,10 12 21-15,4 13 6 16,7 9 3-16,4 8-3 16,6 4-26-16,1 0-28 15,0 0-20-15,3 23-10 16,20 18-1-16,10 15 33 16,9 8-12-16,3 4-6 15,1-3-5-15,-4 1-13 16,-5-3-1-16,-6-9-4 15,-4-9-2-15,-6-12-10 16,-6-11 1-16,-7-9-20 16,-3-9-38-16,-2-4-63 0,-3 0-78 15,0-17-147-15</inkml:trace>
  <inkml:trace contextRef="#ctx0" brushRef="#br0" timeOffset="8747.9">14237 12097 910 0,'0'0'203'16,"0"0"-171"-16,0 0 103 15,0 0-13-15,0 0-83 0,90-104-39 16,-26 35-76-16,6-2-177 16,-13 14-271-16</inkml:trace>
  <inkml:trace contextRef="#ctx0" brushRef="#br0" timeOffset="9030.32">14617 11976 679 0,'0'0'261'15,"0"0"-102"-15,0 0-36 16,0 0-43-16,0 0-8 0,0 0-28 16,123-124-38-16,-83 68 2 15,-8 7-8-15,-12 11 1 16,-12 9 1-16,-8 10 0 16,-3 6 6-16,-22 8-8 15,-8 5 0-15,-2 7-6 16,2 26 1-16,11 9-2 15,12 9 6-15,10 2 1 16,1-8 11-16,26-6 3 16,9-9-8-16,7-11 0 15,12-13-6-15,5-6-62 16,3-19-141-16,-10-22-276 16</inkml:trace>
  <inkml:trace contextRef="#ctx0" brushRef="#br0" timeOffset="9772.37">14971 11411 575 0,'0'0'146'0,"0"0"-21"16,0 0 34-16,0 0-24 15,87 118 13-15,-74-74-33 16,0 1-28-16,-3-4-26 15,-4-5 11-15,-3-12-42 16,-2-10-13-16,-1-11-12 16,3-3-2-16,-3 0 0 0,0-13 12 15,0-16-15-15,0-20-2 16,0-9-23-16,0-3-21 16,3 3-9-16,1 12 15 15,1 15 21-15,1 15 8 16,-2 10 11-16,5 6-3 15,5 0-7-15,3 13 10 16,5 10 8-16,1 9 5 16,0-3 0-16,-4 1 13 15,-4-3-2-15,-6-9 8 16,-4-5-7-16,-2-5-9 16,-3-7-6-16,0-1-2 15,0 0 11-15,0-1 11 16,0-21 5-16,-8-8-23 15,-1-9-11-15,3-6-1 0,-1-6-4 16,5 4 0-16,2 0-12 16,0 10 7-16,9 10-7 15,6 8-1-15,3 13 8 16,-2 6-5-16,5 0 3 16,4 8 5-16,2 10 4 15,5 3 2-15,3-5 2 16,1-4 5-16,2-7 8 15,-4-5-5-15,-3 0-5 16,-5-21-1-16,-4-10 2 0,-10-8-3 16,-9-5 2-16,-3-1-4 15,-7 2-1-15,-16 10-3 16,1 10-8-16,2 12-9 16,7 11-2-16,3 0 10 15,1 15-8-15,2 15 16 16,1 10 4-16,6 2 12 15,0-6 1-15,8-3-10 16,17-6-3-16,7-8 0 16,7-9 0-16,4-10-39 15,8 0-73-15,-1-28-62 16,-6-15-207-16</inkml:trace>
  <inkml:trace contextRef="#ctx0" brushRef="#br0" timeOffset="10356.1">15837 10831 675 0,'0'0'315'0,"0"0"-183"15,0 0 34-15,0 0-8 16,0 0-68-16,43 110-19 15,-40-83-34-15,0-7-4 16,-2-9-13-16,1-8-7 16,-1-3-2-16,4 0-3 0,2-17-2 15,6-16-6-15,3-11-3 16,1-6-30-16,-3 6-9 16,-2 5-1-1,-3 15 22-15,0 12-14 0,4 12 13 16,2 8 9-16,6 17 10 15,6 6 3-15,1-3 15 16,2-8-6-16,0-9-7 16,2-11 2-16,3-2-3 15,-2-25 1-15,-7-12-2 16,-9-7-4-16,-15-7 4 16,-2-5 3-16,-17-5-1 15,-14 1 0-15,-4 0-2 16,4 9-2-16,6 11-7 15,8 12 5-15,10 11 4 0,4 10 0 16,1 7 1-16,2 2 8 16,0 0 5-16,3 9-5 15,18 16 13-15,5 12 11 16,5 7-14-16,3 6-4 16,0 3-4-16,1-3-3 15,-1-8-8-15,-1-10 0 16,0-15-5-16,-3-14-22 15,0-3-29-15,-2-25-43 16,-6-14-134-16,-8-15-333 16</inkml:trace>
  <inkml:trace contextRef="#ctx0" brushRef="#br0" timeOffset="10553.06">16243 10391 998 0,'0'0'113'15,"0"0"-8"-15,0 0-10 16,98-85-43-16,-19 19-52 16,7-6-67-16,-7 0-217 0,-15 4-644 15</inkml:trace>
  <inkml:trace contextRef="#ctx0" brushRef="#br0" timeOffset="14939.28">21579 16051 436 0,'0'0'179'0,"0"0"-29"16,0 0-4-16,0 0-22 15,0 0-1-15,0 0-50 16,0 0-36-16,-73 0-9 16,73 0-2-16,19 0-11 15,14 3 11-15,16 4 18 16,14-3-22-16,12-1-4 15,16 0-5-15,7-3-3 16,6 0-2-16,4 0-2 0,-1 0-5 16,2-3 2-16,-2-4-1 15,-8 0 2-15,-9 4-4 16,-13 3 1-16,-5 0 1 16,-14 0-1-16,-7-1 3 15,-9-1-3-15,-11 0 3 16,-7 2-1-16,-12 0-3 15,-8 0 0-15,-4 0-4 16,0 0 3-16,0 0 1 16,0 0 0-16,-4 0 4 15,-7 0 8-15,1 0-1 16,-2 0-3-16,2 0-1 16,3 0 13-16,6 0 6 0,1 0-8 15,0 0-2 1,-3 0-10-16,-3-3 10 0,-3-12-14 15,0-6-2-15,-1-9 0 16,-2-5 2-16,1-7 0 16,2-9 2-16,5-12-2 15,0-16 0-15,4-16 2 16,0-9-8-16,0-2-3 16,0 6-25-16,0 8 11 15,0 14 8-15,0 9 6 16,0 10 3-16,0 6 0 15,0 7 3-15,-2 3 1 0,-7 6-1 16,-2 4 2 0,1 6 1-16,1 7 0 0,3 7 3 15,2 4 1 1,1 6 6-16,1-1-8 0,1 2-2 16,1 0 0-16,0 0 2 15,0 2-2-15,0 0 6 16,0-1-8-16,0 1 5 15,0 0 4-15,0-2-6 16,0 2-1-16,0 0 1 16,0 0-3-16,0 0 2 15,0 0-2-15,0 0 0 0,0 0-1 16,0 0-2-16,0 0-1 16,0 0-3-16,0 0 0 15,13 0 3-15,12 0 4 16,19-9 0-16,17-6 1 15,19 0 2-15,13 3-3 16,1 2-20-16,3 2-1 16,-1 2 1-16,-2 0-3 15,-2-4-24-15,1 1 13 16,-2-2 12-16,0-5-10 16,1-1-19-16,-6 1-6 15,-1 2 1-15,-11 3 22 16,-9 3 19-16,-6 2 14 15,-15 1 1-15,-14 2 4 16,-13 0-4-16,-16 3 0 0,-1 0 34 16,-1 0 5-16,-22 0 2 15,-1 0-36-15,-3 0-4 16,7 0 3-16,9 0 14 16,4 0 1-16,5 0 3 15,2 0 4-15,-1 0-6 16,1 0 0-16,-2 0 2 15,2 0-2-15,0 0-2 16,-3 0 4-16,2 0-3 16,-2 0-2-16,0 0-6 15,0 3-7-15,0 11 0 16,0 7 1-16,3 8 2 0,0 11 6 16,0 10 2-1,0 10 14-15,0 7-8 0,0 5-10 16,0 0 7-16,0 2-6 15,0-2-8-15,0 0 7 16,7 2-5-16,5-4-1 16,1-2-5-16,1-1 0 15,1 1 0-15,-3 1 1 16,-2-5 0-16,2-11-1 16,0-6 0-16,1-8 1 15,1-4-1-15,-2 1 0 16,0-2-5-16,-3 1 10 15,-2-2-6-15,-1-2 1 0,-3-4-1 16,0-7-3-16,-1-5 3 16,1-8-1-16,-2-2 2 15,1-4-3-15,-2-1-3 16,0 0 1-16,0 0 1 16,0 0-4-16,0 2 2 15,0-2 4-15,0 1-3 16,0 3-4-16,0 0 0 15,0 1 0-15,0 0 9 16,0-2 0-16,0-3-6 16,0 0-12-16,0 0-2 15,0 0 3-15,0 0 7 0,3 0 8 16,1 0 2 0,2 0 3-16,3 0 0 0,3 0 0 15,4 0-3-15,8-2 1 16,6-6 0-16,9 1-1 15,4-2 0-15,6-2-1 16,4-2 1-16,3-2 2 16,3 3 1-16,0-2-3 15,4 0 0-15,4 0 1 16,2 3-2-16,4 0 3 16,-2 2-1-16,1 1 0 15,-1 1 0-15,3 1-2 16,2 0 1-16,1-2-10 15,-2 0 8-15,-8-1-1 16,-10 1 2-16,-14 2 0 0,-12 4 0 16,-13 0 1-16,-9 1 0 15,-4 1-7-15,-1 0-12 16,4 0-4-16,5 0 16 16,1 0 3-16,2 0-3 15,-3 0 6-15,1 0 0 16,-4 0 2-16,-4 1-1 15,-3-1 1-15,-3 2 9 16,0 0 1-16,0-2-2 16,0 0-5-16,0 0 7 15,3 0 1-15,4 0-9 16,-1 0-2-16,1 0-1 0,-3 0 0 16,1 0-8-1,3 0-53-15,0 4-121 0,-8-1-195 16</inkml:trace>
  <inkml:trace contextRef="#ctx0" brushRef="#br0" timeOffset="16399.31">26046 14340 644 0,'0'0'148'0,"0"0"20"15,0 0-10-15,0 0-32 16,0 0-35-16,0 0-11 15,0 0-10-15,-55-61-27 16,55 61-17-16,0 35-14 16,1 22 2-16,10 25 39 15,3 15-19-15,0 9 1 16,2-2-11-16,-1 3 4 16,0-5-18-16,-1-7 5 15,-1-5-11-15,2-10-2 0,1-7-2 16,-2-8 4-16,-2-6-4 15,-2-4 0-15,-2-4 2 16,-4-3-1-16,-1-4 1 16,0-3-2-16,-1-5 2 15,2-8 0-15,-1-8-1 16,0-7 0-16,-2-5-1 16,1-5-6-16,-1-1-8 15,-1 1 2-15,0 1-8 16,2 1-8-16,-2 3 4 0,2 1 12 15,-1 4-11 1,1 1-13-16,-1-1-25 0,1-4 15 16,-2-4-3-16,1-4-34 15,1-1-31-15,1 0-157 16,-3-30-268-16</inkml:trace>
  <inkml:trace contextRef="#ctx0" brushRef="#br0" timeOffset="17066.93">25974 14347 488 0,'0'0'169'16,"0"0"-18"-1,0 0 18-15,0 0-21 0,0 0-46 16,100-55-43-16,-22 39 22 15,26-1-13-15,24-5-28 16,28-5-1-16,29-3 6 16,15-1-17-16,7 3-22 15,-6-1-6-15,-24 3-2 16,-25-1-6-16,-36 3-11 16,-36 1-11-16,-30 1-21 15,-29-1-83-15,-21-2-242 16</inkml:trace>
  <inkml:trace contextRef="#ctx0" brushRef="#br0" timeOffset="18384.38">22859 15068 381 0,'0'0'200'15,"0"0"-37"-15,0 0-17 16,0 0-22-16,0 0-6 16,0 0-24-16,0 0-26 15,0-15-11-15,0 15-18 16,0 0-7-16,0 0-7 16,-13 24-17-16,-10 14-5 15,-2 12 3-15,-3 3 6 16,3-1-6-16,0-5-2 15,1-6-3-15,2-5 4 16,6-10-5-16,1-8 4 16,7-6 0-16,5-7 5 15,2-2-2-15,1-3 1 16,0 0 0-16,0 0 7 0,0 0 11 16,7-1 5-16,13-10-9 15,6-4-4-15,6 1-6 16,7 1-5-16,3 2-3 15,2 1 2-15,3 3-2 16,0 3-3-16,0 1 3 16,-4-4-3-16,-9 5 0 15,-13-2-1-15,-11 4 0 16,-7 0-1-16,-3 0 1 16,0 0 7-16,0-3 4 15,0-6 11-15,-9-11 16 16,-12-10-36-16,-4-11-2 0,-5-8-1 15,2-3-2-15,3 2-7 16,4 8-19-16,6 8-9 16,4 7-78-16,5 7-134 15,-2 1-480-15</inkml:trace>
  <inkml:trace contextRef="#ctx0" brushRef="#br0" timeOffset="20067.52">26080 14758 492 0,'0'0'172'16,"0"0"-8"-16,0 0-51 16,0 0-13-16,0 0-12 15,0 0-24-15,0 0 11 16,0 0-5-16,-16-35-17 0,13 35-8 15,-5 6-15 1,-5 21-5-16,-8 12-10 0,-4 13 14 16,-2 4-9-1,3 1 1-15,4-2-13 16,3-6-5-16,6-5 0 0,5-6-1 16,3-10-2-16,3-9-1 15,0-6 1-15,0-7-2 16,0-3 2-16,12-3 1 15,9 0 9-15,9 0 8 16,6-16-5-16,4-4 9 16,4-2-16-16,1 2 1 15,5-2-6-15,-2 0 1 16,4 1-1-16,-3 2-1 0,0 4 0 16,-8 3 2-16,-10 2-2 15,-12 6 0-15,-10 2 0 16,-7 2 6-16,-2 0-4 15,0 0 12-15,0 0-7 16,0 0 2-16,-9-9-2 16,-12-9 16-16,-6-8-19 15,-3-9-4-15,-1-7 0 16,4-7 0-16,-2-1-13 16,3 1-2-16,-3 10-20 15,3 11-55-15,-6 15-148 16,-8 11-522-16</inkml:trace>
  <inkml:trace contextRef="#ctx0" brushRef="#br0" timeOffset="22229.44">20556 15339 589 0,'0'0'92'16,"0"0"-43"-16,0 0 4 16,-87 5 18-16,66 11 2 15,0 6-5-15,2 4-4 16,-2 8 29-16,3 7 2 15,5 8-38-15,5 5-6 16,8 0-20-16,0-2 2 16,8-6-21-16,18-12-7 15,9-6 12-15,8-8-7 16,8-7 3-16,5-7-2 0,3-6 3 16,-3 0-12-1,-5-11 3-15,-3-12-1 16,-8-6 0-16,-5-2-3 15,-6-7 0-15,-8-4 0 0,-7-6 3 16,-10-9 11-16,-4-2 4 16,-1-3-18-16,-17 5 2 15,-6 4-6-15,0 13 2 16,0 9-4-16,3 12-3 16,-3 8-4-16,2 4 1 15,2 7 2-15,0 0-35 16,-1 0-16-16,1 4-19 0,-1 8-38 15,8 4-90 1,3-4-34-16,7 3-153 16</inkml:trace>
  <inkml:trace contextRef="#ctx0" brushRef="#br0" timeOffset="22617.14">20690 15566 575 0,'0'0'159'0,"0"0"-24"15,0 0 2-15,0 0-21 16,0 0-30-16,0 0-7 16,-6 0-15-16,6 0-13 15,0 0-6-15,6 0-18 16,10 0-5-16,5 13-1 16,6 4 4-16,1 4-14 15,2 2-10-15,1-1 2 16,1 0-3-16,-2-5-7 15,-4-1-17-15,1-1-28 16,-4-4-104-16,-1-3-133 16,-3-8-317-16</inkml:trace>
  <inkml:trace contextRef="#ctx0" brushRef="#br0" timeOffset="22969.66">21133 15496 688 0,'0'0'282'16,"0"0"-149"-16,0 0-14 15,0 0-36-15,0 0-37 16,0 0 22-16,16 61-22 16,-10-26-16-16,2-1 0 15,1 1-1-15,1-2-10 16,-2-4-8-16,1-2-9 16,1-4-2-16,-4-2-2 15,1-6-15-15,1-1-14 16,1-4-42-16,0-5-77 15,1-5-111-15,-1 0-84 16</inkml:trace>
  <inkml:trace contextRef="#ctx0" brushRef="#br0" timeOffset="23261.23">21254 15187 150 0,'0'0'554'0,"0"0"-433"16,0 0 2-16,0 0 2 15,0 0-36-15,0 0-54 16,21 2-25-16,13-20-10 16,8-4-34-16,4 2-144 15,-9 3-136-15</inkml:trace>
  <inkml:trace contextRef="#ctx0" brushRef="#br0" timeOffset="23419.48">21384 15331 513 0,'0'0'273'16,"0"0"-132"-16,0 0 22 16,0 0-42-16,0 0-77 0,0 0-44 15,25-2 0-15,11-16-16 16,7-8-114-16,-1-3-102 16,-3-2-192-16</inkml:trace>
  <inkml:trace contextRef="#ctx0" brushRef="#br0" timeOffset="23835.38">21794 14767 684 0,'0'0'95'0,"0"0"1"16,0 0 12-16,0 0-15 15,0 0-19-15,-33 113-17 16,33-73-11-16,0 1-19 16,13-3 13-16,8-2-16 15,0-8 0-15,5-5-6 16,2-7-3-16,3-6-7 0,2-7-2 15,0-3 0 1,-2 0-3-16,-4-18-2 0,-6 0 3 16,-10-4 3-16,-7-2 23 15,-4-1 21-15,0-4 4 16,-14-3-14-16,-6-4-3 16,-7 0-24-16,-6 1-14 15,-7 12 0-15,-9 17-52 16,-13 6-80-16,-12 33-119 15,-19 14-654-15</inkml:trace>
  <inkml:trace contextRef="#ctx0" brushRef="#br0" timeOffset="25984.33">18408 7987 788 0,'0'0'137'0,"0"0"10"16,0 0 19-16,0 0-30 16,0 0-46-16,0 0-44 15,0 0-26-15,0-21-3 16,10 39-1-16,2 12 11 15,5 12 20-15,3 11-18 16,-4 4-6-16,2-5 1 16,-3-2 7-16,-2-11-24 15,-2-6 10-15,-3-5-3 16,-4-11-4-16,-2-6-2 0,0-6 2 16,0-3-9-16,-1-2-1 15,-1 0 4-15,0 0-2 16,0 0-2-16,0 0-16 15,0 0-34-15,0 0-55 16,0 1-195-16,-8-1-729 16</inkml:trace>
  <inkml:trace contextRef="#ctx0" brushRef="#br0" timeOffset="28116.5">22979 13233 302 0,'0'0'38'0,"0"0"-4"15,0 0 44-15,0 0-18 16,0 0-6-16,0 0-11 16,0 0 21-16,-11-52 39 15,9 45 1-15,1 2-26 16,-4 0-2-16,0 4 20 16,-1 1-11-16,-3 0-40 15,-2 0-17-15,-4 0-13 16,0 15-4-16,0 10 2 0,2 7-3 15,4 6 7 1,6 1-9-16,3 2 5 0,0 3 5 16,6-2-7-16,13-3-5 15,2-3 2-15,3-8-8 16,2-9 2-16,2-6 1 16,3-9 1-16,5-4-2 15,3 0 1-15,0-15 1 16,-2-7-2-16,-6-2-2 15,-7-3 0-15,-9-1 2 16,-6-1 7-16,-9-7-4 16,0-4 7-16,-9-4 1 15,-9-1-6-15,-4 1 13 16,-3 3-1-16,-4 3-15 0,3 9 5 16,3 3-9-16,1 6-3 15,5 9-4-15,-1 5-20 16,2 6-19-16,4 0-54 15,1 15-33-15,4 13-119 16,6 1-22-16,1-2-145 16</inkml:trace>
  <inkml:trace contextRef="#ctx0" brushRef="#br0" timeOffset="28397.4">23034 13326 658 0,'0'0'205'16,"0"0"-48"-16,0 0-5 16,0 0-57-16,0 0-44 15,0 0-16-15,26 9 4 16,9 3 2-16,5 3-19 15,5 1-12-15,-3 1-10 16,-3 3 0-16,-5 2-4 0,-3 3-50 16,1 2-83-1,-3-7-140-15,0-6-189 0</inkml:trace>
  <inkml:trace contextRef="#ctx0" brushRef="#br0" timeOffset="28671.3">23601 13254 719 0,'0'0'247'0,"0"0"-148"16,0 0 71-16,0 0-80 15,0 0-41-15,0 0-12 16,-29 15 9-16,29 14-3 0,0 7-8 15,6 1-11 1,0 5-2-16,-1 1-10 0,1-4-10 16,-2-1-2-16,5-7-24 15,-2-6-21-15,3-4-30 16,3-6-63-16,0-7-82 16,1-8-113-16</inkml:trace>
  <inkml:trace contextRef="#ctx0" brushRef="#br0" timeOffset="28943.94">23761 13081 595 0,'0'0'239'15,"0"0"-134"-15,0 0 3 16,0 0-37-16,0 0-50 16,0 0-21-16,96-67-2 15,-60 53-67-15,-6 6-130 0,-12 8-114 16</inkml:trace>
  <inkml:trace contextRef="#ctx0" brushRef="#br0" timeOffset="29075.95">23803 13244 677 0,'0'0'165'0,"0"0"-22"16,0 0 9-16,0 0-41 16,0 0-48-16,0 0-45 15,65-20-18-15,-23 4-45 16,-1 2-175-16,-5 0-151 15</inkml:trace>
  <inkml:trace contextRef="#ctx0" brushRef="#br0" timeOffset="30109.14">23543 13981 573 0,'0'0'101'0,"0"0"11"15,0 0-14-15,0 0-15 16,-87 12-9-16,72 10-20 0,0 9 11 16,3 6 2-1,5 5-14-15,2 4-6 0,5 4-18 16,0 0-9-16,0-3 5 16,9-5-8-16,9-5-12 15,7-12-4-15,8-10 2 16,7-10 2-16,7-5 0 15,5-13-2-15,0-16-3 16,-4-11-2-16,-6 2-2 16,-13-2-3-16,-10 1 7 15,-11 3 4-15,-8-3 18 16,0-4 11-16,-19-1-19 16,-5 0 3-16,-6 6-14 15,-1 5-3-15,0 11-9 16,1 12-18-16,5 9-25 0,6 1-25 15,6 3-46-15,6 16-81 16,7-1-61-16,0 2-234 16</inkml:trace>
  <inkml:trace contextRef="#ctx0" brushRef="#br0" timeOffset="30345.05">23572 14252 432 0,'0'0'448'16,"0"0"-262"-16,0 0-20 16,0 0-37-16,0 0-68 0,0 0-17 15,24-18-26-15,0 18-10 16,6 0-3-16,4 6 3 16,1 11-4-16,-1 0 4 15,-1 2-7-15,-3 0-2 16,-2 0-17-16,2-1-70 15,0 0-119-15,-5-10-222 16</inkml:trace>
  <inkml:trace contextRef="#ctx0" brushRef="#br0" timeOffset="30788.37">24050 14146 794 0,'0'0'39'15,"0"0"59"-15,0 0 39 16,0 0-31-16,0 0-28 16,0 0-23-16,-6 1-7 15,6-1 16-15,0-12-17 16,9-6-44-16,3-2-3 15,5 0-18-15,1 4-1 16,-3 5-6-16,-1 7 16 0,-1 4-19 16,-2 0-9-1,-5 12 10-15,-2 15 17 0,-4 11 10 16,-6 4 3-16,-15 6 11 16,-4 1 34-16,3-7-8 15,5-6 5-15,7-10-13 16,5-11-13-16,5-7-4 15,0-8-3-15,0 0-7 16,6 0 4-16,12 0-2 16,10-12 9-16,7-7-16 15,2-5-25-15,3 1-49 16,0 1-101-16,-2-4-123 16,-7 1-257-16</inkml:trace>
  <inkml:trace contextRef="#ctx0" brushRef="#br0" timeOffset="31057.64">24445 13807 463 0,'0'0'167'16,"0"0"-89"-16,0 0-22 16,0 0-52-16,82-51-4 15,-49 33-169-15</inkml:trace>
  <inkml:trace contextRef="#ctx0" brushRef="#br0" timeOffset="31206.6">24432 13995 649 0,'0'0'214'0,"0"0"-47"16,0 0 17-16,0 0-41 15,0 0-79-15,0 0-64 0,128-76-70 16,-82 46-265-16,-11 3-534 15</inkml:trace>
  <inkml:trace contextRef="#ctx0" brushRef="#br0" timeOffset="49052.46">24403 12918 450 0,'0'0'81'16,"0"0"-4"-16,0 0 30 15,0 0 6-15,0 0-57 16,0 0-21-16,0 0 13 16,-6-36 15-16,6 30 1 15,0 1 0-15,-1-3 24 0,-1-1-5 16,1 1-18-16,-1 0-14 15,1-1-15-15,-2 2-2 16,1 0-1-16,1 1-17 16,1 1 2-1,0 3-1-15,0 2 5 0,0 0-2 16,0 0-14-16,0 0-2 16,0 8-4-16,6 17 0 15,10 8 4-15,2 6 10 16,0 0-5-16,-1-3-3 15,-1 1 1-15,-1-4-3 16,0-4-4-16,-5-5 2 16,-2-7-1-16,-4-6 0 0,-2-5-1 15,-2-4 2-15,0-2-1 16,0 0 3-16,0 0 3 16,0-3 1-16,0-25 4 15,0-14-12-15,-6-9-9 16,1 1 0-16,1 9 9 15,-1 8 0-15,1 11 2 16,-1 6-5-16,-1 7 7 16,5 6-4-16,-1 1 10 15,2 2-8-15,0-1 1 16,0 1-3-16,0 0-2 16,0 0 2-16,0 26-9 15,9 12 9-15,2 8 7 16,-2-6 11-16,0-4-8 15,-2-7-9-15,-1-10 3 0,-1-5 2 16,-2-6-2-16,-2-4-2 16,-1-3 0-16,0-1 2 15,0 0-4-15,0 0 0 16,0 0-7-16,0 0-42 16,0 0-36-16,0 2-157 15,0-2-433-15</inkml:trace>
  <inkml:trace contextRef="#ctx0" brushRef="#br0" timeOffset="61354.65">22188 14497 679 0,'0'0'53'16,"0"0"34"-16,0 0 22 0,0 0-6 15,0 0-44-15,0 0-16 16,0 0-14-16,0 0 1 16,-14-25 6-16,13 25-9 15,-1 0 4-15,-1-2-4 16,0 1-2-16,-1-1-10 16,-2-3-3-16,3 2 2 15,0 0 6-15,-2 0-2 16,2-2-1-16,-3 1 0 15,-2-1-5-15,-3-1-6 0,-1-1 6 16,-4 1-2 0,-1 0-2-16,-2 0-6 0,0 1 3 15,5 0 1 1,-1 0-2-16,3-1 9 0,-1 0-2 16,-3 2-9-16,0-4 4 15,-3 3 3-15,-3 0-3 16,-1 2-5-16,-2 0-1 15,0 1-1-15,2-1 0 16,5 0 2-16,5 2-1 16,2-1 0-16,-2 2 1 15,0 0-1-15,-7 0-1 16,-1 0 1-16,-3 0 0 16,-2 0-1-16,-1 2 1 15,-1 3 0-15,-1 4-3 0,2-3 5 16,3 1-3-16,-1 0 2 15,3-3-1-15,-1 1 4 16,5 1-3-16,1-1 4 16,-2 3-5-16,-1 1 0 15,0 1 0-15,1 0 0 16,1-1 0-16,0 0-1 16,0 2 1-16,-3-2 1 15,2 2-1-15,-4-1 1 16,-2-1-2-16,0 4 1 15,-2 1-1-15,0 0 1 16,-2 2 0-16,1-1 0 16,0 1 3-16,0 1-3 15,-2 1 0-15,-2-1 0 0,6-1 0 16,2-4 0-16,6 2 0 16,-2-1 0-16,3 3-1 15,-1 1 0-15,-6 3 0 16,-1 2 1-16,-4 1-2 15,-1 3 5-15,-2 0-3 16,-1 1 2-16,0-4-2 16,1 1 0-16,6 0-6 15,-1-4 6-15,4 0 0 16,1 0 0-16,-2 0 0 16,0 0-1-16,2-2 2 15,-2 1-3-15,-1-1 4 16,-1 0-6-16,1 0 6 0,-1 2-2 15,-2 1 0 1,0 0-1-16,1 1 1 0,3-1 0 16,5-2 1-16,4 0-2 15,3-3 1-15,0 1 0 16,3-3-1-16,3-2 1 16,0 2 0-16,-4 0 1 15,-1 5-1-15,-4 0 0 16,2 1 0-16,1 1 1 15,0-3-1-15,3 1 0 16,1 0 0-16,3 0 0 16,2-2-2-16,0 0 2 0,0-1 1 15,1-1 0-15,-1-2 1 16,2 2-1-16,1-4 0 16,0 0 0-16,0 1 0 15,0-1 0-15,0 0 0 16,0 2-1-16,0-1 1 15,0 2 0-15,0 2 2 16,0 2-3-16,0 0 3 16,0-1-3-16,0-4 0 15,0-4 1-15,0-1-1 16,0-2 0-16,0 2 0 16,1 0 0-16,2 3 1 15,0 0 1-15,2 0-2 0,-1 1 2 16,2 2 1-16,-2-1-3 15,2 0 0-15,4-1 3 16,0-1-2-16,-1 2 6 16,-2-4-7-16,1 2 1 15,-1 0 0-15,1 0-1 16,-1 2 0-16,1-1 5 16,0 2 2-16,-2-2 0 15,2-1-5-15,1-1-2 16,3-2 1-16,0-2 0 15,1-1 0-15,1-1-1 16,0 1 2-16,-3 0 1 0,-2 0 1 16,-3 1-3-1,3 2-1-15,0 1 2 0,-2 2-1 16,5 0 0-16,2-2 0 16,-1-1-2-16,3-3 2 15,2 0-4-15,-1-2 7 16,0-2-2-16,-1 1 2 15,-2-2-1-15,-2 2-2 16,-1-1 0-16,-1 2-1 16,2 2 0-16,0-2 0 15,6-1 0-15,3-2 0 16,6 0 0-16,2 0 0 16,6-3 1-16,-4-7 0 15,-1 1-1-15,-7 2-1 16,-6 3 0-16,0 2 1 0,-7 1 0 15,2 1-2 1,3 0 2-16,0-2 0 0,6-1 0 16,1 0 0-16,-4-4-3 15,2 3 3-15,-4-1 0 16,-1 0 3-16,-3 4-3 16,0-2-3-16,-3 0 3 15,3-1 1-15,1 1-1 16,1 0-5-16,-1 0 4 15,-1 0-3-15,2-2 4 16,3 0 0-16,1 1 0 16,-3 1-3-16,-3-2 3 0,0 3 0 15,0 1 2 1,1-1-2-16,2 1-5 0,0-4 5 16,-3 0-1-16,0 0 1 15,0 1 0-15,-1 1 4 16,0-2-4-16,0 1-1 15,-2 0 1-15,0 1-3 16,3-1 3-16,0-2 0 16,4-1 0-16,2-2 3 15,1-2-5-15,4-2 4 16,-4 2 2-16,0 0-3 16,-1 2-1-16,-4 4 1 15,-4 0-2-15,2 1 1 16,-1-2 0-16,2 2 1 0,2-3-1 15,0 3 0-15,1-3 0 16,3 0 0-16,0 1 0 16,0-2 0-16,1-2 0 15,-3 4 2-15,-3 0-2 16,-1 1 0-16,-2 0-1 16,0 1 2-16,1-3-1 15,1 0 0-15,1-1 0 16,3-3 1-16,1-2-1 15,1 1 0-15,-1-2 0 16,1 1-2-16,-5 4 2 16,1-1 0-16,-3-1 1 15,2 2 1-15,2-3-4 0,1-3 6 16,0-1-5-16,1 3 1 16,-5-2 0-16,2 3-1 15,-3 2 1-15,-3 1 0 16,3 0 0-16,-2-2 2 15,2-3 1-15,2-1-2 16,1-2 5-16,2 0-2 16,1 0 3-16,-3-1-5 15,1 3-1-15,0-1 0 16,-2 2 3-16,-2 1-2 16,-1 4-1-16,-1-1 1 15,-1 3 1-15,0-3-3 16,1 1 3-16,3-3-1 0,-1-1-1 15,2 0 1-15,0-3-1 16,1 3 7-16,0-3-8 16,1 0 6-16,-2 2 1 15,-3 0 1-15,0-2 0 16,0 4 4-16,0-4-4 16,0 0 4-16,-2 2-11 15,1 0 4-15,-2 3 0 16,-2 0 1-16,0 0-2 15,0 2 1-15,1-1 0 16,-3-1 2-16,-1 2-3 16,2-1-1-16,-2 3-2 0,-1-1 1 15,1 0-1 1,0 0 3-16,1-1-4 0,0-2 0 16,2-2 3-16,-1-1-1 15,1-1 1-15,-2 1 0 16,0 1 0-16,-2 2 1 15,0 5 2-15,-2-4 1 16,0 2 1-16,0-1-3 16,0 0-2-16,0-1 0 15,0 1-1-15,0-1-1 16,0 1-1-16,0-2 0 16,0 0 0-16,0 0 2 15,0 0 5-15,-2 2-7 0,-2 1 1 16,1-2-1-16,0 2 1 15,1-1-1-15,-1-2-1 16,-1 2 1-16,1-2 5 16,-3 1-5-16,1 1 0 15,0-1 0-15,-1 2 0 16,1-1 0-16,0 0 1 16,1 0 0-16,-1 0-1 15,0 3 1-15,0 0-1 16,1 1 0-16,1-1 0 15,-3 2 1-15,1-4-1 16,-2 1 0-16,-1 0 0 0,2-4 1 16,0 1-1-1,0 2 0-15,1 2 0 0,0 2 0 16,2 2 0-16,1 2 0 16,-1-2-2-16,2 1-1 15,-2-1 2-15,0-3 1 16,-2 2 0-16,0 0 1 15,-1-3 0-15,1 3 1 16,1-2-2-16,-2 0 2 16,3 2-1-16,-3-2 1 15,0 2-1-15,3-2-1 16,-2 2-2-16,-1 0 0 16,-1 0 2-16,-2-3-4 0,0 1-3 15,1 0 7 1,2 1-7-16,-1 1-14 0,1-4-32 15,-1-2-54 1,-1-8-78-16,-5-7-407 0</inkml:trace>
  <inkml:trace contextRef="#ctx0" brushRef="#br0" timeOffset="68596.32">25001 13462 340 0,'0'0'146'0,"0"0"-117"16,0 0 70-16,0 0-21 16,0 0-2-16,0 0-6 15,0 0-17-15,0 0-5 16,-25-14 4-16,24 14 14 16,-1 0-9-16,2 0-15 15,-1 0-7-15,1 0 0 0,-2 0-11 16,-1 0-3-16,-1 0-8 15,-2 2-5-15,0-1 5 16,3 3 2-16,0-3 0 16,1 0 1-16,-1 3-2 15,-3 1 10-15,-1-3-1 16,0 3-4-16,-1 1 0 16,0-1-8-16,0 1 3 15,-1 2-8-15,0 2 0 16,1-1-1-16,-1 0-4 15,3 2 0-15,2 2 3 16,1-2-4-16,1-2 2 0,1 1 4 16,1-2-4-1,0-2 6-15,0 3 4 0,0 2-6 16,0 3-1-16,0 2 2 16,0 3-6-16,0-1 18 15,0 2-7-15,4-5-7 16,2-2 2-16,2 0-3 15,1-1-2-15,1 1 3 16,-1-1-4-16,1-2 3 16,-1-1 4-16,-1-2-6 15,0-2 0-15,-1 0 1 16,-1-2 0-16,1 0 1 16,1 0 5-16,2 2-7 15,2-3 2-15,0 1 2 0,3-2 0 16,-3 1-6-16,0-2 4 15,-3 1-3-15,-2-1-1 16,2 0 0-16,3 0 1 16,-1 0 0-16,0 0 5 15,-2-1-5-15,1-5 3 16,-3-1 1-16,2 1-1 16,0-3-1-16,1-2 0 15,4-3 1-15,-2-1-1 16,1 2 1-16,-4-1 0 15,-1 4-1-15,-4 1 4 16,1-1-2-16,-4 2-2 16,3-1 1-16,-4 0 5 0,2-2-6 15,-2 1 3 1,1-1 3-16,-1-1-8 0,0 1 6 16,2 0-3-16,-2 0-1 15,0 1 8-15,0 1-5 16,0-2-1-16,0 1-1 15,0-1-1-15,-3 0-1 16,0 0 0-16,-1 0-2 16,2 0 0-16,1 2 0 15,-2 0 3-15,1 4-4 16,1 0 1-16,-2 0 0 16,1 2 1-16,0-1 2 15,-1 0-2-15,2 0 0 16,-2-1 0-16,0 2 1 0,-1-1 0 15,1-3-1-15,-2 3-1 16,-1-3 1-16,0 3-2 16,0-1-2-16,-3 0 1 15,3 2 2-15,-1 2 0 16,-1-3 1-16,-2 2-1 16,-1 0-1-16,-2 0 1 15,-5 1 0-15,0-1 0 16,2 2-3-16,-6 0-36 15,-1 11-60-15,-1 12-113 16,-3-2-396-16</inkml:trace>
  <inkml:trace contextRef="#ctx0" brushRef="#br0" timeOffset="81075.49">24963 7592 566 0,'0'0'79'0,"0"0"-62"15,0 0 63 1,0 0 34-16,0 0-22 0,0 0-28 16,0 0-16-16,0 0-2 15,-59 10 10-15,49 4 2 16,0 4-10-16,-1 9-4 16,1 1-7-16,5 2-1 15,5 3-10-15,0 0-5 16,5-2-5-16,11-1-9 15,1-8-5-15,5-5 2 16,5-4 3-16,4-7-4 16,2-4 16-16,-2-2-7 15,-2 0 1-15,-6-7-4 16,-4-5 15-16,0-5-7 0,-6-2-8 16,2-6 1-1,-3-1 10-15,-2 0-6 0,-5 1 5 16,-4 0-13-16,-1-1 6 15,0 3 0-15,-11-3-2 16,-6 0-8-16,-4 5 8 16,2 0-7-16,-1 4-3 15,1 1 0-15,3 5-1 16,-4 2-3-16,-2 2-11 16,-5 4-13-16,-9 3-16 15,1 0-41-15,-1 19-54 16,4 5-86-16,10-4-196 15</inkml:trace>
  <inkml:trace contextRef="#ctx0" brushRef="#br0" timeOffset="82456.33">25588 7542 406 0,'0'0'163'15,"0"0"-68"-15,0 0 55 16,0 0-28-16,0 0 6 15,0 0-35-15,-2 0-3 16,2 0-5-16,0 0-10 16,0 0-15-16,0 0-32 15,0 0-12-15,0 0-1 16,0 0-2-16,0 0-2 0,8 0-7 16,16-3-2-16,10-10 1 15,17-6 5-15,6-3 0 16,2-4-6-16,1 1 4 15,0-2-2-15,-1 2 5 16,1 0-4-16,-4 3 1 16,1 0-3-16,-6 2 0 15,1 1 4-15,-1 2-3 16,1-1 4-16,-1 4 3 16,-1 0-7-16,-2 3 1 15,0 2-3-15,0 1 0 16,1-2 0-16,0 2 3 15,2-1-1-15,3 0-2 0,2-2 6 16,4 1-3-16,0-1-5 16,1 0 1-16,-5 3-1 15,0 1-2 1,1 0 0-16,-1 1 2 0,-1 1 0 16,-1 1 1-16,-5 2 0 15,-1 2-1-15,0 0 2 16,-1 0-2-16,-2 0 0 15,1 0-1-15,-2 4 1 16,2 3 0-16,-4 2 1 16,0 1-1-16,-1 1 0 15,-2-2 1-15,-1 4 1 0,-2-2-1 16,2 1-1 0,-1 1 0-16,2 1 3 0,2-1 2 15,2-1-2-15,-1-2-1 16,1-1 0-16,-5 0 3 15,-3-1-1-15,-2 3 5 16,-3-1-4-16,-2 2-2 16,0-1 8-16,0 2 3 15,2-1 0-15,0-1-7 16,-2 2 3-16,-2-1-2 16,3 1-4-16,-1 0-4 15,2-1 2-15,-4 2-1 16,3-2 2-16,-4-1 0 0,0 2-3 15,-2 0 0 1,1-1 3-16,0 2-3 0,-2-1 0 16,1 1 0-16,0-2 0 15,0 3 1-15,0-3 0 16,-1 1-1-16,-2-4 1 16,1-1 0-16,-1 1-1 15,-1 1 4-15,-1-2-3 16,-3 1 0-16,-5-1 0 15,0-2-1-15,-2-1 0 16,-2-2 0-16,-3 0 0 16,0-1 0-16,-1-1 1 15,-2 1 0-15,0-2-2 16,0 0 1-16,0 0-3 0,0 0-14 16,0 0-18-1,-3 0-24-15,3 0-8 0,-3 0-62 16,3 0-81-16,-3 0-213 15</inkml:trace>
  <inkml:trace contextRef="#ctx0" brushRef="#br0" timeOffset="83114.42">29194 7360 276 0,'0'0'637'16,"0"0"-556"-16,0 0 41 15,0 0-9-15,0 0-16 16,0 0-18-16,-2-7-21 16,2 7-31-16,0 0-8 15,0 0 2-15,0 4-5 0,17 9-6 16,7 2 12-16,6 1-10 16,2-5-6-16,-2-4-6 15,-1 0 1-15,-3-1 6 16,-5-1-6-1,-6-2 2-15,-9 0-2 0,-6-1 5 16,0 1 8-16,0 5 5 16,-4 7-17-16,-10 9 11 15,-2 2-4-15,-2 1 0 16,-4 3 2-16,-4 0-2 16,1 0 7-16,0-3-4 15,5-1-2-15,2-4 1 16,3-2-8-16,-1-4 6 0,1-2 4 15,2-6 3 1,2-4-6-16,2-2 1 0,2-2 8 16,1 0-4-16,1 0-5 15,-1 0 5-15,0-16-8 16,2-17 5-16,0-12-8 16,4-10-4-16,0-1 0 15,0 7 1-15,4 10 0 16,0 11-1-16,-2 8-8 15,-2 7-10-15,0 5-49 16,0 3-58-16,-17 0-161 16,-14-3-975-16</inkml:trace>
  <inkml:trace contextRef="#ctx0" brushRef="#br0" timeOffset="85950.89">19189 7953 622 0,'0'0'142'16,"0"0"-103"-16,0 0 20 15,0 0 58-15,0 0-5 16,0 0-23-16,0 0-27 16,-3 0-4-16,3 0 1 15,0 0-3-15,0 0-12 0,0 0-15 16,0-8 2-16,14-5-13 16,6-4-15-16,9-5-1 15,6-3-1-15,8-5 0 16,4-3 1-16,2-1 0 15,-1 0 6-15,-5 2-2 16,-6 5-1-16,-1 2-4 16,-3 3 4-16,0 0 4 15,-3 4-6-15,1-3 2 16,2 1-4-16,3-4 7 16,4-1-3-16,2-2-1 15,1 1-3-15,0 3 2 16,-5 2-1-16,-6 3-1 0,-2 3 1 15,-3-1 1-15,-2 2 1 16,1-1 2-16,-2-1 0 16,3-1-4-16,1-2-2 15,6-2 2-15,2-1 0 16,3 0 0-16,0 0 1 16,0 2 0-16,-2 0-2 15,3 2 0-15,-3 4 5 16,-2 1-6-16,-3 0 0 15,1 2 0-15,2 0 0 16,-1 0-2-16,3-2 1 16,-4 2 1-16,0 0-2 15,0 0 2-15,-1 0-2 0,1 0 2 16,0 2 0-16,-2 0-1 16,2-1 2-16,0 1-3 15,-1-1 4-15,-4-1-2 16,2 2 4-16,-2-2-1 15,3 0-1-15,2 0 5 16,2-3 2-16,-4 4-4 16,2-1-2-16,0 1 0 15,3 0 0-15,2 1 0 16,1 2-2-16,-2 3-1 16,-1-1 1-16,-1 3-1 15,-5-1 1-15,-2 2-1 16,0-2 2-16,2-1-2 0,3 3 6 15,2-5-3-15,-1 2 1 16,4-1-1-16,1 1-3 16,0 1 1-16,1 1 0 15,-3 2-1-15,-6 0 0 16,-2 0 2-16,-7 0-2 16,-1 0-4-16,0 0 4 15,3 0 2-15,-2 0-2 16,5 0 1-16,1 0-1 15,2 0 0-15,3 0 1 16,-2 2-1-16,1-2 0 16,-4 3 0-16,2-1 2 0,-2 0-1 15,0 0 2-15,1 1 1 16,-1 1-2-16,2 0 0 16,3-2 2-16,-2 3 0 15,0-1-4-15,1-1 7 16,-2 2-2-16,-4 0-3 15,1 1 4-15,-1 2-6 16,1 0 1-16,0-2-1 16,-5-1 2-16,-3 1-1 15,-2 0-1-15,-1 2 3 16,1 0-2-16,0 0 3 16,0 1-1-16,2 1-2 15,2-1 1-15,-1 2 1 16,-1 0-1-16,0 0-1 15,1 0 2-15,-1 2 1 0,-4-1-3 16,3 1 3-16,-3-1 0 16,3 0-1-16,0-1 1 15,1 0-3-15,-1 0 1 16,-2-1-2-16,1 1 2 16,-4 0 0-16,-1 0 3 15,-2 0-5-15,1 0 2 16,-1 1 0-16,1 1 1 15,1 1-1-15,0-1 0 16,0-2-2-16,-3 0 3 16,1 0-3-16,-1 0 0 15,0 1 0-15,1-1 0 0,1 0 0 16,-2 0 2-16,3 2-2 16,-3-2 0-16,3 1 0 15,2 1 0-15,0-1 1 16,4 1 2-16,-3-1 2 15,1-1-2-15,-2 0-1 16,-4-2-2-16,-1 1 0 16,2-1 0-16,-1 4 0 15,2-1 0-15,1 1 0 16,4 0 3-16,-1-1-3 16,2 1 0-16,-3-2 2 15,-3 0-1-15,-3-5 0 0,-3 0-1 16,1-1 1-1,-1 0-1-15,-3-1 0 16,2-1 0-16,-2 1 0 0,-2-4 0 16,1 1 1-16,-2-1-1 15,0 0 0-15,0 0-5 16,0 0-9-16,0 0-9 16,0 0-14-16,0 0-34 15,-3 5-28-15,-6 4-92 16,-5 2-169-16,-4-3-271 15</inkml:trace>
  <inkml:trace contextRef="#ctx0" brushRef="#br0" timeOffset="86665.41">23454 7559 167 0,'0'0'759'15,"0"0"-631"-15,0 0-6 16,0 0 11-16,0 0-5 16,0 0-68-16,11 0-28 15,-1 0-9-15,8 0 2 16,7 5 22-16,5 1 3 15,5 4-15-15,-1 1-9 16,3 0 1-16,-2 1-6 16,-4 1-7-16,-4-2-3 15,-6 1-7-15,-3-1 2 0,-5-1 0 16,-2-5 1-16,-5 1-2 16,-3-4-4-16,-2 0 2 15,2-2-3-15,-2 0 0 16,-1 0 2-16,0 0 4 15,0 0 2-15,2 0 1 16,-2-4 4-16,0-13 6 16,0-6-4-16,0-10-10 15,0 2-1-15,0-4-3 16,0 1 0-16,0-1 2 16,0 2-3-16,0 4-3 0,0 5 2 15,0 7 1 1,0 6 3-16,0 4-3 0,0 6-1 15,0 1-4-15,0 0-5 16,-3 0 2-16,-3 0 2 16,-5 0-2-1,-11 12-7-15,-9 18-21 0,-11 16-22 16,-10 13-43-16,-9 6-73 16,-10-2-216-16</inkml:trace>
  <inkml:trace contextRef="#ctx0" brushRef="#br0" timeOffset="101572.99">25224 7159 70 0,'0'0'524'16,"0"0"-483"-16,0 0 25 0,0 0 59 15,0 0-23-15,0 0-44 16,0 0-6-16,0 0-1 16,-61-75 4-16,47 64-11 15,1 1 5-15,-1 1-22 16,3 3 10-16,0-1-26 15,-1 4 5-15,-3 1-2 16,-1 0-13-16,-2 2 5 16,0 0-4-16,-3 0-2 15,-3 0-3-15,-3 7-1 16,-2 8 3-16,-3 3-1 16,-2 6 2-16,-1 6 3 15,1 3-3-15,1 3 0 16,3 0 0-16,2 0 0 0,7-3 0 15,5-3 0-15,3-1-2 16,5 0 2-16,3 4 0 16,5 4 2-16,0 6 1 15,0 4-2-15,5 3 0 16,4 0-1-16,6 0 1 16,0 0 1-16,4-3-2 15,3-1 0-15,1-5 0 16,2-5 2-16,1-5-2 15,-1-1 4-15,0-4 7 16,2-2-3-16,3-5-2 16,2-4 9-16,2-4 4 15,-2-4-5-15,4-6 3 16,3-1 10-16,2 0-12 16,2-9-5-16,-3-8-4 0,0-3-5 15,0-2 7 1,-1-2 0-16,-4 2-6 0,-7 3 5 15,-9 7-2-15,-7 1 0 16,-3 1 1-16,0-5 9 16,0-4-7-16,0-3 1 15,-1-5-2-15,0-1 1 16,-3-5-6-16,-2-3 9 16,-2-4-9-16,-1 2 2 15,0-3 3-15,0-2-6 16,-10-1 7-16,-5 0-2 15,0 1-1-15,-1 1 0 0,1-1-1 16,-1-2-3-16,-1-1 6 16,-4-1-5-16,0-2-2 15,-2 7 0-15,1 4 0 16,-3 8-8-16,-6 7-26 16,-14 8-6-16,-25 13-46 15,-32 4-88-15,-32 32-135 16,-33 7-362-16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9:26:32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28366 8053 789 0,'0'0'184'15,"0"0"-168"-15,0 0 43 16,0 0 55-16,0 0-23 16,0 0-32-16,0 0-39 15,118-26 11-15,-48 6-9 16,9-1 1-16,2-1-4 16,2 0 0-16,-4 5-3 15,-9-1-6-15,-7 6 1 0,-13 2 4 16,-11 2 12-16,-9 5-8 15,-13 2-1-15,-7 1-5 16,-7 0-12-16,-3 0 1 16,0 0 3-16,0 0 1 15,0-2-4-15,0 2-2 16,0 0-16-16,0-1-25 16,0-1-17-16,0 2-45 15,0 0-49-15,0 0-88 16,0 0-130-16</inkml:trace>
  <inkml:trace contextRef="#ctx0" brushRef="#br0" timeOffset="439.12">29188 7727 385 0,'0'0'636'16,"0"0"-615"-16,0 0-5 15,0 0 21-15,0 0-7 16,0 0-25-16,103-32-5 16,-57 24-4-16,-1 5-4 15,-5 2 8-15,-10 1 3 16,-9 0 9-16,-15 0 22 0,-6 4 1 15,-3 14 6-15,-22 5 19 16,-8 7-11-16,-3 0-23 16,3 0-10-16,5-4-1 15,4-2-7-15,4-5 0 16,4-5-3-16,5-3 3 16,4-6 10-16,1-2 10 15,3-3-2-15,0 0 12 16,-3-14-16-16,2-13-21 15,2-8-1-15,2-1-20 16,0 8-24-16,0 9-17 16,0 11-21-16,0 8-62 0,0 7-179 15,0 12-312-15</inkml:trace>
  <inkml:trace contextRef="#ctx0" brushRef="#br0" timeOffset="1284.24">30089 7335 699 0,'0'0'127'0,"0"0"-37"16,0 0 54-16,0 0-11 15,0 0-6-15,0 0-33 16,-4-20-34-16,2 20-13 15,2 0-2-15,0 0-18 16,0 12-10-16,0 16-7 16,0 13 10-16,0 9 2 0,2 2-6 15,4 0-2-15,0-5-2 16,-3-3-7-16,0-5-3 16,-1-4-4-1,0-9 1-15,1-7-14 0,0-7-16 16,3-4-34-16,3-6-45 15,6-2-91-15,3-3-98 16,0-24-400-16</inkml:trace>
  <inkml:trace contextRef="#ctx0" brushRef="#br0" timeOffset="1734.13">30422 7159 730 0,'0'0'149'16,"0"0"-49"-16,0 0 22 16,0 0-15-16,0 0-62 15,0 0-29-15,-8 68 25 16,-2-18 22-16,2 5-34 15,4-1 5-15,4 1-4 16,0-6-17-16,6-5-5 0,13-8-8 16,4-9 1-1,8-10 2-15,5-8 1 0,3-9-4 16,-1 0 6-16,0 0 1 16,-8-12 4-16,-5-5 9 15,-7-8 18-15,-9-12 7 16,-5-8-17-16,-4-5-15 15,0-1-6-15,-9 6-4 16,-7 6-1-16,1 9-4 16,0 5 2-16,-2 6-2 15,0 5-14-15,-4 5-14 16,-2 4-26-16,-2 5-27 16,4 0-70-16,6 0-170 15,12 8-129-15</inkml:trace>
  <inkml:trace contextRef="#ctx0" brushRef="#br0" timeOffset="2137.77">31047 7056 872 0,'0'0'29'0,"0"0"59"0,0 0 13 16,0 0-11-16,0 0-27 16,0 0-25-16,-78 68 7 15,70-27 5-15,4 3-14 16,4 0-18-16,0-4-10 16,12-4 0-1,11-6 0-15,5-7-4 0,5-4 1 16,1-12-5-16,3-5 1 15,-7-2 0-15,-3-2 0 16,-4-14 7-16,-9-10 0 16,-3-8 9-16,-8-10 10 15,-3-8 4-15,0-4-21 16,-17 2-9-16,-2 12-1 16,-5 9-10-16,2 14-24 0,-1 13-8 15,-2 6-56-15,1 3-16 16,2 19-87-16,5-2-138 15</inkml:trace>
  <inkml:trace contextRef="#ctx0" brushRef="#br0" timeOffset="2431.19">31502 6874 1046 0,'0'0'164'0,"0"0"-12"0,0 0-17 16,0 0-29-16,0 0-55 16,0 0-27-16,0 11-8 15,0 33-4-15,10 15 31 16,4 12-7-16,-4-2-27 15,-1 0-4-15,-4-2-5 16,-4 4-21-16,-1 2-78 16,-1-5-157-16,-20-7-960 15</inkml:trace>
  <inkml:trace contextRef="#ctx0" brushRef="#br0" timeOffset="10790.92">31727 6987 51 0,'0'0'580'16,"0"0"-541"-16,0 0-27 16,0 0 47-16,0 0 38 15,0 0-36-15,0 0-17 16,0 0 26-16,2 0 1 16,2-6-4-16,5-2-15 15,-3-3-5-15,2 0-1 16,1-5-6-16,2-3 3 15,1-3-15-15,3-1-11 16,-1 1 1-16,-4 3-6 0,2 2-2 16,-6 5 1-16,0-1-4 15,-1 4 5-15,-4-1 1 16,-1-1-1-16,0-1 6 16,0-3-4-16,0-1-7 15,0-1 0-15,0 0 2 16,0 0-6-16,-3 0-2 15,0 1 1-15,-1 2-1 16,1 1 1-16,-3 1-1 16,-1-2 2-16,-1 1-1 15,0-1 2-15,1-2 3 16,-1 4 2-16,-2-2-5 16,-2-2 1-16,-4 1-2 15,1-3-1-15,-5-1 5 16,2-1-4-16,-3 0-2 0,1 0 1 15,0 2 1 1,1 1-2-16,1 1 3 0,0 2-4 16,3 1 4-16,-1-1 0 15,-4 0-3-15,2-3 0 16,-6-1 3-16,-1 1-4 16,-2 0 0-16,-4-3 7 15,-2 1-2-15,0-2-3 16,0 2-2-16,7 3 5 15,0-2-1-15,3 1-3 16,0-1-1-16,-4 3 0 16,-1-1 1-16,1 4-1 15,-4 1-4-15,-4 1 1 16,-4 3 3-16,-2-1 0 0,2 0 4 16,5 3-2-16,4 2-2 15,0 0 0-15,-3 1-1 16,-1 1 2-16,-2 1-3 15,1 0 1-15,4 0 0 16,-1 0 1-16,0 0-4 16,0 3 3-16,-4 5-2 15,0 0 0-15,-2-1 2 16,1 1 0-16,-3 3 1 16,1-1-2-16,3 2 1 15,3-1-4-15,4-1 2 0,2-1 1 16,0 0 1-16,-1 0 0 15,-2 1 1-15,2-1 0 16,-1 1 0-16,3 1 0 16,0-1 0-16,2-1 1 15,0 2-2-15,0 0-3 16,0 3 3-16,-6 1 0 16,-1 0-3-16,1 0 3 15,3-1-1-15,2-1 2 16,1-1 3-16,-1 1-3 15,2 0-1-15,1-4 0 16,3 0 1-16,5-1-1 0,-2-1 1 16,1 2-3-16,-4 0 0 15,-4 4 3-15,4-2-4 16,-5 5 4-16,-3 1-2 16,-3 3 0-16,-3 2 2 15,2 1-1-15,4-2 0 16,6-2-2-16,2-4 3 15,1 3-1-15,1-3 1 16,1 1-2-16,1 1 2 16,2-1 0-16,4 0 0 15,0-1-1-15,1 1 1 16,1 0 0-16,1-2 0 16,3 0 0-16,-1-1-1 0,-1 2 2 15,2 1-1-15,-3 4 0 16,0 6 1-16,2 0-2 15,-2 2 2-15,1 0 1 16,1-6 1-16,2 0-1 16,2-6-2-16,0 0 0 15,0-2 0-15,0-2 0 16,0 1 0-16,0 0 0 16,0-1 2-16,5 1-2 15,-1 1 0-15,-1-1 0 16,-1 4 0-16,1-4 1 15,-2 0 1-15,2-2 2 16,-1-2-3-16,2 1-1 16,2 0 2-16,-2-1-2 15,1 3 2-15,0 4 1 16,-2-1-2-16,1 3 0 0,-1-3 1 16,-1 0 0-16,2-1 1 15,0-3-2-15,2-2-1 16,0-1 1-16,2-3-1 15,1 1 0-15,-2-1 1 16,-1 1-1-16,2 0 1 16,0 1 0-16,2 2-1 15,0-1 1-15,5 1 0 0,-2-1-1 16,5 0 0 0,2-3 2-16,4 0 1 0,-1 1 2 15,-2-4-5-15,-4 1 1 16,-3 1-1-16,0 0 0 15,-3-1 2-15,0 1-2 16,-2-1 1-16,-1-2-1 16,2 1 2-16,1 1-2 15,5-1 3-15,-1-2-2 16,3 2 2-16,-3-2-2 16,-4 1 0-16,-3-1 0 15,-3 0 0-15,-2 0-1 16,-2 0 0-16,-1 0 0 15,0 0 2-15,2 0-2 16,-2 0 1-16,1 0-1 0,-1 0 0 16,0 0 0-16,0 0 0 15,0 0 1-15,0 1 2 16,0 1-2-16,0-2-1 16,0 0 0-16,0 0 1 15,0 0-1-15,5 0-4 16,-1 1 4-16,3 1 0 15,0-2 0-15,-1 0 0 16,-2 2-3-16,1-2-2 16,-2 2-4-16,-2-2-12 15,-1 0 3-15,0 0-6 16,0 0 2-16,3 0 6 16,1 0-2-16,4 0-2 15,3 0-14-15,-4-2 2 0,-3 0-21 16,-4 2-9-16,0 0-18 15,3-5-1-15,3-6-8 16,2-2-94-16,-1-8-128 16</inkml:trace>
  <inkml:trace contextRef="#ctx0" brushRef="#br0" timeOffset="11424.11">29721 7274 536 0,'0'0'141'0,"0"0"-124"16,0 0 56-16,0 0 46 16,0 0-51-16,0 0-20 0,-2 0-13 15,2 0 13-15,0 0-8 16,0 0-18-16,0 1-1 15,6 3-12-15,13 3 12 16,8 1 10-16,3 0-12 16,0 0-9-16,-6-2-8 15,-5 2 1-15,-5 0-1 16,-4-2 0-16,-4-2-2 16,-3 2 0-16,-3-4 1 15,0 5-1-15,0 0 0 16,-6 8 10-16,-10 2 12 15,-1 3 3-15,-4 0-1 16,3-4 1-16,2-1 3 0,1-5 6 16,2-2-7-16,1 0-13 15,2-3-2-15,0-2 2 16,4-1 1-16,-1-2 1 16,-5 0-2-16,-1 0 5 15,-7 0-1-15,1-7-1 16,-2-5-2-16,5-4-11 15,5-3-4-15,8-5-33 16,3-13-55-16,8-11-198 16,12-7-655-16</inkml:trace>
  <inkml:trace contextRef="#ctx0" brushRef="#br0" timeOffset="12465.07">30126 5927 527 0,'0'0'188'16,"0"0"-60"-16,0 0 8 15,0 0-19-15,0 0-35 16,0 0-19-16,0 0-15 16,-43-10-20-16,19 40-19 15,-4 14-3-15,-2 13 22 16,2 2 1-16,3 0-4 16,5-7-13-16,1-8 3 15,6-9-2-15,5-11 2 16,5-10-8-16,3-8-3 0,0-3 3 15,0-3-2-15,1 0-3 16,14 0 15-16,2 0-1 16,5 0 3-16,2 0-11 15,1 0 6-15,2 0 0 16,3 0-6-16,1 0 1 16,-1 0-8-16,-4 0 9 15,-7 0 2-15,-9 0-7 16,-7 0 4-16,-3 0 1 15,0 0 16-15,0 0 7 16,-3-5 19-16,-13-15-4 16,-5-11-47-16,-4-12-1 15,0-12-6-15,0-9-33 0,9 1-31 16,7 9-85-16,6 10-324 16</inkml:trace>
  <inkml:trace contextRef="#ctx0" brushRef="#br0" timeOffset="14186.46">28833 9611 516 0,'0'0'147'16,"0"0"-55"-16,0 0 47 15,0 0 8-15,0 0-35 16,0 0-34-16,0 0-26 15,-33 2-4-15,38-2-20 16,21-8-20-16,19-9-6 0,21-8 0 16,15-3-2-1,11-2-3-15,11-5 3 0,-2 4-1 16,-4 0 1-16,-15 2 4 16,-19 9-4-16,-23 6-6 15,-14 6 6-15,-14 6 2 16,-7 1-2-16,-5 1 0 15,0 0-14-15,0 0-22 16,-1 0-14-16,-11-2-31 16,1-4-57-16,1 0-29 15,9-5-108-15</inkml:trace>
  <inkml:trace contextRef="#ctx0" brushRef="#br0" timeOffset="14588.11">29564 9218 526 0,'0'0'206'0,"0"0"-171"16,0 0 42-16,0 0-37 16,0 0-26-16,0 0-7 15,92-28 1-15,-56 25 10 16,-1 3 5-16,-7 0 24 15,-7 0-9-15,-11 17-12 16,-10 8-8-16,0 6 8 16,-16 7 39-16,-13 4-15 0,-2-1-35 15,0-5 5 1,2-8-4-16,7-9-2 0,3-9-4 16,5-7 2-16,4-3 9 15,-4-18 29-15,4-24-19 16,-2-18-22-16,3-2-9 15,5 7-11-15,1 16 10 16,3 18-3-16,-2 15 4 16,1 6-1-16,1 20-47 15,0 21-43-15,3 10-5 16,20-5-286-16</inkml:trace>
  <inkml:trace contextRef="#ctx0" brushRef="#br0" timeOffset="18149.43">30416 8791 588 0,'0'0'134'16,"0"0"-60"-16,0 0 65 15,0 0-16-15,0 0-29 16,0 0-17-16,0 0-18 15,0 0 0-15,0 0-13 16,0 0-3-16,0 0-1 16,0 0-16-16,0 0-4 15,0 0-5-15,0 0-4 0,0 0 1 16,0 0 1 0,0 0-4-16,0-1-2 0,-2-1 1 15,1 1-2-15,-2-1 0 16,2 1-5-16,-1 1 2 15,2-2-3-15,0 2 0 16,0-2-2-16,0 2 1 16,0 0 1-16,0 0-2 15,0 0-1-15,0 0 1 16,0 0-2-16,0 0 2 16,0 0-2-16,-1 0 1 15,1 0-1-15,0 0 2 16,0 0 0-16,0 0-1 15,0 0 1-15,0 0 0 16,0 0 2-16,0 0-2 0,0 0 0 16,0 0-2-16,0 0 4 15,0 0-1-15,0 0 4 16,0 0 4-16,0 0-1 16,0 0 3-16,0 0-9 15,0 0 3-15,0-1-1 16,0 1 1-16,0 0 4 15,0 0 0-15,0 0 1 16,0 0 3-16,0 0 5 16,0 0-10-16,0 0-2 15,0 0-6-15,0 3-2 16,0 24-8-16,0 12 10 16,0 13 0-16,0 3 6 15,0-2-5-15,3-2 6 0,1-5 1 16,-1-8-1-16,1-5-2 15,1-5-1-15,-2-5 0 16,0-4-4-16,-2-8 1 16,1-4 0-16,-2-6-1 15,0-1 1-15,0 0-1 16,0 0 0-16,0 0 0 16,0 0-9-16,0 0-2 15,1 0-25-15,1-5-5 16,1-13-28-16,4-11-98 15,7-5-131-15,2-2-271 16</inkml:trace>
  <inkml:trace contextRef="#ctx0" brushRef="#br0" timeOffset="18615.14">30738 8743 456 0,'0'0'206'15,"0"0"-79"1,0 0 44-16,0 0 7 0,0 0-31 15,0 0-31-15,2-17-29 16,-2 17-14-16,0 0-14 16,0 0-28-16,-2 14-15 15,-4 20-14-15,3 13 17 16,1 8 9-16,2 2-14 16,0-4-2-16,0-5-1 15,7-4-2-15,2-8-4 16,1-7 0-16,0-7 1 15,-4-5-2-15,-1-6-1 16,-2-3-3-16,-3-5 0 0,0-3 0 16,0 0-3-1,0 0-13-15,0 0-17 0,3 0-8 16,3 0-12-16,4-19-76 16,8-9-119-16,0-11-308 15</inkml:trace>
  <inkml:trace contextRef="#ctx0" brushRef="#br0" timeOffset="19076.16">31126 8614 615 0,'0'0'186'0,"0"0"-51"16,0 0 4-16,0 0-36 16,0 0-52-16,0 0-36 15,-45 82 21-15,32-27-1 16,5 3-8-16,6-2-6 16,2-2-4-16,0-8-5 15,14-10 0-15,7-9 0 16,0-8-10-16,7-10 5 15,5-6 9-15,3-3 2 16,0-3-2-16,-2-14-1 0,-4-4 5 16,-7-7 2-16,-4-5 29 15,-10-4-11-15,-6-10-10 16,-3-8-12-16,0 0-5 16,-15 5-12-16,-3 11-2 15,1 14 0-15,-5 9-2 16,0 5 2-16,-1 5-16 15,2 2-8-15,4 4-12 16,2 0-28-16,0 0-29 16,4 9-49-16,7 3-71 15,4-4-105-15,0-4-203 16</inkml:trace>
  <inkml:trace contextRef="#ctx0" brushRef="#br0" timeOffset="19459.12">31580 8472 763 0,'0'0'74'15,"0"0"14"-15,0 0 2 16,0 0-46-16,0 0 31 15,-61 131 25-15,58-72-56 16,3-5-5-16,0-2-4 16,17-5-8-16,5-5-5 15,7-6 0-15,4-7-4 0,-2-10-5 16,0-7 0-16,-1-9 7 16,-4-3-5-16,-4 0 18 15,-3-14-7-15,-5-8 3 16,-9-8 14-16,-5-9-2 15,0-10-20-15,-5-2-10 16,-12 2-1-16,-5 3-10 16,-5 12 0-16,-15 11-18 15,-20 13-39-15,-25 10-80 16,-24 14-143-16,-18 19-575 0</inkml:trace>
  <inkml:trace contextRef="#ctx0" brushRef="#br0" timeOffset="22649.14">28764 11879 511 0,'0'0'179'15,"0"0"-112"-15,0 0 28 16,0 0-14-16,0 0 7 16,0 0-29-16,-42 7-23 15,42-7-3-15,0 0 7 16,8 0 0-16,19-6-17 0,18-14 11 16,20-10 6-1,20-7-14-15,8-3-2 0,2 0-13 16,4 0 7-16,-5 4-11 15,-6 2 15-15,-14 5-3 16,-17 7 6-16,-20 6-4 16,-12 3-3-16,-9 7-5 15,-9 1-5-15,-5 3-2 16,-2 2-5-16,0 0 0 16,0 0-1-16,0 0-20 15,-6 0-34-15,-7 5-35 16,-1 3 1-16,5-2-29 0,3-6-41 15,4 0-107 1</inkml:trace>
  <inkml:trace contextRef="#ctx0" brushRef="#br0" timeOffset="23031.13">29591 11385 784 0,'0'0'43'16,"0"0"-40"-16,0 0 22 15,0 0 3-15,0 0-21 16,0 0 11-16,110-10 5 16,-73 7-11-16,-11 3-4 15,-10 0 20-15,-10 2 2 0,-6 18 2 16,0 7 15-16,-13 7 42 15,-10 1-32-15,-3 0-34 16,-3-6-5-16,3-4 8 16,0-6 3-16,3-5-9 15,6-8-4-15,3-4-4 16,-1-2 0-16,0-2-2 16,-2-15 7-16,0-3 0 15,1-2-9-15,2 3-8 16,4 4-4-16,2 2-28 15,4 2-82-15,2 2-165 0,2-2-595 16</inkml:trace>
  <inkml:trace contextRef="#ctx0" brushRef="#br0" timeOffset="25203.51">31805 8451 271 0,'0'0'223'0,"0"0"-121"0,0 0-3 15,0 0 12-15,0 0-31 16,0 0 25-16,0 0 9 16,4 0-34-16,-2 0-12 15,1-5-6-15,6-6-17 16,6-6-3-16,1-5-23 16,5-8-3-16,0-3-3 15,-11-1-8-15,2-2 4 16,-6 0 12-16,-6 3 1 15,0-1-9-15,0-4 6 16,0 8-16-16,-4-1-2 16,-5 8 5-16,0 5 0 15,-2-1-6-15,-2 4 0 16,-1-1 0-16,-5 3 1 0,-5 2 0 16,-4-1 0-1,-5 1 0-15,0 0 0 0,2 3 1 16,3 5-2-16,2 0-1 15,2 1-1-15,-3-1 4 16,-2 0-2-16,-4 1 1 16,-5 2-1-16,0 0 0 15,3 0 0-15,3 0 1 16,0 0 0-16,1 0 0 16,-2 0 3-16,3 0-3 0,0 4 0 15,1-4 3 1,-3 1 1-16,-4 2-4 0,-1 0 1 15,-3 4 0-15,3-1-1 16,-1 2 2-16,2 1-2 16,3-1 3-16,2-2-4 15,3 1 0-15,-3-1 0 16,-2 0 1-16,-2 2-1 16,-3-2-1-16,3 2 1 15,0-2 0-15,0 2 1 16,-2 3-3-16,-5 1-1 15,3 3 3-15,2-1-1 16,3 1 0-16,1 3 1 16,-3 1-1-16,-2 1 1 15,0-1-4-15,2-4 4 0,5 3 1 16,3-3-1-16,2 1 0 16,1 5 0-16,2-4 1 15,1 5 0-15,0 0 1 16,0 1-2-16,0 4 4 15,0-2-2-15,3-3-1 16,4 0 2-16,3-2-1 16,-2 0-2-16,4 2 1 15,-2 0 7-15,0 2-8 16,0 4 3-16,-1 2 0 16,1 1 1-16,2-2 1 15,2-5-3-15,3-2-2 16,5-3 0-16,0-1 0 0,0-1 2 15,0 2-1-15,6 1-1 16,5-1-2-16,-2 0 2 16,1-2 0-16,5-1 0 15,2-1 0-15,0-2 0 16,0-1 1-16,-1-4 0 16,-1 0 0-16,2-2-1 15,-2-2 0-15,1-3 0 16,1 1-1-16,3-2 0 15,4 0 1-15,-2 0-1 16,-4 0 1-16,-3 0 0 16,-9 0-4-16,-3 0 4 15,-3 0-4-15,0 0-2 16,0 0 4-16,0 0-1 16,0 0 3-16,0 0-1 0,0 0 1 15,0 0-3-15,0 0 3 16,0 0-4-16,0 0-6 15,0 0 0-15,0 0 1 16,0 0-27-16,0 0-14 16,0 0-49-16,8 0-73 15,-1 0-88-15,-1 0-389 16</inkml:trace>
  <inkml:trace contextRef="#ctx0" brushRef="#br0" timeOffset="25775.89">30156 8842 293 0,'0'0'325'0,"0"0"-229"15,0 0-26-15,0 0-10 16,0 0-10-16,0 0 25 15,-4 1-17-15,4-1-19 16,0 0-21-16,9 0-12 16,2 0 31-16,2 2-6 15,3-1-3-15,-1 1-21 16,1 1-3-16,-4 2-4 16,-4 1-3-16,-1 2-6 15,-4 1 0-15,-3 2-2 16,0 2 11-16,0-1 1 15,-9 1 11-15,-1-2 3 0,-2-2-9 16,0 0 8-16,-2-1-1 16,0 2 7-16,-3-2 3 15,1-2-2-15,-1-3-2 16,1-1-5-16,2-2 3 16,3 0 8-16,3 0 3 15,2-4 4-15,3-11-15 16,3-5-17-16,0-5-49 15,3-4-104-15,14 1-159 16</inkml:trace>
  <inkml:trace contextRef="#ctx0" brushRef="#br0" timeOffset="32997.57">30279 11018 604 0,'0'0'108'0,"0"0"-53"15,0 0 79-15,-72 103-28 16,59-66-46-1,8 1-20-15,5-1 5 0,0-1-9 16,9-3-12-16,10-5-10 16,5-5 6-16,3-2-1 15,4-7-10-15,1-8 0 16,-2-4-1-16,-1-2 13 16,3-11 20-16,-3-14 5 15,4-7-18-15,-3-4 6 16,-8 0 10-16,-9-3-4 15,-12-2-3-15,-1-1-2 0,-19-2-11 16,-9 2-17 0,-5 7 1-16,-3 12-5 15,-3 7-3-15,-2 13-4 16,-2 3-13-16,2 1-19 0,3 20-45 16,7 7-30-16,12 3-86 15,11-2-156-15,8-7-253 16</inkml:trace>
  <inkml:trace contextRef="#ctx0" brushRef="#br0" timeOffset="33716.15">30783 10778 522 0,'0'0'250'0,"0"0"-120"16,0 0 21-16,0 0-17 0,0 0-54 16,0 0-13-1,0-3 0-15,0 3-13 0,0-2-20 16,0 2-4-16,1-1 6 15,-1 1-6-15,0 0-15 16,2 0-4-16,-1 12-4 16,1 20-6-16,2 13 16 15,1 13 10-15,1 2-16 16,1 2 2-16,2-2-7 16,2-7-1-16,-4-5-2 15,3-11-2-15,-2-7 0 16,-5-8-1-16,-2-10 0 15,1-6 0-15,-2-2 0 16,0-4 0-16,0 1-3 16,0-1-2-16,0 0-7 0,0 0-12 15,0 0-23-15,0-6-42 16,0-15-127-16,-8-2-273 16</inkml:trace>
  <inkml:trace contextRef="#ctx0" brushRef="#br0" timeOffset="34180.43">31063 10737 565 0,'0'0'214'16,"0"0"-71"-16,0 0 33 16,0 0-33-16,0 0-35 15,0 0-17-15,3-6-29 16,-3 6 1-16,0 0-14 15,0 0-21-15,3 3-18 16,8 24-10-16,6 14 1 16,5 7 15-16,0 7-6 15,2-3 0-15,-2-4-9 16,-1-2 5-16,0-7-3 0,-7-8 1 16,-4-7-1-16,-6-8-2 15,-2-5-1-15,-2-5 0 16,0-1-1-16,0-3-6 15,0 0-19-15,0-2-29 16,0 0-42-16,-2-4-56 16,1-23-168-16,1-11-622 15</inkml:trace>
  <inkml:trace contextRef="#ctx0" brushRef="#br0" timeOffset="34614.12">31620 10559 603 0,'0'0'251'15,"0"0"-127"-15,0 0 52 16,0 0-58-16,0 0-28 16,-106-3-39-16,79 38-10 0,6 9-2 15,5 10 9 1,10-3-28-16,6 0-1 0,1-3-6 16,26-5-9-16,7-6 2 15,8-7 3-15,4-7-8 16,-2-10-1-16,0-10 5 15,-6-3-4-15,-4-9 8 16,-6-13-6-16,-8-7 24 16,-8-6 15-16,-12-9 5 15,-2-13-17-15,-26-6-14 16,-8 1-16-16,-10 10-2 16,-2 17-27-16,-13 29-55 0,-15 11-80 15,-9 36-373-15</inkml:trace>
  <inkml:trace contextRef="#ctx0" brushRef="#br0" timeOffset="41755.51">9993 7165 837 0,'0'0'120'0,"0"0"-105"16,0 0 33 0,0 0 63-16,0 0-18 15,0 0-51-15,0 0-18 0,22 15-13 16,-3 8 39-16,5 4 13 16,-3-2-22-16,3-3-20 15,-5-5-7-15,-2-4 5 16,-2-5-3-16,-5-4-11 15,-5-2 1-15,-2-2 0 16,1 0 4-16,3-10-4 16,1-19 9-16,6-14-9 15,0-4-4-15,-5 2 1 16,-1 11-3-16,1 12 0 16,-5 9 1-16,-2 9-1 15,1 4 0-15,6 0-9 0,7 8 9 16,5 12 3-16,6 0 19 15,3-3-7-15,-3-5 7 16,1-7-5 0,2-5 0-16,1-1-5 0,5-23-5 15,5-16 1-15,0-19-6 16,-2-8-2-16,-8-5-3 16,-12 4-35-16,-8 13-66 15,-11 18-112-15,0 22-430 16</inkml:trace>
  <inkml:trace contextRef="#ctx0" brushRef="#br0" timeOffset="45901.58">31922 4445 863 0,'0'0'58'16,"0"0"-22"-16,0 0 4 16,0 0 20-16,0 0-24 15,0 0-10-15,0 0-13 16,-105 71 33-16,66-21 10 16,1-3-28-16,3-6 7 0,2-8-9 15,0-7 16-15,4-5-15 16,0-9 3-16,6-7-6 15,6-5-3-15,3 0 0 16,4-9-2-16,-1-16-7 16,4-8-8-16,5-10-3 15,2-3-1-15,9 0-4 16,15 4 1-16,6 7-1 16,7 5 3-16,8 5-4 15,9 11-3-15,9 12 3 16,5 4-1-16,1 34-3 15,-10 14-4-15,-15 8-7 0,-22 2 4 16,-19-1 7-16,-3-1 5 16,-24-3 4-16,-13-4 5 15,-6-9-5 1,-2-9 0-16,1-8 0 0,9-11 2 16,11-8-2-16,9-6 5 15,9 0-4-15,3 0-1 16,2-11-5-16,-1-3-83 15,2-3-109-15,-2 3-150 16</inkml:trace>
  <inkml:trace contextRef="#ctx0" brushRef="#br0" timeOffset="46284.49">31141 4461 963 0,'0'0'111'16,"0"0"-7"-16,0 0 0 15,0 0-40-15,0 0-29 0,0 0-13 16,-14 92-8 0,22 1 46-16,19 17-2 0,7-1-32 15,3-5-3-15,-4-10-8 16,-6-14-12-16,-8-13 0 16,-10-12-3-16,-7-11 0 15,-2-11 0-15,0-9-21 16,0-10-23-16,0-9-29 15,0-5-68-15,0-7-41 16,0-37-123-16</inkml:trace>
  <inkml:trace contextRef="#ctx0" brushRef="#br0" timeOffset="46904.55">31301 4367 645 0,'0'0'8'0,"0"0"-6"15,0 0 0-15,0 0 62 16,-86-13 42-16,81 13-8 15,3 0-40-15,2 0-36 0,0 0-12 16,0 0 4-16,0 0 2 16,19-3-2-16,26-13-8 15,27-9 2-15,23-12-8 16,17-10 0-16,11-8 7 16,6-3-6-16,-7-3 0 15,-8 3 0-15,-18 6-1 16,-25 9 0-16,-26 16 18 15,-20 12 12-15,-17 10-1 16,-8 5 27-16,0 0-2 16,0 0-7-16,-2 0 8 15,-4 0-11-15,2 0-28 16,2 0-4-16,1 0 3 16,1 10-13-16,0 20 0 0,0 21-1 15,3 23 26-15,13 14-6 16,8 7 24-16,3 0-5 15,1-6-23-15,-2-8-1 16,-1-8-1-16,-2-6-10 16,-3-3 3-16,-1-7-3 15,-6-6 4-15,-6-13-7 16,0-14 2-16,-5-11-4 16,-2-9 1-16,0-4-1 15,0 0-12-15,-2 0-35 16,-20-11-54-16,-6-15-187 0,1-7-436 15</inkml:trace>
  <inkml:trace contextRef="#ctx0" brushRef="#br0" timeOffset="47225.58">31550 5286 767 0,'0'0'103'0,"0"0"-73"16,-108 55 36-16,84-37 49 15,9-7 0-15,7-4-36 16,5-7-10-16,3 0-21 15,0 0-17-15,8 0-9 16,30-10-13-16,30-21-2 16,31-16-7-16,29-18-1 15,22-8-34-15,6-4-22 16,9 3-20-16,-9 13-57 16,-23 16-99-16,-30 15-366 15</inkml:trace>
  <inkml:trace contextRef="#ctx0" brushRef="#br0" timeOffset="55917.52">10828 7742 440 0,'0'0'51'0,"0"0"-23"15,0 0 18-15,0 0 40 16,0 0-10-16,0 0-19 15,0 0-12-15,0 0 12 16,0-3 3-16,0 3-4 16,0 0 6-16,0-1-1 15,0 1 3-15,0 0-13 16,0-1-11-16,-9-1-5 16,2-2 5-16,-4 1-2 15,1 1-7-15,2 0-13 16,1-2-7-16,1 3-11 0,1-1 2 15,0 1 5-15,-1 0-4 16,-2 1-3-16,0 0 1 16,-5 0-1-16,1 0 0 15,-4 0 0-15,8 0 1 16,-1 0 3-16,3 0-4 16,-1 0 0-16,3 0-3 15,-1 0 5-15,-3 0-3 16,-5 0 1-16,-2 7 0 15,-6 2 0-15,0 2 2 16,-1-1-5-16,6-4 6 0,2-1-3 16,1-2 0-16,8-3 2 15,1 2 0-15,1-1-2 16,-3 1 1-16,-3 2-2 16,-9 4 1-16,2 3 0 15,-5 5-2-15,0 0 0 16,4-1 2-16,1-1 0 15,4-3 0-15,3-1 0 16,0-4 0-16,3 0 0 16,-1 1 1-16,-2 1-4 15,0 4 6-15,0 4-5 16,-3 3 2-16,5 3-1 0,-1-2-1 16,3 4 1-16,4-1 1 15,1 3 0-15,0 6 2 16,0 1 0-16,9 3 0 15,5 3-1-15,0-1 2 16,3-2-2-16,-2-2-1 16,-2-1 1-16,0 0 0 15,0-3 0-15,-2-2 1 16,1-3-2-16,-1-3 0 16,2 0 1-16,1-1 0 15,3-1 0-15,3-1 3 16,1 0-2-16,4-4-1 15,-1-3 3-15,0 1-4 0,0-5 0 16,0-1 3 0,2-7-3-16,6 0 6 0,2-4 3 15,1-13 3-15,0-5 3 16,0-1-7-16,-4-1-5 16,-1-1 2-16,-2-2 0 15,1-1 2-15,-4-2 0 16,0-1 4-16,-5-2 0 15,-4-3 4-15,2-5-4 16,-5-4 2-16,-4-7-4 16,-7-5-4-16,-2-2-1 15,0 0 4-15,-12 0 4 16,-7 3-7-16,0 3-2 16,-1 5-2-16,-4 1 2 15,3 5-3-15,-8 4 0 0,1 7-1 16,-6 6-4-16,-8 10-19 15,-10 15-56-15,-24 7-64 16,-26 38-369-16</inkml:trace>
  <inkml:trace contextRef="#ctx0" brushRef="#br0" timeOffset="59132.64">13623 8572 324 0,'0'0'90'0,"0"0"-28"16,0 0 0-16,0 0-3 0,0 0 23 16,-87 0-32-1,77 0 8-15,2 0 24 0,2 0-6 16,-3 2-25-16,2-2-1 15,1 3-1-15,3-2 1 16,1 1-6-16,2-1-27 16,0-1-9-16,0 0-5 15,0 0 4-15,12 0-2 16,20 0 6-16,18-18 15 16,20-22-8-16,15-13-15 15,12-13 1-15,9-9-4 16,3-3 3-16,3-1-2 15,-7 9 1-15,-17 17-1 0,-26 16 0 16,-26 20-1-16,-20 10-3 16,-13 6 3-16,-3 1 0 15,0 0 3-15,-4 0 1 16,-6 1-4-16,-2 6 0 16,-5 1-17-16,1 7-39 15,-8 9-96-15,-7 3-118 16,-2-1-161-16</inkml:trace>
  <inkml:trace contextRef="#ctx0" brushRef="#br0" timeOffset="59694.07">14243 7966 296 0,'0'0'163'16,"0"0"-108"-16,0 0 19 0,0 0 35 15,0 0-17 1,0 0-8-16,-51 28-21 0,51-28-21 16,0 0 7-16,0 0 18 15,2 0-18-15,19-8-39 16,14-12-6-16,13-3 6 16,11 0-5-16,-1 2-5 15,-8 9 0 1,-12 6-3-16,-13 4 2 0,-14 2-1 15,-10 0-1-15,-1 2 3 16,-3 18 11-16,-16 5 12 16,-2 5-6-16,-2 2 2 0,3 0-1 15,1-2-3 1,0 1-2-16,0-4-2 0,2-4 1 16,0-2 7-1,0-9 10-15,1-4-1 0,1-6 5 16,-2-2 6-16,4 0-8 15,-5-13-6-15,1-14-1 16,-3-10-24-16,1-6-13 16,3 7-101-16,-4 5-164 15,-7 12-603-15</inkml:trace>
  <inkml:trace contextRef="#ctx0" brushRef="#br0" timeOffset="72935.1">10249 11150 692 0,'0'0'125'16,"0"0"-64"-16,0 0-6 16,0 0 43-16,-10-83-20 15,10 76-3-15,0 3-33 16,6-1-23-16,9 0-2 16,7 4 6-16,11 1 14 15,3 1-4-15,1 20 10 16,-1 5 6-16,-5 4-23 0,-5-1-16 15,-7 2-1-15,-7 0-6 16,-3-6-1-16,-9-6 7 16,0-7-5-16,0-6 3 15,0-4 12-15,0-2 6 16,0 0 8-16,-9-3-3 16,-6-14-7-16,-7-10-18 15,-2-8-3-15,3-9-1 16,3-7-1-16,4-2-1 15,6-1-1-15,5 6 2 16,3 5-4-16,0 4 4 16,6 6-6-16,8 8 2 0,0 8-1 15,8 6 0 1,2 8 2-16,7 3-4 0,5 8 4 16,2 20-4-16,-1 11 2 15,-2 8 4-15,-6 0 2 16,-5-3 1-16,-3-5-1 15,-4-9-1-15,-1-8-15 16,0-8-62-16,0-12-53 16,2-2-108-16,-3-24-168 15</inkml:trace>
  <inkml:trace contextRef="#ctx0" brushRef="#br0" timeOffset="73367.57">10743 10515 779 0,'0'0'124'0,"0"0"-69"15,0 0 61-15,0 0-19 16,-15 83-31-16,15-32 2 15,21 3-1-15,6-6-16 16,4-5-10-16,5-12-24 16,3-9-1-16,2-8-12 15,-3-9 0-15,-1-5-4 0,-5 0 1 16,-4-19 2 0,-4-10 1-16,-9-3 12 0,-5-7 10 15,-9-1-2 1,-1 1 0-16,-13 1 2 0,-18-1-8 15,-8 2-10-15,-4 4-7 16,0 7 1-16,4 10-2 16,7 8 0-16,4 6-10 15,10 2-20-15,5 0-8 16,2 2-59-16,4 9-90 16,4-2-115-16,3-7-244 15</inkml:trace>
  <inkml:trace contextRef="#ctx0" brushRef="#br0" timeOffset="73894.17">11019 10320 786 0,'0'0'110'0,"0"0"-63"16,0 0 83-16,0 0-38 16,0 0-41-16,88-49-19 15,-60 49-5-15,2 7-8 16,-3 18 17-16,-1 6 1 0,-3 5-5 16,-3-3-1-16,-7-1-17 15,-4-7-4-15,-2-5 2 16,-2-7 2-16,-5-5 2 15,0-5 1-15,0-3 10 16,0 0 11-16,0 0-4 16,-5-5 12-16,-15-17-20 15,-6-14-24-15,-2-13-1 16,3-7-1-16,7-5-3 16,3 2-1-16,12 11-3 15,3 7 4-15,0 12 0 16,0 7 2-16,3 6-2 0,12 6-3 15,1 6 2 1,5 2 2-16,6 2-2 0,1 5 0 16,0 15 3-16,2 9-5 15,-3 5 4-15,-1 4 0 16,-2-1 1-16,-2-2-14 16,-4-7-21-16,0-5-42 15,-5-7-56-15,-3-8-190 16,-2-8-291-16</inkml:trace>
  <inkml:trace contextRef="#ctx0" brushRef="#br0" timeOffset="74052.12">11480 10050 1225 0,'0'0'217'16,"0"0"-209"-16,0 0-6 15,0 0 1-15,72-86-3 16,-35 44-51-16,3 1-154 16,-7 4-313-16</inkml:trace>
  <inkml:trace contextRef="#ctx0" brushRef="#br0" timeOffset="75169.25">11594 10800 667 0,'0'0'192'0,"0"0"-56"15,0 0 41-15,0 0-23 16,0 0-29-16,0 0-65 16,0 0-30-16,-22-17-30 15,49 50 5-15,17 12 1 16,11 11 35-16,3-1-24 0,-1-3 7 15,-9-6-6 1,-11-10-10-16,-4-10 0 0,-11-7-7 16,-7-8 4-1,-8-4 2-15,-4-6-2 0,-3-1-3 16,0 0 3-16,0 0 6 16,0-14 13-16,-16-25 5 15,-5-16-29-15,0-13-5 16,9-1-4-16,9 10-7 15,3 10 5-15,8 12-3 16,11 13 5-16,8 13 2 16,3 11 0-16,4 0 1 15,2 28 0-15,-5 10-4 16,-7 4 7-16,-9 2 0 0,-9 2-2 16,-6-1-3-16,-6-6 6 15,-12-4-4-15,0-10 4 16,-3-11-18-16,1-8-18 15,-3-6-15-15,1-6-27 16,-2-21-132-16,2-7-203 16</inkml:trace>
  <inkml:trace contextRef="#ctx0" brushRef="#br0" timeOffset="75472.46">11931 10320 957 0,'0'0'238'0,"0"0"-163"16,0 0 64-16,0 0-31 15,0 0-34-15,0 0-39 16,-33-19-29-16,55 46-6 15,13 9 13-15,8 10 18 16,0 1-18-16,-1-3-6 16,2-2-7-16,-3 0 0 15,-4-3-5-15,-2-4-21 16,-4-7-70-16,-3-12-50 16,-4-12-166-16,-8-4-212 0</inkml:trace>
  <inkml:trace contextRef="#ctx0" brushRef="#br0" timeOffset="75806.35">12296 10339 696 0,'0'0'129'0,"0"0"-80"15,0 0 106-15,5 97-44 16,14-67-38-16,6-1-23 0,4-3-21 15,0-10-16 1,1-8 7-16,2-8-11 0,-1-2-4 16,-3-20 2-16,-8-9 3 15,-2-7 19-15,-15 2 13 16,-3 1 18-16,-12 5 17 16,-20 7-36-16,-6 4-13 15,-1 8-22-15,1 6-6 16,9 5-2-16,5 0-16 15,9 10-20-15,3 13-47 16,9 2-85-16,3-6-91 16,0-16-319-16</inkml:trace>
  <inkml:trace contextRef="#ctx0" brushRef="#br0" timeOffset="76122.88">12666 10079 910 0,'0'0'21'16,"0"0"-20"-16,0 0 49 15,0-85-1-15,0 54-11 16,-3 5-13-16,2 11 24 16,-2 8 2-16,-5 7 12 15,-5 13 11-15,1 23-47 16,1 14-20-16,10 12-5 15,1 0 1-15,9 0-2 16,15-11-2-16,4-12 1 0,6-15 0 16,2-16-3-16,2-8 2 15,0-18-10-15,2-24-22 16,-4-15-33-16,-6-5-100 16,-12-1-119-16,-9 5-273 15</inkml:trace>
  <inkml:trace contextRef="#ctx0" brushRef="#br0" timeOffset="76645.25">12792 9782 970 0,'0'0'126'0,"0"0"-30"16,0 0 14-16,0 0-45 16,0 0-51-16,0 0 17 15,58 54 25-15,-34-26-21 16,-2-3 1-16,-7-6-15 15,-2-6 1-15,-4-6-5 16,-6-5-9-16,0-2-1 16,-3 0 11-16,5-8 7 15,2-25 1-15,-3-14-7 16,1-11-8-16,-5 1-9 16,0 10-2-16,-3 13-1 15,-7 12-8-15,4 12-10 16,1 7-5-16,4 3-11 15,1 2-1-15,0 23 3 16,0 8 18-16,3 9 15 0,13-1 1 16,1-5-1-16,5-6 0 15,2-8-1-15,-2-11 0 16,2-11-2-16,1 0 1 16,1-11 0-16,-3-19-4 15,-1-7-20-15,-3-6-11 16,-9 2-6-16,-5 8 29 15,-5 7 14-15,0 5 14 16,-14 9 27-16,2 4 10 16,2 4 13-16,7 4-2 15,3 0-29-15,0 0-9 0,0 1-7 16,11 14-16-16,11 6 7 16,5 1 9-16,-2-3-15 15,0-4-2-15,-7-4-15 16,-1-1-50-16,-7-9-115 15,-8-1-316-15</inkml:trace>
  <inkml:trace contextRef="#ctx0" brushRef="#br0" timeOffset="76818.21">12927 9337 1220 0,'0'0'100'15,"0"0"-60"-15,0 0 20 0,0 0-18 16,0 0-42-16,0 0-37 16,-33-40-164-16,56 40-177 15</inkml:trace>
  <inkml:trace contextRef="#ctx0" brushRef="#br0" timeOffset="77433">13214 9393 767 0,'0'0'44'0,"0"0"26"16,0 0 65-16,0 0-4 0,0 0-47 16,97 77-10-16,-80-51-4 15,-3-6-22-15,-6-4-12 16,-3-5-11-16,-2-8-6 15,-3-3-10-15,0 0 3 16,0-11 7-16,0-27 5 16,0-14-24-16,0-9-6 15,0 8-1-15,8 10 2 16,4 17 1-16,7 11 4 16,0 6 1-16,1 6 2 15,4 0 7-15,0 2 12 16,-5-4 8-16,2-5-5 0,-3-7-9 15,-5-11-1 1,-1-11-6-16,-6-7-5 0,-6 1-2 16,0 4 1-16,0 13-3 15,-10 11 1-15,-2 8 0 16,1 9-1-16,3 0-2 16,2 13-3-16,6 22-1 15,0 13 3-15,23 10 2 16,18 5 0-16,12 0 1 15,9-7 1-15,5-8-1 16,0-10-1-16,-7-6-10 16,-10-6-3-16,-15 4-29 15,-18 5-8-15,-17 6 10 16,-5 3 13-16,-33-2-24 0,-11-3 14 16,-5-12 32-16,4-15 4 15,9-10 4-15,13-2 16 16,10-18-9-16,11-8 13 15,7-8-9-15,0-6-13 16,1-5-34-16,11-2-70 16,-8 1-234-16</inkml:trace>
  <inkml:trace contextRef="#ctx0" brushRef="#br0" timeOffset="77930.34">12795 9276 675 0,'0'0'156'16,"0"0"-91"-16,0 0 42 15,-8 103-12-15,8-82-38 16,10-10-30-16,5-8-11 16,6-3-6-16,0-14 14 15,0-16 3-15,-3-5-2 16,-8 4 17-16,-5 7 15 16,-5 9 20-16,0 6-1 15,-15 4-33-15,-9 5-40 16,2 7-3-16,-4 26-18 15,7 11-67-15,6 3-112 16,13-10-128-16,0-15-621 0</inkml:trace>
  <inkml:trace contextRef="#ctx0" brushRef="#br0" timeOffset="78619.25">13604 8913 585 0,'0'0'122'15,"0"0"-71"-15,0 0 70 0,0 0-2 16,0 0-35-16,0 0 0 16,-77-73-18-16,57 68-34 15,-3 5 13-15,-1 0 18 16,2 10-46-16,0 12-15 15,3 4-2-15,7 4-2 16,5 3 0-16,7 0-1 16,10-3-2-16,18-4 0 15,10-1 5-15,2-6 0 16,-1-3-1-16,0-8-24 16,-8-7-96-16,-13-1-281 15</inkml:trace>
  <inkml:trace contextRef="#ctx0" brushRef="#br0" timeOffset="113053.17">27626 7583 642 0,'0'0'21'16,"0"0"30"-16,0 0 44 16,0 0 3-16,0 0-32 0,0 0-19 15,0 0-1-15,-61-38 6 16,49 33 10-16,-5 2 1 15,-1-2-31 1,-4 1-12-16,0 1 13 0,-1-1 6 16,5 1-10-16,-4 0-9 15,-2 2 0-15,-1 1-8 16,-2 0-4-16,-2 0 0 16,3 0-4-16,-1 0 6 15,0 4-2-15,0 3 1 16,2 0 0-16,1 1 1 15,0 0 0-15,3 2-2 0,1 2-3 16,-3 4-4-16,-3 4 5 16,0 4-6-16,2 0 6 15,4 2-3-15,6-2-2 16,3-1 0-16,3 0 1 16,3 2 3-16,3 4-4 15,2 0-1-15,0 6 0 16,9 3 8-16,6 1 1 15,7 0-2-15,1 0-3 16,-1-4 3-16,5-2-5 16,-2-4 5-16,2-5-3 15,-3-4 2-15,-1-1-4 16,-1-5 0-16,0-1 2 16,3-4 1-16,0-1 6 15,0-2-4-15,2-2 1 0,-2-3-7 16,2-1 7-16,0 0-5 15,1 0 6-15,2-6-7 16,-1-8 2-16,3-2 3 16,-1-1-3-16,-2-1-2 15,-4 1 3-15,-4 1-2 16,-3 2-3-16,-6 0 3 16,-3 0 3-16,1-3 0 15,-1-4 0-15,0-2 6 16,3-3-7-16,0-6-3 0,2 1 3 15,0-2 2 1,0 5-4-16,-4 2 5 0,-2 4 0 16,-4 4-5-1,-4 0 12-15,0 3 1 0,0-3-5 16,0 3-4-16,-7-4 3 16,-7 0-9-16,-1-3 0 15,-4 0 4-15,-2 0-5 16,-4 0 0-16,-4 2-8 15,-4 0-12-15,-13 1-10 16,-9 3-34-16,-15 8-31 16,-16 8-111-16,-11 0-407 15</inkml:trace>
  <inkml:trace contextRef="#ctx0" brushRef="#br0" timeOffset="117059.95">11389 11816 124 0,'0'0'566'0,"0"0"-511"0,0 0 33 16,0 0 35-16,0 0-11 16,0 0-4-16,0 0-37 15,-2-20-31-15,2 20-2 16,0 0 6-16,0 0-16 15,0 9-22-15,10 16-5 16,9 9 31-16,2 1-8 16,3-4-16-16,1-9-7 15,-3-8 1-15,-4-6 1 16,-1-5-3-16,-10-3 3 16,-2 0 1-16,-2 0 6 15,1-14 7-15,-1-11 4 0,-2-6-10 16,-1-2-2-16,0 5-4 15,0 8 1-15,0 9 4 16,0 7 8-16,0 2-6 16,0 2-6-16,0 0-6 15,0 0-5-15,6 10-4 16,5 9 9-16,4 0 11 16,-2 1 0-16,1-4-3 15,-1-5 4-15,-4-5-4 16,-3-3-3-16,0-3 0 15,-2 0 1-15,4-8 6 16,7-22 2-16,3-7-4 0,1-4-3 16,-4 8-3-1,-6 14-4-15,-2 13-1 0,-5 6 0 16,-2 0-5-16,1 0-5 16,9 0-3-16,6 0 12 15,5 0 2-15,9-11-1 16,4-22-5-16,8-15-21 15,-5-9-88-15,-1 3-217 16,-15 2-733-16</inkml:trace>
  <inkml:trace contextRef="#ctx0" brushRef="#br0" timeOffset="120984.22">26947 7951 347 0,'0'0'161'16,"0"0"-124"-16,0 0-5 15,0 0 53-15,0 0 17 16,0 0 12-16,0 0-14 0,0 0-16 16,8-9 20-16,-8 9-17 15,-6 0-29-15,-2 0 4 16,-7 0-24-16,2 0-15 15,-7 0-5-15,-3 4-3 16,1 1 0-16,-3 0 1 16,1 1-2-16,1-2 6 15,-2 2-5-15,-1-2-8 16,-1 1 7-16,-1 0-4 16,-2-3 1-16,0 2 2 15,-1-4-3-15,1 0 0 16,3 0-3-16,0 0 4 0,0 0-5 15,3 0 4-15,-1 0-4 16,3 0 0-16,1 0-5 16,1-2 7-16,-1 0-4 15,-1 1-3-15,-1 1 1 16,-5 0-3-16,-6 0 2 16,-5 0-2-16,0 0 4 15,-4 3-3-15,-3 5 0 16,1 0 0-16,-1 2 1 15,1-1-1-15,-1 0 0 16,-5 2 1-16,-9 2-1 16,-4 1 3-16,-7 3-3 15,-1 0-3-15,3 0 0 0,2 1-1 16,2-3 2-16,4 1 1 16,4-2-1-16,0 0 1 15,2 1 1-15,0-1 0 16,1 0-4-16,3 0 4 15,-1-2-2-15,0 3 4 16,-2-1-2-16,2-1 0 16,4 0-1-16,6-2 1 15,6-3-1-15,2 0 1 16,0 0 2-16,-3-1-1 16,1 4 0-16,2-3-2 15,-1 0 0-15,1-2 0 0,2-1-3 16,0 1 4-1,3-1-6-15,3 0 5 0,0-1 1 16,1 1 0-16,1 0-2 16,0 1 2-16,-3-1 0 15,2 0-5-15,0-2 5 16,0 0 1-16,0-2-1 16,0-1 0-16,0 0 0 15,-2 0 0-15,-2 0-1 16,-2 0 1-16,-2 0 0 15,-1 0 0-15,-1 0 1 16,0 0-2-16,0 0 1 16,1-3 0-16,-2 0 3 0,-1 2-2 15,-3-3 0 1,-2 3-1-16,-3 1 1 0,3 0-1 16,-1 0 0-1,1 0 0-15,0 0 2 0,-2 0-1 16,0 0-1-16,-2 0 0 15,0 0 0-15,-2-2 1 16,-1 1-1-16,-3 1-1 16,1 0-5-16,0 0 3 15,-2 0 0-15,1-2-1 16,-4 1 2-16,4-3-1 16,0 0 3-16,1-1-1 15,3 0 1-15,2-1 1 16,4 1 0-16,2-1 0 0,0 0 2 15,3 0-1-15,-1-1-2 16,-1 1 1-16,-1 1-2 16,-3 1 2-16,-1 0-4 15,0 1 4-15,-4 2-2 16,-3 1 2-16,-2 0-1 16,2 0 0-16,2 0-1 15,1 3-1-15,8 2 0 16,1-2 2-16,4 1-5 15,4-2 3-15,4 0 4 16,2 0-4-16,-2-1 2 16,-1 3 0-16,-2 1-3 15,0 1 2-15,0 2 0 16,2 0-2-16,0 0-4 0,2 1-8 16,1-1 10-16,1-2 3 15,3 2 0-15,-2 0 2 16,-3 2 2-16,-4 1-2 15,-5 3 0-15,1-2-3 16,3 1-5-16,4-4 5 16,3-1 2-16,5-2 0 15,1-1 1-15,0 1 0 16,3-1 0-16,0-2 1 16,3 2-1-16,-1-2 0 15,1 3-2-15,1 2 2 16,-2-2-3-16,4-1 3 15,3-2 0-15,3 0 1 0,0-3-1 16,3 2 0 0,-1-2 1-16,1 0-1 0,0 0 2 15,0 0 3-15,0 0 2 16,0 0 2-16,0 0 3 16,0 0 0-16,0 0 3 15,0 0-6-15,-3 0-6 16,-3 0-3-16,-3 0-1 15,-4 5 1-15,-1 4-3 16,-5 2 1-16,1 0-6 16,-2-1-1-16,5-3 9 0,2-2 0 15,5-4 0-15,4 1 1 16,4-2-1-16,0 0 5 16,0 0 1-16,0 0 3 15,0 0-3-15,-2 0-2 16,-1 0-3-16,-2 0-1 15,0 0 1-15,4 0-1 16,-2 0 0-16,3 0 2 16,0 0-2-16,0 0 0 15,0 0-10-15,0 0-29 16,0 0-53-16,0 0-126 16,0-4-226-16</inkml:trace>
  <inkml:trace contextRef="#ctx0" brushRef="#br0" timeOffset="121718.14">20776 8409 496 0,'0'0'170'16,"0"0"-89"-16,0 0 26 16,0 0 14-16,0 0-38 15,0 0-16-15,0-2-11 16,-5 2-12-16,-5 21-25 16,-2 8-6-16,-2 11 17 15,0 2-7-15,1-1 9 16,4-3-7-16,3-7-14 0,1-7 0 15,2-8 1-15,3-3 6 16,0-10-13-16,0-1 17 16,0-2 4-16,0 0-5 15,0 0 2-15,0 0 6 16,0 0-5-16,0 0-2 16,0 0-8-16,3 0-11 15,6 0 0-15,3 3 1 16,6 2-3-16,4-1 1 15,4 3 4-15,3-3 0 16,4 4 0-16,-1-2-1 16,-4 2 6-16,-4-3-10 15,-5 1 3-15,-3-3 0 16,-5 0 0-16,-5-1-3 0,-4-2-1 16,-2 2 2-16,0-2 8 15,0 0 5-15,0 0 16 16,0-4 14-16,-8-16 2 15,-11-8-36-15,-6-9-3 16,-1-3 4-16,1 4-7 16,2 3-5-16,4 8-3 15,4 5-15-15,2 4-41 16,2-1-68-16,-2-4-212 16</inkml:trace>
  <inkml:trace contextRef="#ctx0" brushRef="#br0" timeOffset="129678.61">20960 8097 802 0,'0'0'125'15,"0"0"-17"-15,0 0 18 16,0 0-10-16,0 0-13 16,0 0-25-16,0 0-24 0,0 0-14 15,0-30-4 1,0 30-16-16,1 0-10 0,14 4-8 15,12 16-2-15,12 9 7 16,12 11 3-16,5 4-9 16,4 6-1-16,6 5 4 15,1 2-3-15,2 3 2 16,-1 1 1-16,1 2 4 16,-7-2-3-16,-4 1 2 15,-8 0 0-15,-7 2-6 16,-6 1 2-16,-5-5-1 15,-6-3-1-15,0-5-1 0,-7-10 3 16,-1-7 2 0,-4-12-2-16,-3-7 0 0,-5-8-2 15,-1-2-1-15,-2-4 4 16,-2-1-3-16,-1 1 2 16,0-2-1-16,0 1 1 15,0-1-2-15,0 0-1 16,0 0-5-16,0 2-14 15,2-2-12-15,0 0-19 16,-1 0-45-16,2 0-14 16,0 0-68-16,-1 0-207 15</inkml:trace>
  <inkml:trace contextRef="#ctx0" brushRef="#br0" timeOffset="130147.12">21767 9182 910 0,'0'0'179'0,"0"0"-122"16,0 0 1-16,0 0-6 0,0 0-15 16,0 0-4-16,6 0-6 15,12 9 6-15,4 7 22 16,8 0-10-16,3-1-29 16,0-2 3-16,0-4 11 15,-3-2 0-15,-4-5-1 16,-3-2-5-16,-10 0 0 15,0-2 5-15,-5-12 4 16,-3-8 5-16,-5-5-7 16,0-6-12-16,0-6 6 15,-17-5-13-15,-2 0-7 16,-1 8-5-16,4 11-7 16,4 10-7-16,3 12-4 15,5 3-29-15,-3 0-29 16,-3 13-38-16,-2 16-114 0,2 5-208 15,4 5-407-15</inkml:trace>
  <inkml:trace contextRef="#ctx0" brushRef="#br0" timeOffset="130969.24">23262 8197 718 0,'0'0'178'0,"0"0"-95"16,0 0 49-16,0 0 3 16,0 0-21-16,0 0-39 15,-6-9-28-15,28 9-24 16,14 8-13-16,13 17 19 15,11 11-17-15,4 11 1 16,5 11 7-16,1 8 5 16,-3 1-3-16,-6 1-8 15,-7-2 2-15,-11-7-6 16,-1-7-8-16,-8-7 8 16,-4-7 0-16,-8-11-4 0,-8-9 3 15,-6-7 1-15,-5-6-8 16,-3-3-2-16,1-2 2 15,-1 0 1-15,3 0-3 16,-3 0-11-16,0 0 3 16,0 0-16-16,0-4-34 15,0-8-67-15,-6-2-107 16,-1-2-253-16</inkml:trace>
  <inkml:trace contextRef="#ctx0" brushRef="#br0" timeOffset="131384.41">23824 8942 573 0,'0'0'495'15,"0"0"-437"-15,0 0-22 16,0 0 63-16,0 0-9 15,0 0-46-15,38 30 8 16,-12-10 1-16,3 2-17 16,-2-2-14-16,1-1 0 15,1-2 13-15,-3-2-6 16,-3-6-6-16,-7-3-8 0,-4-6 1 16,-4 0-4-1,-2 0 4-15,2-17 13 0,0-17-1 16,-2-15-12-16,-2-10-7 15,-4-4-5-15,0 5 3 16,0 11 3-16,-6 17-10 16,0 14 1-16,-2 11 3 15,-4 5-4-15,-12 5-3 16,-15 25-18-16,-12 17-23 16,-4 14-25-16,1 7-36 15,5-3-152-15,10-8-451 16</inkml:trace>
  <inkml:trace contextRef="#ctx0" brushRef="#br0" timeOffset="132299.24">25849 8112 998 0,'0'0'189'0,"0"0"-165"16,0 0 50-16,0 0 43 15,0 0-37-15,0 0-50 16,16 7-17-16,17 12 6 16,14 12 27-16,8 11-11 15,0 5-15-15,-3 6-12 16,-9 8-1-16,-4-1-4 15,-3 2 11-15,-11-3-2 16,-1-9-8-16,-6-4 2 0,-4-10-4 16,-1-8-1-16,-4-8 2 15,-2-6 3-15,-1-6-3 16,-1 0-2-16,-2-3-1 16,-3 0 5-16,0 1-4 15,0 0-1-15,0-1-1 16,0-2-18-16,0-1-14 15,0-2-32-15,0 0-22 16,0 0-97-16,0 0-251 16</inkml:trace>
  <inkml:trace contextRef="#ctx0" brushRef="#br0" timeOffset="132806.56">26127 8868 1062 0,'0'0'80'0,"0"0"-28"15,0 0 73-15,0 0 1 0,0 0-69 16,0 0-25-16,11 8-21 16,7 5 0-1,8 6 28-15,5 3-17 0,3 1-10 16,5 0 2-16,1 1 11 16,1-4-4-16,-7-2-4 15,-7-6-8-15,-9-4-1 16,-9-2 5-16,-5-4-4 15,-1-2-4-15,-3 0 5 16,0 0 13-16,2-13 10 16,1-17-5-16,1-12-20 15,-1-11-1-15,-2-2 3 16,-1 3-3-16,2 8 1 16,-2 13-6-16,0 14-2 0,0 10 0 15,0 7 2-15,-3 0 1 16,-21 0-3-16,-19 16-20 15,-15 17-38-15,-14 16-39 16,-1 6-76-16,-4 0-319 16</inkml:trace>
  <inkml:trace contextRef="#ctx0" brushRef="#br0" timeOffset="138110.92">12032 11730 433 0,'0'0'161'0,"0"0"-110"15,0 0 13-15,0 0 24 16,0 0 9-16,0 0-12 16,0 0-25-16,0 0-10 15,0-3 0-15,9 14-1 16,13 26-29-16,13 26 38 15,8 17 14-15,5 5-13 16,0-5-24-16,-1-13-10 0,-2-6 2 16,0-6-9-1,-5-6-11-15,-6-9 3 16,-7-8 5-16,-5-12-1 0,-11-7-7 16,-5-7 1-16,-6-6-7 15,0 0 5-15,0 0 7 16,0 0 2-16,0 0-4 15,-15 0-11-15,-3 0-1 16,-10 16-7-16,-5 26-4 16,-4 22 3-16,-1 22 6 15,7 12 0-15,13 1 2 16,12-4 1-16,6-7-2 16,2-10 2-16,14-7 0 0,-1-12 3 15,0-8-3-15,-5-9 4 16,-4-3-2-1,-6-2 0-15,0 5-2 16,-23 7-1-16,-16 6-6 0,-13 4-4 16,-5-1-2-16,0-9-6 15,6-7-11-15,12-14 2 16,11-16-31-16,9-12-99 16,10-12-281-16</inkml:trace>
  <inkml:trace contextRef="#ctx0" brushRef="#br0" timeOffset="144054.97">26784 9646 467 0,'0'0'171'0,"0"0"-108"16,0 0 39-16,0 0 17 15,0 0 24-15,0 0-20 16,0 0-40-16,0 0-23 16,0-10-17-16,0 10-5 15,0 0-18-15,0 0-12 16,0 0 5-16,-8 4-2 16,-4 11-8-16,-4 6 10 15,-1 4 2-15,-1-2-4 16,4 1 1-16,0-2-6 15,0-2-2-15,0 1 2 16,0-1-4-16,-1-3 4 16,-3 1-5-16,0-2 3 0,0-1 6 15,0-1 0 1,0 1-2-16,-4 3-2 0,0 1 0 16,0-4-4-16,5-4-2 15,5-4 1-15,0-3 2 16,0 1-3-16,-4 1 1 15,-1-1 1-15,-2 0 3 16,4-1-5-16,1-1 4 16,2 4 3-16,-1-1-2 15,-5 3-3-15,-7 6 0 16,-5-1 0-16,-6 1 1 16,-1 3-3-16,-5-1 1 0,-1 0-1 15,-3 2 0 1,-1-2 0-16,0-1 2 0,0 1-2 15,0-1 0 1,0-2 4-16,-3 1-3 0,-3 2-1 16,1-2 0-16,-2 2 0 15,4-1-5-15,2-1 5 16,0 3-1-16,0-3 0 16,-2 3 1-16,-1-3 0 15,2 1 0-15,-2-2 1 16,-1-1-1-16,-1 1 0 15,-2-2 0-15,-1-1 0 0,-2 4 0 16,-1-3 0 0,4-1 2-16,-2 2 1 15,4-2-2-15,-5 0 1 16,1 0-2-16,-7-1 0 0,-7 3 3 16,0-4-3-16,-4 2 0 15,4-1 0-15,0-1-3 16,-1 2 0-16,0 0 3 15,-1 0 0-15,-2 0 3 16,-1-2-3-16,-9 1-4 16,-2 1 4-16,1-3 4 15,0 1-3-15,2 1 1 16,0-3-1-16,1 0 2 16,2-3-3-16,2 0-1 15,6-1-2-15,0 0 3 0,3-2-5 16,0 3 5-16,-2-3 0 15,5-1-2-15,3 0 4 16,1 0-2-16,4 0 2 16,-1 0-2-16,0 0 0 15,1-3 4-15,1 1-4 16,2 2 0-16,-2 0 0 16,1 0 3-16,-3 2-3 15,2 4 0-15,5-1 0 16,3-2-2-16,9 0-2 15,3-3 4-15,4 0 0 16,0 0 0-16,-1 0 0 0,1 0 0 16,-2 0 0-1,1 0 0-15,-1 0 0 16,0 0 0-16,4 2 0 0,1-2 0 16,0 0 0-16,-1 0 0 15,-2 0 0-15,1 0 0 16,2 0 0-16,3 0 0 15,-1 1 1-15,3 1 1 16,0-1-1-16,2 1-1 16,0 0 0-16,2-1 0 15,1 2 0-15,5-1 1 16,-1-1-1-16,2 3 0 16,-1-1-1-16,-1 3 1 15,-2 0 0-15,1 2-1 16,-4 0 1-16,-4 1 0 0,-2-1 0 15,1 2 0 1,2-2 0-16,5-3 0 0,0 4 0 16,0-1 0-16,1 3 0 15,-4-1-1-15,1 1 1 16,1 2 0-16,0-2-1 16,1 3 0-16,-2 1-3 15,2 1 2-15,-1-2 1 16,6 0 0-16,-1 1 1 15,-1 3 1-15,-4 3-1 16,-3 2-2-16,3-1 0 16,0-3 1-16,1-2 1 15,3-4 0-15,1-2 0 0,-1 2 0 16,1-1 0-16,2 1-1 16,0-1 0-16,2-3 1 15,-3 1-3-15,0 4 5 16,-3 0-2-16,1 2 0 15,1-5-1-15,6-2 1 16,0-3 0-16,3 1 1 16,3-4-1-16,1 0 0 15,-2 3 1-15,-4 4-2 16,-1 4 1-16,-5 1-1 16,2 0 1-16,2-3 0 15,4-4 0-15,3-3-1 0,1-2 2 16,2-2-1-16,-2-1 1 15,3 0-1-15,0 0 0 16,0 0 3-16,0 0-3 16,0 0-2-16,0 0 2 15,0 0 2-15,0 0-2 16,0 0 0-16,0 0 0 16,0 0 0-16,0 0 0 15,0 0 1-15,0 0 2 16,0 0-3-16,0 0-21 15,0 0-74-15,0 0-124 16,0 0-202-16,0 0-408 16</inkml:trace>
  <inkml:trace contextRef="#ctx0" brushRef="#br0" timeOffset="144694">20200 11169 312 0,'0'0'248'0,"0"0"-152"16,0 0-10-16,0 0 17 16,0 0-22-16,0 0 2 15,-12-15 8-15,7 15-49 16,-3 0-27-16,-2 16-15 15,-4 14-4-15,4 9-1 16,4 5 3-16,3 0 2 0,1-5 2 16,2-3 1-16,0-8 12 15,0-9 24-15,0-9-10 16,0-7-11-16,0-3 1 16,0 0 29-16,0 0 9 15,5-5-11-15,4-4-19 16,5-4-6-16,0 2 1 15,-2 2-5-15,1 2-6 16,0 1-4-16,4 3-2 16,4-2 7-16,0 2-4 15,0 0 1-15,-7 1-4 16,-4 2-2-16,-4 0 1 16,-3 0 4-16,0 0 4 15,-3 0-6-15,0 0 4 0,0 0 13 16,0 0 6-16,0-3 2 15,-5-8 6-15,-16-9-8 16,-11-13-29-16,-4-6-25 16,1-5-42-16,12 0-74 15,14-5-266-15</inkml:trace>
  <inkml:trace contextRef="#ctx0" brushRef="#br0" timeOffset="151749.22">20873 10123 700 0,'0'0'154'0,"0"0"-137"0,0 0 4 16,0 0 99-16,0 0 1 16,0 0-32-16,0 0-27 15,0 0 1-15,0 0-2 16,0 0-12-16,0 0-15 15,0 0-14-15,0 0-5 16,0 0 1-16,0 0-9 16,0 0-2-16,0 0 2 15,0 0-1-15,0 0 6 16,0 0 1-16,0 0 1 16,0 0 0-16,0 0-8 15,0 0 4-15,0 0-1 16,0 3-8-16,0 6-1 0,5 8 0 15,10 9 0-15,4 7 0 16,6 0 3-16,5 4-2 16,2 0-1-16,2 1 5 15,0-3 5-15,-1 1-4 16,-1-2 0-16,-1 6 1 16,0 4 1-16,-1 4-5 15,-2 0-1-15,-1 1 0 16,0-5 2-16,0-8-4 15,-1-1 3-15,0-5 0 16,4-1 2-16,-2 0-4 16,1-1 2-16,-1 1 4 0,-3 1-4 15,-2 2-1-15,-4-4 4 16,-1-1-5-16,-4-2-1 16,0-3 0-16,-3-2 0 15,-1 0 4-15,2-2-3 16,-3-3 1-16,-1 0-1 15,-1-4 0-15,-3-2 0 16,1-2-1-16,-2 1-2 16,2 0 2-16,-2-2 2 15,0 2-2-15,-3-3 0 16,1-2 0-16,-1-1 1 16,0-2-1-16,0 0 1 15,0 0 0-15,0 0 1 16,0 0 0-16,0 0 1 15,0 0-1-15,0 0-1 0,0 0 2 16,0 0 0-16,0 0 0 16,0 0-3-16,0 0-2 15,0 0-24-15,0 0-30 16,0-7-33-16,0-8-92 16,-1-1-264-16</inkml:trace>
  <inkml:trace contextRef="#ctx0" brushRef="#br0" timeOffset="152284.97">21570 11291 606 0,'0'0'133'0,"0"0"-88"15,0 0 84-15,0 0 43 16,0 0-28-16,0 0-64 16,0 0-19-16,0 0-23 15,0 4-15-15,0 7-12 16,12 5-9-16,5 6 26 0,3 0 2 15,4 0-14-15,3-3 3 16,1-2 9-16,-1-1 9 16,0-4-17-16,-3-4-6 15,-6-2-7-15,-9-4-1 16,-3 0-3-16,-5-2 4 16,-1 0 0-16,2 0 6 15,-2 0 5-15,0 0-3 16,0-24 10-16,1-12 1 15,2-11-22-15,-1-5-1 16,-2 5-1-16,0 9 1 16,0 12-2-16,-5 9 7 15,-2 7-4-15,-1 4 5 0,-3 2-7 16,-2 2-2-16,-4 2 0 16,-4 0-5-16,-11 13-34 15,-8 29-35-15,-3 15-62 16,-4 5-164-16,4-9-542 15</inkml:trace>
  <inkml:trace contextRef="#ctx0" brushRef="#br0" timeOffset="153614.4">22917 9994 881 0,'0'0'105'16,"0"0"-11"-16,0 0 29 15,0 0-6-15,0 0-16 0,0 0-27 16,-22-35-15-16,22 35-24 16,0 0-15-16,0 0-8 15,12 5-12-15,21 22 1 16,20 14 6-16,13 12 13 15,4 2-2-15,-1 5-3 16,-2-3-4-16,-4 1-7 16,2-1 8-16,-2-1-4 15,-4-1-6-15,-3 1 0 16,-7 4 2-16,-7-7-1 16,-4 2-3-16,-5-1 1 15,0-8 1-15,-3-3-2 0,-6-7 2 16,0-8-2-16,-5-6 0 15,-4-3 0-15,1-5 2 16,-3 0-2-16,0-4 2 16,-4-2 0-16,-5-2-1 15,-1-1-1-15,-1-1 0 16,-2 1 0-16,0-2 0 16,0-1 0-16,0-1 2 15,1-1 1-15,-1 2-2 16,0-1 0-16,2 4-1 15,1 3-1-15,4 5 1 16,-1 1 11-16,2 0-2 0,-2 1-5 16,1-2-1-16,-3 0-1 15,2-4 0-15,-1-2-2 16,1 2 1-16,0-1 5 16,0-3-4-16,-3 2-1 15,-2-3-1-15,2 2 1 16,0-2-3-16,0 3 2 15,3 0 0-15,0 1 0 16,0 0 5-16,0-2-5 16,-3-2 1-16,0-2-1 15,-1 0-2-15,-2-2 2 16,0 1 4-16,0 1-4 16,0-2 0-16,0 3-1 15,1 2-2-15,1 0 6 0,1-1-2 16,0 1-1-16,-3-3 0 15,1-2-3-15,-1 0 3 16,0 0 0-16,0 0-1 16,0 0-7-16,0 0-8 15,0 0-27-15,0 0-32 16,0 0-77-16,0-5-117 16,0-8-228-16</inkml:trace>
  <inkml:trace contextRef="#ctx0" brushRef="#br0" timeOffset="154076.29">23885 11347 755 0,'0'0'228'0,"0"0"-141"16,0 0-2-16,0 0 41 15,0 0-30-15,0 0-36 0,6 3-38 16,11 13 2-16,7 1 18 16,3 1-9-16,1-3-13 15,0-2 2 1,1-2 1-16,-4-3-7 0,-4-3-2 15,-2 1-2-15,-8-3 0 16,-7-2-7-16,-1-1 1 16,-3 0-2-16,0 0 4 15,0 0 3-15,0-6 1 16,5-19 2-16,-2-8-5 16,0-6-4-16,0-1 1 15,0 4-2-15,-3 7-2 16,0 11 3-16,0 9-1 15,0 7 2-15,0 2 5 16,-2 0-4-16,-22 7-7 0,-13 18-9 16,-17 15-46-16,-8 11-20 15,-4 4-103-15,3-4-369 16</inkml:trace>
  <inkml:trace contextRef="#ctx0" brushRef="#br0" timeOffset="155266.88">25312 9966 242 0,'0'0'754'15,"0"0"-663"-15,0 0-29 16,0 0 25-16,0 0 19 16,0 0-28-16,-9 0-37 15,28 9-19-15,10 8 19 16,8 8-14-16,9 10 9 15,6 9 7-15,5 5-15 16,1 2-5-16,2 8-6 0,-3-2-6 16,-1 4-2-1,-2 2-1-15,-3 2 3 0,-1-1-5 16,-3-3 0-16,-1-2-1 16,-4-5 5-16,-4-9-1 15,-5-9-5-15,-7-6-3 16,-2-7 3-16,-7-2-2 15,-1-4 1-15,-5-1 1 16,0-2-1-16,-2-2-3 16,1-1 2-16,-1 2 1 15,-1-2 0-15,-1 0 2 16,0 0-5-16,-1-2 2 0,1-1 5 16,-4 0-7-16,1 2 4 15,1 1 0-15,0 1-2 16,1 1 5-16,2 2-6 15,-1 3 4-15,4-2 3 16,-2 2-7-16,0-3 2 16,1 0-1-16,-3-1-2 15,0-3 0-15,-1 0 2 16,-2 0-2-16,2-2 0 16,0-1 2-16,-3 0-2 15,1-3 0-15,-1-1 0 16,-1-1 0-16,1 0 0 15,0 2 0-15,-2 0 0 16,1 0-3-16,1-2-1 16,-3-2-3-16,0-1-7 0,0 0 1 15,0 0-8-15,1 0-14 16,-1 0-1-16,0 0-4 16,0 0-24-16,0 0-47 15,0 5-62-15,-4 0-160 16,-10-1-516-16</inkml:trace>
  <inkml:trace contextRef="#ctx0" brushRef="#br0" timeOffset="155840.85">26241 11331 729 0,'0'0'192'15,"0"0"-152"-15,0 0 33 16,0 0 45-16,0 0-3 0,0 0-36 16,59 2-34-1,-46 6-12-15,2 3 10 0,0 5-6 16,4 1-11-16,2 2 4 16,-3-1 6-16,1 1-6 15,-4-1-12-15,0-7-9 16,-7-4-1-16,-2-3-4 15,-3-3 2-15,-3-1 1 16,1 0-3-16,-1 0 3 16,0 0 2-16,0 0-1 15,3-12 7-15,0-12 7 16,0-9-18-16,0-8-1 0,0 2 1 16,-1 1-1-1,-1 10-2-15,-1 11-1 0,0 9 3 16,0 8 2-16,0 0 0 15,0 0 6-15,-3 0-4 16,-15 0-7-16,-12 14 0 16,-10 10-15-16,-11 13-48 15,-3 14-33-15,-4 3-212 16</inkml:trace>
  <inkml:trace contextRef="#ctx0" brushRef="#br0" timeOffset="166732.1">25225 15607 749 0,'0'0'161'0,"0"0"-123"16,0 0-35-16,0 0 5 15,0 0 47-15,0 0 20 16,0 0 6-16,60 77 22 0,-32-34-46 15,-1-3 24 1,0-5-22-16,0-10-22 0,-2-7-9 16,1-7 0-16,2-3-6 15,-3-5 2-15,-2-3-15 16,-4 0 0-16,0-3-2 16,1-16 5-16,4-12-1 15,3-14-6-15,1-14-4 16,0-3-1-16,-7 4 0 15,-6 12 2-15,-3 17 1 16,-6 13-3-16,-2 11-2 16,-2 5-1-16,-2 0 2 15,0 0-1-15,3 27 2 16,6 20 0-16,4 11 9 0,4 4 12 16,1-8-15-1,2-15-2-15,0-9 0 0,2-13 3 16,-1-6 0-16,-3-6 3 15,6-5 5-15,6-10-11 16,10-29 6-16,14-24-1 16,5-23-5-16,4-11-4 15,0-3-6-15,-8 12-35 16,-9 18-41-16,-13 26-211 16,-20 29-820-16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9:04:5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3623 15915 479 0,'0'0'0'16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9:41:18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30349 7793 151 0,'0'0'742'0,"0"0"-651"15,0 0-63-15,0 0 38 16,0 0 47-16,0 0-30 16,0 0-18-16,-8 3-22 15,8-3-6-15,0 0-2 16,15 0 2-16,24-8-15 15,27-14-6-15,25-7 4 16,15-4-9-16,-1 0-9 16,-9 4 0-16,-14 4-4 0,-13 5 1 15,-11 3 1-15,-10 4 4 16,-11 5 0-16,-16 3-2 16,-11 4-1-16,-9-1 2 15,-1 2-3-15,0 0 6 16,0 0 2-16,0 0-4 15,-4 0-1-15,3 0-3 16,-2 0-3-16,1 0-18 16,-2 0-30-16,-2 0-26 15,-5 0-111-15,-4 0-142 16,-1 0-110-16</inkml:trace>
  <inkml:trace contextRef="#ctx0" brushRef="#br0" timeOffset="569.92">31198 7392 549 0,'0'0'239'0,"0"0"-167"15,0 0-19-15,0 0 30 16,0 0 5-16,0 0-30 16,3 1-33-16,17-1-20 0,10 0-3 15,6 0 21-15,0 0-14 16,-6 0-8-16,-6 0 2 15,-9 0-2-15,-7 0-1 16,-5 0 6-16,-3 0 10 16,0 0 11-16,0 0 6 15,0 10 0-15,-13 10 2 16,-8 11-13-16,-6 7 7 16,0-1-14-16,2-5-3 15,4-7 1-15,2-6-1 0,2-5 5 16,5-5-3-16,5-6-2 15,3-1 6-15,4-2 1 16,0 0 4-16,0 0-7 16,0-10 1-16,-2-15-3 15,2-8-11-15,0-1 1 16,0 2-4-16,0 9 0 16,0 4-1-16,0 7-2 15,0 3-15-15,0-1-18 16,0 2-29-16,0-2-27 15,0 1-70-15,9-2-212 16</inkml:trace>
  <inkml:trace contextRef="#ctx0" brushRef="#br0" timeOffset="1152.86">32169 6841 692 0,'0'0'232'15,"0"0"-188"-15,0 0-17 16,0 0 75-16,0 0-4 16,0 0-15-16,-51 107-1 15,15-70-25-15,-4-7-18 16,3-9-6-16,4-6-3 16,6-6-1-16,6-4-8 15,3-1-15-15,6-4 1 16,4 0 9-16,3 0-4 15,2-20-5-15,3-6-4 16,0-10-2-16,9-10-1 16,21-4-1-16,7 5-2 15,5 9 0-15,-2 10-4 16,-4 14 2-16,2 9 4 16,-3 3-2-16,-4 8-3 0,-1 23-3 15,-3 8 6-15,-7 11 2 16,-7 4 1-16,-9-2 0 15,-4-1 3-15,-6-3 4 16,-19-5 1-16,-8-2-3 16,2-8 4-16,2-5-6 15,9-11-3-15,8-6-8 16,1-6-31-16,8-3-45 16,2-2-136-16,1 0-497 15</inkml:trace>
  <inkml:trace contextRef="#ctx0" brushRef="#br0" timeOffset="5149.97">30286 9436 727 0,'0'0'120'16,"0"0"-69"-16,0 0 54 15,0 0 23-15,0 0-29 16,0 0-43-16,0 0-9 16,10 0-26-16,40-22-9 15,33-14 0-15,37-8 4 0,23-3-8 16,5 3-6-16,1 8-4 16,-18 6 3-16,-21 8-3 15,-26 8 2-15,-32 6 0 16,-23 5 3-16,-18 3 5 15,-9 0 12-15,-2 0 3 16,0 0-8-16,0 0-3 16,-12 0-12-16,-6 2-2 15,-3 4-19-15,6-1-53 16,8-2-27-16,7 0-82 16,0-3-181-16,16 0-228 15</inkml:trace>
  <inkml:trace contextRef="#ctx0" brushRef="#br0" timeOffset="5671.77">31384 8981 752 0,'0'0'93'0,"0"0"-7"16,0 0 35-16,0 0-15 0,0 0-34 15,0 0-30 1,-4-2-30-16,5 2-9 0,17 0-3 16,8 4 0-16,15 3 0 15,1 1 0-15,-5-5 0 16,-5 3 3-16,-13-4-2 15,-10 5-1-15,-7 2 0 16,-2 7 2-16,-7 7 14 16,-18 9 28-16,-6 1-7 15,-2-2-15-15,2-4-9 16,4-7-6-16,9-6 0 16,1-8 0-16,5-4 3 15,-2-2 13-15,-3 0-8 16,-1-5 16-16,-1-14 5 15,-4-10-2-15,4-9-8 0,7-6-11 16,4-1-14-16,6 7 5 16,2 13-6-16,0 13-5 15,0 10 4-15,0 2-2 16,-2 0-15-16,2 15-51 16,0 12-43-16,4 6-45 15,16-3-170-15,5-8-366 16</inkml:trace>
  <inkml:trace contextRef="#ctx0" brushRef="#br0" timeOffset="6202.33">32376 8527 778 0,'0'0'115'16,"0"0"-111"-16,0 0 114 15,-82 120 16-15,45-79-49 16,3-8-26-16,2-10 14 15,10-5-4-15,1-11-24 16,3-3 2-16,6-4-12 16,-3 0 8-16,2-8-16 15,-1-19-14-15,1-7-7 0,8-14-6 16,5-1 0-16,11 3-5 16,19 8-7-16,6 13 2 15,4 14-8-15,2 11 5 16,0 8 2-16,4 27-2 15,-3 12-5-15,-2 9 4 16,-6 7 9-16,-13 1-2 16,-13 0 5-16,-9-2-4 15,-25-2 6-15,-26-1 4 16,-10-6 1-16,2-8 1 0,11-15-3 16,18-11-1-16,15-9-2 15,11-9-2-15,2 1-12 16,2-2-12-16,0 0-49 15,2-10-128-15,11-9-369 16</inkml:trace>
  <inkml:trace contextRef="#ctx0" brushRef="#br0" timeOffset="24131.87">29669 8589 440 0,'0'0'95'0,"0"0"-61"0,0 0 52 16,0 0 21-16,0 0 2 15,0 0-11-15,0 0-22 16,0-12-9-16,0 12 6 16,0 0-15-16,0 0 5 15,0 0-10-15,0 0-2 16,0 0-19-16,0 0-7 16,0-2-8-16,0 2-4 15,0 0-7-15,0-3 3 16,0-3 6-16,0 0-5 15,0-1-7-15,-5 1 3 16,0 0 2-16,-1-2 4 16,-1 0-8-16,-2 2 3 15,3-2-3-15,2 2 5 16,-1 2-8-16,2 0-1 0,0 1 1 16,1-1-1-16,-2 1 2 15,-3-3-1-15,-4 0-1 16,-2-2 0-16,-5 2 0 15,2 1 0-15,2 0 0 16,-1 2 0-16,5 3-1 16,-2 0 1-16,-3 0 2 15,1 0-2-15,-2 0 0 16,-1 0-2-16,0 0 2 16,-5 0 0-16,-1 5-3 0,-1 3 1 15,2-1 2 1,5 0 0-16,5-3 0 0,6 0-2 15,0 0 2-15,0 3-2 16,-4 2 1-16,-5 5 1 16,-3 0 1-16,2 2-1 15,-4 0 0-15,1-1 1 16,-1 3-1-16,-2-3-1 16,3-1 1-16,4 1-1 15,4-4 1-15,0 4 0 16,-3 4-1-16,-2 4 1 15,-1 2 1-15,1-1 0 16,2-4 2-16,4-2-3 16,4-4 1-16,0 1-1 0,2 3 0 15,-1-1 1-15,0 2 1 16,0 1 2-16,2 2-2 16,1 2 0-16,-1 2-1 15,2-2 3-15,-1 0-3 16,1-6 0-16,1 1 2 15,0-4-1-15,0 1-1 16,0 1 7-16,0 1-4 16,6 2 2-16,5 4-1 15,2 1-2-15,0 1-2 16,3 3 1-16,-2-5 1 16,2 2-3-16,-1-4 3 15,0-4-1-15,0 0 0 0,1-4 3 16,4 1-1-16,-1 1-2 15,5-3 3-15,1-1 0 16,2 1 2-16,0-4-5 16,0-1 3-16,3-2-2 15,3-2 5-15,2-3-3 16,3-1-2-16,-1 0 0 16,0 0 2-16,3 0-4 15,-2-3-1-15,-1-5 5 16,-2 0-4-16,-4-3-1 15,-4 0 3-15,-5 0-1 16,-7 3 1-16,0-4-2 16,0-4 8-16,1-4-1 15,2-6-4-15,0 0 0 16,-3 0 0-16,1 1 0 0,-5 4 3 16,1 1-3-16,-3 2 8 15,-3 0-3-15,1 0-2 16,-2 1-5-16,-1 3 2 15,-1-2-1-15,-2 1 2 16,1-4-4-16,1-2 3 16,-3-2-2-16,0-5 0 15,0-2-2-15,0 0 1 16,0 2 0-16,0 3-1 16,0-2 1-16,-11 1 0 0,-3-6 0 15,-1-1-1 1,-3 2-3-16,4 1 3 15,3 2-2-15,2 3 2 16,1 5-8-16,1 2-1 0,1 7-11 16,-2 3-8-16,-5 4-8 15,-10 2-46-15,-16 2-65 16,-16 0-265-16</inkml:trace>
  <inkml:trace contextRef="#ctx0" brushRef="#br0" timeOffset="26428.96">29000 9179 53 0,'0'0'230'0,"0"0"-157"15,0 0 12 1,0 0 1-16,0 0 36 0,0 0-3 16,0 0-24-16,-13-61 14 15,11 56-22-15,-1 2-6 16,2 0-6-16,-1-1-16 16,-1 3-4-16,-5-2-25 15,-5 1-7-15,-5 1-16 16,-4 1 0-16,-5 0 4 15,-1 0 7-15,-10 4 1 16,-11 10-9-16,-3 2-3 16,-8 1 2-16,0 1-1 15,4-1 2-15,-1-1-8 16,-2-1 10-16,-4 1 1 16,-7 1-2-16,-6 1-1 0,1 0-6 15,-4 2-4 1,-9 4 1-16,-7 4-1 0,-11-3 0 15,-11 4-1-15,-1-4 1 16,-5-5 3-16,-4-1-3 16,-5-2 1-16,-1-4 4 15,10-1-5-15,5-2 5 16,5-2 2-16,1 3 6 16,-3 1-12-16,-8 2 2 15,-1 2-3-15,5-2 9 16,3 0-6-16,1-2-1 15,7-1-2-15,3-1 2 0,8-4-2 16,4 2-5-16,5 0 2 16,1 0 1-16,-2 0 2 15,-1 1 0-15,4-3 0 16,1 2 3-16,9-3 0 16,3 1-2-16,6 0 0 15,-1 2 0-15,-2 3-1 16,-7 0 0-16,-7 3-3 15,1-1 1-15,-4 3-1 16,4 1-1-16,2-2 0 16,-1 4 2-16,0 2 2 15,-2 1-2-15,-4 4 1 16,-4 2 1-16,-4 5-2 0,-2 0-2 16,1 2 3-1,3-1-2-15,3-2 4 0,10-1-2 16,7-4-1-1,13-3 2-15,6-2-4 0,5 2 4 16,4-2 0-16,0 2 0 16,0 1-1-16,1 0 0 15,-4 1 1-15,4 0-5 16,4-1 3-16,0 0 2 16,3-2 2-16,4 2-2 15,-5 2-1-15,-1 1 1 16,0 2-4-16,-1 0 0 0,3-1 4 15,2 0 2-15,2-3-2 16,-1 1-1 0,1-2 1-16,-2 0 0 15,1 0-1-15,0-1 1 0,1-6-1 16,4 2 1-16,4-5 0 16,5-2-2-16,5-4 2 15,4-1 0-15,-3 4 0 16,0 6-1-16,-4 4 0 15,-2 1 0-15,-1-1 1 16,2-3-3-16,4-3 1 16,0-4 4-16,5-1-4 15,2-1 4-15,3-6-4 16,3 0 2-16,3-3 0 16,0-1 2-16,0 0-1 15,0 0 2-15,0 0 11 0,0 0-6 16,0 0-7-16,-7 8-1 15,-7 8-1-15,-7 1 1 16,-4 3-1-16,7-6 0 16,5-5 1-16,4-3 0 15,4-3 0-15,2-3 0 16,1 1 2-16,2-1-2 16,-2 1 2-16,-1 3-2 15,-3 5 2-15,-5 6-4 16,0-1 2-16,0-2-1 15,6-4 1-15,4-7-4 16,-1-1 4-16,2 0 1 0,0 0 0 16,0 0 3-16,0 0-3 15,0 0 3-15,0 0-4 16,0 0-1-16,0 0-7 16,0 0-37-16,0 0-55 15,0 0-73-15,-1-6-130 16,1-19-261-16</inkml:trace>
  <inkml:trace contextRef="#ctx0" brushRef="#br0" timeOffset="27361.92">21542 10806 646 0,'0'0'151'16,"0"0"-122"-16,0 0 11 0,0 0 1 15,0 0 2-15,0 0-19 16,-6-3-19-16,-3 27 3 15,-3 10 27-15,-6 13 12 16,-1 5-7-16,2 0-17 16,1-5 1-16,2-10-7 15,4-8-5-15,0-6 2 16,3-9 3-16,6-4 1 16,-1-8-2-16,2-2-5 15,0 0 5-15,0 0 0 16,0 0 17-16,0 0-4 15,0 0-10-15,0 0-6 16,0 0 3-16,0 0 2 0,0 0 1 16,11 0-8-16,8 0-3 15,11 0 28-15,6 0-7 16,3-1-16-16,4 1-3 16,0 0-1-16,2 0 1 15,-8 0-4-15,-5 0-6 16,-7 0 5-16,-8 1-5 15,-8 3-2-15,-1-2 2 16,-5-1 0-16,-3-1 2 16,0 0-1-16,0 0 10 15,0 0 16-15,0 0 2 16,0 0 1-16,-17-25 7 16,-7-10-6-16,-5-8-31 15,1 0-2-15,5 7 2 0,1 3 0 16,5 5 0-16,1 4-5 15,1 5 1-15,2 3-6 16,-1-2-28-16,-3 4-34 16,2 0-54-16,-8-1-110 15,-4 4-356-15</inkml:trace>
  <inkml:trace contextRef="#ctx0" brushRef="#br0" timeOffset="33952.36">11403 12234 634 0,'0'0'138'0,"0"0"-71"16,0 0-18-16,0 0 6 16,0 0-28-16,0 0-12 15,0 0-11-15,-3-4 1 16,3 4 3-16,0 0-6 15,0 0 7-15,0 0 25 16,0 0-1-16,0 0-16 16,0 0-14-16,0 0-3 15,0 0-1-15,0 0-10 16,0 0-9-16,0 0-5 16,0 0-4-16,0 0 7 15,0 0 14-15,0 0 8 0,0 0-1 16,0 0-4-16,0 0-83 15,0 11-90-15,-3 3-92 16</inkml:trace>
  <inkml:trace contextRef="#ctx0" brushRef="#br0" timeOffset="34978">11249 12472 687 0,'0'0'107'16,"0"0"-41"-16,0 0 30 16,0 0 13-16,0 0-24 15,0 0-9-15,0-4-25 16,0 4-21-16,0 0 5 15,0 0-10-15,0 0-9 16,0 0-15-16,6 7 0 16,6 5 6-16,3 4 1 15,1-4 1-15,-2-3-3 16,-1-2 6-16,-6-4 2 16,1-3 1-16,-2 0 1 15,0 0-4-15,1-5 2 16,5-20 5-16,3-13 4 15,0-13-17-15,-2-6-3 0,-2 1 0 16,-2 7-1-16,-3 16-1 16,0 13 3-16,-3 12-6 15,-3 8 5-15,0 0-4 16,0 0 1-16,3 6-6 16,4 12 6-16,8 2 6 15,0 0 10-15,0-4-4 16,-2-6-3-16,1-6 3 15,1-2 2-15,-2-2-5 16,2 0 1-16,5-13 1 16,5-9 3-16,0 3-4 0,-4 4-3 15,-6 8-5-15,-6 7-2 16,-2 0-2-16,5 0 2 16,3 5 0-16,-1-3 1 15,2-2-1-15,1 0 2 16,5-10 2-16,6-18 0 15,3-12-4-15,1-6-5 16,-4 1-31-16,-7 1-56 16,-6 3-92-16,-7 5-556 15</inkml:trace>
  <inkml:trace contextRef="#ctx0" brushRef="#br0" timeOffset="50841.88">22237 11191 494 0,'0'0'284'16,"0"0"-267"-16,0 0 35 16,0 0 32-16,0 0-12 15,0 0 9-15,0 0-21 16,-33-52-12-16,24 41-35 15,-1 4 7-15,1 4 9 16,3-1 7-16,-2 0 4 16,-2 1-21-16,-1 0-10 15,-8 3 16-15,0-1-10 16,-5 1-11-16,0 0-4 0,3 0 4 16,3 0 1-1,-1 0 1-15,2 0-5 0,-4 0 6 16,1 0 6-16,-1 0-3 15,-5 3-7-15,-2 3 5 16,-2 2 2-16,0 0-7 16,-1 3-1-16,1 1 2 15,2 2-3-15,0 4 1 16,1-1 4-16,5 1-4 16,3-2-1-16,6 0 1 15,1 1-1-15,1 7-1 16,-2 7 1-16,3 7 6 15,-1 4-1-15,1 2-1 16,5-2 0-16,4 4-1 16,1-3 3-16,0 0-1 0,4-1-6 15,11-1 2-15,3 1 5 16,6-1-7-16,3 0 5 16,1-2-5-16,3-8 4 15,1-1 6-15,1-11-3 16,0-2 2-16,4-4-2 15,6-5-2-15,3-7 1 16,9-1 1-16,1 0 0 16,0-12-1-16,-2-7-5 15,0-5 6-15,-5-2 2 16,-6-3 0-16,-5 2-2 16,-8-2-1-16,-4-1-3 15,-2-3 1-15,0-6 3 16,-3-3 1-16,4-4-7 15,1-1 2-15,-4 2-2 0,-5 3 3 16,-6 6 4-16,-8 1 10 16,-3 1-1-16,0-4 8 15,-9-1-15-15,-13-2-6 16,-5 2-3-16,-6-2 3 16,-4 1-3-16,-2 5-1 15,1 3 0-15,-3 4 0 16,-6 5-13-16,-8 7-18 15,-11 11-20-15,-8 5-15 16,-3 14-37-16,2 21-78 0,7 2-209 16</inkml:trace>
  <inkml:trace contextRef="#ctx0" brushRef="#br0" timeOffset="53807.8">22602 11517 145 0,'0'0'336'0,"0"0"-251"16,0 0-8-16,0 0 14 16,0 0-6-16,0 0-4 15,0 0-18-15,0 0-8 16,-58 1-2-16,58-1-6 16,0 1 3-16,0-1-1 15,0 0-8-15,0 0 3 16,0 0-3-16,0 0-18 15,9 4-17-15,20 2-1 16,20 4 10-16,18-3 10 16,15-1-16-16,9-1-2 0,3-2 0 15,3 4-3-15,-6-1-4 16,-3 3 2-16,-10 4-2 16,-13-1-4-16,-8 4 3 15,-8-5-6-15,-10 0 7 16,-9-5 0-16,-11-1 1 15,-10-3 1-15,-6-2-2 16,-3 0 1-16,0 0 0 16,0 0 5-16,0 0-3 15,0 0 1-15,0 1-1 16,-1-1-3-16,-1 2-10 0,-1-2-20 16,2 0-25-1,1 0-27-15,0 0-74 0,0-2-136 16</inkml:trace>
  <inkml:trace contextRef="#ctx0" brushRef="#br0" timeOffset="54277.58">23534 11534 525 0,'0'0'202'0,"0"0"-131"16,0 0 14-16,0 0 27 15,0 0-23-15,0 0-40 16,-4 0-12-16,4 0-5 15,8 0-13-15,11 0-11 16,10 0 6-16,2 5-5 16,2 2-7-16,-3 4-1 15,-5 0 0-15,-5 2-1 16,-7 1 1-16,-9 3-1 16,-4 2 7-16,0 6 17 0,-10 2 10 15,-14 1 8 1,-4-1-10-16,2-4-6 0,1-6-11 15,5-6-4-15,3-6-4 16,-3-3 8-16,2-2-1 16,2 0 0-16,2-14-3 15,7-10-6-15,5-11-5 16,2-4-13-16,9-8-46 16,20-5-112-16,-1-7-317 15</inkml:trace>
  <inkml:trace contextRef="#ctx0" brushRef="#br0" timeOffset="62277.34">11285 12896 669 0,'0'0'175'16,"0"0"-37"-16,0 0-11 15,0 0-21-15,0 0-30 16,0 0 0-16,0 0-25 16,0 0-15-16,1-6-19 15,5 11-7-15,3 12-2 16,6 5 12-16,3 3 0 16,3-5 2-16,-3-2 2 15,-2-6-8-15,-4-6 2 16,0-2-3-16,-5-4 0 15,-1 0-5-15,-3 0 3 16,3-8 2-16,6-13-4 0,2-5 0 16,0-3-4-16,-3 6-7 15,-2 10 3-15,-6 9-1 16,-3 4-2-16,0 0-4 16,0 0 0-16,3 12 0 15,6 10-4-15,3 6 8 16,3-3 2-16,-3-7-1 15,-2-9-1-15,2-6 0 0,3-3-3 16,7 0 3 0,8-14 5-16,3-12-2 0,3-4-1 15,-5 0 3-15,-4-3-5 16,-5-3 0-16,-2-9-21 16,2-15-97-16,-3-11-316 15</inkml:trace>
  <inkml:trace contextRef="#ctx0" brushRef="#br0" timeOffset="64401.96">25163 12788 560 0,'0'0'111'15,"0"0"-78"-15,0 0 35 16,0 0 35-16,0 0-1 16,-90-10-26-16,75 9-10 15,3 1 8-15,8-1-6 16,4 1-1-16,0 0-11 16,0 0-20-16,0 0-5 15,0-2-5-15,0 2 0 0,0 0-3 16,13 0-3-16,17 0-9 15,18 0 12-15,21 10 8 16,16 1-20-16,7-6-7 16,5-3 0-16,6-2 4 15,-5 0-6-15,-7-6-2 16,-13-6-1-16,-15 1 1 16,-19 3-1-16,-15 3 0 15,-14 3 1-15,-11 0 0 16,-4 2 0-16,0 0 0 15,0 0-1-15,0 0 2 16,0 0-2-16,0 0-1 16,0-2 0-16,0 0-14 15,0 2-28-15,0 0-23 0,0 0-52 16,0 0-51-16,0 0-139 16,0 0-100-16</inkml:trace>
  <inkml:trace contextRef="#ctx0" brushRef="#br0" timeOffset="64917.83">25929 12587 602 0,'0'0'206'0,"0"0"-170"15,0 0 49-15,0 0 62 16,0 0-7-16,0 0-58 16,-7-8-10-16,7 8-26 15,0-1-11-15,0 1-15 16,0 0-6-16,7 0-13 15,9 0-1-15,10 0 0 0,14 6 0 16,-2 2 0 0,-4 1 1-16,-10-1-1 0,-10-1 0 15,-8-1 0-15,-5 2 3 16,-1 1 2-16,0 7 2 16,-9 4 3-1,-10 8 10-15,-8 3-1 0,-6 4-5 16,-3 0 2-16,3-8 1 15,8-6 2-15,8-7-13 16,8-7 12-16,6-6-6 16,1-1 2-16,2 0 14 15,0-6 19-15,0-30-3 16,0-20-26-16,5-20-18 16,9-1-14-16,4 8-35 0,-5 18-45 15,-7 21-78-15,-6 21-464 16</inkml:trace>
  <inkml:trace contextRef="#ctx0" brushRef="#br0" timeOffset="66936.7">11422 14069 781 0,'0'0'100'16,"0"0"-59"-16,0 0-32 15,0 0 29-15,0 0 12 16,0 0-11-16,0 0 14 15,25 21 31-15,-11-17-33 16,-5-2-8-16,-4-2-1 16,3 0-8-16,1-8 5 15,6-17-9-15,0-6-6 16,-2-4-9-16,-2 7 1 0,-7 9 8 16,-1 8-8-1,-1 9 0-15,-2 2-8 0,1 2-8 16,5 17-6-16,6 5 6 15,8 4 11-15,-1-6 1 16,0-7-5-16,-1-8 0 16,3-7-2-16,9-6 5 15,7-25 13-15,6-13-4 16,1-6-16-16,-11 0 2 16,-10 0-4-16,-8 6-2 15,-3 7-15-15,-1 8-66 16,-2 14-152-16,-2 7-451 0</inkml:trace>
  <inkml:trace contextRef="#ctx0" brushRef="#br0" timeOffset="70348.74">27611 13919 492 0,'0'0'83'0,"0"0"-30"15,0 0 30-15,0 0 19 16,0 0 7-16,0 0-4 15,0 0-16-15,-40-13-13 16,37 10-13-16,3 1-9 16,0 1 7-16,0 1-17 15,0 0-18-15,0 0-2 16,-2 0-9-16,1 0 0 16,1 0 0-16,-3 0 3 15,1 0-1-15,1 0 2 16,-1 0-2-16,2 0-2 15,0 0-6-15,0 0-4 16,0 0 1-16,0 0-4 16,0-2-2-16,0 2 3 15,0 0-2-15,0 0 0 0,0 0 0 16,0 0 4-16,0 0 3 16,0 0-2-16,0 0-3 15,0 0 0-15,0 0 0 16,0 0-3-16,0 0 0 15,0 0 1-15,0 0 0 16,0 0 0-16,0 0-1 16,0 0 1-16,0 0-1 15,0 0 0-15,0 0 0 16,0 0 0-16,0 0 1 16,0 0-1-16,0 0 1 15,-1 0 0-15,1 0-1 0,0 0 0 16,-2 0 0-16,-2 0-1 15,-10 0 0-15,-2 0 1 16,-5 0 0-16,2 0 1 16,8 0-1-16,5 0 2 15,5 0-1-15,-1 0-1 16,2 0 0-16,0 0 1 16,0 0-1-16,0 0 1 15,0 0 2-15,0 0-1 16,0 0 2-16,0 0 0 15,0 0 1-15,0 0 1 16,0 0 4-16,0 0 0 16,0 0 0-16,0 0-2 0,0 0-1 15,0 0-2-15,0 0 0 16,0 0-2-16,0 0-3 16,0 0 2-16,0 0-2 15,0 0-3-15,0 0-1 16,14 0-5-16,17 0 9 15,18 0 0-15,15 0 6 16,10 0-3-16,4 0-1 16,-3 0 1-16,-3 0 1 15,-2 0-4-15,-5 0 0 16,3 0 2-16,-3 2 1 16,0-2-3-16,-7 0-4 0,-9 0 4 15,-10 0-4-15,-9 0 4 16,-10 0 1-16,-8 0-1 15,-9 0 0-15,-1 0-1 16,-2 1 1-16,0-1 2 16,0 0-2-16,0 0 0 15,0 0 1-15,0 0-1 16,0 0 1-16,0 0-1 16,0 0 1-16,0 0-1 15,0 0 0-15,0 0-2 16,0 0-12-16,0 0-3 15,0 0-21-15,0 0-23 16,0 0-42-16,0 0-89 0,0 0-149 16,0-6-444-16</inkml:trace>
  <inkml:trace contextRef="#ctx0" brushRef="#br0" timeOffset="70746">28473 13794 423 0,'0'0'98'16,"0"0"-40"-16,0 0 55 16,0 0-12-16,0 0-14 15,0 0-32-15,-37-23 2 16,31 20-7-16,3 3-24 15,2 0-18-15,1 0-8 16,0 0-42-16,0 0-74 16,3 6-4-16,16-1-61 0</inkml:trace>
  <inkml:trace contextRef="#ctx0" brushRef="#br0" timeOffset="72323.64">28438 13701 104 0,'0'0'699'15,"0"0"-576"-15,0 0-4 16,0 0 8-16,0 0-11 16,0 0-12-16,0 0-39 15,-8-7-34-15,10 5-17 16,18-2-7-16,21-3-4 16,18 2 1-16,9-1 0 15,-3 6-3-15,-7 0 1 16,-13 4-2-16,-9 10 0 15,-11-1 1-15,-10-2-1 16,-6-3 0-16,-8-4 0 0,-1-3 1 16,0 5-1-16,-13 3 4 15,-17 3 5 1,-12 7-5-16,-7 1-1 0,0 5 0 16,0 2-3-16,1 1 0 15,6 2 0-15,10-6 0 16,8-7 0-16,10-4 7 15,7-9-4-15,3-1 1 16,2-1 7-16,2-2-3 16,0 0-1-16,-1 0 9 15,-1 0 4-15,-3-20 10 16,-2-18-7-16,-2-15-22 16,2-9-2-16,5-2 0 15,2 7 0-15,0 12-1 16,0 12-11-16,0 16-10 0,0 11-27 15,-1 6-51-15,-13 12-235 16</inkml:trace>
  <inkml:trace contextRef="#ctx0" brushRef="#br0" timeOffset="76764.28">29906 15786 6 0,'0'0'1021'0,"0"0"-952"15,0 0 20-15,-41-103 0 16,28 71-22-16,-2-1-34 0,-1 0-2 16,0 0 4-1,-4 3-1-15,2 2-5 0,-6 2-19 16,-3-1 9-16,-3 3 1 16,-6 0-9-16,-4 0-6 15,-3 0-3-15,-4 1 5 16,-2-1-6-16,-4 2-1 15,-4 0 0-15,-4 2-1 16,-6 0 0-16,-7-1-2 16,-3 2 3-16,-2 4 0 15,-5 1-3-15,-1 3 3 16,-4 0 1-16,0 1-1 16,0 2 4-16,3 0-2 0,-1 3-2 15,2 1 0-15,3 1 2 16,-2 1-2-16,6 2-3 15,1 0 1-15,1 0 0 16,2 7 1-16,2 7 1 16,5 0 0-16,6 2-1 15,4 1 1-15,0 2-1 16,1 3 2-16,1 0 1 16,3-2-1-16,-1 0-1 15,1 0 0-15,-3 4 0 16,0 3 0-16,1-1 0 15,-3 6 0-15,-1 1 0 0,0 3-3 16,0 0 0-16,7-2 1 16,1-1-1-16,3-2 2 15,0 1 0-15,0 2 0 16,2 1 1-16,1 3-1 16,3-2 1-16,2 1 0 15,5 3 0-15,4 0-3 16,5 4 3-16,2 5 2 15,4 1-2-15,1 2 0 16,4 0-4-16,6-2 4 16,2 3-1-16,4 4 2 15,1-1-1-15,1 0 0 16,0-4 4-16,4 0-3 16,14-5-1-16,9 0 2 15,9 1-2-15,10-1 3 0,12 4 0 16,9 0 4-16,9-3-5 15,5-3 5-15,7-4-4 16,8-5 1-16,3-3-3 16,1-7 1-16,3-4-1 15,2-8-1-15,4-4-1 16,4-7 1-16,5-1 2 16,-1-1 0-16,-1-1 2 15,-3 0 3-15,-4 0 3 16,-5 0-1-16,-2 0-1 0,-7-11-5 15,-2-3 1 1,-4-3-2-16,1-4 1 0,-2-3 1 16,-5-4 1-16,-5-1 1 15,-5-7 2-15,-3-3-2 16,-4-4-2-16,-7-1-1 16,-2 0-1-16,-6 2 4 15,-3-2-4-15,0-5 9 16,-1 0-1-16,-2-5-1 15,-3 2 1-15,-6 5 6 16,-8 3 0-16,-4 0-9 16,-11 2 2-16,-5-2 8 0,-7-4-9 15,-1-6-8 1,-3-2 7-16,-10-7-7 16,-2 2 0-16,3 2 0 0,6 4-2 15,3 8 1-15,1 6-1 16,2 5-1-16,-1 3 1 15,-3 3 1-15,-1 4-7 16,2-1-3-16,-4 2 5 16,-3-4-6-16,-6-3-4 15,-12-3-15-15,-16 2-8 16,-24 6-54-16,-32 1-125 16,-25-7-362-16</inkml:trace>
  <inkml:trace contextRef="#ctx0" brushRef="#br0" timeOffset="81206.16">30734 14447 524 0,'0'0'302'0,"0"0"-260"0,0 0 20 16,0 0 30-16,0 0-19 16,0 0-28-16,0 0-27 15,16-11-3 1,8 30-11-16,12 9 50 0,7 3 16 16,-4 1-23-16,-5-4-5 15,-7-8-29-15,-6-4 1 16,-8-7 17-16,0-2-22 15,-2-5-2-15,4-2-1 16,6 0 5-16,4 0 10 16,2-18-2-16,-2-12-1 15,0-9-4-15,-3-5-1 16,-5 6-3-16,-6 12 0 16,-5 11-8-16,-4 14 8 0,-2 1-5 15,0 0-2-15,0 9-3 16,1 24-12-16,6 14 12 15,4 11 16-15,0-1 1 16,2-11-6-16,-3-15-5 16,1-13-1-16,0-7 1 15,6-7 0-15,15-4 0 16,15-17 2-16,16-27 0 16,10-21-2-16,4-21-6 15,-5-11 0-15,-3-2-28 16,-9 13-42-16,-8 20-49 15,-17 23-195-15,-17 21-608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9:04:5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3623 15915 479 0,'0'0'0'16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8:38:28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25985 9179 659 0,'-88'-8'65'0,"1"3"57"16,1 5 16-16,-8 0-37 15,-2 13-63-15,1 17 3 16,5 6 19-16,5 9-11 15,6 10-12-15,6 4 2 16,6 12-11-16,7 8 5 16,12 5-1-16,12 7-5 15,16 2 3-15,14 4 1 16,6-3 0-16,10-3-9 16,17-6-12-16,13-7-4 15,17-14-1-15,16-9 1 16,18-14 5-16,15-13-6 15,13-15 1-15,16-13-5 16,-2-4 8-16,-1-22-9 0,-11-10-1 16,-20-4-2-16,-8-4 6 15,-8-6-1-15,-9-3 2 16,-6-8-1-16,-7-3 2 16,-6-10 1-16,-10-6 22 15,-11-5-9-15,-12-1 3 16,-15 1-7-16,-9 1 4 15,-12 2 6-15,-22 7-9 16,-20 6-4-16,-20 12-9 16,-23 17-3-16,-32 12-1 15,-26 17-9-15,-31 11-7 0,-23 34-39 16,-11 37-39 0,-14 20-119-16,1 11-542 15</inkml:trace>
  <inkml:trace contextRef="#ctx0" brushRef="#br0" timeOffset="17192.16">26395 2871 687 0,'0'0'183'15,"0"0"-62"-15,0 0-25 16,0 0 14-16,0 0-34 16,-34 87-3-16,35-14 20 15,21 24-29-15,14 24-12 16,11 18-20-16,8 7 4 15,5 2-6-15,5-5-13 16,8-9-3-16,5-7 6 16,4-5-3-16,-4-9-11 0,-9-11-6 15,-16-11 0 1,-13-12 1-16,-13-14-1 0,-8-6-5 16,-11-10-9-16,-6-6-2 15,-2-9-10-15,0-9-20 16,-5-8-17-16,-7-15-12 15,-3-2-22-15,-3-44-79 16,-6-26-146-16,-7-24-331 16</inkml:trace>
  <inkml:trace contextRef="#ctx0" brushRef="#br0" timeOffset="18092.13">26317 3097 554 0,'0'0'0'0,"0"0"-5"16,0 0 5 0,0 0 57-16,0 0 86 0,0 0-20 15,-17 5-25-15,12-5-25 16,2 1-18-16,1-1 4 15,2 0-2-15,0-5-15 16,13-26-14-16,21-14-28 16,19-12 0-16,19-12-6 15,10 0-2-15,9 0 5 16,9 0-4-16,0 5 7 16,-4 6 1-16,-14 6 0 15,-24 11-2-15,-21 12-2 16,-16 10 1-16,-13 8 2 15,-8 6 4-15,0 2 29 0,0 0 15 16,0-2-20-16,-3 2-8 16,-7-2 4-16,-3-1 7 15,-6-2-11-15,-7-1 3 16,3-1-3-16,2-1 1 16,7 0 14-16,7 5 0 15,2 0-7-15,4 1-3 16,1 5-2-16,0-2-6 15,0 2-2-15,0 0-6 16,0 0-6-16,0 8 0 16,10 24-1-16,20 15 12 0,10 11 16 15,9 5-11 1,8 3-3-16,3 1-7 0,7 3 7 16,3 6-6-16,0-1-4 15,-2 5-1-15,0 9 0 16,-7 7-4-16,-1 4 0 15,-5 2 5-15,-3-3-5 16,-4-4 4-16,-6-4-4 16,-2-3 0-16,0-8 2 15,-1-7-3-15,0-9 1 16,2-8 1-16,0-7-2 16,-1-7 0-16,1-5-3 0,-7-4 1 15,-7-4 2 1,-8-4 2-16,-7-4-2 0,-3-8-7 15,-6-2-1-15,0-8-10 16,-3-1-34-16,0-2-25 16,0 0-37-16,0-6-115 15,-8-8-266-15</inkml:trace>
  <inkml:trace contextRef="#ctx0" brushRef="#br0" timeOffset="18640.05">27027 5054 608 0,'0'0'132'0,"0"0"7"16,0 0-3-16,0 0-13 15,0 0-22-15,0 0-14 16,-75 28-5-16,73-26-18 16,2-2-20-16,0 0-1 15,0 0-17-15,12-7-6 16,27-26-10-16,25-23 8 15,34-29-4-15,26-21-9 16,21-18-3-16,8-11 2 16,-2 2-2-16,-10 4 5 0,-15 15-1 15,-17 16-6 1,-21 17-12-16,-22 16-28 0,-24 13-28 16,-18 12-38-16,-17 4-100 15,-7 8-190-15</inkml:trace>
  <inkml:trace contextRef="#ctx0" brushRef="#br0" timeOffset="19615.13">26301 3476 317 0,'0'0'119'15,"0"0"11"-15,0 0 43 16,0 0-16-16,0 0-27 0,0 0-21 16,16-18-18-16,-13 11-19 15,-1 3-11-15,-1 2-2 16,1 2-3-16,-2 0-5 15,0 0 6-15,0 0-29 16,-10 14-9-16,-19 23-7 16,-17 20 0-16,-20 18-6 15,-20 15 2-15,-11 6-8 16,-12 2 2-16,1-10 3 16,13-14-2-16,16-19 3 15,19-16 1-15,23-16-7 16,16-8 0-16,17-13 0 0,4-2 0 15,0 0 0-15,0 0-1 16,0 0-11-16,0 0-13 16,0 0-27-1,3 0-35-15,8-4-53 0,10-11-82 16,13-3-160-16</inkml:trace>
  <inkml:trace contextRef="#ctx0" brushRef="#br0" timeOffset="21020.13">26726 4146 274 0,'0'0'194'0,"0"0"-110"15,0 0 14-15,0 0 28 0,0 0 4 16,0 0-12-16,11-30-31 16,-11 30-10-16,0 0 0 15,0-1-3-15,0 1-7 16,0 0-13-16,0 0-10 16,0 0 4-16,0 0-11 15,0-2-2-15,0 0-13 16,0 1-8-16,0-1-6 15,0 2-2-15,0 0 3 16,0 0-2-16,0 0-2 16,-27 34-5-16,-30 34 6 15,-25 36-5-15,-27 24-2 16,-18 18 2-16,-12 1-1 0,-2-10 3 16,11-18-3-1,26-28 24-15,29-29 8 0,27-22-15 16,24-20-17-16,13-12 6 15,11-8-3-15,0 0-3 16,4 0-1-16,15-11-4 16,4 0-2-16,0-2 6 15,-6 5-11-15,-9 7-14 16,-7 1-7-16,-1 0-4 16,0 0-35-16,0 3-35 15,-3 1-128-15,-6-4-259 16</inkml:trace>
  <inkml:trace contextRef="#ctx0" brushRef="#br0" timeOffset="21892.19">25176 4472 340 0,'0'0'143'0,"0"0"33"15,0 0 29-15,0 0-57 16,0 0-32-16,0 0-54 16,-3-19-23-16,32-17-26 15,15-17-5-15,14-15-8 16,12-6-14-16,11-4-50 16,4 3-79-16,-6 4-95 15,-16 9-496-15</inkml:trace>
  <inkml:trace contextRef="#ctx0" brushRef="#br0" timeOffset="23984.21">24070 4519 942 0,'0'0'45'0,"0"0"-41"0,0 0 30 16,0 0 39-1,0 0 6-15,0 0-21 16,0 0-39-16,-34 80-6 16,34 9 27-16,12 18 26 15,3-1-40-15,3-4 4 0,-3-14 0 16,-2-14-16-16,-2-16-2 15,-2-14-8-15,-2-8-3 16,-1-9-2-16,-1-12-1 16,-2-8-38-16,1-7-56 15,1-4-46-15,2-30-97 16,-7-21-30-16</inkml:trace>
  <inkml:trace contextRef="#ctx0" brushRef="#br0" timeOffset="24235.92">24053 4573 878 0,'0'0'154'0,"0"0"-50"15,0 0 32-15,0 0-30 16,0 0-33-16,0 0-46 16,4-24-18-16,23 48-5 15,6 8 28-15,1 12 8 16,1 5-12-16,-4 1-10 15,3-1-5-15,3-1-7 16,-1-7-4-16,-2-7-2 16,-2-4-3-16,-5-6-39 15,-5-6-35-15,-5-2-47 0,-3-8-93 16,-8-8-165 0</inkml:trace>
  <inkml:trace contextRef="#ctx0" brushRef="#br0" timeOffset="24477">24069 5169 1113 0,'0'0'31'0,"0"0"-30"16,0 0 30-16,0 0 15 16,72-100-33-16,-5 27-13 15,6-11-106-15,-5 7-243 16</inkml:trace>
  <inkml:trace contextRef="#ctx0" brushRef="#br0" timeOffset="25251.06">24939 5894 803 0,'0'0'107'0,"0"0"21"16,0 0 7-16,0 0-38 15,0 0-5-15,0 0-8 16,-55-50-12-16,55 50-24 16,0 0-26-16,0 0-11 15,0 8-5-15,22 21-6 0,9 18 13 16,7 13 9-16,-2 4-4 15,-5-4-7-15,-3-5-6 16,-4-8 0-16,-4-6-5 16,-3-8 0-16,-3-8-14 15,-2-11-18-15,-5-8-48 16,1-6-65-16,-1-11-144 16,-7-27-155-16</inkml:trace>
  <inkml:trace contextRef="#ctx0" brushRef="#br0" timeOffset="25743.81">24920 5881 763 0,'0'0'148'16,"0"0"-72"-16,0 0 30 15,-10-97-30-15,15 48-8 16,14-4-36-16,5-3-5 16,8 4-3-16,2 11-17 15,-3 13 0-15,-4 12 3 16,-3 16-1-16,-3 2 2 16,-3 36 1-16,-2 21 13 15,-5 13 22-15,-4 8-9 16,-7-3-7-16,0-13-4 0,0-10-7 15,0-18-1 1,0-16-2-16,0-10-7 0,0-10-6 16,1 0 3-16,4-2-3 15,7-18-2-15,7-10 10 16,8-5-12-16,0 1-3 16,-1 8-4-16,-3 9 3 15,0 10 3-15,2 7-4 16,-1 0-2-16,3 13 3 15,-5 11-4-15,-7 9-4 16,-9 8 8-16,-6 11 4 16,-13 7 0-16,-25 9-3 15,-15 1-2-15,-10-5-23 0,-3-14-26 16,4-23-73-16,5-27-226 16</inkml:trace>
  <inkml:trace contextRef="#ctx0" brushRef="#br0" timeOffset="27370.21">26199 1993 853 0,'0'0'221'0,"0"0"-130"16,0 0 35-16,0 0-15 15,0 0-40-15,0 0-27 16,0 0 0-16,0 0-2 16,38 42-8-16,-21-21-8 15,5 4-4-15,0 8 1 16,2 4 3-16,-2 5-1 16,2 1-10-16,0-2 2 15,-2-4-3-15,1-1-10 16,2-3 4-16,-1-1-3 0,-2-1-5 15,0-3 0-15,-3-1 4 16,-2-5-4-16,-3-3 2 16,1-2 0-16,-2-5-2 15,1 1 0-15,-1-2-2 16,-5-4 1-16,-4-3 1 16,-1 1 0-16,-3-2-1 15,0 0 1-15,0-2 0 16,0-1 0-16,0 0 0 15,0 2-2-15,0-2-8 16,2 0 1-16,-2 0-19 0,0 2-29 16,0 9-16-16,0 4-17 15,0 4 29 1,0 2-30-16,0-12-153 0,0-9-428 16</inkml:trace>
  <inkml:trace contextRef="#ctx0" brushRef="#br0" timeOffset="28424.9">25849 1263 483 0,'0'0'161'16,"0"0"-17"-16,0 0 32 15,0 0-35-15,0 0-31 16,0 0-22-16,-15-7-24 15,6 7-24-15,-3 14-21 16,0 12 1-16,0 10-9 16,3 9 5-16,5 8 0 15,2-3 2-15,2-7-6 16,2-10-2-16,13-11-3 0,9-10-3 16,6-7 5-1,5-5 4-15,5-5-2 16,1-16-8-16,-2-1 3 0,-6 6 1 15,-5 3-6-15,-6 8-1 16,-8 5-6-16,-1 0 3 16,-5 0 3-16,-4 8 0 15,-1 5 0-15,-3 2 0 16,0 1 4-16,-4 5 4 16,-13 1 9-16,-7-1-12 15,-3-2-1-15,-2 0-4 16,-7 2-6-16,-3 2-71 15,-3-1-118-15,-3 0-625 16</inkml:trace>
  <inkml:trace contextRef="#ctx0" brushRef="#br0" timeOffset="30163.14">27731 3144 16 0,'0'0'677'0,"0"0"-577"15,0 0 44-15,0 0 2 0,0 0-41 16,0 0-30-16,0 0-9 16,-38 18-17-16,38-18-5 15,0 0-10-15,0-2-14 16,15-20-8-16,15-13-2 16,12-13 4-16,14-17-3 15,11-10-3-15,8-8 0 16,10-2-4-16,-1 2 5 15,-10 11 8-15,-11 13-1 16,-20 16 4-16,-18 18-8 16,-16 14-11-16,-7 11 2 15,-2 0 3-15,0 0 1 16,-8 5-2-16,-6 7-5 0,0 1-36 16,4-4-19-1,5-1-15-15,5-4-87 0,0 0-133 16,0-4-131-16</inkml:trace>
  <inkml:trace contextRef="#ctx0" brushRef="#br0" timeOffset="30801.19">28673 1774 660 0,'0'0'173'15,"0"0"-97"1,0 0 70-16,0 0-27 0,0 0-64 15,0 0 4-15,-76 50-3 16,64-4-9-16,6 15-21 16,6-1 4-16,0-2 3 15,19-7-12-15,10-12-4 16,4-11 3-16,2-9 2 16,3-10-5-16,1-9-8 15,1 0-3-15,-3-9 9 16,-2-13 8-16,-6-5-4 15,-6-2-3-15,-10 0-1 0,-5-4-2 16,-8-8 0-16,0-6 4 16,-5-6 3-16,-17-2-10 15,-2 5-5-15,-2 9-2 16,1 12-3-16,1 8-5 16,1 9-9-16,-2 4-8 15,-3 7-6-15,-3 1-33 16,2 0-55-16,4 15-80 15,6 7-181-15,10 1-313 16</inkml:trace>
  <inkml:trace contextRef="#ctx0" brushRef="#br0" timeOffset="31593.39">28961 1591 569 0,'0'0'314'16,"0"0"-175"-16,0 0 9 15,0 0-12-15,0 0-71 16,0 0-36-16,13 6-9 0,0 19-5 16,7 6 37-16,3 0-16 15,-2-4-19-15,0-7 0 16,-4-7-11-16,-2-4 2 16,-2-7-2-16,1-2-3 15,0-3 8-15,2-19 0 16,-1-8-4-16,-2-10-1 15,-5-3 0-15,-1-5 1 16,-2 3 5-16,-1 14-9 16,-4 12 0-16,0 11 0 15,0 7-3-15,0 1 0 0,0 0-1 16,5 3-4 0,8 8-12-16,6 3 16 0,7-2-3 15,4-4-4-15,1-8-3 16,3 0 3-16,-2-9-7 15,-4-13-3-15,-4-6 4 16,-8-5 7-16,-8-5 2 16,-8-1 0-16,0-8 4 15,-21-5-4-15,-13-7-17 16,-2-6-8-16,2 7-1 16,5 10 13-16,6 15 18 15,4 14 15-15,3 10 25 16,1 2-6-16,2 4 4 15,4 2-7-15,4 1-3 0,2 0 3 16,3 0-9-16,0 0-7 16,0 0-1-16,6 12-10 15,16 18 0-15,10 10 22 16,5 4-1-16,4 0-1 16,3-4-8-16,1-3-9 15,1-3-2-15,-4-3-5 16,-5-3 0-16,-7-3 0 15,-7-6-7-15,-7-3-12 16,-7-5-14-16,-5-4-21 16,-1-1-30-16,-1-4-39 15,-2-2-104-15,0-2-208 16</inkml:trace>
  <inkml:trace contextRef="#ctx0" brushRef="#br0" timeOffset="31891.24">29244 1223 793 0,'0'0'152'16,"0"0"-115"-16,0 0 99 15,0 0-16-15,0 0-52 16,0 0-24-16,47-45-26 0,8-4-8 16,12-12-5-16,7-2-5 15,-3 2-41-15,-13 11-130 16,-21 17-204-16</inkml:trace>
  <inkml:trace contextRef="#ctx0" brushRef="#br0" timeOffset="35070.92">26701 3040 479 0,'0'0'130'0,"0"0"-79"0,0 0 68 16,0 0-5-16,0 0-27 16,0 0-29-16,0 0-11 15,-52 91-13-15,52-65 7 16,0 3-1-16,0 2 3 15,0 4-7-15,8-1-25 16,3 1 20-16,0-4-3 16,3-2-10-16,1-9-8 15,3-4-7-15,4-7-3 16,1-3 16-16,5-4-2 16,2-2 10-16,0 0-1 0,-3 0-4 15,-3-6-7-15,-6-5-3 16,0-7-6-16,-2-5 10 15,2-7-6-15,-2-3 4 16,-5-3 0-16,-5 3 9 16,-5 2 6-16,-1 0 0 15,0 0-11-15,-12 4 14 16,-7 3-15-16,-2 2 0 16,-2 3-6-16,1 4-4 15,-3 4-4-15,5 3-2 16,-5 5-5-16,0 3-2 15,-5 0-17-15,-6 20-58 16,-5 19-54-16,0 10-98 0,2 1-196 16</inkml:trace>
  <inkml:trace contextRef="#ctx0" brushRef="#br0" timeOffset="38290.85">26390 3387 589 0,'0'0'138'0,"0"0"-97"16,0 0-14-16,0 0 20 15,0 0-10-15,0 0 15 16,0 0 4-16,-29 1 7 16,26-1-4-16,-2 0-2 15,4 0-12-15,-2 0-6 16,3 0-1-16,0 0 5 15,0 0 3-15,3-3 2 16,21-15-28-16,16-9-11 16,15-10-2-16,14-7 4 0,7-5-10 15,16-1 3-15,14-2-2 16,6 2-2-16,8-2-1 16,-1-3-1-16,-4-2-2 15,-8 1-1-15,-11 3 5 16,-16 7 6-16,-16 13-3 15,-18 13-1-15,-20 9 2 16,-13 8-4-16,-11 3-3 16,-2 0-4-16,0 0-1 15,0 0 4-15,0 0-2 16,0 0-13-16,0 0-22 16,0 0-26-16,-13 5 8 15,-10 10-41-15,-8 4-64 16,-9 2-85-16,-2 0-318 0</inkml:trace>
  <inkml:trace contextRef="#ctx0" brushRef="#br0" timeOffset="38666.43">26591 3362 730 0,'0'0'135'0,"0"0"-101"15,0 0 13-15,0 0-22 16,0 0 21-16,0 0 35 16,107-54-24-16,-32 23-29 15,13-2-13-15,4 4 9 16,2-2-5-16,-3 4-7 15,-1-3 12-15,-9 0-15 16,-7 0-1-16,-18 5 8 16,-17 6 16-16,-15 8-17 15,-13 6-14-15,-8 5 4 16,-3 0 6-16,0 0 0 16,0 0-11-16,0 0-11 0,0 0-35 15,0 0-16-15,0 0-38 16,0 0-85-16,0 0-210 15</inkml:trace>
  <inkml:trace contextRef="#ctx0" brushRef="#br0" timeOffset="40989.89">27001 3841 689 0,'0'0'94'0,"0"0"-31"16,0 0 38-16,0 0 30 15,0 0-18-15,0 0-30 16,0-4-41-16,0 4-17 16,10 4-7-16,8 11 17 15,3 3 5-15,3 4-9 16,0 0-1-16,-1 2-7 16,-3 1 8-16,1 0-2 15,-3-5-10-15,-5-1-7 16,-4-8-6-16,-3-3-1 15,-2-3-1-15,-1-5-4 0,-1 0 1 16,-2 0 3-16,0 0-2 16,0 0 6-16,0-5 5 15,-19-20 1-15,-10-13-11 16,-6-9-3-16,2 1 0 16,4 4 0-16,7 8-1 15,4 8-2-15,3 5 3 16,5 5 0-16,2 7 0 15,4 4 0-15,1 5 3 16,3 0 0-16,0 0-3 16,0 0 0-16,0 8-6 15,18 22-4-15,10 14 10 16,5 6 6-16,0-2 1 16,-3-8-4-16,-5-10-2 0,-7-10 0 15,-3-6 1-15,-9-8 0 16,-3-3-1-16,-3-3-1 15,0 2 1-15,0-2-1 16,0 0-4-16,0 0-3 16,0 0-9-16,0-2-19 15,0-10-54-15,-3-5-52 16,3 1-82-16,0 5-209 16</inkml:trace>
  <inkml:trace contextRef="#ctx0" brushRef="#br0" timeOffset="53324.03">27783 8840 416 0,'0'0'36'0,"0"0"20"0,0 0 67 16,0 0 15 0,0 0-25-16,0 0-2 0,0 0 1 15,0 0-26-15,-16-22-16 16,11 22-16-16,-1-1-20 15,-3 1-10-15,-7 0-12 16,-1 0-11-16,-2 3-1 16,2 8-1-16,1-2-1 15,2 1 4-15,2-1 0 16,0 7 18-16,-4 4 0 16,1 7 10-16,-1 4-2 15,5-1-11-15,8-4-5 16,3-2-2-16,0-5-5 0,15-5 2 15,6-3 5 1,3-3 4-16,0-5-1 0,-2-3-8 16,2 0 1-16,-2 0-6 15,2-2-1-15,0-6 1 16,2-1 1-16,0 1-3 16,-5 5 1-16,-4 3-1 15,-3 0-2-15,-1 0 0 16,0 0-2-16,-3 12 3 15,1 1 1-15,-1 3 0 16,-4-1 0-16,-3 3 0 16,-1-1 2-16,-2 2 3 0,0-3 1 15,0-2 3 1,-3-2-4-16,-9 1 0 0,-6 2 2 16,-3 1-3-16,1-2 2 15,0-3 1-15,2-3-6 16,3-4 7-16,0 2-8 15,2-4 0-15,0-2-1 16,2 0-43-16,0 0-100 16,-2-15-324-16</inkml:trace>
  <inkml:trace contextRef="#ctx0" brushRef="#br0" timeOffset="59807.55">22582 8744 429 0,'0'0'119'0,"0"0"12"16,0 0 12-16,0 0-20 16,0 0-6-16,0 0-8 15,0 0-19-15,-41-39-7 16,21 30-22-16,-2-1-30 15,-1 1-8-15,2 1 3 16,4-1-15-16,1-2-4 16,-5-2-4-16,-3-4-2 15,-6-3 0-15,-7-2 5 16,0 0 4-16,-7 1 4 16,-5 3 4-16,-6 2-7 15,-3 3-4-15,-11 2 0 16,-1 3-2-16,-3 1 0 0,-1 0-4 15,5-1 0-15,6 4 0 16,2-1 3-16,1 3-1 16,1 2-3-16,-6 0-2 15,3 0 1-15,-4 2 0 16,-1 7 1-16,3 1 0 16,-2-1 0-16,5 1-3 15,4-1 1-15,1 2 1 16,-3 2-2-16,0-1 0 15,-2-1-8-15,-8 0 8 16,-2 0-5-16,-3 2 2 16,-2 1 3-16,-3 2-10 15,-3 2 3-15,-3 2 2 16,-5 1 6-16,-1 1 2 0,-1-2 3 16,-1 1-2-1,4-6 0-15,2-1-2 0,4-3 3 16,4-4-2-16,-2-3 3 15,3-4-1-15,0 0-2 16,-6 0-3-16,-4 2 2 16,-2 1-7-16,-1 0-2 15,6-3 6-15,5 0 4 16,8 0-3-16,3 0 2 0,3-8 0 16,6 1 1-1,0 0 0-15,-1 3 0 16,-2 2-2-16,-7 2 2 0,-4 0-6 15,-2 0 0-15,4 2-2 16,8 9 1-16,10 0-1 16,9 0 8-16,2-2-2 15,4-3 2-15,2-1-3 16,-1-5 3-16,0 0 0 16,1 0-1-16,-1 0 1 15,4-5 0-15,1-1 1 16,3 0 0-16,2 1 0 15,1 2-2-15,-1-3 1 16,-2-2 0-16,-4-2 0 0,-7-4-1 16,-5 0 1-16,-3-2-1 15,-3 2 1-15,4 1 0 16,2-2 3-16,4-1-2 16,-1 3 1-16,-2-2-1 15,-4 1 0-15,1 0-1 16,0-2 0-16,3 2-2 15,1 2-2-15,-1 4 4 16,-10 3-1-16,-7 4-2 16,-5 1 3-16,-1 0 0 15,4 0 0-15,8 0 0 0,6 1 0 16,8 6 0 0,6 0 2-16,6 0-2 15,8-1 0-15,2-1-1 16,4-2 1-16,-2-3 1 0,-3 0 3 15,-1 0-2-15,-7 0 1 16,1 0-3-16,0 0-2 16,1 0 2-16,-1 11 0 15,1 11-4-15,-3 4 1 16,0 2-2-16,0 1 5 16,4-4 1-16,3-6-1 15,1-2 0-15,2-2-1 16,4 0 1-16,-1 0 0 15,2-1-1-15,-1 1 0 0,-1 0-1 16,-2 3 1 0,-1-1 1-16,3 2-1 0,-1-1 1 15,3 2 0 1,0 1 0-16,3-1-3 0,5-2 3 16,-2-5 0-16,3-4 0 15,3-2 0-15,-3 0 1 16,0 2-1-16,-6 5-1 15,-3 5 1-15,-4 1 0 16,2 2 0-16,4 0 3 16,7-1-2-16,6-1 0 15,0 2 0-15,12 2-1 16,10-2 0-16,5 0 0 16,3-3 1-16,-2-4-1 15,-1-3 0-15,1-1 1 0,-2-3-1 16,-1-5 0-16,2 1 0 15,-2-4 0-15,2 0 2 16,-3 0-2-16,-3 0-1 16,4 0 1-16,5-4-2 15,8 3 2-15,8-1 0 16,6-4 0-16,5-3-1 16,2-7 1-16,0-3-1 15,-7 4 0-15,-9 2-1 16,-8 8 1-16,-7 5 2 15,-1 2-1-15,1 16 0 16,2 8 2-16,1 0-1 0,5 1-2 16,7-5 2-16,6-3-1 15,4-7 4-15,0-4-2 16,-2-5-2-16,-3-3 0 16,-2 0 1-16,6 0 1 15,8 0-2-15,4 0 0 16,5-6 0-16,1-5 0 15,3-3 0-15,4 0 0 16,0 0-1-16,-7 3 1 16,-7 6 0-16,-10 5 0 15,-5 0 0-15,-2 0 0 16,3 6 1-16,-1-3-1 16,4 1 0-16,3-3-3 0,-4 1 6 15,0 2-3 1,-4 1 2-16,-3 4-2 0,3 4-2 15,1 6 2-15,9-3 4 16,4-2-3-16,5-6 0 16,3-7-1-16,3-1 0 15,-1 0 2-15,-3-1-2 16,-2-4-4-16,-8 3 3 16,-4 2 0-16,-8 0 1 15,-1 11 4-15,-5 7-3 16,2 0 0-16,0 0-1 15,1-1 1-15,6-5-1 0,2-1 1 16,-2-3-1-16,3-3 0 16,-4-2 0-1,4 0-1-15,1 0 1 0,0 2 1 16,-2 6 1-16,-2 0-1 16,-5 3 0-16,-4 0-2 15,-3 1 1-15,2-6-5 16,1-3 1-16,6-1 3 15,2-4-6-15,1-1 4 16,-2 2 1-16,0-1 2 16,-3 2 0-16,0 4 0 15,-2 2 1-15,-3 4-3 16,0-1 3-16,0-1-1 0,4-3 7 16,6-6-5-1,5-2 3-15,2-2 1 0,-2-12-6 16,1 0-1-16,-2 0 1 15,0 1 1-15,4-1 3 16,1 1-4-16,7-1 1 16,-1 1 0-16,1-5 0 15,2 3 6-15,-1-3-7 16,-3 1 0-16,-2 1-2 16,-5 1 2-16,-3-1-1 15,-3 2 0-15,-2 1 0 16,-1 1 1-16,-2 1 0 15,2-2 0-15,1 1 7 0,0-1-7 16,-1 0 0-16,-2 1 4 16,-2 4-1-16,-1-1-2 15,-3 2 0-15,5 1 9 16,3-3-6-16,5-2-3 16,3 0 7-16,2-1-4 15,-3-6-4-15,2-1-1 16,4-3 1-16,3-1 3 15,-4-1 3-15,-5 4-5 16,-9 3 5-16,-5 1-1 16,-4-1-4-16,0-2 10 15,-2-3-6-15,-1 0-3 16,-3 0 5-16,-7-2-7 0,-3 4 0 16,-7 2 3-1,-5 0 1-15,-4 1 2 0,-2-2 8 16,1 0 7-16,-3-1-14 15,4 0 4-15,-3 4-6 16,-1 2-2-16,0 4 0 16,0 2 13-16,0-3 3 15,-8-4-6-15,-6-4 0 16,-2-2-5-16,2 4 1 16,5 3-3-16,1 3-6 15,3 3 4-15,1 4-4 16,-4-1-5-16,-5 1-7 15,-18 4-32-15,-25 0-121 0,-42 5-380 16</inkml:trace>
  <inkml:trace contextRef="#ctx0" brushRef="#br0" timeOffset="72183.14">26079 14836 797 0,'0'0'113'0,"0"0"-77"16,0 0 14-16,0 0 36 15,0 0-11-15,86-10-24 16,-13-5-7-16,14-3-17 0,11 1-6 16,5 1-3-16,2 4-11 15,-2 5-4-15,-9 4-3 16,-8 3 1-16,-13 0-1 16,-13 0-11-16,-14 2-1 15,-15-1 1-15,-12 1-5 16,-9-2-21-16,-10 0-40 15,-6 0-33-15,-31 0-77 16,-29 0-214-16</inkml:trace>
  <inkml:trace contextRef="#ctx0" brushRef="#br0" timeOffset="72649.1">26218 14845 630 0,'0'0'117'0,"-113"14"-88"16,60-4 12-16,5-1 80 15,14-3-32-15,14-1 1 16,10-5-12-16,10 0-26 16,0 0-38-16,12 0 3 15,31 0 6-15,35 0-15 16,31 0 16-16,28-8-13 16,11-7-8-16,7-4-2 15,0 1 0-15,-6 1-1 0,-15 1-12 16,-17 2-8-16,-22 3 6 15,-22 3-4-15,-18 4-15 16,-22 1 8-16,-18 1 4 16,-13 2 5-16,-5 0-16 15,-44 0-11-15,-31 11-40 16,-32 6-93-16,-19 2 44 16,-1-3-30-16,12 0 56 15,15-1 82-15,15-1 24 16,12 0 44-16,3-1 31 15,10-2 41-15,18-3 18 16,19-5-11-16,17-3 11 16,9 0-39-16,24 0-46 15,43-8-34-15,33-12 28 0,33-7 0 16,19-3-35-16,-2 4-8 16,-5 2-18-16,-15 6-42 15,-18 3-105-15,-24 3-207 16</inkml:trace>
  <inkml:trace contextRef="#ctx0" brushRef="#br0" timeOffset="83731.64">27562 10835 519 0,'0'0'185'0,"0"0"-97"16,0 0 20-16,0 0 24 16,0 0-21-16,0 0-21 0,0 0-24 15,-6-6 15 1,4 6-9-16,1 0-16 0,-5 0-7 16,1 0-16-1,-4 0-12-15,-1 0-10 0,-5 11-3 16,-2 2-2-16,-2 5-1 15,-2 4-4-15,2 2 1 16,0 5 0-16,-1 2 6 16,4 2-6-16,4 3 9 15,1 0-5-15,8 0-4 16,3 0 1-16,0-1-1 16,5-6 0-16,10 0-2 15,1-4 1-15,10-5 1 16,3-3 4-16,6-6-6 15,1-6 4-15,1-3 2 0,0-2-2 16,-1 0-1-16,1-13 2 16,-1-3-2-16,-3-1 2 15,-5 0 0-15,-8 0-3 16,-7-2 9-16,-6-4 10 16,-2-6-6-16,-4-4-5 15,-1 2 1-15,0 0 8 16,-7-1-3-16,-11 4-1 15,-6 3-13-15,-7 3 0 16,-10 5-2-16,-11 7-8 16,-10 10-25-16,-5 0-29 15,-1 19-25-15,7 16-80 0,11 2-208 16</inkml:trace>
  <inkml:trace contextRef="#ctx0" brushRef="#br0" timeOffset="84948.09">27550 12871 672 0,'0'0'130'0,"0"0"48"16,0 0 6-16,0 0-29 15,0 0-22-15,0 0-47 16,0 0-8-16,0-19-27 16,1 19-14-16,1 0-5 0,-1 0-5 15,1 0-17-15,1 11-10 16,3 25 0-16,1 18 7 15,3 10 24-15,-2 0-14 16,0-4-12-16,-2-5 2 16,1-8 2-16,-1-8-1 15,-3-8-5-15,0-10 5 16,-2-8-4-16,-1-4 0 16,0-8-2-16,0-1-2 15,0 0 4-15,0 0-3 16,0 0-1-16,0 0-11 15,0-1-24-15,0-12-48 16,0-4-76-16,3 1-177 0,-1 7-799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8:40:23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27420 5874 865 0,'0'0'102'16,"0"0"-55"-16,0 0 26 15,0 0 39-15,0 0-2 16,0 0-21-16,0 0-41 0,0 0-23 16,-46 0 2-1,46 0 3-15,0 0 10 0,0 0-13 16,0 0-9-16,0 1-6 15,19 2-5-15,26-3-5 16,31 0 2-16,34-1 7 16,28-17-4-16,26-5-1 15,15-1-2-15,9 0 1 16,6-4-5-16,-2 1-2 16,-2-2-5-16,-4 0 7 15,2-1-7-15,-3 0 6 16,-9-2 0-16,-6 4-9 15,-16 0-11-15,-18 4 2 16,-18 8 4-16,-21 1 15 16,-22 9-2-16,-23 1 4 15,-20 3-3-15,-14 2 1 16,-12 0 0-16,-6 0-5 0,0 0 4 16,0 0-16-16,-3 0-31 15,-21-3-47-15,-12-3-168 16,-17-6-622-16</inkml:trace>
  <inkml:trace contextRef="#ctx0" brushRef="#br0" timeOffset="12295.45">25486 11202 726 0,'0'0'91'16,"0"0"-33"-16,0 0 50 16,0 0-3-16,0 0-4 15,0 0-29-15,0 0-23 16,0 0-21-16,12 22-16 15,18 26 34-15,5 22 26 16,-4 14-25-16,-7 8-10 16,-14 2-14-16,-10 2 0 15,0 0-8-15,-18-6-4 16,-10-5-4-16,-5-8-4 16,-4-10-3-16,0-4 0 15,1-8 2-15,3-8 0 16,0-6-1-16,3-12 5 0,5-7 1 15,6-11 7-15,5-7-3 16,6-4 6-16,1 0-7 16,-3-19-1-1,2-6-9-15,5-4-4 0,2 0-1 16,1 2-1-16,0 5 0 16,10 6 2-16,3 5-3 15,4 8 1-15,4 3 3 16,3 0 0-16,3 22-3 15,0 14 5-15,-4 18-2 16,-2 13 1-16,-9 17 2 16,-9 15 0-16,-3 13-1 0,0 9 1 15,0 2 0-15,0-2 1 16,0-10-1-16,15-9 0 16,12-12 0-16,6-11 1 15,7-6 1-15,0-12 0 16,5-11-4-16,-3-11-1 15,-2-10-5-15,8-14-52 16,5-15-55-16,12-14-112 16,2-30-262-16</inkml:trace>
  <inkml:trace contextRef="#ctx0" brushRef="#br0" timeOffset="31497.44">30216 10000 737 0,'0'0'118'16,"0"0"-81"-16,0 0-5 15,0 0 57-15,0 0-8 0,0 0-21 16,0 0-28-16,0 0-5 15,0 0 0-15,0 0 6 16,0 0 12-16,0 0 8 16,0 0-6-16,-2 0-9 15,-1 0-11-15,2-1-4 16,-1-1 2-16,1 1-4 16,-1-1-14-16,1 0 6 15,-1 1-5-15,-1-1 0 16,-1 1-1-16,0-2-5 15,-1-1 2-15,-2 0 2 16,-1-3 2-16,-4 1-1 16,3 0-2-16,0 0 11 15,1-1-2-15,0 1-5 16,0 0-4-16,2-1 0 0,-4 2 0 16,1-3-3-16,-5 1-1 15,-3-2 2-15,-4 1-1 16,1 0 1-16,1-2 2 15,1 3 0-15,-1-1 1 16,0 2-4-16,0-2-1 16,2 3 0-16,1 1 0 15,-3 0-1-15,-1 0 0 16,-3 1 0-16,-4-2 0 16,2 2 1-16,-1 0 0 15,7 0 2-15,4-1-2 16,-1 1-1-16,-2 0-2 0,-6 0 2 15,0 0 0 1,-3 0 2-16,2 3-2 0,-7-3 0 16,-1 1 0-16,-2 0 0 15,2 1 0-15,5-1 0 16,1 2 0-16,1 0-2 16,1 0 2-16,-3 0 0 15,2 0 0-15,1 0-1 16,2 0 0-16,-2 0 1 15,-5 0-1-15,-1 3 1 16,1 1 0-16,0-1 0 16,5-2 0-16,1 1 0 15,-2 1 1-15,-4-1 0 0,0 2-2 16,0-1 2 0,1 2-1-16,1 0 1 0,-3 1-1 15,-5 0-1 1,0 2 1-16,0 2 1 0,2-3-1 15,3 1 0-15,1 0 0 16,5-4 0-16,-1 3 1 16,-2-1 0-16,1-1 0 15,-5 3-1-15,3-2 0 16,2 1 0-16,5-3 2 16,2-1 0-16,4 2-4 15,-2-2 5-15,1 0-4 0,1 1 1 16,7-4 0-16,1 0 2 15,1 1-2-15,-3 0 0 16,-4 2-3-16,-1 1 4 16,2 0-2-16,-3 3 1 15,-3-1 0-15,0 3-3 16,-2-2 2-16,3-1-2 16,2-5 2-16,4 1 1 15,2-2-1-15,4 0 1 16,0 0-2-16,0 0 2 15,0 0-1-15,-5 0 0 16,-1 0-1-16,0 0 0 16,-4 0 2-16,1 0-2 15,-1 0 2-15,-7 2-3 16,4 1 2-16,-2 0 1 0,5 0-1 16,5 0 1-16,1 0 0 15,0 0 0-15,-3 0 0 16,3-1 0-16,-2 3-1 15,2-2 1-15,-1 2 0 16,-4-1 0-16,0 3 0 16,-4-1 0-16,-2 0 0 15,3 0-1-15,5 1 2 16,4-3-1-16,-2 4 0 16,-2 2-2-16,-1 1 2 15,-2 0 0-15,1-2 0 16,0 2 1-16,0 0 0 0,-3 0-1 15,2 2 1 1,0-4-1-16,2 0 2 0,2-1-2 16,3-1 0-16,0 2 2 15,-1-2-1-15,2 4 0 16,2 0-1-16,2-1-2 16,1 1 1-16,1 0 0 15,2-2 1-15,0 2-3 16,0 0 3-16,0-3 0 15,0 2 2-15,0-4-1 16,0 0 0-16,-1 2-1 16,-1 0 0-16,2 3 0 15,0 1 0-15,0 1 0 16,0 1 0-16,0 0 1 16,0 0 2-16,0-1-1 15,0-2 0-15,0-5-2 0,3 0 0 16,-1-1 1-16,1 1 0 15,0 2 0-15,1 2-1 16,-1 1 2-16,-1 0-2 16,-1 1 0-16,3-1 0 15,-4 2 2-15,1-4 0 16,2-3-1-16,-3 1 1 16,0-3 0-16,1 0-1 15,1-1 0-15,-2-1-1 16,1 2 1-16,1 3-1 15,1 3 0-15,0 2 2 0,1 3 0 16,-1-1 1-16,0-5 0 16,0-1 0-16,-1-5-2 15,-1-1 0-15,-1-1 0 16,0-1 0-16,0 0 1 16,0 2-2-16,0-2 2 15,0 1-2-15,0 1-1 16,0 4 1-16,4 2 0 15,4 3 2-15,1 2-2 16,0-1 2-16,1 1-2 16,-1-1 1-16,0-1-1 0,0 0 0 15,0 0 1 1,-1-1-1-16,-1-3 0 0,3 3 1 16,1-2-1-16,2 0-1 15,2-1 1-15,2 0 0 16,-4 1 2-16,2-3-2 15,0 4 0-15,0-1 1 16,3-3 0-16,4 2-1 16,2-3 0-16,2-2 2 15,2-2 2-15,-3 0-4 16,2 0 2-16,-3 0-2 16,-4 0 1-16,-1 0-2 15,0 0 2-15,-1 0-2 16,3 0 2-16,3 2-1 0,0 1 0 15,1-1 0-15,3-2-1 16,1 0 1-16,2 0 0 16,0 0-1-16,4-2 0 15,5-6 1-15,-3 0 2 16,-1 1-2-16,-6 1 0 16,-9 5 0-16,-6 1-1 15,-1 0 1-15,0 0 0 16,4 0 0-16,0 0 1 15,4 0-1-15,0 0 1 16,3 0-2-16,-2 3 2 16,1 4-1-16,1-1 0 15,-3 1 1-15,-3 0 1 16,-3 1 0-16,-4-2-2 16,-1 2 0-16,0 1 1 15,3 1-1-15,1 2 1 0,0 1 0 16,4-1-1-16,1 2 3 15,4-4-2-15,1-1-1 16,2-1 2-16,2-2-1 16,0-1 0-16,-1-2 4 15,-1 0-5-15,-6 2 0 16,4 0 0-16,-2 1 2 16,-4 0-1-16,2-1-1 15,-5 1 1-15,-2 1-3 0,4 0 5 16,-3 1-2-16,1 0-1 15,1 0 1 1,-3-2-1-16,3 0 0 0,4-1-1 16,4-2 1-16,8 0 2 15,1 1 0-15,2-3-1 16,-2 1-1-16,-2-1-1 16,-2 1 1-16,-4 1 0 15,0 0 2-15,-3-1-1 16,-3-2 1-16,4 0-2 15,0 0 0-15,4 0 2 16,2 0 1-16,1-5-3 16,-1-1 2-16,-2-1-1 15,-3 1 1-15,0 0 1 16,0-2 0-16,0-1-1 0,1 1-1 16,-4 0 0-16,2-1-1 15,1 1 2-15,4-3-2 16,-1 0 2-16,3 0 0 15,-2 0 0-15,-7 0-2 16,1 1 1-16,-3-1 2 16,0-1 0-16,-2 1-2 15,1-2 0-15,-1 1-1 16,0-1 1-16,0-3 3 16,4-4 1-16,-1 2-5 15,0-4 1-15,-6 1 6 16,-4 5-7-16,-3 1 9 0,-5 2 1 15,-1 1 3-15,-2-2 0 16,0-4-7-16,0-2-2 16,0-4-2-16,0-1-2 15,0-2 1-15,0 2-1 16,0 0 0-16,0 1 1 16,0 2 0-16,0 1-1 15,0 5 0-15,0 1 0 16,-5-3 4-16,-3 0-2 15,-3-3 0-15,0-4-1 16,-2 0 1-16,1-5-4 16,0-3 4-16,3-1-4 15,0 0-2-15,0 2 0 0,-4 2 1 16,-7-1-4 0,-17 1-19-16,-21 5-24 0,-27 8-50 15,-30 14-78-15,-16 3-334 16</inkml:trace>
  <inkml:trace contextRef="#ctx0" brushRef="#br0" timeOffset="33002.94">29753 9492 795 0,'0'0'133'0,"0"0"-59"16,0 0 33-16,0 0 31 16,0 0-23-16,0 0-21 15,0 0-41-15,0 0-7 16,0 0 5-16,0 0-4 0,0 0-17 15,0 0-10-15,0-1-3 16,3-13 5-16,17-16-6 16,11-20-7-16,14-19-9 15,15-16 2-15,5-7-2 16,7-6 0-16,2-2-2 16,-2 4 1-16,-1 7-1 15,-9 7 2-15,-13 14 0 16,-10 10 1-16,-15 9-1 15,-6 8 2-15,-6 11-1 16,-4 7-1-16,-5 9 1 16,-3 6-1-16,0 6 0 15,0 2 0-15,0 0-13 16,0 0-9-16,0 0-18 0,0 10-31 16,-13 13-29-16,-7 10 7 15,-5 5-79-15,-5-1-166 16,-1-5-83-16</inkml:trace>
  <inkml:trace contextRef="#ctx0" brushRef="#br0" timeOffset="33666.85">29795 9009 624 0,'0'0'116'16,"0"0"-34"-16,0 0 75 16,0 0-8-16,0 0-35 15,0 0-59-15,-3-30-12 16,2 30 6-16,-8 18-30 0,-6 32-14 16,-11 22 29-16,-2 16 21 15,-2 3-22-15,6-7-12 16,8-11 1-16,1-14-5 15,7-19-4 1,5-15 6-16,2-16-5 0,1-6-6 16,0-3 4-16,0 0 5 15,6-3 1-15,21-17-5 16,7-5 3-16,5-7-11 16,0 4-1-16,-1 4-4 15,-2 6 11-15,2 3-1 16,1 6-5-16,2 0 0 15,-2 4 1-15,-3 2-1 0,-6 1 3 16,-13 2-1-16,-7 0-2 16,-7 0 2-16,-3 0-2 15,0-1 13-15,0 1-1 16,0-5 3-16,-10-9 14 16,-15-14 5-16,-14-14-24 15,-8-12-12-15,0 1-3 16,1 3 0-16,9 6-2 15,9 4-28-15,4 4-40 16,13-1-72-16,5 0-133 16,5 4-971-16</inkml:trace>
  <inkml:trace contextRef="#ctx0" brushRef="#br0" timeOffset="41798.91">30042 11623 512 0,'0'0'301'0,"0"0"-295"16,0 0 40-16,0 0 70 16,0 0 14-16,0 0-21 15,0 0-43-15,-20-30-26 16,14 19 23-16,-3 0-11 16,3 2-11-16,0-2-11 15,1 1-13-15,-2-1-6 16,-2 0 4-16,0 2-3 0,-1-2-4 15,-2 2-4 1,0 1 7-16,1 0-3 0,-2 0 1 16,1 4-3-16,-1-1 0 15,-2-1-2-15,-5 3-3 16,-2-3 0-16,-1 5-1 16,0-2 0-16,-1 3 0 15,3 0 1-15,5 0 1 16,-1 0-1-16,7 0-1 15,1 3-1-15,-3 4 1 16,0 4 0-16,-3 1 0 16,-4 5 4-16,1 1 1 15,4 1 1-15,1-3-4 0,2 5-1 16,1 1 0-16,-2-2 5 16,6 2-3-1,0 2 2-15,3-2 1 0,-2 4 4 16,4 1-2-16,1 0 5 15,0 1-7-15,0 0-1 16,0 4-1-16,0-4-3 16,1 3 3-16,6 0-4 15,-3 2 1-15,1 0 1 16,-4-1-1-16,1-4-1 16,1-7 1-16,2-1-1 15,0-5 0-15,1-2 0 16,1 0 3-16,0-1-1 15,0-2 0-15,0-1 0 0,-1-2 1 16,-1 2 3-16,1-2-5 16,1 3 0-16,2 0-1 15,2 1 0-15,2 0 1 16,0-1-1-16,2-2 4 16,-1-2-3-16,2-1 5 15,-2-1 0-15,-2-2 2 16,-1 0-3-16,-3-1-2 15,3 1-3-15,0-2 3 16,1 0-3-16,1 0 2 0,1 0-2 16,1 0 5-1,-2 0 1-15,0 0-1 16,0-3 2-16,-3-5-5 0,3 1 5 16,1-2-6-16,-2 1 5 15,0 2-6-15,0 0 2 16,1 1-2-16,-1-1 0 15,0 1-2-15,0-1 1 16,-1-1 2-16,-4 0 0 16,0 1 1-16,-5 1 0 15,1 0 2-15,-2-3-1 16,2-1-1-16,2-4-2 16,-1 2 0-16,3 0 0 15,0 0-2-15,0 2 2 0,1-2 0 16,-2 2 0-16,-2 1 0 15,-1 1 0-15,-2 0 2 16,2-4-1-16,0 0 1 16,1-5-2-16,2-1 0 15,0-2 0-15,2-2 0 16,0 3 0-16,-4-1 0 16,1 3 0-16,-4 5 1 15,-1 0 0-15,0 3-1 16,0-3 3-16,0-4-1 15,0-4-2-15,0-1 0 16,0 0 0-16,0 2 0 16,0 1 2-16,0 1-2 0,-1-1-2 15,-5 0 1 1,-3 1 2-16,-4-1-2 0,-1-1 2 16,-2-1-1-16,-1-1 0 15,-1 1 0-15,3 2 0 16,1-2 1-16,-2 2-2 15,-1 0-18-15,-5-2-37 16,-7 3-59-16,-10-8-188 16,-6-7-881-16</inkml:trace>
  <inkml:trace contextRef="#ctx0" brushRef="#br0" timeOffset="50214.91">24840 8834 792 0,'0'0'62'16,"0"0"-54"-16,0 0 76 16,0 0 103-16,0 0-21 15,0 0-53-15,0 0-40 16,0 0-23-16,-10 0-3 15,7 0-17-15,0 0-16 16,3 0 1-16,0 0-7 0,0 0-3 16,0 0 1-16,0 0 6 15,0 0 4-15,0 0 0 16,0 0 7-16,0 0-1 16,0 0-3-16,0 0-4 15,0 0-5-15,0 0-10 16,9 0-2-16,16 0 2 15,11-5 3-15,10-4 1 16,-1 1-1-16,1 0 1 16,-5 3-1-16,-4 4 1 15,-1 1-2-15,1 0-2 16,-6 0 1-16,1 0 1 16,-4 6-2-16,0 0-4 15,-2 1 4-15,4-3 0 0,1-2 0 16,5-2 0-16,1 0-2 15,5 0 2-15,2 0 2 16,1 0 2-16,3-3-4 16,-3 1 0-16,-3 1-5 15,1-1 5-15,-3 2-3 16,5-2 1-16,1 1-1 16,9-2 1-16,3-2 2 15,4-1-3-15,-1-4 3 16,-6 2 0-16,-3 1 1 15,-3 0-1-15,-8 3 1 0,-2 0-1 16,-5 3 1 0,0 1-1-16,-4 0-1 0,-3 0 1 15,1 0 0-15,1 0 0 16,-4 0 0-16,-4 0 0 16,-5 0 1-16,-2 1-1 15,1-1 3-15,2 0-2 16,3 0-1-16,4 0 0 15,3 0 0-15,-1 0 0 16,1 0 2-16,-3 0-2 16,16-1 0-1,-24 1 0-15,-2 0 0 0,3 0-1 16,5 0 1-16,8 0 0 16,4 0-5-1,4-2 4-15,-1-1 1 0,-4 2-1 16,-4-1 0-16,-3 2 1 15,-4 0-2-15,1 0 0 16,-3 0-4-16,2 0 5 16,3 0-1-16,3 0 2 15,2 0 0-15,4 0 0 16,2-6 1-16,3 0-1 16,0-2 1-16,0 1 0 15,-1 3-1-15,1 2 0 16,-6 2-1-16,-3 0 1 15,-5 0-1-15,2 0 1 16,-2 0 1-16,2 0 0 0,2 0-1 16,0 0 0-16,4 0 0 15,0 0 0-15,1-3 0 16,-1 0-5-16,-3 0-1 16,-3 0 0-16,-5-1 6 15,-2 0-1-15,-2 1 1 16,-5 1 2-16,-1-1-2 15,-2 1 2-15,2 0 1 16,0-2-1-16,2 1 1 16,2 1-2-16,-2 0 2 15,-4 2-3-15,-6 0 0 16,-1 0-5-16,-3 0 3 16,0 0 2-16,0-2-8 15,0 2 6-15,0 0 0 0,0 0-3 16,0 0 0-16,0 0-7 15,0 0-11-15,0 0 0 16,0 0 1-16,0 0-3 16,0 0 6-16,0 0 7 15,-6 2-11-15,-13 7-32 16,-12 4-20-16,-7-1-161 16,4-12-497-16</inkml:trace>
  <inkml:trace contextRef="#ctx0" brushRef="#br0" timeOffset="52977.9">28270 7948 623 0,'0'0'144'0,"0"0"-85"16,0 0 42-16,0 0 26 16,0 0 8-16,0 0-37 15,-4-8-23-15,-2 3-18 16,-3-1-9-16,2 2-8 0,-4-1-8 15,-4 0-15 1,-3-1-1-16,-4 3-10 0,-5-2-2 16,2 2-2-16,2 1 0 15,2 1 1-15,4-2 3 16,0-1 1-16,-5 3 1 16,-2 1 1-1,-4 0-2-15,-1 0-4 0,0 0 4 16,1 0-6-16,1 0-1 15,1 0 0-15,2 0 2 16,2 1 0-16,-1 3-2 16,2-3 7-16,2 1-5 15,1 1 0-15,-1-2-1 0,2 1 3 16,-1-2-2-16,2 0 0 16,2 0-2-16,2 0 1 15,-2 0 0-15,3 0-1 16,-2 0 2-16,1 0-2 15,-3 2 0-15,3-2 0 16,-3 1 1-16,0-1-1 16,1 2-1-16,1-2 1 15,1 1 0-15,-3-1 2 16,3 0-1-16,-1 0-1 16,-3 0 0-16,2 2 1 15,-5 1-1-15,-4 2 1 16,-2 1-1-16,-5 2-1 15,3 0 0-15,0-1 2 0,5 0 2 16,1-1-1-16,5-1-1 16,-2-3 2-16,1 4 4 15,1-2 1-15,1 3 7 16,-4 0-2-16,-1 2-4 16,2-1 3-16,-1 1-4 15,4 0-2-15,0-2 0 16,2-1-4-16,-1 1-1 15,2 1-1-15,-5 1 0 16,1 2 0-16,-3 0 1 16,0 2-1-16,-2 1 0 15,3-2-1-15,3 3 1 16,2-3-1-16,4 1 0 0,0-1-1 16,3 1 2-1,-2-2 1-15,2 0-1 0,0 5-1 16,-1 1 0-16,-3 5 2 15,-1 2 3-15,-1 4-3 16,-1 1-1-16,1-1 0 16,3-1 0-16,3-2-2 15,4-6 2-15,2-2-3 16,0-1 2-16,0 0 1 16,0 4 0-16,4 4 0 0,4-1 0 15,0 1 2 1,-2-1 0-16,0-1-2 15,1 0 0-15,-1 0 2 16,0-1-2-16,2 0 2 16,-1-4 7-16,3-1-9 0,1-3 2 15,2-2 0-15,1-2-1 16,2 0 0-16,-1-1 5 16,1 0-3-16,-1 0 2 15,2 0-2-15,1 1 3 16,2 2-3-16,6-1 6 15,-5 1-8-15,3-3-1 16,-2-2 1-16,-1-2 0 16,-3 0 2-16,3-1-1 15,-5 0-1-15,5 0 0 0,0 2 2 16,0-2-2-16,4 2-1 16,-1-2 0-16,0 1 0 15,-1 1 0 1,-4-2 0-16,1 2 0 0,2-3 0 15,0-1 0-15,3-1-1 16,-1 0 2-16,1 0-2 16,-2 0-1-16,-2 0 2 15,-4 0 0-15,-1 0 0 16,-2 3-2-16,-2-2 2 16,0-1 1-16,3 0-1 15,0 0 0-15,3 0 0 16,0 0-2-16,1 0 2 15,1 0 0-15,-4 0 2 0,2 0-2 16,-4 0 0-16,0 0-1 16,3 0 1-16,4 0 0 15,2 0 2-15,4 0-2 16,3 0 0-16,-3-2 1 16,0-3-1-16,-5-1 0 15,-2 1 1-15,-4 1 1 16,0 0 0-16,1-1-4 15,1-1 6-15,3-2-4 16,0 0 0-16,6 1-2 16,-1-3 2-16,1 1 3 15,0-1-2-15,0 1 0 16,-3 0-2-16,-3-1 1 16,-2 2-1-16,-5 0 0 15,-1 1 0-15,-1-3 1 0,0-1 0 16,4-1 0-16,-1-4 0 15,1 0 0-15,0-3-1 16,0 3 0-16,-4-1 1 16,1 2 0-16,-4 3 0 15,-3 1 1-15,0-2 0 16,-3 4 0-16,0-2-1 16,0-2 3-16,1-3-3 15,1-1 0-15,1-3 2 16,-1-1-4-16,-1 4 2 0,0 1 0 15,-2 4 4-15,-1 2-3 16,1-1 1-16,-2 2 5 16,0-1 1-1,0-2-5-15,0 1 2 0,0 0-2 16,0 0-2-16,0-2-1 16,0 2 0-16,0 0 1 15,0 2 1-15,0 0 1 16,0 0 0-16,0-2-1 15,0 0 0-15,-3 0-1 16,1 1 0-16,-2-1-1 16,4 2 0-16,-1-2 0 15,-1-2 0-15,1 2 0 0,-1 2 0 16,-1 1-1-16,2-1 2 16,-1 1 0-16,-1 0-1 15,2 0 0-15,-1-1 0 16,-1 1 1-16,0-3-1 15,-4 1 0 1,2 1 1-16,-1-2-1 0,2 1 1 16,-4-2-1-16,1 1 0 15,-2-2 2-15,1 1-1 16,1-2 0-16,-2 2 0 16,0-1 2-16,0 2-3 15,-1 2 0-15,1 2 1 16,1 1 2-16,-4 1 7 15,-6-1-5-15,-4 0-5 0,-2-3 0 16,0 4 1-16,-6-3 0 16,-4 0-1-16,-8-3-5 15,-1-2-14-15,4 2-9 16,4 0-5-16,5 5-45 16,-3 6-63-16,-7 0-235 15</inkml:trace>
  <inkml:trace contextRef="#ctx0" brushRef="#br0" timeOffset="55418.78">28567 7310 797 0,'0'0'119'16,"0"0"-106"-16,0 0 62 16,0 0 101-16,0 0-53 15,-49 93-30-15,38-81-28 16,3-4-16-16,3-4-11 0,4-2-1 15,1-2-13-15,0 0-6 16,-2 0-2-16,2 0 1 16,-3 0-3-16,0 0-5 15,-1-4-6-15,-1-9-1 16,2-5-2-16,3-4-7 16,0-4 4-16,11-2-15 15,7 3 6-15,1 6 1 16,-1 8 5-16,-2 5-7 15,2 4-6-15,2 2 1 16,5 0 6-16,-1 19 5 16,0 12 5-16,-8 8 2 15,-4 10 4-15,-6 4 2 0,-4-3 3 16,-2-4-4 0,1-5 6-16,1-5-5 0,4-6-5 15,4-4 2-15,2-7-3 16,6-5-9-16,1-5-14 15,7-6-23-15,0-3-45 16,6 0-66-16,1 0-141 16,-2 0-209-16</inkml:trace>
  <inkml:trace contextRef="#ctx0" brushRef="#br0" timeOffset="55630.94">29133 7876 861 0,'0'0'230'0,"0"0"-89"0,0 0 3 16,0 0-1-16,0 0-39 16,0 0-59-16,-5 0-31 15,2 0-9-15,2 0-5 16,1 0-6-16,0 0-12 16,0 0-39-16,0 0-40 15,0 0-83-15,0 0-152 16,0 0-348-16</inkml:trace>
  <inkml:trace contextRef="#ctx0" brushRef="#br0" timeOffset="56239.96">29039 7238 791 0,'0'0'97'0,"0"0"-22"15,0 0 55-15,0 0-4 16,0 0-59-16,0 0-22 15,-5 6 3-15,5-6 3 16,0 0 4-16,0 0-14 16,0 0-14-16,0-8-13 15,0-14-14-15,6-8-8 0,15-3-40 16,9 4-6-16,4 5-14 16,-1 7 27-16,-3 5 13 15,13 6 10 1,-27 6 15-16,-3 8-4 15,-4 13 1-15,-4 9 6 16,-2 10 9-16,-3 12 40 16,0 9 10-16,-8 5-5 15,-3-2-8-15,3-7-26 16,7-12-15-16,1-10-5 0,6-10-15 16,24-8-83-1,16-7-106-15,12-10-216 16</inkml:trace>
  <inkml:trace contextRef="#ctx0" brushRef="#br0" timeOffset="56397.13">29659 7625 900 0,'0'0'373'16,"0"0"-224"-16,0 0 9 16,0 0-45-16,0 0-30 15,0 0-47-15,-9 0-36 16,9 0-33-16,0 0-44 15,0 0-115-15,-16 9-386 16</inkml:trace>
  <inkml:trace contextRef="#ctx0" brushRef="#br0" timeOffset="60787.92">25114 2857 879 0,'0'0'153'0,"0"0"-42"16,0 0 61-16,0 0-11 16,0 0-55-16,0 0-22 15,0 0-31-15,-33-12 1 16,33 12-29-16,0 0-8 0,10 4-12 15,5 23-4 1,3 9 14-16,-2 11 3 0,-1 3-11 16,-4 5 5-16,-1-3-2 15,0-7 3-15,0-9-5 16,-1-11-6-16,-1-5-2 16,-2-9-2-16,-3-3-5 15,-3-5-10-15,0-1-7 16,0-2-16-16,0 0-29 15,0-9-5-15,0-26-82 16,-4-16-258-16,1-12-632 16</inkml:trace>
  <inkml:trace contextRef="#ctx0" brushRef="#br0" timeOffset="62039.4">25042 2780 737 0,'0'0'141'0,"0"0"-108"16,0 0 70-16,0 0 10 16,0 0-15-16,0 0-31 15,-67 41-3-15,64-34-27 16,3-3-1-16,0-2 1 15,0-2-18-15,9 0-7 16,16 0-5-16,12 0 5 16,9-18-2-16,4-7-10 0,-1-6-3 15,-6-2-8-15,-3 1 10 16,-8 3-4-16,-10 7 4 16,-5 6 2-16,-11 8-2 15,-3 5 5-15,-3 3-3 16,0 0-1-16,0 0 1 15,0 11-1-15,0 20-6 16,0 15 6-16,0 12 11 16,-3 2 5-16,0-2 1 15,3-3-3-15,0-11 0 0,7-10 1 16,17-11-3 0,7-13-9-16,8-10 8 15,9 0 2-15,5-22-5 16,3-10 4-16,-1-5-6 0,-4-3-6 15,-8-4-1-15,-9-2 0 16,-5-6-2-16,-7 2 1 16,-8-1-8-16,-7 4 4 15,-7 7 6-15,0 7-12 16,-6 7-1-16,-11 13 2 16,-3 8 1-16,-4 5 2 15,1 2 3-15,-1 21 2 16,5 13 3-16,4 7 8 15,9 3-1-15,6-2 5 16,5-8 1-16,24-6-6 0,9-11-7 16,8-13 0-16,9-6-17 15,4-6 7-15,0-19-26 16,-2-8-22-16,-7-3-22 16,-6-1-12-16,-8-2 8 15,-5 2 34-15,-4-4 26 16,-2-1 24-16,-4-5 10 15,-4 0 33-15,-5-2-6 16,-4 7 17-16,-5 8-30 16,-3 10-6-16,0 10-2 15,0 5 12-15,-14 3-16 16,0 5-8-16,-1 1-4 0,0 10 9 16,-1 21 14-16,1 9-7 15,3 4 8-15,5-4 2 16,7-12-26-16,0-11 1 15,3-9-1-15,16-8 2 16,2 0 1-16,5-22 25 16,2-9 2-16,-2-7-12 15,0 3 6-15,-9 9 8 16,-6 7 9-16,-6 10 2 16,-2 5-6-16,-3 4-11 15,1 0-21-15,8 2-5 16,7 20-6-16,11 16 6 15,5 17 4-15,2 17-3 16,-1 16 0-16,0 7 1 16,-1 6-1-16,1-6 0 0,-3-7 2 15,-3-10-3-15,-5-7-1 16,-6-10-7-16,-7-14-1 16,-6-14-12-16,-1-14-4 15,-2-10 3-15,0-5 8 16,-2-4 12-16,-18 0 2 15,-12 0 1-15,-11-7 4 16,-12-4 1-16,-9 0-3 16,-4 3-1-16,4 2-1 15,9 0 6-15,11 0 0 0,11-1 7 16,12 0 5 0,4-6-2-16,10-7-6 15,2-17 2-15,5-16-5 16,8-19-8-16,25-22-11 0,13-13-22 15,12-6-54-15,12 7-85 16,3 16-166-16,-4 17-572 16</inkml:trace>
  <inkml:trace contextRef="#ctx0" brushRef="#br0" timeOffset="62481.94">27098 2021 1242 0,'0'0'130'16,"0"0"-48"-16,0 0 11 15,0 0-22-15,0 0-32 16,0 0-9-16,74-5 13 0,-28 18-2 16,1 1-8-1,2 2 1-15,-7-4-7 0,-6-4 0 16,-9-1-6-16,-8-6 5 15,-9-1 2-15,-3 0-6 16,-5 0 6-16,-2-14 2 16,0-13-30-16,0-15 0 15,-4-10 0-15,-7-6 0 16,1 5-54-16,7 4-47 16,3 12-63-16,12 10-99 15,13 8-449-15</inkml:trace>
  <inkml:trace contextRef="#ctx0" brushRef="#br0" timeOffset="62778.92">27663 1774 28 0,'0'0'1024'16,"0"0"-963"-16,0 0 24 15,0 0 18-15,0 0-7 16,109-41-41-16,-66 38-12 15,2 3-17-15,-6 0 19 16,-8 14-16-16,-7 6 3 16,-7 5-8-16,-7 7 1 15,-7 2-6-15,-3 2-9 0,-10 4 2 16,-15-3-8-16,-7-3-4 16,-1-1-5-1,3-8-11-15,8-4-23 0,2-7-71 16,7-8-18-16,3-6-48 15,5-1-168-15,5-28-559 16</inkml:trace>
  <inkml:trace contextRef="#ctx0" brushRef="#br0" timeOffset="62954.9">27757 1529 145 0,'0'0'1086'0,"0"0"-1015"15,0 0 57 1,0 0-53-16,0 0-56 0,0 0-19 16,-43 73 1-16,22-11-2 15,3 7-59-15,5 1-132 16,5-5-269-16</inkml:trace>
  <inkml:trace contextRef="#ctx0" brushRef="#br0" timeOffset="63832.92">28264 2677 908 0,'0'0'259'15,"0"0"-133"-15,0 0 48 0,0 0-53 16,0 0-21-16,0 0-21 16,-19-29-33-16,21 29-28 15,14 14-16 1,9 13 1-16,8 8 13 0,1 1-8 15,-1-2-1-15,-5-5-4 16,-2-7 11-16,-7-6-6 16,-1-5-4-16,-6-5 3 15,-6-6-6-15,-3 0 2 16,-1 0 4-16,2-11 3 16,0-21 0-16,3-12-5 15,3-6-5-15,3 4 1 16,1 12-1-16,-1 12 1 0,-4 11 0 15,-4 8 2 1,-1 3-3-16,4 0 0 0,8 4 0 16,8 15 0-16,9 5 5 15,1 3-3-15,0-4 1 16,-4-7-1-16,-5-5 0 16,-9-8 1-16,-6-3 1 15,-6 0 3-15,-1-11 13 16,-1-19 11-16,-2-14-13 15,0-8-13-15,-5-3-5 16,-14 0-11-16,-2 7-13 16,6 7-14-16,5 10-38 15,7 6-39-15,3 4-76 16,13 9-165-16,12 6-421 0</inkml:trace>
  <inkml:trace contextRef="#ctx0" brushRef="#br0" timeOffset="64083.95">29019 2323 800 0,'0'0'433'16,"0"0"-314"-16,0 0 40 16,0 0-49-16,0 0-29 15,0 0-19-15,0-11-25 0,5 22-22 16,2 16-9-1,-1 11 17-15,0 3-5 16,-3-3-18-16,-1-7 0 16,-1-3-1-16,2-9-19 0,-1-8-25 15,3-7-51-15,3-4-117 16,-3-1-286-16</inkml:trace>
  <inkml:trace contextRef="#ctx0" brushRef="#br0" timeOffset="64319.93">29028 2120 1058 0,'0'0'273'0,"0"0"-139"15,0 0 7-15,0 0-54 16,0 0-15-16,0 0-17 0,-40-55-39 15,33 49-16-15,2 4-7 16,2 2-20-16,3 0-58 16,0 2-51-16,5 12-102 15,21 0-60-15,10-1-305 16</inkml:trace>
  <inkml:trace contextRef="#ctx0" brushRef="#br0" timeOffset="65097.97">29382 2189 1273 0,'0'0'86'15,"0"0"12"-15,0 0-21 16,0 0-13-16,0 0-32 16,0 0-19-16,37 70 25 15,-22-26-4-15,-3 2-4 16,-3-5 5-16,0-5-11 15,-3-6-7-15,-3-10-15 16,0-7-2-16,-3-6 0 16,0-5 0-16,0-2-3 15,0-2 3-15,-5-26-1 16,-8-13-8-16,-6-12-19 0,1-8 14 16,0 5 1-16,-3 9-7 15,0 10 15-15,0 15-4 16,5 11 9-16,4 7 11 15,6 2-4-15,4 2-6 16,0 0 0-16,2 0 2 16,0 0-6-16,0 0 1 15,0 2 2-15,0 1-5 16,8-2-1-16,15-1-1 16,11 0 4-16,9-4 2 15,5-12-4-15,-9 0-3 16,-8 1 2-16,-13 2 2 15,-6 5-6-15,-6 4 5 16,-5 4 5-16,-1 0-1 16,0 0 0-16,2 0-3 0,2 20 2 15,3 10 2-15,3 7 9 16,-3 4-2-16,2-3-1 16,3-4 2-16,0-7-2 15,0-8-2-15,4-6 0 16,2-8 4-16,6-5 2 15,6 0 4-15,6-12-3 16,2-10-5-16,-2-6-5 16,-4-5 4-16,-6-8 1 15,-6-4-1-15,-5-2-2 0,-8-2 1 16,-5 7 0-16,-2 11-4 16,0 10 0-1,0 11-4-15,-5 9 2 16,-7 1-3-16,-5 11 1 0,-4 21 0 15,1 11 4-15,5 9 0 16,9-2 4-16,6 0-2 16,2-6 0-16,22-8-4 15,10-8-3-15,14-8-32 16,7-13-10-16,9-7-68 16,-2-18-175-16,-12-19-684 15</inkml:trace>
  <inkml:trace contextRef="#ctx0" brushRef="#br0" timeOffset="65612.75">27413 3812 824 0,'0'0'46'16,"0"0"51"-16,0 0 94 15,0 0-65-15,0 0-32 16,0 0-17-16,-16 44-34 16,106-82 17-16,50-25-17 15,51-21-25-15,48-20-6 16,36-12-2-16,17-12-10 15,11-13-8-15,-5 3 7 0,-22 3 2 16,-30 16-2 0,-40 21 8-16,-48 19-7 0,-47 21 8 15,-43 21-8-15,-42 14-5 16,-26 12-15-16,-40 11-34 16,-34 0-40-16,-15 20-164 15,7 7-402-15</inkml:trace>
  <inkml:trace contextRef="#ctx0" brushRef="#br0" timeOffset="93214.96">25459 4012 901 0,'0'0'125'16,"0"0"-42"-16,0 0 45 15,0 0-40-15,0 0-7 16,0 0-23-16,0 0-27 16,-65 10-14-16,90-18-3 0,26-15-3 15,24-9 2-15,20-9 0 16,9-3-7-16,10-4-5 15,-4-2-1-15,-2 1 0 16,-16 8-6-16,-25 12-10 16,-29 13-15-16,-21 8 12 15,-17 8-2-15,-7 0 4 16,-29 3 2-16,-19 16-34 16,-16 8 9-16,-14 9 28 15,-6 6 4-15,-6 4 0 16,-2-1 8-16,7-2 0 15,10-8 5-15,16-3 19 16,22-12 18-16,21-7-11 16,12-7 6-16,10-6-7 0,1 0 1 15,0 0-4 1,15-2-4-16,24-13-6 0,26-12 3 16,20-9 5-16,16-8-13 15,10-4-9-15,5-4-3 16,1 3 0-16,-1 2-1 15,-13 8 1-15,-18 11-3 16,-27 10-12-16,-24 10-25 16,-18 8-1-16,-13 0 2 15,-3 0-3-15,-3 10 1 16,-17 12-64-16,-11 5-71 16,-9-1-168-16</inkml:trace>
  <inkml:trace contextRef="#ctx0" brushRef="#br0" timeOffset="113592.83">7661 10082 402 0,'0'0'530'0,"0"0"-511"16,0 0 13-16,0 0 52 15,0 0-14-15,-81-6-3 16,71 1-15-16,-2 0 6 0,1 0-6 16,-1 1-2-16,1-1-7 15,0 0-17-15,0 2-4 16,0-2-3-16,0 2-1 15,2 0-2-15,-3 0-3 16,2 0-6-16,-3 0 6 16,-1 0 0-16,2-1-4 15,-4 3 5-15,-1-2-5 16,-2-2 2-16,1 0-2 16,3-2 1-16,-1 0-2 15,1-1 1-15,-3 1-1 16,6 0-2-16,-4 1-4 15,-1 0 1-15,2 1 0 16,-3-1-2-16,-3 1 1 16,-2-1-2-16,0 1 2 0,1 2-2 15,2 0 0-15,5 2 0 16,2 1 1-16,1 0 1 16,-1 0-2-16,-1 0-2 15,-1 0 2-15,0 0 0 16,-2 1 2-16,-3 7-1 15,1 1-1-15,-1 2-1 16,-1-2 0-16,2 2 1 0,1-1-1 16,-3 1 0-1,-1 0-1-15,2 1 2 16,-2-1-1-16,0 0 0 16,-2 0 1-16,6 0 0 0,-3-1 0 15,4 1-1-15,1-2 1 16,1 1 0-16,0 1 0 15,0 0-2-15,2 3 0 16,1 0 2-16,0 3-1 16,2 1-1-16,-1 2 2 15,-2-5 0-15,7 1 0 16,-2-5 0-16,2 0 0 16,2-1 0-16,-3 1 0 15,2-2 0-15,-1 3 0 16,0-2 0-16,1 2-1 0,-2 2-1 15,1 3 2-15,2 4-2 16,1-1 2-16,0-1 0 16,3 2 2-16,0 2-2 15,0 1-1-15,0 3 1 16,7 2 3-16,2-1-2 16,3 0-1-16,0 1 1 15,-3-1-1-15,3-3 1 16,-2 0 1-16,2-5-1 15,2-1 1-15,2 2-2 16,-1 1 1-16,4 3-1 16,-1 1 3-16,0 1-3 15,-3-1 0-15,0 0 0 16,2-3 0-16,-1 1 0 0,-1-2 1 16,7-2 0-16,0 0 1 15,4-1-2-15,-2 0 1 16,4 0-1-16,-1-2 1 15,-3 0-2-15,-2-2 2 16,-1-3-2-16,-3-2 2 16,4-3-4-16,1 0 3 15,4-5 0-15,6-2 0 16,1 0 4-16,-3 0-2 16,-2 0 0-16,-3-1-1 0,-3-2-1 15,-3-2 0 1,3-2 1-16,2-4 1 0,5-4-2 15,5-3 2-15,-1-3-1 16,3-1 0-16,-6 2 0 16,-8 4-1-16,-1 4 3 15,-10 2-2-15,0 1-1 16,0-1 1-16,0 1 0 16,1-4 1-16,2 1-2 15,5-5 2-15,-1-2-2 16,1 1 0-16,0 0 2 15,-5 2-2-15,0 2 1 16,-6 0 3-16,-2 1-1 0,-2-2 6 16,-2-1 2-1,0-6-4-15,3-3 2 0,2-3 0 16,0-4-2-16,1 2 2 16,0-1-5-16,-4 3-1 15,-1 2 6-15,-4 2-3 16,0 0 4-16,0 2-6 15,0 2 1-15,0 0-2 16,-4-1-1-16,-2 2-2 16,1 2 5-16,-1-2 3 15,0-3-6-15,-1 2 2 16,0-2 1-16,-1 2-4 16,0 2-1-16,0-1 1 15,2 3-1-15,0-2 0 16,1 4 1-16,4 0-1 0,-2 1 0 15,1-1 0-15,-1 2-1 16,-1-1 1-16,1 4-1 16,-2 3 0-16,-4-1-8 15,-7-1-7-15,-10 2-30 16,-9-2-41-16,-10 4-44 16,-7-4-203-16</inkml:trace>
  <inkml:trace contextRef="#ctx0" brushRef="#br0" timeOffset="115344.82">9946 10127 587 0,'0'0'80'0,"0"0"-2"16,-83-47-3-16,56 33-16 16,4 0-8-16,1 3-10 15,1 0 14-15,2 2 3 16,-5 1-15-16,-3 0 33 16,-1 0-20-16,-2 3-24 15,0 1-23-15,2 1 6 16,0-1 3-16,1 3-11 0,-3-1 10 15,6 2-12-15,-8 0 4 16,1 0-5-16,-9 0 4 16,-2 5 8-16,0 6 2 15,1 1 5-15,5 1-6 16,8-2-4-16,1 2-7 16,4 1-4-16,-1 0-1 15,2 3 0-15,0-1 1 16,4 1-1-16,0 0 1 15,1 4 2-15,-2 5 1 16,4 4-1-16,-3 6 7 16,6 6-5-16,2 4 10 0,5 4-10 15,1 4 9 1,1 2-3-16,0 1-4 0,1-4 0 16,2-2-3-16,0-5-1 15,0-2 2-15,5-3-1 16,7-3 0-16,3 2 4 15,3-4 2-15,4 0-8 16,3-2 2-16,7 1 4 16,2-4 0-16,8-2-1 15,4-4-6-15,9-6 5 16,6-4-4-16,6-5-2 16,2-8 3-16,-5-2-4 15,-4 0-1-15,-2 0 1 16,-1-13 2-16,-2-8-1 15,-1-5 4-15,-5-4-5 0,-1-3 4 16,-5-2-2-16,0-2-1 16,-5-1 0-16,-3-1 3 15,-5-2 2-15,-4-1 4 16,-4-2 2-16,-6-3 1 16,-8-2 4-16,-8 1 0 15,0 0-1-15,-15 2-7 16,-12-6-3-16,-12-3-1 15,-7-3-5-15,-2-3 0 16,-1 6 0-16,3 8 0 0,4 9-2 16,-1 7 1-16,-5 6-11 15,-1 4-15-15,-2 7-34 16,-4 10-19 0,-2 4-95-16,-4 0-305 0</inkml:trace>
  <inkml:trace contextRef="#ctx0" brushRef="#br0" timeOffset="119866.17">20482 7750 859 0,'0'0'49'0,"0"0"-38"0,0 0 72 16,-97 13 17 0,68 18-36-16,-3 13-17 0,1 8-5 15,4 6 4-15,8 8 22 16,11 1-6-16,8 1-14 15,13-7-13-15,17-8-8 16,9-5-6-16,8-7-1 16,5-6-1-16,9-12-5 15,0-10-5-15,0-8-4 16,-3-5 0-16,-10-5-3 16,0-15 11-16,-6-10-5 15,-2-8 1-15,-6-4 3 16,-4-10 0-16,-10-6 2 0,-10-8-2 15,-10-4 0 1,-5 2-4-16,-23 7-1 0,-6 13-2 16,-8 7-2-16,-6 9 8 15,-8 7-11-15,-9 6-2 16,-3 4-14-16,2 5-19 16,8 6-14-16,9 4-40 15,4 11-45-15,5 23-204 16</inkml:trace>
  <inkml:trace contextRef="#ctx0" brushRef="#br0" timeOffset="120474.78">20657 9107 787 0,'0'0'220'0,"0"0"-16"16,0 0 22-16,0 0-63 16,0 0-52-16,0 0-7 15,-60-54-39-15,60 53-26 16,0-1-5-16,0 2-13 15,0 0-7-15,0 27-14 16,0 23 0-16,0 21 5 16,-6 10-1-16,-4 7-4 15,5-2-21-15,2-6-15 16,3-8-23-16,0-9-37 0,7-11-68 16,7-16-351-1</inkml:trace>
  <inkml:trace contextRef="#ctx0" brushRef="#br0" timeOffset="121433.05">20905 10373 734 0,'0'0'267'0,"0"0"-142"16,0 0 33-16,0 0-7 16,0 0-66-16,0 0-16 15,0 0-28-15,0 0 2 16,-76 112-8-16,54-49 1 16,0 5-14-16,3 6-9 15,5-2-3-15,1-6-8 16,4-10-2-16,3-4-13 15,2-9-19-15,2-10-22 16,2-8-24-16,0-10-56 16,0-11-52-16,2-4-150 0,7-26-234 15</inkml:trace>
  <inkml:trace contextRef="#ctx0" brushRef="#br0" timeOffset="121729.99">20612 10499 249 0,'0'0'625'15,"0"0"-531"-15,0 0 73 16,0 0-11-16,0 0-39 16,0 0-22-16,-34-38-5 0,34 38-20 15,0-1-20 1,0 1-1-16,5 0-11 0,11 8-18 15,14 15 0-15,7 10 7 16,5 8-7-16,2 4-12 16,-2 4-8-16,3 1 0 15,-2-3-11-15,5-3-29 16,3-2-33-16,5-4-53 16,1-4-185-16,-10-7-728 15</inkml:trace>
  <inkml:trace contextRef="#ctx0" brushRef="#br0" timeOffset="122781.64">20696 11686 449 0,'0'0'415'15,"0"0"-331"-15,0 0 3 16,0 0 8-16,0 0-29 16,0 0-28-16,47-65 27 15,-22 43 18-15,-2 4-6 16,-2 2-26-16,6 2 22 15,-21 14-53 1,0 0-5-16,-1 9-9 16,-2 23 2-16,-2 12 7 0,-1 9 6 15,0 7-6 1,-6 2-3-16,-6 6-7 0,-3-1-2 16,2-1-1-16,-2-6 4 15,1-11 3-15,1-9 13 16,4-12 3-16,4-8 1 15,2-9-9-15,3-6 3 16,0-5-1-16,0 0-6 16,0 0-6-16,0 0-1 15,0 0-1-15,14 0-5 16,8-5 1-16,10-3-1 0,7-4 0 16,7-5-6-16,6-3-3 15,2-4-11-15,-2-1-23 16,-3 3-36-16,-12 5-15 15,-7 4-77-15,-13 4-170 16,-9 1-515-16</inkml:trace>
  <inkml:trace contextRef="#ctx0" brushRef="#br0" timeOffset="123030.95">20743 11860 1028 0,'0'0'222'0,"0"0"-195"16,0 0-14-16,0 0 43 15,0 0-8-15,0 0-33 16,80-44-7-16,-15 13-8 15,10-4-24-15,-2-1-137 16,-6 0-252-16</inkml:trace>
  <inkml:trace contextRef="#ctx0" brushRef="#br0" timeOffset="125796.98">19720 7633 597 0,'0'0'318'0,"0"0"-248"0,0 0-33 16,0 0-2-16,0 0 57 15,0 0 15 1,0 0-24-16,0-10-19 0,0 10-19 16,0 22-27-16,0 48-18 15,0 48 6-15,0 54 35 16,13 30-24-16,6 17-10 15,7 6-4-15,6-14 0 16,-4-20-2-16,-3-28 0 16,-6-33 0-16,-3-24-1 15,-6-23 3-15,0-17 5 16,-1-15 1-16,-2-12-4 16,1-10-4-16,-2-7-1 15,-1-8 0-15,-2-6-8 0,-2-4-12 16,-1-2-20-16,0-1-10 15,0-1-39-15,0 0-3 16,0-12-62-16,0-24-131 16,0-19-379-16</inkml:trace>
  <inkml:trace contextRef="#ctx0" brushRef="#br0" timeOffset="126616.08">19553 7906 653 0,'0'0'85'0,"0"0"-69"15,0 0-7 1,0 0 17-16,0 0 46 16,0 0-3-16,-31 15-16 15,31-15-9-15,3 0-2 0,19-17-16 16,18-11-9-16,21-15 9 15,23-7-4-15,20-7 2 16,22-6-3-16,18-5-6 16,12-2-10-16,8-3-5 15,-6 6-10-15,-24 6-30 16,-32 14 1-16,-38 11 25 16,-25 12-2-16,-17 10 8 15,-9 5 7-15,-5-1 1 16,-1-1 10-16,4-4 14 15,5-6-9-15,1 1-7 16,0-1 3-16,-4 6 7 16,-5 5 3-16,-6 8 0 0,-2 2 5 15,0 0 18 1,0 0 12-16,0 0-9 0,0-2 8 16,0 2-18-16,0-2-6 15,0 2-9-15,0 0-3 16,0 0-8-16,3 0-11 15,4 8-7-15,5 12 6 16,3 9 1-16,0 7 0 16,1 12 1-16,5 18 14 15,3 17 5-15,6 14 17 0,2 16-5 16,0 11-21-16,-2 6-7 16,-3 8-1-16,-3 0-3 15,-3-9 1-15,-2-7-1 16,0-9 1-16,1-14 0 15,-4-6 0-15,4-12-1 16,-2-9 0-16,-4-8 0 16,-3-1 1-16,-6-7-1 15,-5-7-2-15,0-10-9 16,-2-11-9-16,-7-10-16 16,1-12-27-16,-3-6-31 15,-1-13-100-15,-5-26-231 16</inkml:trace>
  <inkml:trace contextRef="#ctx0" brushRef="#br0" timeOffset="127567.76">20120 10043 674 0,'0'0'252'0,"0"0"-177"15,0 0-41-15,0 0 49 0,0 0 15 16,0 0-39-16,0 0-15 16,27 4-5-16,34-27 2 15,25-15 12-15,25-14-20 16,14-9-10-16,9-4-13 15,13-3-10-15,0 4 0 16,-3 4-2-16,-7 7 1 16,-10 6 1-16,-17 3 0 15,-12 6 0-15,-15 7 3 16,-18 7-1-16,-8 4-2 16,-8 4 3-16,-5-1-3 15,-7 0 0-15,-7 3-3 16,-10 3 3-16,-10 5 0 0,-9 6 0 15,-1 0 3 1,0 0 14-16,0 0 13 16,-9 0-13-16,-8 4-9 0,-3 5-7 15,0 1 1-15,7-2 0 16,4-4-1-16,2 2-1 16,2-6 0-16,2 0 0 15,0 0 1-15,1 0 1 16,-4 0 5-16,-7 0 8 15,-5-11 7-15,-7-13-15 16,-2-9-2-16,0-16-5 16,3-20-12-16,8-23-55 15,3-23-57-15,-4-13-393 16</inkml:trace>
  <inkml:trace contextRef="#ctx0" brushRef="#br0" timeOffset="129044.74">21133 10388 675 0,'0'0'103'0,"0"0"-68"15,0 0 27-15,0 0-29 16,-51-104 16-16,33 82 36 16,-5 2-14-16,-6 3-29 15,-4 3 11-15,-3 1-1 16,-2 2-6-16,-1 2-11 15,-1 2-1-15,1 4-13 16,3 2-9-16,3 1-5 16,5 0 3-16,1 0-4 15,2 3-3-15,-4 10-2 0,-2 11-1 16,-2 7-4 0,3 9 4-16,2 7-1 0,3 6 3 15,7 7-2 1,1 3 0-16,8 1 0 0,9 0 0 15,0-1 0-15,14 0 0 16,14-4 5-16,12-4 2 16,10-5-2-16,8-6 1 15,9-8 4-15,6-5-6 16,-7-10 0-16,1-7-4 16,-2-8 8-16,0-6 6 15,3-3-1-15,-2-19-3 16,-5-9 1-16,-7-5-3 15,-8-4-4-15,-9 0-1 0,-8-2-2 16,-7-6 4-16,-9-8 5 16,-5-10 11-16,-6-6-7 15,-2-4-7-15,0 5 0 16,0 3-4-16,-14 5-1 16,-7 5-1-16,-7 5 1 15,-6 9-2-15,-11 5 0 16,-9 8 0-16,-6 7-7 15,-11 13-15-15,-8 11-24 16,-2 11-62-16,0 32-98 16,11 7-178-16</inkml:trace>
  <inkml:trace contextRef="#ctx0" brushRef="#br0" timeOffset="130014.78">21349 11582 708 0,'0'0'164'15,"0"0"-138"-15,0 0 37 16,-49-97 43-16,33 67-12 15,-1 2-30-15,-5 2-15 16,-4-1-5-16,-3 5 4 16,-7 5-14-16,-5 2-4 15,-3 8-11-15,-1 0-12 16,0 4 4-16,6 2 1 16,2 1-10-16,-3 0 4 15,0 17-5-15,-5 13-1 16,-1 6 0-16,1 6 0 0,2 6 1 15,4 3 2 1,3 0-2-16,5-2 0 16,8-3 5-16,5-1 3 0,5 2-4 15,8 4 0-15,5 3 0 16,0 3-3-16,13-2-2 16,13-2 0-16,12-3 2 15,12-6 1-15,7-7 8 16,4-4 1-16,-3-6-1 15,-7-3 4-15,-2-7-11 16,-3-5-2-16,4-8 2 16,3-4 0-16,6 0 9 0,2-19-4 15,-2-5 7-15,1-4-5 16,0-5 3-16,-2-6 4 16,-1-5 7-1,-5 0-5-15,-9-3-6 0,-4-2-2 16,-11 2-1-16,-7-8-1 15,-7-1-5-15,-11-3 7 16,-3-9-10-16,-17-6 1 16,-15-4 1-16,-9-2-4 15,-6 5-1-15,-3 14-3 16,-1 14 0-16,-4 14-10 16,-4 13 3-16,-5 10-1 15,-7 10-14-15,-5 0-11 16,-4 26-32-16,-2 18-80 15,2 8-261-15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8:43:14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7777 5877 473 0,'0'0'186'16,"0"0"-87"-16,0 0 11 0,0 0-4 15,0 0 6-15,0 0-23 16,0 0-18-16,-9 0-13 15,8 0 6-15,1 0-9 16,0 0-6-16,0 0-24 16,0 0 3-16,0 0 0 15,0 0-6-15,0 0 1 16,0 0-4-16,0 0-3 16,0 0-10-16,4 0 1 15,14 0-1-15,9 0 2 16,9 0 10-16,4 0-1 15,6 0-9-15,4 0 3 16,8-5 2-16,0-3 4 16,0-1-14-16,-4-1 3 0,-6 2-6 15,1 1 0-15,3 2 1 16,0 1 0-16,5 4-1 16,-2 0 1-16,3 0-1 15,0 0 0-15,3 0 1 16,4 1-1-16,3-1 2 15,3 0-1-15,-2 0-1 16,-6 0 1-16,-7 0-1 16,-6 0-1-16,-1 0-6 15,-4 0 6-15,1 4-2 16,-4 6-1-16,0-2 3 16,0-2-1-16,-2-1 1 15,2-5-3-15,4 0 3 16,2 0 0-16,4-3 1 15,3-8 0-15,2 2-1 0,4-2 1 16,0 0 0-16,0 0 2 16,-1 0-2-16,-3 5-1 15,0 5-1-15,-4 1 2 16,1 0-3-16,-3 0 1 16,-1 0-5-16,-2 0 6 15,-5 1 2-15,1-1-2 16,-3 0 2-16,-2 0-3 15,0 0 2-15,-3 2-4 16,-1-2-2-16,3 0 1 0,4 0 0 16,1 0 2-16,2 0-1 15,2-6 4-15,-3-1 1 16,-1 0 0-16,0 0 0 16,-4 3 3-16,-3-1-3 15,0 1 1-15,-2-1-1 16,-7 1 0-16,3 2 0 15,-9 0 0-15,-2 2 8 16,-7 0-6-16,0 0 1 16,-2 0 1-16,-2 0-4 15,-2 0 0-15,-3 0-1 16,-2 0 1-16,2 0-2 16,3 0 0-16,-5 0-3 0,2 0-10 15,-1 0-15-15,1 0-43 16,0 0-49-16,-3 0-173 15,-6 0-505-15</inkml:trace>
  <inkml:trace contextRef="#ctx0" brushRef="#br0" timeOffset="2579.44">23363 3682 783 0,'0'0'114'0,"0"0"-51"0,0 0 81 16,-5-82-10-16,5 75 10 15,0 1-37-15,0 3-27 16,0 2-19-16,0 1-11 16,0 0-30-16,0 0-17 15,0 33-3-15,0 26-1 16,0 31 1-16,13 28 6 15,0 18 6-15,4 16-8 16,-2 8 5-16,1 0 7 16,-1-4 0-16,4-8-3 0,2-10-4 15,3-6 4 1,3-9-7-16,0-11-6 0,-2-7 0 16,-6-5 2-16,-8-7 4 15,-3-9 0-15,-4-11-3 16,-1-17 1-16,3-11-2 15,1-7 3-15,1-7-5 16,1-2 0-16,0-6-4 16,-2-2-11-16,-2-6-21 15,-2-4-19-15,-2-3-11 16,2-8-65-16,4-5-62 16,2-37-162-16,2-40-624 15</inkml:trace>
  <inkml:trace contextRef="#ctx0" brushRef="#br0" timeOffset="3860.85">23489 3558 201 0,'0'0'161'0,"0"0"-41"15,0 0 16-15,0 0-2 16,0 0-23-16,-90 28-34 16,78-28 17-1,5 1-24-15,4-1-13 0,1 0 14 16,1 0-20-16,-4 0 4 16,-2 0 5-16,-3 0-23 15,0 0-10-15,6 0 3 16,2 0 2-16,2 0-1 15,0 0-21-15,0 0-4 16,0 0 2-16,8 0-8 16,20-5-3-16,26-10-4 15,25-7 5-15,28-7 2 16,14-4 0-16,8-5-4 0,2 0 3 16,115-29-12-1,-136 39-10-15,-16 1-14 16,-17 5-6-16,-21 3 8 15,-20 3 8-15,-9 5 25 16,-9 2-1-16,-8 1 3 16,-5 5 1-16,-4 1 0 15,-1 2 10-15,0 0 19 16,0-2 7-16,-4-5-2 16,-7 0-2-16,-3-3-29 15,0 1 13-15,2 0 9 16,5 4 6-16,1 0-4 0,3 2-3 15,0 0-2 1,1 1 2-16,2 2-3 16,0-2 5-16,0 2-4 0,-1-1-9 15,1 1 0-15,0 0-3 16,0 0-3-16,0 0-4 16,0 0-1-16,0 0 1 15,0 0 2-15,0 0-1 16,0 11-4-16,0 10 1 15,0 8 6-15,0 1 6 16,0-2-7-16,0-6-7 16,0-3 8-16,0-2 0 15,0 0-2-15,0 2-2 0,0 6 2 16,6 5 0 0,3 8-1-16,0 10 2 0,4 13-2 15,-1 7-1 1,1 8 3-16,1 5-5 0,1 5-1 15,0 8 1-15,4 6-2 16,4 12 2-16,0 0-2 16,1 3 0-16,-5-4 0 15,-5-1 1-15,-5-3-1 16,-3-5 1-16,0-4-1 16,0-5 0-16,4-3 1 15,5 1-1-15,2-4 1 16,7-9-1-16,1-6 0 0,5-6 2 15,-2-8 2-15,0-8-4 16,-5-7-2-16,-4-10 2 16,-4-7 2-1,-8-4-2-15,-2-6-9 0,-4-5-1 16,-1-2-19-16,0-1-12 16,0 3-1-16,0 0-24 15,0 0-30-15,0-3-90 16,-4-8-111-16,-5-8-331 15</inkml:trace>
  <inkml:trace contextRef="#ctx0" brushRef="#br0" timeOffset="4733.92">23541 6089 515 0,'0'0'148'0,"0"0"-51"16,0 0 33-16,0 0-17 15,0 0 7-15,0 0-24 16,-67 45-2-16,59-39 1 15,5-1-17-15,2-4-22 16,1 1-2-16,0-2-10 16,0 0-21-16,0 0-7 15,19 0-12-15,24 0-2 16,22-8 3-16,23-6-2 16,10-8 4-16,11-3-2 15,5-5-2-15,8-4 4 16,8 1-2-16,4-2 1 15,-4 4-6-15,-7 3-2 16,-12 4 2-16,-16 4-3 16,-11 4 1-16,-14 3 2 15,-12 4 1-15,-15 3 1 0,-10 1-1 16,-7 2-1-16,-8 0 2 16,-4 2-1-16,-4 1-1 15,-4 0 2-15,-1 0-1 16,-3 0 12-16,1-2 11 15,6-2-2-15,10 0-10 16,8-6 5-16,6 1-1 16,1 0-7-16,-6 1-6 15,-6 5-2-15,-8 3 2 16,-6-2-6-16,-4 2-1 0,-4 0-3 16,0 0-9-16,-15 0-28 15,-34 0-54-15,-26 3-116 16,-27-3-881-16</inkml:trace>
  <inkml:trace contextRef="#ctx0" brushRef="#br0" timeOffset="11378.74">22664 4768 417 0,'0'0'132'0,"0"0"-64"15,0 0 22-15,0 0 36 16,0 0-27-16,0 0-16 15,-52 36-15-15,41-30 3 16,5-1 9-16,0-1-11 16,3-3-11-16,3 0-16 0,0-1-3 15,0 0-3 1,0 0-1-16,0 0-7 0,0 2-5 16,0-2-3-1,0 0 4-15,0 0-1 0,0 0-3 16,0 0-1-16,0 0-4 15,-1 0-3-15,1 1-7 16,0-1-3-16,0 0 3 16,0 0-1-16,0 0-1 15,0 0 0-15,0 0-3 16,0 0 2-16,0 0 1 16,0 0 2-16,0 0 1 15,0 2 4-15,-2-2-1 16,1 2-2-16,1-2 4 0,0 0 0 15,0 0-3-15,0 0-1 16,0 0-3-16,0 0-3 16,0 0 2-16,0 0-2 15,0 0 3-15,0 0 2 16,0 0-4-16,0 0 5 16,-3 0-5-16,3 0 2 15,0 0 1-15,0 0 0 16,0 0 0-16,0 0 0 15,0 0-2-15,0 0-1 16,0 0-2-16,0 0-3 16,4 0-1-16,2 0 2 15,10 0 0-15,10-8 2 16,7-3 0-16,9 0 3 0,2 0-2 16,0 0-1-16,2 1 0 15,-5 1 3-15,-2 0-1 16,1 0-2-16,-5 2-2 15,1-1 1-15,-2 2 1 16,3 0 0-16,4-2 0 16,2 0 0-16,-3-1-1 15,-2-1-4-15,-7 4 5 16,-6 0-2-16,-4-1 2 16,1 1 0-16,1 0 0 15,4-2 0-15,4-1-1 0,0 1 2 16,1-2-1-16,-5 3 0 15,-8 0 1 1,-7 5 0-16,-8 0 1 0,-4 0-1 16,0 2 3-16,0 0-2 15,0 0-2-15,0 0-4 16,-3 0-5-16,-4 0-2 16,-2 0-6-16,-1 4-9 15,2-2-15-15,2 1-11 16,1-3-39-16,1 4-34 15,-5-3-140-15,0-1-400 16</inkml:trace>
  <inkml:trace contextRef="#ctx0" brushRef="#br0" timeOffset="12772.05">22507 4233 588 0,'0'0'121'16,"0"0"-22"-16,0 0 36 0,0 0 26 15,0 0-57-15,0 0-20 16,-27 4-10-16,27-4-15 16,0 0-9-16,0 0-13 15,0 0-10-15,0 0-9 16,0 0-3-16,0 0-1 16,2 0 1-16,21 0-14 15,19-9 0-15,26-9 6 16,20-3 5-16,9 3-6 15,4 2-1-15,-3 5 5 16,-10 7-4-16,-13 1-4 16,-14 1-2-16,-12-2 5 15,-4-1-5-15,0-3 4 16,0-5 4-16,5-1-5 0,-2 1-3 16,0-2 2-16,-5 2 0 15,-7 2 12-15,-9 3 1 16,-11 4-6-16,-11 2-6 15,-4 0 2-15,-1 2 4 16,0 0-2-16,0-1-2 16,0 1 1-16,0 0-4 15,0 0 0-15,0 0-2 16,0 0-13-16,0 0-8 16,0 0-5-16,0 0-7 15,0 0-17-15,0 0-1 16,0 0-4-16,6-2-1 15,-1 1 16-15,-4 1 26 16,-1 0-15-16,-28 0-144 0,-29 6-540 16</inkml:trace>
  <inkml:trace contextRef="#ctx0" brushRef="#br0" timeOffset="14163.3">22784 5311 572 0,'0'0'165'0,"0"0"-154"0,0 0-9 16,0 0 0-16,0 0-2 15,0 0-31-15,0 0-6 16,-22 41 37-16,22-41 37 16,0 1 28-16,-1-1 46 15,-1 2 52-15,1-2-26 16,-2 1-38-16,1-1-22 16,2 0-14-16,0 0-21 0,0 0-6 15,0 0-2 1,0 0-9-16,2 0-4 0,8-1-5 15,9-9 1-15,5-1 5 16,3 0-9-16,3-1 2 16,4-2-5-16,4-2-2 15,4-3-1-15,10-3 4 16,4 1 0-16,4-1-2 16,-2 2-1-16,-2 3-7 15,-7 3 0-15,-9 1-2 16,-6 2 2-16,-4 2 1 15,-4 0 3-15,-3 1-4 16,-2 1 7-16,-4 2 4 16,0 0-2-16,-5 0-3 15,5 0-3-15,-1-1-1 16,4-2 3-16,-2 2 5 16,-4 1-4-16,-8 2-2 0,-4 3-5 15,-2 0 1-15,0 0-2 16,0 0-2-16,0 0-16 15,-12 2-20-15,-6 12-6 16,-3 2-24-16,2 4-64 16,3-3-81-16,5-7-274 15</inkml:trace>
  <inkml:trace contextRef="#ctx0" brushRef="#br0" timeOffset="15221.01">22934 5891 585 0,'0'0'115'15,"0"0"-70"-15,0 0 52 16,0 0 1-16,0 0-4 16,0 0-7-16,-15 9-19 15,12-6-4-15,0 0-12 16,1 1-7-16,2-3-9 16,0-1 4-16,0 0-1 15,0 0-14-15,0 0-9 0,3 0 2 16,15 0 4-1,12 0 8-15,10 0-2 0,11-6 7 16,7-8-4-16,5-3-13 16,5-3-2-16,-3-1-2 15,-1-2-3-15,-2 1 5 16,0 0-6-16,-1 1-2 16,-3 2-1-16,-7 2 0 15,-7 5-6-15,-8 2 3 16,-10 4 0-16,-8 1-1 15,-5 4 4-15,-7-1 1 16,-1 2 0-16,-5 0-4 16,1 0-2-16,-1 0 2 15,0 0-1-15,0 0-3 16,0 0-2-16,-4 0-18 0,-13 0-41 16,-5 2-44-16,-2 7-158 15,7-1-421-15</inkml:trace>
  <inkml:trace contextRef="#ctx0" brushRef="#br0" timeOffset="16949.02">23553 2636 498 0,'0'0'61'0,"0"0"12"15,0 0 34-15,0 0 27 16,0 0 12-16,0 0-16 16,0 0-36-16,0-10 1 15,0 10-8-15,0 0-18 16,0 0-18-16,0 0-4 15,0 0-7-15,0 0-7 16,0 0-9-16,0 0-4 0,0 0 0 16,0 0 4-1,0 0-4-15,0 0-4 0,0 0-5 16,0 0-1-16,0 10 0 16,0 15-3-16,0 11 3 15,0 11 10-15,0 2-10 16,4-1-3-16,5 1-1 15,1-1-1-15,0 3-1 16,-3 2-1-16,1-3-1 16,-1 0-1-16,0-6-1 15,3-4 1-15,3-3-1 16,-1-3 0-16,0-1 0 16,0-4 1-16,-3-4-1 15,-2-2-1-15,-4-5 1 0,0-3 1 16,1-2 0-16,-2-5-1 15,-2 0 0-15,1-3-3 16,1 2 1-16,-2-3 0 16,0-2-6-16,0 0-7 15,0-2-9-15,0 0-18 16,0 0-43-16,0-24-72 16,1-18-247-16</inkml:trace>
  <inkml:trace contextRef="#ctx0" brushRef="#br0" timeOffset="17993.65">23990 2503 569 0,'0'0'112'0,"0"0"-14"16,0 0 64-16,0 0-1 16,0 0-76-16,0 0-20 15,-24-32-15-15,21 31-8 16,2-1 13-16,1 2 6 0,-2 0-8 16,2 0-6-16,0 0-8 15,0 0-1-15,0 0-9 16,0 0-8-16,0 0-5 15,0 11-2-15,0 13-5 16,0 9 14-16,8 4-4 16,3 7-6-16,1 1-2 15,2 4 9-15,-1-3-2 16,-4-6 0-16,0 0-7 16,-1-6-1-16,-2-4-1 15,0-1 0-15,-2-1-3 16,5-1-5-16,-2 2-1 15,3-3 2-15,-1 1 0 16,1-2-1-16,-3-3-1 16,1-3 1-16,-4-5-1 0,-1 0 1 15,2-2 0-15,-4 5 3 16,1-1 0-16,1 2 1 16,0-3 6-16,-2-2-7 15,1-2-3-15,-1-2 0 16,1 0 3-16,-1-5-4 15,1 1 2-15,-2-1 8 16,0-1-3-16,1 4-2 16,-1-3 4-16,0 0-4 15,2-1 0-15,-1-2-4 16,1-1-1-16,-2 0 2 16,0 0-2-16,0 0-5 0,0 0-16 15,0-26-13 1,0-22-49-16,-3-28-168 0,-18-14-652 15</inkml:trace>
  <inkml:trace contextRef="#ctx0" brushRef="#br0" timeOffset="22619.01">23543 1682 555 0,'0'0'105'0,"0"0"12"15,0 0 23-15,0 0-19 16,0 0-41-16,0 0-10 15,0 0-17-15,-84-16-8 16,68 16 1-16,2 2 12 16,-2 12-29-16,-2 5-3 0,-2 5-5 15,-2 7 2-15,1 2-8 16,2 2 0-16,2-4-6 16,10-7-5-16,5-7 1 15,2-8-1-15,0-2 0 16,17-5 9-16,5 0 3 15,8-2 3-15,1 0-11 16,2 0-2-16,-3 0-2 16,-3 0-1-16,-2 4 0 15,-3 1-1-15,-3 5-1 16,0 1-1-16,-1 1 0 16,-3 1 2-16,-2 1-2 15,-4 2 2-15,-3-1 0 16,-1 4-2-16,-4-1 1 0,-1 2 1 15,0-3-2-15,0 1 2 16,-1-6-1-16,-6 1-1 16,-2-4 1-16,-4 0 2 15,-2 1-3-15,-7-2 3 16,-2-2-1-16,-1-1 0 16,2-4 1-16,-1 2-3 15,4-1-1-15,3 0-15 16,4-2-39-16,5 0-37 15,7-6-220-15</inkml:trace>
  <inkml:trace contextRef="#ctx0" brushRef="#br0" timeOffset="24183.08">23751 1587 646 0,'0'0'53'16,"0"0"-22"-16,0 0 58 15,0 0 45-15,0 0-1 16,0 0-58-16,2-5-27 16,13-8-27-16,4 0-5 15,7-3-15-15,-1 2-1 16,-1 4-12-16,-8 4-46 15,-6 3-38-15,-7 3-19 16,-3 0 0-16,0 0 8 16,-3 6 27-16,-8 4 80 15,2-4 25-15,3-1 44 16,4-4 1-16,2-1 7 16,0 0 21-16,0 0 1 15,0 0-19-15,0 0-6 16,0 3-12-16,0 12-27 0,0 14-14 15,0 15 34-15,-1 11 8 16,-8 6-28-16,4 2-9 16,5 0 1-16,0-4-2 15,0-6 6-15,11-6-14 16,1-7-5-16,0-7 4 16,1-4 0-16,-4-2-10 15,0-3 0-15,0-4 2 16,-3-7 2-16,1-5 3 15,1-5-3-15,2-2-2 0,5-1-7 16,9 0-1 0,7-19-22-16,7-7-31 0,5-7-95 15,-3 0-97 1,-7-3-328-16</inkml:trace>
  <inkml:trace contextRef="#ctx0" brushRef="#br0" timeOffset="24848.37">24280 1502 282 0,'0'0'203'16,"0"0"-201"-16,0 0 110 15,0 0 54-15,0 0-6 16,0 0 9-16,0-12-19 16,0 12-21-16,0 0-27 15,0 0-33-15,0 0-15 16,0 0-20-16,0 11-23 0,3 17-5 15,8 7 23-15,-2 2-7 16,0 1-13-16,-1-2-1 16,-4-2-1-16,-1-1-4 15,-1-3 0-15,-2-8-3 16,1-5 0-16,1-3-13 16,1-6-36-16,1 0-96 15,5-8-142-15,-2 0-464 16</inkml:trace>
  <inkml:trace contextRef="#ctx0" brushRef="#br0" timeOffset="25109.02">24554 1770 1172 0,'0'0'81'16,"0"0"-62"-16,0 0 66 16,0 0-8-16,0 0-43 15,0 0-20-15,-7 49 16 16,-3-22 6-16,2-3-26 16,3-2-7-16,4-1-3 0,-1-3-23 15,2 0-88-15,0-4-121 16,0-6-255-16</inkml:trace>
  <inkml:trace contextRef="#ctx0" brushRef="#br0" timeOffset="26305.91">24533 1485 42 0,'0'0'543'16,"0"0"-453"-16,0 0 35 15,0 0 27-15,0 0-14 16,0 0-60-16,-6-3-25 16,6 3-14-16,0 0 8 15,0 0-6-15,0 0 9 16,0 0-10-16,0 0 14 16,0-2-3-16,0 1 7 15,0-5-16-15,0-4-6 16,-4-2-16-16,-2-3-17 0,0 4-2 15,0 2-1-15,3 4-2 16,1 4-11-16,-1 1-21 16,3 0-58-16,0 0-83 15,5 14-196-15,10 9-238 16</inkml:trace>
  <inkml:trace contextRef="#ctx0" brushRef="#br0" timeOffset="26857">24551 1824 667 0,'0'0'108'16,"0"0"-29"-16,0 0 26 15,0 0-2-15,0 0-7 0,0 0-12 16,-6 1-37-16,6-1-6 15,0 0-14-15,0 0-4 16,0 0 3-16,0 0-8 16,0 0 4-16,2 0 4 15,-1 0 3-15,-1 0-1 16,0 0-10-16,0 0-8 16,0 0-8-16,0 0-2 15,0 14-7-15,0 6 1 16,0 6 6-16,0-8 0 15,0-8 0-15,0-7 0 16,0-3 0-16,0 0 5 0,0 0 3 16,0-6 25-16,0-12 6 15,0-4-23-15,0 2-11 16,0 6-5-16,0 2-1 16,0 5-21-16,0 3-47 15,0-1-58-15,0 0-121 16,11-1-191-16</inkml:trace>
  <inkml:trace contextRef="#ctx0" brushRef="#br0" timeOffset="27315.04">24824 1416 429 0,'0'0'117'0,"0"0"-63"16,0 0 86-16,0 0-55 16,0 0-3-16,-67 96-6 15,61-54-14-15,6 1-2 16,0 0 8-16,0-4-22 15,15-1 0-15,7-5-20 16,3-8-7-16,4-6-2 16,2-8-1-16,2-11 1 0,1 0 14 15,-2-11 16-15,-4-13 7 16,-7-4-21-16,-6 0 7 16,-9-4-4-16,-6-2-5 15,0-3-9-15,-15-3-9 16,-6 5-8-16,0 9 2 15,2 10-4-15,-1 10-3 16,0 6-2-16,-2 0-2 16,-1 3-18-16,0 11-48 15,5 2-36-15,4 1-43 16,6-2-116-16,8-12-324 0</inkml:trace>
  <inkml:trace contextRef="#ctx0" brushRef="#br0" timeOffset="27834.67">25154 1170 588 0,'0'0'161'0,"0"0"-99"16,0 0 51-16,0 0-23 15,0 0-31-15,0 0-20 16,13-5-34-16,8-4 0 16,1-2 20-16,-4 0 39 15,-3 1 6-15,-4 3 11 16,-5 0-4-16,0-1-11 15,1-1-6-15,2 1-8 16,3 0-18-16,1 2-12 16,-1 3-4-16,2 3 0 15,-4 0-3-15,-1 9-8 16,-3 21-1-16,-4 13 5 16,-2 13-2-16,0 8-4 15,2 5-2-15,7 6 4 0,5 2-7 16,2 1 5-16,1 4-5 15,1-2 1-15,-2-6-2 16,-3-13 1-16,-2-15 0 16,-3-17-3-16,-4-14-2 15,-3-9-2-15,-1-5-6 16,0 1-21-16,-30 5-15 16,-29 3-120-16,-34-2-261 15</inkml:trace>
  <inkml:trace contextRef="#ctx0" brushRef="#br0" timeOffset="30106.93">20506 5355 760 0,'0'0'84'16,"0"0"-48"-16,0 0 73 15,0 0-28-15,0 0-49 16,0 0 43-16,0 0 5 15,97 93-6-15,-71-63-29 16,-8 2 9-16,-1 0-4 16,-3-3-28-16,-2-1-1 15,0-6 2-15,-2-6-3 16,-4-5-15-16,-1-8 11 0,-1-1-3 16,-1-2-1-16,0 0 0 15,0-15 9-15,0-11-4 16,1-6-2-16,-1-4-6 15,-3 1-5-15,2 3 0 16,-1 9 0-16,1 5-3 16,-1 9 0-16,1 4-1 15,-2 5 2-15,4 0-2 16,4 0-3-16,7 0 3 16,4 0 1-16,7 12-1 15,-3 4 1-15,1 3 2 16,0 4-3-16,-4-1 2 0,0 0 0 15,-1-4-1 1,-3-6-1-16,-3-2 0 0,1-7 4 16,-5-2-1-16,1-1-1 15,0 0 2-15,-1 0 3 16,-2-4 4-16,0-14 6 16,-4-4 2-16,-3-5-6 15,0-5-6-15,0 0-4 16,0 3-2-16,0 5 0 15,0 7-1-15,0 5 2 16,0 2-1-16,0 2-1 16,-3 0 0-16,-1-3 1 0,-1-4-1 15,-3-6-2 1,-1-2-5-16,-2-2-5 16,3 3-12-16,1 6-3 15,4 7-9-15,-1 7-38 0,-1 2-90 16,0 0-282-16</inkml:trace>
  <inkml:trace contextRef="#ctx0" brushRef="#br0" timeOffset="31372.79">21330 4842 659 0,'0'0'56'0,"0"0"-6"16,0 0 37-16,0 0 32 16,0 0-38-16,0 0-34 15,-21 14 4-15,21-14-4 16,0 0 0-16,0 0-17 16,14 0-16-16,9-13-8 0,10-4-6 15,5 0-83 1,-6 1-97-16,-6 5-63 0,-12 6-98 15</inkml:trace>
  <inkml:trace contextRef="#ctx0" brushRef="#br0" timeOffset="31723">21361 4834 529 0,'0'0'108'16,"0"0"-23"-16,0 0 35 16,0 0 7-16,0 0-26 15,0 0-9-15,-38 8-7 16,38-8-34-16,0 3-12 15,0 6-15-15,0 9-7 0,7 11 17 16,0 11 9 0,2 5-16-16,0 5-2 15,2 3-4-15,-1 1 3 16,1-2-5-16,3-5 4 0,-1-2-8 16,3-4-10-16,0-2 2 15,1-3 2-15,-1 0 2 16,2-1 1-16,-4-2-3 15,0-5-1-15,-3-5-6 16,-3-5 0-16,-1-4 1 16,-1-5-2-16,0-3-1 15,1-2 3-15,5-4-3 16,3 0-1-16,7-21-21 16,4-15-56-16,-1-11-64 15,-5-6-173-15,-6-2-363 0</inkml:trace>
  <inkml:trace contextRef="#ctx0" brushRef="#br0" timeOffset="32424.92">21651 4824 702 0,'0'0'206'16,"0"0"-120"-16,0 0 22 16,0 0 26-16,0 0-66 15,0 0-15-15,-5 68-14 16,5-60-12-16,0-1 2 15,0-5-3-15,0-2-3 16,0 0 2-16,0 0 4 16,0 0 4-16,0-1-3 15,6-17-17-15,5-4-12 16,2-1-1-16,-1 2-7 16,1 9-5-16,-1 3-8 15,-1 5-3-15,1 3 13 16,-2 1 3-16,-1 0-3 0,3 14 3 15,-1 8 7 1,-2 5 3-16,-1 4-3 16,-6 0 0-16,-2-2 3 0,0-6 6 15,0-6 15-15,-5-6 12 16,4-6-10-16,1-5-13 16,0 0-5-16,0 0 0 15,0-12-3-15,13-9-4 16,6-1-1-16,0 5-6 15,-2 6 2-15,-4 8-4 16,-3 3 3-16,-1 0-3 16,0 11 0-16,-2 11 3 15,-1 6-2-15,-6 5 2 16,0 3-1-16,0-3-1 0,-13-5 4 16,-4-3 0-1,-2-5-2-15,-2-3 0 0,-3-6 4 16,3-6-3-16,1-5 3 15,6 0 1-15,2 0 0 16,6-11-1-16,3-9-36 16,3-8-53-16,0-5-112 15,9-1-177-15,9 1-420 16</inkml:trace>
  <inkml:trace contextRef="#ctx0" brushRef="#br0" timeOffset="32754.25">22019 4731 621 0,'0'0'280'0,"0"0"-143"16,0 0 44-16,0 0-43 16,0 0-62-16,0 0-54 15,2 1-14-15,-2-4-8 16,0-5-33-16,6 4-108 15,4 0-256-15</inkml:trace>
  <inkml:trace contextRef="#ctx0" brushRef="#br0" timeOffset="32957.01">22137 5010 754 0,'0'0'200'16,"0"0"-52"-16,0 0 45 15,0 0-28-15,0 0-97 16,0 0-27-16,-21-8-10 0,18 3-18 16,0 5-12-16,3-1-1 15,0 1-5-15,0 0-52 16,0 0-32-16,0 0-85 16,0 0-143-16,3 0-135 15</inkml:trace>
  <inkml:trace contextRef="#ctx0" brushRef="#br0" timeOffset="33333.93">22226 4710 498 0,'0'0'174'16,"0"0"-62"-16,0 0 23 15,0 0-20-15,-34 88-31 16,34-55 6-16,0-1-33 16,2-5-24-16,11-1-2 15,6-4-12-15,3-7-3 16,3-4-2-16,3-6 0 16,0-5 2-16,-1 0 0 15,-6-5 4-15,-9-7-3 0,-9-4 8 16,-3-3 5-16,0-2 2 15,-13-8-14-15,-8 1-10 16,-1 1-4-16,2 7-4 16,2 7 0-16,0 9-4 15,2 4-14-15,0 0-43 16,0 1-59-16,3 7-51 16,6-4-169-16,5-4-243 15</inkml:trace>
  <inkml:trace contextRef="#ctx0" brushRef="#br0" timeOffset="33708.83">22301 4436 761 0,'0'0'76'0,"0"0"23"15,0 0-26-15,0 0-26 16,0 0-23-16,99-52 1 16,-77 38 34-16,-7 5 30 15,-8 4 17-15,-5 5-17 16,-2 0-33-16,0 0-25 16,0 6-12-16,0 22-11 15,0 15 22-15,0 11 10 16,7 11-21-16,5 9-10 0,6 4 6 15,3 5-11-15,0 2 4 16,3-2-7-16,0-3-1 16,-5-5 0-16,-4-6 0 15,-6-9-4-15,-7-9-11 16,-2-10-31-16,-13-6-66 16,-28-7-113-16,-35-12-307 15</inkml:trace>
  <inkml:trace contextRef="#ctx0" brushRef="#br0" timeOffset="45289.05">24890 4580 562 0,'0'0'82'16,"0"0"7"0,0 0 33-16,0 0-6 0,0 0-22 15,0 0-12-15,0 0 7 16,0 0-15-16,0 0-6 15,0 0-2-15,0 0-21 16,0 0-8-16,0 0-5 16,0 0-9-16,0 0-6 15,0 0 6-15,0 0 2 16,-3 0-8-16,0 0-2 16,1 0 6-16,2 0-9 15,0 0 7-15,0 2-3 16,-1-2-1-16,-1 0 0 15,-2 2 0-15,-4 0 0 16,-2 3-7-16,-1 0-1 0,4-2-1 16,1 0-2-16,5-1 2 15,1-2 0-15,0 0-1 16,0 0 0-16,0 0-1 16,0 0 1-16,14 0 1 15,21-13-1-15,20-5-2 16,17-8 3-16,12-5-5 15,10-5-1-15,5-2 0 16,0 1 1-16,-5 2 5 16,-9 7-6-16,-14 4 2 0,-17 9-2 15,-20 5 0 1,-16 5-1-16,-12 5-2 0,-6 0 3 16,0 0-1-16,0 0-1 15,-3 0-1-15,-10 0-3 16,1 4-3-16,1-3-16 15,7 2-16-15,4-3-29 16,0 0-24-16,0 0-87 16,7-6-142-16,1-7-329 15</inkml:trace>
  <inkml:trace contextRef="#ctx0" brushRef="#br0" timeOffset="46566.65">26232 3496 813 0,'0'0'80'0,"0"0"-44"16,0 0 78-16,-85 31-3 16,59 6-27-16,7 16-25 15,9 13-24-15,9 13 9 16,1 9 9-16,9 0-21 16,15-3-9-16,4-1-19 15,0-5-4-15,-3-2 2 16,-4-8 2-16,-12-4-2 15,-7-12-2-15,-2-7 3 0,-5-8-1 16,-11-6-1-16,-5-7-1 16,-3-9-9-16,2-12-23 15,-2-4-80-15,7-20-24 16,7-26-200-16,10-12-424 16</inkml:trace>
  <inkml:trace contextRef="#ctx0" brushRef="#br0" timeOffset="46765.9">25939 4045 1070 0,'0'0'119'15,"0"0"-69"-15,0 0 46 16,0 0-20-16,101-59-76 15,-23 24-24-15,5-2-177 16,-8-3-329-16</inkml:trace>
  <inkml:trace contextRef="#ctx0" brushRef="#br0" timeOffset="72687.12">8987 10063 714 0,'0'0'95'0,"0"0"-45"0,0 0 42 16,0 0 35-16,0 0-44 15,0 0-51-15,86-47 7 16,-21 27 15-16,17 1-11 15,21 3 9-15,6 7-18 16,10 2-9-16,3 3-24 16,2 0 13-16,2 3-2 15,-10-3 1-15,-6-2-9 16,-8-5 7-16,-7-9 7 16,-4-5 4-16,-13-3-17 15,-5 5 5-15,-24 7-1 16,-19 8-2-16,-15 5-7 0,-12 3 0 15,-3 0-7-15,0 0-2 16,-11 0-14-16,-11 11-4 16,-3 3-33-16,-2 2-36 15,2-5-59-15,2-4-108 16,-5-7-274-16</inkml:trace>
  <inkml:trace contextRef="#ctx0" brushRef="#br0" timeOffset="73518.67">8984 9986 656 0,'0'0'146'0,"0"0"-71"16,0 0 45-16,0 0 18 15,0 0-61-15,0 0-46 16,-12 36-9-16,6-12 31 15,2-4-11-15,2-4-7 16,1-7 2-16,-1-1-15 16,1-5-7-16,1-3 1 15,0 0-5-15,0 0 10 16,0 0 2-16,0 0-12 16,0 0-4-16,0 0-1 15,0 2-6-15,9 4 5 16,10 4-2-16,4-3 10 0,2 0 1 15,2-6-6-15,-5-1 9 16,-1 0-4-16,-8 0-5 16,-5 0 4-16,-5 0-2 15,-3 0 1-15,0 0 10 16,0 0 14-16,0 0 13 16,-6-8-5-16,-12-14-19 15,-8-9-20-15,1 0-4 16,-2 1-8-16,7 8-30 15,3 9-38-15,8 2-32 16,-4 3-203-16,1 4-573 16</inkml:trace>
  <inkml:trace contextRef="#ctx0" brushRef="#br0" timeOffset="86850.92">21022 9669 938 0,'0'0'87'0,"0"0"-87"16,0 0 1-16,0 0 41 16,0 0 58-16,-80-15 1 15,58 15-9-15,-4 0-4 16,-6 4-43-16,-10 25-14 15,-9 15-19-15,-2 14-6 0,4 8-1 16,12-2-5 0,15-6 0-16,17-11 0 0,5-10-1 15,19-7 3 1,20-6 0-16,15-7 8 0,7-6 8 16,9-8-12-16,5-3-1 15,0 0-2-15,-7-17-2 16,-8-2 4-16,-14 0 2 15,-16 2 5-15,-12 1 8 16,-10 1 20-16,-8-7 1 16,0-10-7-16,-13-7-25 15,-18-3-9-15,-15-2-9 16,-11 5-3-16,-5 12-6 16,-2 16-26-16,-7 11-49 15,-14 46-39-15,-16 25-225 0,-22 25-740 16</inkml:trace>
  <inkml:trace contextRef="#ctx0" brushRef="#br0" timeOffset="87937.08">23678 9627 940 0,'0'0'113'0,"0"0"-33"0,0 0 46 16,0 0 40-16,0 0-59 15,0 0-42-15,0-24-12 16,0 24-15-16,0 0-3 15,0 13 0-15,-3 34-21 16,-3 24-1-16,-1 17 16 16,4 1-26-16,3-8-3 15,0-4-16-15,7 3-63 16,19-9-136-16,-2-16-575 16</inkml:trace>
  <inkml:trace contextRef="#ctx0" brushRef="#br0" timeOffset="89198.16">26374 9627 1040 0,'0'0'171'0,"0"0"-95"16,0 0 6-16,0 0 22 16,0 0-48-16,0 0-6 15,0 0-10-15,-42 33-2 16,30-24-13-16,5-5-4 15,6-3-4-15,1-1-3 16,0 0 0-16,0 0-1 16,0 0 3-16,0-12-4 15,10-23-11-15,11-15-1 16,9-8-13-16,8 8 7 16,3 11-2-16,-2 18-10 15,-4 18 12-15,-3 3-7 16,-5 27 1-16,-5 14 1 0,-10 7 5 15,-6 10 5-15,-6 6 0 16,-12 5 1-16,-21 4 0 16,-7-4 0-16,-9-9-5 15,-5-9 5-15,6-12 1 16,2-14 4-16,10-9-2 16,9-13 2-16,8-3 11 15,5-11 6-15,10-19-12 16,4-4-2-16,6-1-7 15,21 6-1-15,4 10 5 16,0 10-5-16,4 9-2 16,3 7 0-16,10 17 1 15,12 8-4-15,7 1-9 0,7 3-67 16,3-3-85-16,-3-8-210 16</inkml:trace>
  <inkml:trace contextRef="#ctx0" brushRef="#br0" timeOffset="90385.75">28830 9538 880 0,'0'0'282'0,"0"0"-159"16,0 0-13-16,0 0-9 0,0 0-13 15,0 0-14 1,0 0-20-16,-2-10 5 0,-11 26-6 16,-8 9-13-16,-1 2-21 15,1 1-8-15,0-5-7 16,2-1-3-16,0-1 0 15,3-6 5-15,6-5 0 16,4-7 3-16,4-3-3 16,2 0 2-16,0 0-1 15,0-2 0-15,0-20-3 0,6-10-4 16,12-12-9 0,11-5-10-16,8 2 8 0,8 6-3 15,-2 10-2-15,0 9 12 16,-4 9-15-16,-5 12 2 15,-4 1 6-15,-5 11 1 16,-5 16 1-16,-10 10-1 16,-8 7 9-16,-2 6-2 15,-15 5 3-15,-11-3 7 16,-4-5-3-16,2-8 2 16,6-12-3-16,8-11 0 15,6-12 2-15,6-4-4 16,2 0 3-16,0 0 0 15,12-19-4-15,9-6-3 16,4 0-7-16,1 6 3 0,-7 11-3 16,-7 8 9-16,-3 0-14 15,-3 26-4-15,0 10 15 16,-6 9 1-16,-6 2 3 16,-24-2-5-16,-12-4 5 15,-14-5-2-15,-16-4-4 16,-16-7-2-16,-15-9-18 15,-10-9-49-15,-8-7-102 16,-2-12-260-16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8:42:47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24739 10284 570 0,'0'0'132'15,"0"0"-103"-15,0 0 49 16,0 0 61-16,0 0 27 15,0 0-50-15,0 0-25 16,-45 0-15-16,36 0-10 16,2 0-18-16,2 0 2 15,5 0-9-15,0 0-10 16,0 0-8-16,0 0-6 16,0 0-8-16,2 0-3 15,26 0-6-15,21 0 1 0,23 0 8 16,17 0-2-16,15 0-6 15,6-2 2-15,6-3 1 16,-2-1-3-16,-3 1-1 16,-6-1 2-16,-5 3-1 15,-9 3-1-15,-10 0-4 16,-9 0-5-16,-9 0 1 16,-10 2-3-16,-12 1-6 15,-11-1 6-15,-13 0 8 16,-10-2-1-16,-5 0 1 15,-2 0 3-15,0 0 3 16,0 0-3-16,-12 0-8 0,-4 0 6 16,-3 0-10-16,-3 0-23 15,2 0-26-15,1 0-37 16,-2 0-52-16,2 0-4 16,-2 0-87-16,-4 9-32 15,1 0-154-15</inkml:trace>
  <inkml:trace contextRef="#ctx0" brushRef="#br0" timeOffset="520.26">24706 10298 462 0,'0'0'340'0,"0"0"-261"16,0 0-7-16,0 0 41 15,0 0-3-15,0 0-17 0,-56 0-18 16,57 0-16-16,23 0-20 16,17 0-26-1,22 0-3-15,19 0 1 0,14 0 3 16,10-6-1-16,6-7 2 16,9 0-2-16,4-5-6 15,4 1-4-15,-5 0 1 16,-12 4-4-16,-16 5-6 15,-22 5-3-15,-16 3 4 16,-17 0-3-16,-14 0 6 16,-14 0-2-16,-10 0 3 15,-3 0-2-15,0 0 0 16,0 0-6-16,-13 0-6 16,-8 0-5-16,0 0-32 15,-3 0-26-15,2 0-43 0,-2 0-106 16,-3 0-85-1,3 2-110-15</inkml:trace>
  <inkml:trace contextRef="#ctx0" brushRef="#br0" timeOffset="970.12">24813 10244 376 0,'0'0'334'15,"0"0"-244"-15,0 0-7 16,0 0 44-16,0 0 9 15,0 0-42-15,-20 3-30 16,53-3-5-16,20 0-29 16,25 0 7-16,20 0-25 15,8 0-8-15,7-10-2 16,3-1-1-16,4-1-1 16,0 1 7-16,-9 0-7 0,-15 2-3 15,-23 5 3-15,-22 3-1 16,-18 1 2-16,-17 0-1 15,-12 0 2-15,-4 0-2 16,0 0-2-16,-8 0-29 16,-9 0 13-16,-1 0-49 15,8 0-24-15,7 0 2 16,3 0-141-16,6 0-434 16</inkml:trace>
  <inkml:trace contextRef="#ctx0" brushRef="#br0" timeOffset="3894.06">13494 9967 462 0,'0'0'439'0,"0"0"-394"16,0 0-45-16,0 0 6 16,0 0 33-16,0 0 50 15,127-8-33-15,-73 1-17 16,5-4-8-16,3 0 0 15,0-2-8-15,-4 0-10 16,-11 2-9-16,-14 2-4 16,-16 5-6-16,-14 4 6 15,-3 0-4-15,-13 0 4 16,-22 0 6-16,-12 8-6 16,-5 3 0-16,4 1 0 15,-1 2 8-15,-1 4 0 16,-2-2-7-16,0 2 3 0,4-4 7 15,5-3 18-15,10-2 18 16,8-4 11-16,14-4-14 16,7-1-14-16,4 0-1 15,0 0-2-15,0 0-22 16,1 0-5-16,16 0-11 16,13-6-2-16,14-5 12 15,11-3 0-15,1-2-1 16,-5 1-12-16,-11 5 2 15,-15 4 2-15,-13 4-7 0,-12 2-15 16,-12 4-4-16,-25 14 29 16,-15 8 7-1,-6-3 1-15,11-7-1 0,17-8 2 16,18-7 3-16,12-1 0 16,5 0-5-16,29-16-48 15,27-10-9-15,27-9-69 16,20-6-190-16,11-3-264 15</inkml:trace>
  <inkml:trace contextRef="#ctx0" brushRef="#br0" timeOffset="4566.85">15510 9776 576 0,'0'0'89'0,"0"0"-18"16,0 0 65-16,0 0 4 15,0 0-14-15,0 0-38 16,-42 17-27-16,42-17-17 16,0 0-2-16,25 0-16 15,24 0-3-15,22-12-6 16,12-5-7-16,1-4-10 0,-11 2-11 16,-12 2 0-1,-10 3 8-15,-10 5-4 0,-14 2-6 16,-13 4 8-1,-13 2 2-15,-1 1 0 0,-9 0 3 16,-27 7 0-16,-20 15 3 16,-22 5 6-16,-2 1 1 15,4-3 9-15,18-7 5 16,23-7-2-16,19-5-8 16,14-4-12-16,2-2 16 15,34 0-9-15,22-7 5 16,15-8-7-16,10-9-1 15,1-1-6-15,-3 0-8 0,-7 1-25 16,-8 5-54-16,-14 7-109 16,-23 4-221-16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8:56:45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25803 5952 638 0,'0'0'47'0,"0"0"-45"16,0 0-2-16,0 0 50 15,0 0 51-15,0 0-51 16,0 0-11-16,-3-5 19 16,3 4 38-16,0 1 3 0,0 0-25 15,0 0-26-15,0 0-6 16,0 0-11-16,0 0-8 16,0 0-16-16,0 0-4 15,0 0-3-15,4-3 5 16,5-1 14-16,4 0 5 15,3-1 2-15,1 2 6 16,3 0-3-16,1 0-9 16,2-1-5-16,0 3-7 15,2 1-5-15,2 0 0 16,3 0-3-16,1 5 0 16,-1 7 1-16,2 1 0 15,0-4 0-15,1-1 0 0,0-3 1 16,0-4 2-16,-2 1 1 15,-2-2-1-15,-1 0-2 16,-3 0 1-16,-1 0 3 16,-2 1-6-16,-2 1 0 15,-1 0 0-15,5-1 1 16,2-1-2-16,0 0 3 16,4 0-1-16,-1 0-1 15,-4 0 0-15,-4 0 1 16,-5 0-1-16,2 0-1 15,-4 0 1-15,0 5 0 16,1-4 0-16,0 3 0 16,3-3 1-16,3-1-1 15,3 0 0-15,1 0 0 0,1 0 0 16,1 0 0-16,-1 0 1 16,0 0-1-16,-3 0 0 15,0 0-1-15,1 0 1 16,3-3 0-16,1 0-1 15,0 0 0-15,1 0-2 16,-3-1 3-16,1 3 0 16,-1-2 0-16,2 1 1 15,2 1-1-15,-2-1 0 16,1 2 0-16,-2-2 0 16,-2 1 0-16,2-1 0 15,-5 1-1-15,4-1 2 16,0 1-1-16,4-3 0 15,0 1-1-15,4-1-1 16,1 0 4-16,-2-2 0 0,-2 3-2 16,-3-2 0-16,1-1 0 15,-1 0-1-15,-1-2 3 16,0 2-3-16,-2-1 1 16,-1 0 0-16,-2 0-1 15,2-1 1-15,-2 1 0 16,-2-1 0-16,-1 1-1 15,-1 2 2-15,-3-4-1 16,3 3 0-16,-2 0 0 16,4-4 0-16,3 2 0 15,3-1 1-15,2-2-1 0,2 4 1 16,0-3-1-16,-3 0 3 16,-2 3-2-1,-1-3-1-15,-3 3 0 0,-3-1 0 16,1 2 0-16,-2-1 0 15,-3 1-1-15,2-2 1 16,-2 0 0-16,0 0 1 16,-2-1 0-16,3-2 0 15,-6 0-1-15,1 0 1 16,-3 0 1-16,1-2-2 16,-2-1 1-16,3 0-1 15,-2 0 2-15,1 0-2 0,1 1-2 16,1 1 2-16,-4-1 2 15,2 2-1-15,-4 3-1 16,-2 1 0-16,-2-1 2 16,0-3 1-16,0-5-2 15,-2-1 2-15,-2 0 1 16,1 0-1-16,1-1-2 16,2 4 2-16,0 0-1 15,0 3-1-15,0 3 2 16,0 0 4-16,0 4-2 15,0-1-3-15,0-1 2 16,0-2-1-16,0-2 0 16,-4 1 0-16,-1-4 0 0,-2-1 4 15,-1 0-6-15,-1 0 0 16,-1 2-1-16,0-1 5 16,2 2-5-16,-1 2-2 15,0 0 2-15,0 0 0 16,0 0 4-16,-1-1-3 15,1 1-1-15,-2 0 1 16,4-2-1-16,-5 2 0 16,0-1 0-16,-3-1-1 15,-3 1 0-15,2 0 0 16,-1 0 1-16,3-1 3 16,0 2-2-16,1-2 1 15,1 2-1-15,1 1-1 16,-2-2-1-16,2 1 0 0,-5-1 1 15,-2-1-1 1,-3 2-1-16,-1 0 1 0,1-1 0 16,-3 1 0-16,0-1 1 15,-3 1 0-15,-2 0 0 16,-3 0-3-16,-1-1 3 16,2 2 2-16,1-2-2 15,3 1-2-15,1 2 2 16,3-3 1-16,-1-1 0 15,-1 0-1-15,-3-1 0 16,-7-3 1-16,-2 3-1 16,-5-1 0-16,-1 0 1 0,-1 3-2 15,-3-3 2 1,2 2-2-16,0-3 2 0,3 0-1 16,4-3 0-16,-4 1 0 15,3-3 2-15,2 3-2 16,-5 4 0-16,0 1 0 15,0 3-3-15,-2 0-1 16,2 2 0-16,2 1-3 16,-2 1-1-16,6 0 4 15,0 3 3-15,0-2 0 16,1 3-4-16,-5 0 3 16,-1 0 2-16,1 0-1 15,-2 0 1-15,3 1-1 0,2 6 1 16,3-1-1-16,4 1 0 15,3-3 1-15,2 1 0 16,2-2-1-16,2 1 3 16,2 3-2-16,0-1 1 15,-2 5-1-15,-6 3 0 16,-6 3-1-16,-1 4 1 16,-3 1 0-16,2-3-1 15,4-1 0-15,1-3 0 16,7-3 1-16,3-3 0 15,2-1 0-15,4-1 4 16,5-1-4-16,-1-1 0 16,3 0 0-16,-6 5 0 0,-3-1 0 15,-2 2-1-15,0-1 2 16,5 0-1-16,-2-3 0 16,6 1 0-16,-3-1 0 15,2-2 0-15,-2 2 0 16,-2-1 0-16,2 0 0 15,1 1 0-15,0 0 0 16,2 0-1-16,1-1 0 16,3-1 1-16,0 1 0 15,1 0 0-15,-1 2-2 16,-1 3 2-16,2 2 0 16,-4-1 0-16,2 1 0 15,2-2 0-15,-2 3-4 16,-2 0 4-16,0 2 0 15,-3-1 1-15,0 3-1 16,1-1 0-16,-2-3-1 0,3 0 1 16,0-3 0-16,3-3 0 15,3-1 0-15,0 1 0 16,2 1 0-16,-1 0-1 16,1 0 1-16,1 0 0 15,-3 1 1-15,1 1-1 16,-5 1-1-16,3 6 1 15,-2 2 0-15,-1-1 0 0,3 0 0 16,-1-4 2 0,1-2-2-16,3-2 0 0,1-2 0 15,0-2-1-15,0-3 0 16,0 3 1-16,0-1 1 16,0 2-1-16,0 1 1 15,0 5-1-15,-3 0 1 16,0 1 1-16,1-3-1 15,2-2-1-15,0-1 0 16,0-3 0-16,0 3 4 16,0 2-3-16,0 2 2 15,2 12-1 1,1-12-2-16,0-1 0 16,0 1 2-16,2 1 0 15,-3-3-2-15,1 1 0 0,1-2 0 16,0-2 1-1,0 1 1-15,-1-1-2 0,0 0 5 16,0-2-2-16,3 0-2 16,-3 1 0-16,3-1 0 15,3 3 0-15,4-1 1 16,5 2 2-16,3-4 2 16,0 0 0-16,-2-2-3 15,-2 1 1-15,-4 1-4 16,0-1 0-16,0 4 0 15,-1 1 0-15,2-1 0 16,-2 1 0-16,3 0 2 16,-6-5-2-16,-1 2 0 15,-1-3 0-15,-3-2 0 0,1 2-2 16,0-3 2-16,1 0 3 16,-2 1-1-16,5 1-1 15,-3-1 0-15,1 0 0 16,2-2-1-16,0 0 3 15,0 0 1-15,0 0 0 16,-3 1-2-16,1-1-1 16,-5 1 1-16,1 1 0 15,-2-1 0-15,-1 1-1 16,2 0 1-16,-1 0 0 16,-1-1 3-16,2 0-4 15,-2 1 2-15,2-1-2 16,-2-1 0-16,0 0 0 0,0 0 1 15,0 2 0 1,0-2-1-16,0 0 8 0,0 0-2 16,0 0 1-16,0 2-3 15,0-2-1-15,0 0 0 16,0 0-4-16,0 0 6 16,1 0-6-16,2 0 0 15,0 0 0-15,0 2-1 16,-1-1 0-16,-1 0 1 15,2 2 0-15,-2 1 0 16,2-1 0-16,0 0-2 16,0 2 2-16,2-2 0 0,-1 1 2 15,-1 0-2-15,2-1 0 16,-1-2 1-16,-4 1-1 16,2-1 0-16,-1-1-1 15,-1 0 1-15,2 0-1 16,-2 0-6-16,0 2-13 15,0-2-24-15,3 0-51 16,3-14-224-16</inkml:trace>
  <inkml:trace contextRef="#ctx0" brushRef="#br0" timeOffset="30222.19">21985 2680 985 0,'0'0'82'0,"0"0"-64"15,0 0-18 1,0 0-1-16,0 0 1 0,0 0 12 15,0 0 26-15,0 0 44 16,-6 138-21-16,12-47-2 16,9 17 2-16,6 17-23 15,1 12-7-15,-1 1 0 16,1-1 1-16,1-3-10 16,-3-12-7-16,2-14 1 15,1-12-11-15,0-10 4 16,-2-7-2-16,1-7 1 0,0-6-1 15,-1-11-3-15,-3-13-2 16,0-11-2-16,-6-7 0 16,-1-8 3-16,-3-4-1 15,-5-6-2-15,0-2-3 16,-3-4-6-16,2 0-7 16,1 0-6-16,1-2-25 15,6-25-18-15,4-20-91 16,4-25-222-16</inkml:trace>
  <inkml:trace contextRef="#ctx0" brushRef="#br0" timeOffset="31096.95">22013 2805 697 0,'0'0'81'16,"0"0"-80"-16,0 0 7 15,0 0 41-15,0 0-1 16,0 0 0-16,42-23-13 16,25-10-8-16,26-8 9 15,18-8-10-15,16-3-4 16,8 1-4-16,2 2-11 0,-4 5-6 16,-8 5-1-16,-18 9-6 15,-24 8-16-15,-27 8 12 16,-23 6 4-16,-17 5 4 15,-11 2 2-15,-5 1 3 16,0 0 24-16,0 0 14 16,0 0-21-16,-3 0 5 15,-2 0 6-15,-1 0 5 16,-1 0-5-16,0 0 6 16,0 0-2-16,3 0 4 15,1 0 5-15,1 0-13 0,2 0 6 16,0 0-11-1,0 0 0-15,0 0-6 0,0 4-10 16,0 28-8 0,0 20 6-16,8 21 25 0,4 15-9 15,9 8-10-15,6 6-1 16,4 6-3-16,6-2-1 16,4 1 6-16,2-2-5 15,2-8 4-15,-1-3-7 16,-3-6 3-16,-4-4-5 15,-4-8-5-15,-6-5 8 16,-7-4-7-16,-6-6 5 16,-6-11-5-16,-1-10 1 15,-4-14-2-15,0-12-3 16,0-9 2-16,-2-3-13 0,1-2-19 16,1 0-3-16,1-10-18 15,1-15-40-15,-5-5-129 16,0 8-227-16</inkml:trace>
  <inkml:trace contextRef="#ctx0" brushRef="#br0" timeOffset="31800.13">22259 4492 831 0,'0'0'96'16,"0"0"-83"-16,0 0 41 15,0 0 38-15,0 0-17 0,0 0-32 16,32-18-26-16,2-2 4 15,14-3 5-15,13-5 0 16,18-5-2-16,12-2-4 16,12 1 0-16,9-2-12 15,6 0-6-15,5-4 6 16,3 2-4-16,-2-2 6 16,-4 0-6-16,-10-1 3 15,-8 2-6-15,-14 4 0 16,-15 7-1-16,-16 5 1 15,-15 6 1-15,-15 5 9 16,-10 4 16-16,-9 3-6 16,-6 1-7-16,-1 2-3 15,-1 1-11-15,0-3-12 16,-7 3-74-16,-28-4-211 0</inkml:trace>
  <inkml:trace contextRef="#ctx0" brushRef="#br0" timeOffset="32855.04">20906 3374 614 0,'0'0'76'0,"0"0"-2"16,0 0 50-16,-88 29 2 16,81-28-19-16,5 1-38 15,0-2-27-15,2 0-23 16,0 0 5-16,0 0 7 15,16 0-4-15,20-3-11 0,23-16 20 16,25-11-4-16,14-9-14 16,15-6-13-16,8-8-1 15,5 0 0-15,-9-2-2 16,-11 10-3-16,-19 9 1 16,-20 11-4-16,-16 11-14 15,-17 6-20-15,-12 5-37 16,-14 3-42-16,-8 0-108 15,-10 0-171-15</inkml:trace>
  <inkml:trace contextRef="#ctx0" brushRef="#br0" timeOffset="33589.91">20979 3942 617 0,'0'0'138'0,"0"0"-91"16,0 0 47-16,0 0 24 15,0 0-2-15,0 0-27 16,-25 8-25-16,25-8-12 16,0 0 3-16,0 0 1 15,0 0-25-15,12-1-4 16,21-16-19-16,19-9 6 0,19-8 0 15,13-8-4 1,7 2-6-16,6-2-4 0,-2 2 3 16,-1 1-4-16,-4 3 1 15,-6 3-4-15,-2 0-14 16,-8 4-17-16,-5-2-7 16,-13 5-11-16,-9 6-19 15,-14 4-43-15,-17 8-68 16,-16 8-163-16</inkml:trace>
  <inkml:trace contextRef="#ctx0" brushRef="#br0" timeOffset="34370.14">21106 4381 137 0,'0'0'522'0,"0"0"-434"15,0 0-9-15,0 0 33 16,0 0 0-16,0 0-29 16,-28 11-26-16,28-11-2 0,0 0-4 15,0 0 0 1,0 0-16-16,21-3-10 0,13-16-5 15,20-9 6-15,13-10-10 16,12-3-4-16,5 2-7 16,7 0 6-16,1 3-3 15,2 0-6-15,3-2-1 16,-6 1 0-16,-6-1-1 16,-11 3-11-16,-12 4-16 15,-14 6-29-15,-5 3-28 16,-8 3-21-16,-3 5 9 15,-10 3-81-15,-14 8-110 16,-8 3-316-16</inkml:trace>
  <inkml:trace contextRef="#ctx0" brushRef="#br0" timeOffset="35010.18">21106 4886 488 0,'0'0'213'0,"0"0"-162"16,0 0 16-16,0 0 33 15,0 0 15-15,0 0-26 16,0 0-35-16,0 0-9 15,2 0-3-15,17 0-7 16,11-7 18-16,13-7-7 16,12-8-14-16,10-6-18 15,10-8 2-15,9-6 1 16,4-4-8-16,2 2-7 16,-1 2 2-16,-2 4-1 15,-10 7 6-15,-11 6-6 16,-17 8-3-16,-19 4-4 0,-11 8-11 15,-11 4-40 1,-7 1-81-16,-1 0-167 0,0-6-323 16</inkml:trace>
  <inkml:trace contextRef="#ctx0" brushRef="#br0" timeOffset="35850.08">22246 4401 398 0,'0'0'189'0,"0"0"-79"16,0 0 38-16,0 0 0 0,0 0-13 15,0 0-32 1,9-7-43-16,-11 7-19 0,-5-2-6 16,1 2-5-16,1 0-22 15,2 0-8-15,-1 0 1 16,-2 0-1-16,-7 0 0 16,-11 14 0-16,-15 10-6 15,-21 9-5-15,-25 7-51 16,-19 1-119-16,-14-10-469 15</inkml:trace>
  <inkml:trace contextRef="#ctx0" brushRef="#br0" timeOffset="37565.33">19791 3409 908 0,'0'0'99'0,"0"0"-91"16,0 0 43-16,0 0 35 15,0 0-9-15,-28 89-14 16,22-42 3-16,-1 6-12 16,2 2-18-16,1-4-4 15,-1-6-6-15,2-9-3 16,0-9 2-16,3-9-13 16,0-8-6-16,0-7-4 15,0-3 1-15,0 0 5 16,0 0 8-16,0-25 14 15,0-19-11-15,-3-19-16 0,1-15-2 16,2-6 0-16,0 2-1 16,4 10 0-16,11 17 0 15,1 14 0-15,-1 12 5 16,0 8 2 0,-6 7 7-16,-3 7 2 0,2 7-6 15,3 0-8-15,5 11-1 16,6 16 3-16,5 11 3 15,-2 9 0-15,-1 5-5 16,1 1 2-16,-1-3-3 16,0-6-2-16,0-5-3 15,-5-6-13-15,2-9-22 16,0-7-30-16,-2-8-57 0,1-6-123 16,-7-3-201-16</inkml:trace>
  <inkml:trace contextRef="#ctx0" brushRef="#br0" timeOffset="37773.37">19738 3689 628 0,'0'0'417'16,"0"0"-340"-16,0 0 17 0,0 0-8 15,0 0-54-15,0 0-32 16,136-92-28-16,-50 45-65 16,1-3-264-16</inkml:trace>
  <inkml:trace contextRef="#ctx0" brushRef="#br0" timeOffset="38876.12">19868 4141 679 0,'0'0'248'0,"0"0"-169"16,0 0 42-16,0 0-18 16,0 0-50-16,0 0-20 15,-5 34 18-15,19 9 32 16,2 9-45-16,-1 2 2 16,0 5-21-16,-3-8-7 15,0-5-6-15,-5-8-2 16,-1-12-2-16,-3-10-1 15,-1-9-2-15,-1-5 2 16,-1-2 0-16,0 0 7 0,0-6 6 16,-3-24 23-16,-13-18-29 15,-4-20-8-15,4-12-2 16,4 0 0-16,11 7-8 16,1 13-1-16,3 14 6 15,14 10-1-15,3 6 2 16,1 10-1-16,-2 9 1 15,-2 10-2-15,0 1 2 16,-3 11-1-16,-1 17 3 16,-7 6-6-16,-4 6 8 15,-2 0 1-15,0-4 1 16,0-8-2-16,0-7 1 16,0-11 0-16,0-8-1 0,0-2 3 15,0 0-2-15,1-8 8 16,11-12-9-16,8-7 0 15,3 1-6-15,4 4-1 16,-3 8 4-16,0 6 0 16,-2 7 2-16,-5 1-2 15,-2 11 3-15,-6 16 0 16,-6 13 0-16,-3 7 6 16,0 1-1-16,-14 1-4 15,-5-3 0-15,-2-9-1 0,-1-4-7 16,-1-10-22-16,-2-5-28 15,-2-9-68 1,-3-5-105-16,-1-4-348 0</inkml:trace>
  <inkml:trace contextRef="#ctx0" brushRef="#br0" timeOffset="39625.35">20388 4679 880 0,'0'0'179'0,"0"0"-179"16,0 0 71-16,0 0 38 15,0 0-41-15,0 0 5 16,-4 5-15-16,4-5-18 16,0-4-12-16,0-14 10 0,-2-8-29 15,-4-5-7-15,-2 1 8 16,-1 6-6-16,-2 4-3 15,-4 11-1-15,-1 9 3 16,-11 0-1-16,-4 23-2 16,-1 16-1-16,4 7 1 15,9 4-3-15,11 4 3 16,8-4 0-16,0-3 7 16,11-8-6-16,17-6 0 15,9-8-1-15,11-12-3 0,6-10 2 16,2-3-5-1,5-17-21-15,0-20-60 0,1-11-126 16,-13-10-275-16</inkml:trace>
  <inkml:trace contextRef="#ctx0" brushRef="#br0" timeOffset="40205.21">20423 5160 930 0,'0'0'219'16,"0"0"-124"-16,0 0 39 16,0 0-50-16,0 0-32 15,0 0 8-15,-9-22-26 16,9 22-16-16,0 19-14 15,9 15 11-15,5 10 12 16,-1 5-12-16,-3-3-9 16,0-10-3-16,1-8-3 15,0-8-2-15,0-4-24 0,1-7-27 16,1-7-19 0,0-2-72-16,0-9-154 0,-4-23-304 15</inkml:trace>
  <inkml:trace contextRef="#ctx0" brushRef="#br0" timeOffset="40488.17">20387 5155 937 0,'0'0'35'0,"0"0"-24"0,0 0 85 16,0 0-33-16,0 0-63 15,106-57 4-15,-48 46 1 16,0 11-2-16,-6 0 3 16,-11 18 11-16,-14 15 15 15,-17 8 13-15,-10 6 4 16,0-2 8-16,-19-1-24 16,-13-3-17-16,-8-5 4 15,-5 0-9-15,-7-3-11 16,-2-3-45-16,4-7-102 15,1-13-173-15,11-10-608 16</inkml:trace>
  <inkml:trace contextRef="#ctx0" brushRef="#br0" timeOffset="41657.87">23520 3222 620 0,'0'0'127'16,"0"0"-27"-16,0 0 0 16,0 0 7-16,0 0 4 15,0 0-29-15,0 0-20 16,0 0-16-16,0 0-15 0,3 0 6 15,12 0-7-15,13-16-7 16,17-7 7-16,13-10-13 16,11-8-11-16,12-3 5 15,10-3-9-15,3 3 0 16,-9 7 8-16,-17 10-7 16,-23 11-2-16,-21 10 0 15,-18 6-1-15,-6 0-4 16,0 0 0-16,-11 0 4 15,-5 8 0-15,-3 3-4 16,3-3-14-16,10-4-15 16,6-2-56-16,0 0-80 15,14-2-133-15,13-2-296 16</inkml:trace>
  <inkml:trace contextRef="#ctx0" brushRef="#br0" timeOffset="42822.6">24648 2454 540 0,'0'0'172'16,"0"0"-130"-16,0 0 47 16,0 0-14-16,0 0 1 15,-82 57-25-15,73-19-5 0,8 8 18 16,1 5-26-16,0-3-3 15,10-3-22-15,8-7 0 16,4-8-3-16,2-10 1 16,1-8-9-16,2-6 3 15,0-6-5-15,-1 0 0 16,0-19 1-16,-3-6 3 16,-5-7 14-16,-1-5 24 15,-4-7-11-15,-2-7 17 16,-5-2-13-16,-6 3-8 15,0 8-13-15,-1 9-11 16,-18 9-1-16,-8 10 2 16,-6 8-4-16,-1 6-1 15,-2 0-8-15,6 0-9 0,3 6-32 16,10 5-50 0,7 3-67-16,10-3-83 0,5-3-177 15</inkml:trace>
  <inkml:trace contextRef="#ctx0" brushRef="#br0" timeOffset="43504.17">25049 2547 417 0,'0'0'509'15,"0"0"-421"-15,0 0-11 16,0 0-3-16,0 0-46 16,0 0-8-16,9 35 32 15,0-11-19-15,2-5-3 16,3-2-3-16,0-8-5 16,1-2-7-16,0-7-8 15,1 0-5-15,2-1 7 16,3-16-5-16,-3-3 21 15,-5-3 12-15,-2-3-13 16,-8 3 2-16,-2 6-21 16,-1 4 0-16,0 10-5 15,0 3-1-15,0 0-13 16,0 0-13-16,0 0-9 16,5 12-19-16,5 5 34 0,8-5 5 15,2-2-29-15,3-7-14 16,7-3 11-16,-2-7 7 15,2-17-33-15,-4-3-6 16,-11-8 55-16,-5-3 25 16,-7-6 10-16,-3-6 2 15,0-2-9-15,-10 1-2 16,2 7 8-16,2 13 55 16,2 12 13-16,1 8 12 15,-3 4-2-15,3 4-19 16,1 2-9-16,-1 1-13 0,3 0-9 15,0 0-16 1,0 0-11-16,0 22-9 16,9 13 15-16,9 8 18 0,1 4-13 15,0 0-3-15,-2 0-8 16,-2-3-3-16,3-2 3 16,-1-7-9-16,-3-6-1 15,-3-5-6-15,-2-6-9 16,-2-7-15-16,-2-4-21 15,-4-3-28-15,-1-4-68 16,0 0-67-16,0-14-70 16</inkml:trace>
  <inkml:trace contextRef="#ctx0" brushRef="#br0" timeOffset="43745">25378 2328 763 0,'0'0'137'0,"0"0"-130"16,0 0 13-16,0 0 23 15,87-80-33-15,-40 46-10 16,8 1-23-16,2 3-19 0,-5 8-19 15,-12 7-148-15,-16 7-324 16</inkml:trace>
  <inkml:trace contextRef="#ctx0" brushRef="#br0" timeOffset="44016.88">25848 2159 890 0,'0'0'215'0,"0"0"-58"16,0 0 3-16,0 0-72 15,0 0-33-15,0 0-24 16,-3 47-19-16,3 0 9 16,3 8 5-16,8 2-8 0,3-1-5 15,2-3 0-15,-1-5-13 16,3-8 0-16,-1-7 0 15,-1-4-15-15,-3-7-45 16,1-4-45-16,-7-9-113 16,-2-9-265-16</inkml:trace>
  <inkml:trace contextRef="#ctx0" brushRef="#br0" timeOffset="44294.16">25835 2140 844 0,'0'0'80'0,"0"0"15"0,0 0 4 16,0 0-35-16,110-45-27 15,-70 45-18-15,-8 17 3 16,-12 11-15-16,-11 7 10 15,-9 4-6-15,-3 0 11 16,-20-1-22-16,-2-5-1 16,1-8-27-16,8-6-19 15,4-8-67-15,11-11-95 16,1 0-91-16</inkml:trace>
  <inkml:trace contextRef="#ctx0" brushRef="#br0" timeOffset="44969.15">26124 2007 586 0,'0'0'172'16,"0"0"-2"-16,0 0-3 0,0 0-43 15,0 0-77-15,0 0-39 16,10 17 4-16,0 5 36 16,1-1-30-16,4-6-5 15,0-2-3-15,4-7-1 16,-1-6-3-16,3 0-2 16,0-1-4-16,-2-20 0 15,2-5 2-15,-3-6-1 16,-6-2 2-16,-5 3-1 15,-4 7 0-15,-3 10 1 16,0 9-3-16,0 4 0 16,0 1 0-16,0 0-14 15,0 8-23-15,9 10 2 16,5 1 27-16,5-2-32 16,6-8-13-16,5-7 1 0,3-2-21 15,1-3 24-15,-5-14 15 16,-10-3 9-16,-6-5 19 15,-11-7 6-15,-2-7 0 16,-3-10 2-16,-15-6-2 16,-1 0-3-16,5 7 0 15,2 7 3-15,4 11 55 16,0 10 29-16,2 7 19 16,3 7 4-16,0 3-3 15,3 3-34-15,0 0-26 0,0 0-20 16,0 22-12-16,0 9 2 15,9 10 33-15,5 4-29 16,5 4 4-16,2 1-6 16,-3 0-7-16,3-2-7 15,-4-8 1-15,-5-7-3 16,-1-9-9-16,-2-7-5 16,-6-6-16-16,-3-7-39 15,0 0-54-15,0-4-127 16,-2 0-188-16</inkml:trace>
  <inkml:trace contextRef="#ctx0" brushRef="#br0" timeOffset="45187.89">26377 1708 981 0,'0'0'146'0,"0"0"-141"16,0 0 68-16,0 0 17 15,0 0-81-15,120-73-9 16,-49 36-38-16,-7 1-187 16,-17 6-331-16</inkml:trace>
  <inkml:trace contextRef="#ctx0" brushRef="#br0" timeOffset="52281.13">27374 3059 737 0,'0'0'108'16,"0"0"-40"-16,0 0 81 15,0 0-16-15,0 0-36 16,0 0-4-16,0 0-26 15,-5-25-29-15,5 25 1 16,0 0-10-16,0 8-22 16,2 20-5-16,11 13 1 15,3 10 33-15,1 6-14 16,1-2-10-16,-3-5 1 16,0-3-1-16,-3-8-5 15,-1-6-5-15,-2-7 1 16,-2-10-2-16,-4-3 0 0,-2-8-1 15,1-2-4-15,-2-3-13 16,1 0-18-16,-1 0-25 16,0-8-38-16,5-17-82 15,0-9-262-15</inkml:trace>
  <inkml:trace contextRef="#ctx0" brushRef="#br0" timeOffset="53013.83">27405 3047 505 0,'0'0'103'0,"0"0"-32"15,0 0 38-15,0 0 22 16,0 0-9-16,0 0 6 16,-8 6-61-16,8-11-18 15,2-9 28-15,9-6-52 16,6-5-18-16,6-2-4 15,4 3-3-15,3 2 0 16,-1 5-5-16,1 5-1 0,-1 1-4 16,-3 5-12-16,1 1 6 15,-2 5 13-15,-5 0 2 16,-1 2-5-16,-4 21-1 16,-3 14-3-16,-6 10 10 15,-6 10 4-15,0 1 9 16,-9-5 0-16,-7-9 15 15,2-11-2-15,4-11 5 16,4-11-6-16,5-6-7 0,1-5-7 16,0 0 1-1,0 0 10-15,0 0 11 0,0-7-15 16,1-11-2 0,10-6-10-16,5-5-6 0,2 1-1 15,-2 7 1-15,2 2-1 16,0 8-2-16,4 5 2 15,2 6-2-15,1 0-3 16,-2 15-1-16,-4 11 5 16,-5 3 0-16,-4 9 2 15,-5-1 1-15,-5 1-1 16,0 0 0-16,-3-7-1 16,-11-3-4-16,-1-3-3 0,-7-4-12 15,-3-2 8 1,-5-4 5-16,-1-4-3 15,-4-2-13-15,1-2-14 0,3-3-47 16,4 2-39-16,9-5-77 16,4-1-157-16</inkml:trace>
  <inkml:trace contextRef="#ctx0" brushRef="#br0" timeOffset="53808.8">28169 2728 577 0,'0'0'164'0,"0"0"-32"16,0 0 8-1,0 0-25-15,0 0-4 0,0 0-47 16,-22-14-13-16,22 13 1 16,0 1-3-16,0 0-7 15,0 0-9-15,0 0 0 16,0 0-5-16,0 0-13 16,0 0-1-16,0 0-5 15,0 0-4-15,0 0 5 16,0 0-2-16,0 0 5 15,0 0-10-15,1 0 3 16,14 0 0-16,9 8 2 0,4 1-1 16,2 0-6-1,1 1 0-15,5-1-1 16,6-4 1-16,3-2 1 16,4-3-2-16,-3 0-1 0,-4 0 0 15,-12 0-4-15,-14 0 2 16,-8-2 2-16,-7 2 0 15,-1 0-5-15,0 0-1 16,0 0 4-16,0 4-3 16,-12 18-5-16,-7 7 11 15,-2 9 1-15,-1 4 0 16,-2 6-1-16,2 6 2 16,-1 4 1-16,2-1-2 15,3-7-1-15,3-8 6 16,3-9-3-16,3-8 4 0,3-9-3 15,5-8 0-15,1-4-1 16,0-4-1-16,0 0 1 16,0 0-1-16,0 0-4 15,0-6-5-15,0-14-24 16,12-11-94-16,0-7-199 16</inkml:trace>
  <inkml:trace contextRef="#ctx0" brushRef="#br0" timeOffset="55292.17">29351 2313 928 0,'0'0'79'16,"0"0"5"-16,0 0 34 15,0 0-18-15,0 0-32 16,0 0-28-16,0 1-2 0,1-1-2 16,1 0 13-16,-2-1-6 15,0-13-4 1,0-8-23-16,0-3-7 16,0-2-3-16,-6 2-3 0,-1 3-2 15,-1 5 0-15,2 3 0 16,-3 4 0-16,0 4 2 15,-6 3 0-15,-5 1-3 16,-4 2-3-16,-2 0-1 16,-1 7 3-16,0 13-2 15,2 11 0-15,-2 10 0 16,1 8 1-16,3 9 1 0,3 1 1 16,7 1 1-1,7-4 0-15,6-5-1 16,0-11 0-16,10-9-1 0,15-7-1 15,11-10-1-15,11-9 1 16,8-5 2-16,6-5-16 16,0-18-40-1,-3-6-66-15,-10-4-99 0,-14-2-196 16</inkml:trace>
  <inkml:trace contextRef="#ctx0" brushRef="#br0" timeOffset="56118.18">29640 1920 665 0,'0'0'57'16,"0"0"4"-16,0 0 12 16,0 0 3-16,0 0 48 15,0 0-25-15,-20-46-18 16,19 46-1-16,-1 0-10 15,1 0-16-15,1 0-16 16,0 0-7-16,0-2-3 0,0 2-11 16,0 0-3-1,0 0-8-15,0 0-5 0,0 0-1 16,4 5-1-16,12 9 1 16,6 4 9-16,11-2 6 15,9 0-5-15,10-5-2 16,7-3 0-16,6-5-3 15,-3-3-2-15,-4 0-3 16,-7 0 4-16,-15 0-4 16,-12 0-6-16,-14 0 5 15,-8 0 0-15,-2 0-1 16,0 0-3-16,0 0 2 16,0 4-4-16,0 16-1 15,-9 9 8-15,-3 12 3 0,-2 3-1 16,-2 3-1-16,1 0 0 15,-4-3 0-15,2 0 2 16,-4-4 5-16,5-8 3 16,1-4-3-16,4-7-4 15,4-9 0-15,4-7 2 16,2-2-6-16,1-3 1 16,0 0 1-16,0 0-2 15,0 0-6-15,0 0-10 16,0 0-24-16,3-8-71 15,12-10-97-15,5-11-233 16</inkml:trace>
  <inkml:trace contextRef="#ctx0" brushRef="#br0" timeOffset="56696.11">30441 1540 613 0,'0'0'241'0,"0"0"-129"15,0 0 76-15,0 0-77 16,0 0-5-16,0 0-11 15,-16-49-27-15,16 49 0 16,0 0-36-16,0 0-17 0,0 0-5 16,0 2-10-16,0 18 0 15,9 13 1-15,5 7 8 16,0 5 2 0,2 3-4-16,-4 1 9 15,2 1-8-15,-1 4 5 0,-2-6-8 16,2-1 0-16,-1-7 2 15,-1-11-5-15,0-4-2 16,-2-8 4-16,-1-7-4 16,-5-5-1-16,1-4-6 15,-4-1-9-15,0 0-12 16,0 0-17-16,0-1-36 0,0-18-62 16,0-11-204-1,-7-11-262-15</inkml:trace>
  <inkml:trace contextRef="#ctx0" brushRef="#br0" timeOffset="57224.41">30370 1493 576 0,'0'0'147'0,"0"0"-99"16,0 0 56-16,0 0 39 16,0 0-27-16,0 0-57 15,29-11-27-15,0 0-22 16,5-2-6-16,5 4 5 15,6 4-1-15,1 4-8 16,6 1 0-16,0 1 0 16,-4 17-2-16,-3 5-2 15,-9 5 4-15,-11 8 0 16,-7 4 3-16,-9 2 0 16,-8 5 7-16,-1 0 3 0,-7 5 7 15,-17 1 2 1,-12-2-2-16,-4-5 4 0,1-6-4 15,5-13-13-15,5-8 3 16,10-8-5-16,5-4-3 16,7-6 10-16,3-1 6 15,2 0-5-15,2 0-5 16,-1 0-4-16,-1 0-4 16,-1 0-5-16,-1-1-37 15,1-3-38-15,0-2-60 16,3 0-169-16,0 0-561 15</inkml:trace>
  <inkml:trace contextRef="#ctx0" brushRef="#br0" timeOffset="57959.9">30989 1203 494 0,'0'0'162'0,"0"0"-81"16,0 0 54-16,0 0 13 0,0 0-31 15,0 0 0-15,-21-2-56 16,21 2-7-16,0 0-12 16,9 0-26-16,16 8-9 15,11 11 17-15,9 3-8 16,4-4-11-16,3 0-1 15,-3-4-3-15,0-4-1 16,-5-4 0-16,-7-3 0 16,-10-1 0-16,-9-2 0 15,-11 1 1-15,-5-1-1 16,-2 1-2-16,0 1 1 16,0 1-2-16,0 7-1 15,0 6-1-15,-6 8 5 0,-5 9 5 16,-3 5 0-16,-2 4 6 15,-4 2 5-15,-1 0 0 16,1-1 0-16,1-5-3 16,1-3-7-16,8-4-5 15,1-5 0-15,4-6-1 16,2-6-12-16,3-5-27 16,0-4-35-16,0-5-136 15,0 0-152-15,12-17-390 16</inkml:trace>
  <inkml:trace contextRef="#ctx0" brushRef="#br0" timeOffset="58670.87">31740 952 736 0,'0'0'142'16,"0"0"-29"-16,0 0 68 0,0 0-69 16,0 0 17-1,0 0-60-15,-10-29-32 0,10 29-16 16,-1 21-21-16,-2 19 0 15,0 12 9-15,-2 8 10 16,4 1-9-16,-2-1-1 16,3-3-3-16,0-6 4 15,0-2-4 1,0-9-4-16,0-7-2 0,0-11 2 16,0-8-2-16,0-7 2 15,0-7-2-15,0 0 0 16,0 0 4-16,0 0 6 15,0-17 7-15,0-16-3 16,0-16-12-16,0-17 1 16,0-15-3-16,0-10 0 0,0-2-3 15,3 13-4-15,3 19 6 16,-3 17-1-16,0 17 2 16,-3 9 0-16,1 5 1 15,-1 4 0-15,0-1-1 16,0 6 1-16,2-1 1 15,-1 3-1-15,1 1 4 16,2 1-1-16,-1 0-4 16,3 0 0-16,8 0-4 15,5 12 0-15,5 15 3 16,2 12 1-16,0 9 1 16,-2 6 7-16,3 1-2 15,0-2-2-15,1-3-1 16,3-3-3-16,-1-3-1 0,-3-6 1 15,-6-8 0 1,-5-3 0-16,-7-9-2 0,-3-2-4 16,-2-5-22-16,-2-7-33 15,-2 0-47-15,0-4-82 16,0 0-208-16</inkml:trace>
  <inkml:trace contextRef="#ctx0" brushRef="#br0" timeOffset="58950.38">31778 1327 789 0,'0'0'107'0,"0"0"-101"15,0 0 66-15,0 0 44 16,0 0 9-16,0 0-48 16,-33 3-21-16,35-3-2 15,16-5-4-15,20-12-23 16,13-6-27-16,13-6-1 16,3 1-46-16,-11-2-164 0,-13-1-272 15</inkml:trace>
  <inkml:trace contextRef="#ctx0" brushRef="#br0" timeOffset="62360.88">27596 3558 481 0,'0'0'137'0,"0"0"-58"16,0 0 34-16,0 0-2 16,0 0-46-16,0 0-4 15,0 0-10-15,0 0 0 16,-18-5-4-16,17 3-11 0,-1 2-7 16,1-1-1-16,1-2 4 15,0 1 13-15,0 1-22 16,0-1-7-16,0 0-8 15,-2 1-4-15,-1 0-3 16,2-3 2-16,-2 3-2 16,1-3 1-16,1 3 3 15,1 1-1-15,0-1-1 16,0-1-1-16,0 2 7 16,0 0-9-16,0 0-2 15,6 0-38-15,14 4-46 16,10 6-21-16,3-5-173 0,0-5-527 15</inkml:trace>
  <inkml:trace contextRef="#ctx0" brushRef="#br0" timeOffset="64848.27">22342 3179 611 0,'0'0'96'16,"0"0"-16"-16,0 0 26 16,0 0 29-16,0 0-16 15,0 0-21-15,0-30-21 16,0 27 1-16,0 3-9 0,0 0-15 16,0 0-3-16,0 0-13 15,0 0-11-15,0 0-14 16,0 16-13-16,0 10 1 15,0 7-1-15,0-1 9 16,2 0-6-16,4-1 9 16,-3-6-5-16,0-3 5 15,0-4-5-15,-3-4-6 16,2-3 5-16,-2-3-6 16,0-5 0-16,1 0 0 15,-1-3 1-15,0 0 1 16,0 0 1-16,0 0-3 15,0 0 4-15,0-6 4 16,0-16-6-16,0-11-2 16,0-3-4-16,0-5 3 0,-3 1-2 15,2 4 3-15,-1 3 0 16,1 9-4-16,-1 5 3 16,2 6 1-16,-1 9-1 15,1 2 4-15,0 2-6 16,0 0 2-16,0 0 1 15,0 8-2-15,0 15 2 16,0 7 0-16,0 6 0 16,0 0 1-16,0-1 1 15,1-4-2-15,4-4 1 0,-1-4-1 16,-1-2 1-16,0-6-1 16,0-2 1-16,-1-5-1 15,-2-5 1-15,2-3-1 16,-2 0 1-16,0 0 3 15,0 0-1-15,0 0 1 16,0-17 0-16,0-10-4 16,0-6 0-16,0-5-1 15,0 1 0-15,-4 2-4 16,3 6 4-16,-2 8 0 16,3 9-3-16,-2 7 4 15,1 5 0-15,1 0 0 0,-2 0 3 16,1 0-3-16,1 7-4 15,-2 14 1 1,1 12 3-16,1 6 2 0,0 3-1 16,0 1-1-16,0-4 1 15,0-4 1-15,0-4 0 16,0-4-2-16,0-8 3 16,0-7-2-16,0-8 0 15,1-2 1-15,-1-2-1 16,0 0 5-16,0 0 5 15,0-9-8-15,0-11 4 16,0-7-7-16,0-3 0 16,0-1 0-16,0-1-1 15,-1 1-1-15,-1 6-2 16,2 4 2-16,0 10-3 0,0 5-1 16,0 1-13-16,0 5-3 15,0 0-32-15,-1 0-85 16,-4 7-231-16</inkml:trace>
  <inkml:trace contextRef="#ctx0" brushRef="#br0" timeOffset="74738">22632 3605 819 0,'0'0'114'0,"0"0"3"16,0 0 20-16,0 0-35 15,0 0-41-15,0 0-15 16,0 0-24-16,-25 22-15 16,11 9 1-16,-3 10 10 15,-1 3-9-15,4 0-5 16,4-3-4-16,0-6 0 16,2-3-7-16,5-7-16 15,1-6-27-15,2-8-25 16,0-7-36-16,0-4-106 0,5-1-148 15</inkml:trace>
  <inkml:trace contextRef="#ctx0" brushRef="#br0" timeOffset="75005.03">22474 3691 597 0,'0'0'190'0,"0"0"-91"15,0 0 22-15,0 0-9 16,0 0-25-16,0 0-47 16,18 9-25-16,11 9 31 15,6 2-9-15,7 1-25 16,-2-1-12-16,-2 2-10 15,-2 2-70-15,-5 1-113 16,-3-3-122-16</inkml:trace>
  <inkml:trace contextRef="#ctx0" brushRef="#br0" timeOffset="75537.64">22790 4082 463 0,'0'0'202'0,"0"0"-112"16,0 0 57-16,0 0 8 15,0 0-48-15,0 0-32 16,0-18-27-16,0 18-5 16,0 0 9-16,0 0-16 15,-4 0-21-15,-5 19-10 16,-7 13-3-16,-4 5 0 0,2 4-2 15,2-6 0-15,5-2-3 16,4-9-30-16,4-8-30 16,3-5-26-16,0-8-103 15,0-3-116-15,3 0-291 16</inkml:trace>
  <inkml:trace contextRef="#ctx0" brushRef="#br0" timeOffset="75755.28">22674 4149 657 0,'0'0'381'0,"0"0"-264"16,0 0-43-16,0 0-28 16,0 0-11-16,0 0-20 15,32-2-14-15,-1 2 1 16,9 5-2-16,0 6-7 15,-1-3-70-15,-4-2-93 16,-9-4-214-16</inkml:trace>
  <inkml:trace contextRef="#ctx0" brushRef="#br0" timeOffset="76670.58">22355 2749 526 0,'0'0'197'0,"0"0"-67"16,0 0 37-16,0 0-62 16,0 0-16-16,0 0-9 15,0-5-21-15,-2 5-26 0,-4 0-4 16,-7 14-10-16,-1 10-6 15,-2 10-10 1,3 7 1-16,1 0-2 16,3 1-2-16,1-4-37 0,4-7-22 15,1-4-31 1,1-10-105-16,1-12-107 0</inkml:trace>
  <inkml:trace contextRef="#ctx0" brushRef="#br0" timeOffset="76898.92">22238 2823 839 0,'0'0'170'16,"0"0"-63"-16,0 0 13 15,0 0-50-15,0 0-22 16,0 0-19-16,15 5-29 15,8 17 2-15,8 7-4 16,4-1 2-16,3 1-64 16,-2-5-98-16,-6-4-280 15</inkml:trace>
  <inkml:trace contextRef="#ctx0" brushRef="#br1" timeOffset="88613.17">22737 3015 454 0,'0'0'164'16,"0"0"-67"-16,0 0 38 15,0 0-31-15,0 0-27 16,0 0-15-16,0 0-22 15,-8-17 27-15,7 17-13 16,-2 0-22-16,0 0-14 16,-3 3-11-16,-4 16-6 15,0 5 8-15,1 4 17 16,5 0-3-16,1 2-18 16,3-2 2-16,0 0 5 15,0-3 0-15,0-3-1 16,4-2-1-16,4-2-2 15,3-6-5-15,5-2-1 0,-1-4 5 16,3-1 4-16,0-5 0 16,2 0-3-16,3 0-1 15,-5-3 1-15,1-8 0 16,-1-4-2-16,-3 0-3 16,-3-4 1-16,0 0-1 15,-5 1 0-15,-1-3 3 16,-3-2-1-16,-1-1 4 15,-2 1 10-15,0-3-6 16,0 0 1-16,0-1-8 16,0 0-1-16,0 5-1 15,0 6-2-15,-8 3 8 16,-1 2-8-16,-5 3 2 0,0 3-3 16,-5 3-1-1,1 2-16-15,-3 0-4 0,-3 11-31 16,0 17-43-16,2 3-168 15,-1-5-283-15</inkml:trace>
  <inkml:trace contextRef="#ctx0" brushRef="#br1" timeOffset="91299.15">23023 3572 111 0,'0'0'132'0,"0"0"-25"16,0 0-20-1,0 0-39-15,0 0 19 16,0 0-20-16,-12 0-14 0,12 0-6 16,0-1-7-1,0 1 8-15,0 0 17 0,0 0 4 16,0 0 15-16,0 0 13 15,0 0-5-15,0 0-15 16,0-2-21-16,-1-2 9 16,1-1-12-16,-2-2-9 15,2-1-2-15,0 1 0 16,0-2 4-16,0 3 2 16,0 1 6-16,0 1-1 15,0 1-3-15,-1 1 10 16,1 2-11-16,0 0-10 0,0 0-4 15,0 0-9-15,0 0-5 16,0 7-1-16,0 11 0 16,9 9 0-1,3 1 6-15,-5 2 0 0,1 0 0 16,-2-2 10-16,1 0-3 16,-1-3-3-16,3-1-3 15,-1-4-2-15,-1-1-2 16,0-4 1-16,-1-5-4 15,-3-5 1-15,-1-3 0 16,-2-2-1-16,0 0 2 16,0 0 3-16,0 0 2 15,0 0-1-15,0 0 2 0,0-17-4 16,0-4 0-16,-5-3-8 16,1-2 7-16,-2 0-6 15,-3 0 3-15,0 1 0 16,0 1 1-16,-3 4-1 15,3 4-1-15,2 3 1 16,1 6-2-16,4 3-13 16,1 3-7-16,1 1-15 15,0 0-43-15,0 5-128 16,12 12-168-16,7 1-178 16</inkml:trace>
  <inkml:trace contextRef="#ctx0" brushRef="#br1" timeOffset="96293.19">23375 3830 461 0,'0'0'136'15,"0"0"-48"-15,0 0 15 16,0 0-5-16,0 0-1 15,0 0-6-15,0 0-15 16,0-22-9-16,0 22-3 16,0 0 1-16,-1 0-4 15,-1 0-21-15,-1 0-19 16,-4 15-6-16,-10 18-4 16,-2 10-6-16,1 5 0 15,2-8 4-15,7-8-8 16,4-7 2-16,2-6-3 0,2-5-1 15,1-5-1 1,0-4-21-16,0-3-18 0,0-2-60 16,0 0-46-16,0 0-54 15,0 0-3-15,3-4-126 16</inkml:trace>
  <inkml:trace contextRef="#ctx0" brushRef="#br1" timeOffset="96633.15">23250 3951 366 0,'0'0'175'16,"0"0"-66"-16,0 0 14 15,0 0-2-15,0 0 11 16,0 0-5-16,-5-6-29 16,5 6-29-16,0 0-17 15,0 0-8-15,0 0-9 16,0-2-10-16,0 2-11 16,0 0-7-16,0 0-2 15,5 0-3-15,14 0 6 0,5 2 1 16,8 4-3-16,1 2-6 15,-2-2-17-15,-3 2-42 16,-1-1-125-16,-8-6-231 16</inkml:trace>
  <inkml:trace contextRef="#ctx0" brushRef="#br1" timeOffset="97600.19">22792 2520 394 0,'0'0'187'0,"0"0"-104"16,0 0 51-16,0 0 27 15,0 0-27-15,0 0-36 16,-6-11-42-16,6 11-20 15,-2 0-6-15,1 3-12 16,-4 18-12-16,-3 6 14 0,-1 10-1 16,0-1-14-1,-2 4 0-15,2 1-5 0,2 0 0 16,1-2-4 0,1-7-34-16,3-4 1 0,0-6-22 15,2-6-61-15,0-5-57 16,0-10-78-16,0-1-315 15</inkml:trace>
  <inkml:trace contextRef="#ctx0" brushRef="#br1" timeOffset="97924.39">22680 2578 617 0,'0'0'175'16,"0"0"-79"-16,0 0 35 16,0 0-23-16,0 0-14 15,0 0-37-15,-1-3-4 16,1 3 0-16,0 0-18 15,0 0-15-15,13 3-10 16,11 12 4-16,10 3 14 16,6-3-23-16,1 3-5 0,0 0-3 15,-2 6-82-15,-3-5-155 16,-11-7-488-16</inkml:trace>
  <inkml:trace contextRef="#ctx0" brushRef="#br1" timeOffset="107951.16">28967 8653 800 0,'0'0'135'16,"0"0"-33"-16,0 0 42 15,0 0-32-15,0 0-24 16,0 0-24-16,0 0-17 16,-12 20-8-16,12-19-8 15,-1-1-4-15,1 0-3 16,0 0-3-16,0 0-3 15,0 0 0-15,0 0-2 16,0-5-7-16,0-11-1 0,0-5-8 16,1-10-4-16,12 0 1 15,6-1 3-15,4 0-3 16,6 4-1-16,1 4-2 16,-2 5 3-16,0 5-3 15,-5 5 1-15,-2 4-3 16,-4 5-1-16,-3 0 5 15,-5 3 2-15,0 21-14 16,-5 10 9-16,-4 10 4 16,0 7 3-16,-13 2 3 15,-7-5-2-15,-2-5 2 16,5-10-1-16,3-10 1 16,6-9-2-16,5-7-1 0,3-7 0 15,0 0 6-15,0 0 2 16,0 0 1-16,0-4 3 15,6-13-3-15,9-8-3 16,5 0-6-16,2 5-1 16,-6 7-1-16,-2 7 0 15,-2 6-1-15,1 0 0 16,1 12-3-16,3 13 2 16,-2 8 4-16,-2 8-2 15,-6 2-1-15,-6 2 0 16,-1 2-3-16,-6-2 3 0,-15-2 2 15,-2-9-4 1,-3-6-3-16,1-10 8 16,2-10-1-16,0-7 0 15,0-1 0-15,0-6 0 0,1-13-2 16,3-3-19-16,5 0-30 16,4 6-64-16,3 7-94 15,1 3-205-15</inkml:trace>
  <inkml:trace contextRef="#ctx0" brushRef="#br1" timeOffset="108858.12">29536 8287 670 0,'0'0'118'16,"0"0"6"0,0 0 26-16,0 0-27 0,0 0-44 15,0 0-20-15,-6-2 4 16,6 2-19-16,0 0-3 15,0 0-9-15,0 0 4 16,0 0-7-16,0-1-5 16,0 1-11-16,0 0-1 15,0 0-4-15,10 0-5 16,6 0 2-16,2 7 6 16,5 6-1-16,2 0-1 15,3 0 1-15,7 1-4 16,5 1-4-16,8 0-1 15,1-2-1-15,2-2 0 16,-6-2-1-16,-7-2-1 0,-10-1 2 16,-8-2 0-16,-7 0-1 15,-8-1 0-15,-4 0-1 16,-1 2-1 0,0-4 2-16,0 2-5 0,0 2 1 15,0 6 3-15,-9 6 2 16,-8 8 3-16,-4 5 4 15,0 2-2-15,-3 1-4 16,2 3 4-16,-2 3-5 16,1 3 0-16,-1 0 3 15,2 1-2-15,4-4-1 16,2-4 8-16,5-10-7 0,7-9-1 16,-2-5 0-16,6-5-1 15,0-5 1-15,0-1-16 16,0 0-45-16,0 0-94 15,2-1-219-15</inkml:trace>
  <inkml:trace contextRef="#ctx0" brushRef="#br1" timeOffset="110046.3">30266 8160 833 0,'0'0'127'15,"0"0"-62"-15,0 0 93 16,0 0-18-16,0 0-45 16,0 0-31-16,-1 73-3 15,-1-73-15-15,2 0-7 16,-1 0-2-16,1 0 1 0,0 0-5 15,-2-4-2 1,1-18-9-16,-3-16-14 0,4-17-8 16,0-6-2-16,0 0 1 15,19 9-6-15,5 13 1 16,6 9 0-16,-1 13 3 16,1 6-9-16,0 8 2 15,-7 3-4-15,-1 6 0 16,-6 22 2-16,-4 15 11 15,-7 12-2-15,-5 12 2 16,-2 6 1-16,-13 0-1 16,-4-7 2-16,1-10-1 15,3-13 1-15,3-12 2 16,4-11 3-16,4-9-2 16,1-5 6-16,3-4 4 0,0-2-3 15,0 0 2-15,0 0-2 16,2-2 1-16,17-13-2 15,9-4-2-15,7-2-8 16,1 2-7-16,-2 8-19 16,2 4-17-16,0 0-28 15,1 3-51-15,0-4-114 16,-5-8-251-16</inkml:trace>
  <inkml:trace contextRef="#ctx0" brushRef="#br1" timeOffset="110688.15">30796 7671 670 0,'0'0'199'16,"0"0"-72"-16,0 0 27 16,0 0-51-16,0 0-47 15,0 0 7-15,19-15-8 16,-8 15-20-16,7 5-3 16,3 10-5-16,6 3 2 15,3-1-16-15,4 0 2 16,6-4-7-16,6-4-2 0,5-2 1 15,-5-7-4 1,-4 0-1-16,-9 0-1 0,-14 0 0 16,-5 0-1-16,-8 0-1 15,-5 1-1-15,-1 5-8 16,0 5 5-16,0 8 5 16,-13 8 2-16,-4 3 4 15,-2 3-3-15,-1 4 0 16,-2 6 1-16,1-2 1 15,3 1 7-15,1-3-5 16,3-2-3-16,2-7 0 16,6-6-1-16,3-8-6 15,3-9 2-15,0 0-18 16,0-3-33-16,0 3-72 16,0-4-182-16,0-3-441 0</inkml:trace>
  <inkml:trace contextRef="#ctx0" brushRef="#br1" timeOffset="111320.18">31517 7407 658 0,'0'0'152'16,"0"0"15"-16,0 0-4 15,0 0-28-15,0 0-28 16,0 0-17-1,0-19-21-15,0 19 1 0,0 0-25 16,0 0-13-16,0 0-7 16,0 0-8-16,0 5-16 15,0 18 3-15,6 15-3 16,4 7 28-16,2 4-11 16,3 0-5-16,-3-5-2 15,4-1-1-15,1-7 0 16,-1-3-8-16,-5-6 1 0,-4-7-3 15,-1-7 0-15,-5-5 0 16,-1-5 0-16,0-3-1 16,0 0 0-16,0 0-3 15,0 0-12-15,0 0-17 16,0 0-26-16,0 0-30 16,0-6-74-16,-1-15-229 15</inkml:trace>
  <inkml:trace contextRef="#ctx0" brushRef="#br1" timeOffset="112053.11">31818 7142 680 0,'0'0'150'15,"0"0"1"-15,0 0-31 16,0 0-40-16,0 0-35 16,0 0-7-16,0 0 4 15,12 2-14-15,8 2-1 16,13 4 22-16,8 0-22 16,7 0-7-16,6 1-11 0,-1 4-8 15,-3 1 0-15,-4-2-2 16,-10 1 1-16,-10-4 0 15,-7-2 0-15,-9-3-1 16,-6 0 2-16,-2-3-1 16,-2-1 0-16,0 3-1 15,0 4-1-15,0 8 2 16,0 7 4-16,0 10 3 16,-13 5 1-16,-9 4 5 15,-3 3 7-15,-2-2-1 16,-1 0 2-16,3-2-4 0,8-4-10 15,2-5-6-15,6-5 0 16,6-5 0-16,-1-5 1 16,2-5-2-16,1-7-4 15,1-1-41-15,0-3-58 16,0 0-130-16,0-14-337 16</inkml:trace>
  <inkml:trace contextRef="#ctx0" brushRef="#br1" timeOffset="112739.19">32645 6775 222 0,'0'0'464'0,"0"0"-411"16,0 0 61-16,0 0 43 16,-90 77-65-16,74-32-16 0,-1 6-15 15,8 0 6 1,8-2-11-16,1-2-26 0,7-3-3 16,19-2 4-16,3-4-16 15,7-5-13-15,3-10 4 16,2-5-2-16,3-12 2 15,-3-6 5-15,-5 0-2 16,-7-9 0-16,-6-12-2 16,-9-7 16-16,-8-7 16 15,-6-12-8-15,0-9-9 16,-10-4-11-16,-5-1-1 16,-7 5 6-16,-6 5-9 15,-11 8-2-15,-15 3-5 16,-19 12-10-16,-27 17-39 0,-37 11-90 15,-44 0-198-15</inkml:trace>
  <inkml:trace contextRef="#ctx0" brushRef="#br0" timeOffset="152235.1">27608 10222 496 0,'0'0'181'0,"0"0"-113"0,0 0 43 16,0 0 39-16,0 0-50 16,0 0 4-16,0 0-32 15,0 0-8-15,0-30-18 16,0 25-5-16,0 0-6 16,-4-1-17-16,-1 0-6 15,-2-1-8-15,0 1 1 16,-1 0 0-16,2-2 3 15,0 2-1-15,1 0 5 16,1 1-1-16,-2 0-2 16,-2 2-1-16,-2-2 0 15,-2 2 3-15,-4 0-4 16,0 1-3-16,0 2-2 16,4 0-2-16,2 0 0 0,1 0 1 15,0 0-1-15,-1 0-2 16,-1 0 2-16,0 4 0 15,1 0 1-15,3 1 0 16,-4 0-1-16,1-1 0 16,1 4-1-16,-2 0 1 15,4 1-1-15,-2-1 0 16,2 0 1-16,2 0 0 16,2-2-1-16,0 1 1 15,0-2 1-15,-3 5-1 16,0 1 2-16,0 1 3 0,0 1-3 15,0 3-2-15,-1-1 2 16,2 3-1-16,2 1 2 16,2-2 0-16,1-2-2 15,0 1 0-15,0 0 0 16,0-4 1-16,0 3-1 16,0-3-1-16,0-1 2 15,0 0-2-15,0 2 1 16,0-1-1-16,0 2 1 15,0 0 0-15,0-1 2 16,1 0 1-16,1-4 0 16,-2 2 0-16,1 0 1 15,1 0-5-15,-1 2 3 16,3 0-3-16,0 5 2 16,-1 0-2-16,0 0 1 0,-2-4 0 15,1-3-1-15,-1-2 0 16,-1-1 0-16,0 0 0 15,2 0 2-15,-1-4-2 16,2 4 2-16,0 2-2 16,2-1 1-16,0 2-1 15,0-1 0-15,-2 1 0 16,-2-2 2-16,1 2-2 16,-2 0 0-16,0-2 1 15,0-2 1-15,0-3 0 16,0-1 0-16,0-1 0 0,0 1-1 15,0 1 0 1,0 3 0-16,5-1 1 0,-2 1-1 16,3-5 0-16,-1 2 1 15,-2-4 0-15,2 0-2 16,1 0 1-16,-2 2 0 16,2-2 1-16,2 0-2 15,-2 0 1-15,-2 0 0 16,4 0 0-16,-1 0-1 15,5 0 2-15,-1 0-2 16,-1 0 0-16,-3-2 0 0,-1 2 0 16,0 0 0-16,0 0 0 15,-1 0 1 1,2-4-1-16,-1 3 0 16,0-3 0-16,2-4 1 15,0-1-1-15,1 0 1 0,1-2-1 16,-4 4 2-16,1-1-1 15,-1 0 0-15,0 0-1 16,0 0 1-16,2-1-1 16,0 1 0-16,3-3 0 15,-2-2 0-15,2 1 0 16,-3-2 0-16,-2-2 0 16,-3 0 3-16,2-1-2 15,-1-2 1-15,-1 2-2 16,0 1 1-16,0 3-1 0,-2-2 0 15,2 2 0-15,0-2 1 16,-1 1-1-16,-1-1 0 16,-1 0 0-16,0 1 1 15,0 1 0-15,0 1 1 16,0 1-1-16,0 2 1 16,0 1-2-16,-1 0 0 15,1 0 0-15,0 2-1 16,0 1 2-16,0-3-1 15,0-1 0-15,0-2 1 16,0-7-2-16,0 0 4 16,0-6-5-16,1 2 3 15,2-1-1-15,-3-1 0 16,0 0 2-16,0 4 0 0,0 2-2 16,0 2 0-16,0 3-1 15,0 4 0-15,0 4-15 16,-9 4-33-16,-11 1-93 15,-15 0-454-15</inkml:trace>
  <inkml:trace contextRef="#ctx0" brushRef="#br0" timeOffset="162253.29">29873 11012 655 0,'0'0'100'0,"0"0"-59"16,0 0 32-1,0 0-13-15,0 0-8 0,0 0-18 16,0 0-9-1,0 0 10-15,107-4-13 0,-70 1-1 16,49-3 11 0,-37 3-27-16,-3 0 0 15,-4 0-5-15,-8 1 0 16,-10 0 0-16,-9 2 0 16,-10 0 0-16,-5 0 0 15,0 0 0-15,-2 0 0 16,-18 0 3-16,-11 0 1 15,-9 0-4-15,0 2-3 16,-1 3 1-16,0 3 2 0,2 1-1 16,0-1 0-16,6 0-1 15,8-2-1-15,3 0 5 16,9 1-2-16,6-4 3 16,2-2 14-16,5-1 19 15,0 0-4-15,0 0-9 16,0 0 5-16,15 0-24 15,14 0-4-15,11 0 0 16,12-9 0-16,6-2-2 16,0 0 2-16,-1-2-7 15,-3-1 0-15,-5 5 1 16,-7-1-5-16,-10 2 2 16,-13 5 3-16,-10 2 0 15,-9 1 2-15,0 0 4 16,-8 0 0-16,-25 0 3 0,-17 8 3 15,-14 4 1-15,-4 1-5 16,13-4 4-16,16-1 17 16,16-2 2-16,12-3-2 15,6 1-14-15,4-3-3 16,1-1 22-16,0 0 9 16,0 0-24-16,18 0-9 15,15 0-2-15,16-5-1 16,12-7-1-16,5-2-8 15,-5 3-86-15,-10 3-52 16,-14 2-146-16,-20 4-217 0</inkml:trace>
  <inkml:trace contextRef="#ctx0" brushRef="#br0" timeOffset="168331.06">29283 9245 154 0,'0'0'482'0,"0"0"-417"0,0 0-43 15,0 0 36-15,0 0 16 16,0 0 7-16,0 0-15 15,-91 26-27-15,71-15-4 16,3-2 8-16,2-1 21 16,6-1-26-16,0-1-11 15,2-1 5-15,2-2 14 16,2-2-2-16,3-1-6 16,0 0-12-16,0 0-10 15,0 0-3-15,0 0-12 16,11 0 1-16,16-11-2 15,13-9 0-15,11-8 1 16,7 0-3-16,5-2 2 16,-5 6-5-16,-8 6 0 0,-15 7-2 15,-20 6-5 1,-10 5 2-16,-5 0 2 0,-4 0-4 16,-20 9 6-16,-14 10 2 15,-9 5-1-15,0-1 5 16,2-1 0-16,7-1 5 15,5-5-1-15,1 5-2 16,2-2-2-16,1-2 1 16,7-4-1-16,8-6 0 15,6-2 0-15,6-3 0 0,2-2 1 16,0 0 5 0,0 0 3-16,11-2-2 15,14-15-6-15,15-8 1 0,13-8 3 16,8 0-2-16,6 2-2 15,-3 7-1-15,-15 7-1 16,-17 8-1-16,-18 4 2 16,-14 5-1-16,0 0 0 15,-5 0 1-15,-19 6-2 16,-15 10 0-16,-10 3-16 16,-3-1-42-16,4 0-101 15,8-9-164-15,10-9-523 16</inkml:trace>
  <inkml:trace contextRef="#ctx0" brushRef="#br0" timeOffset="187091.14">27311 11681 534 0,'0'0'97'16,"0"0"-53"-16,0 0 69 15,0 0-8-15,0 0-26 16,0 0-26-16,0 0 12 0,0 0 10 16,0 0-1-1,-5 0-27-15,5 0-7 0,0 0-10 16,0 0-11-16,3-1-11 16,14-7-2-16,8 0-4 15,8-3-2-15,2 1 0 16,-4 1 1-16,-3 1-1 15,-5 2 1-15,-11 3-1 16,-4 3 0-16,-6 0 0 16,-2 0 0-16,0 0 0 15,0 0-7-15,0 0-8 16,0 0 2-16,-5 0-16 0,-12 0 9 16,-6 6 16-16,-2 3 3 15,1-4 1-15,1 1 0 16,4-2 0-16,4-1 1 15,4-2 9-15,4 1 7 16,4-2 4-16,3 0-6 16,0 0 0-16,0 0 1 15,0 0-1-15,0 0-10 16,0 0-3-16,3 0 1 16,15 0-3-16,7 0 3 15,10-8 1-15,5 0-3 16,-1-1 1-16,-4 1-1 15,-13 2-2-15,-9 2 1 0,-9 3-4 16,-4 1 3-16,0 0-3 16,0 0-5-16,0 0 0 15,-14 1 0-15,-6 9 7 16,-1-1-7-16,9-2-4 16,5-4-23-16,7 0-42 15,0-3-96-15,2 0-114 16,15 0-231-16</inkml:trace>
  <inkml:trace contextRef="#ctx0" brushRef="#br0" timeOffset="191096.07">31068 11291 525 0,'0'0'179'0,"0"0"-77"16,0 0 13-16,0 0 15 15,0 0-34-15,0 0-24 16,0 0-22-16,0-2-2 0,0 2-4 15,0 0-11-15,0 0-16 16,0 2-17-16,4 21-1 16,4 12 1-16,1 6 24 15,3-2-8-15,-3-8-12 16,0-7 0-16,1-11-2 16,-3-2 1-16,-1-4 3 15,-2-4-2-15,-1-3-1 16,1 0 0-16,0 0 7 15,7-17 6-15,6-16 5 16,5-13-15-16,3-2-1 16,-1 2-3-16,-6 12-2 15,-3 12 0-15,-9 11 0 0,-3 6-1 16,-3 5 1-16,0 0 3 16,0 0 1-16,0 3-4 15,3 14 0-15,7 7 1 16,0 1 5-16,3-3 2 15,0-3 0-15,-3-6-3 16,2-2 0-16,0-4 0 16,-1-3-1-16,3-3 4 15,2-1 4-15,3 0 1 16,6-12 1-16,6-21-3 16,7-19-3-16,5-20-8 15,2-14 0-15,-5-2-69 16,-10 15-106-16,-21 28-268 15</inkml:trace>
  <inkml:trace contextRef="#ctx0" brushRef="#br0" timeOffset="193376.19">30416 8872 648 0,'0'0'130'0,"0"0"-83"16,0 0 5-16,0 0 48 16,0 0 10-16,0 0-27 15,-3 0-32-15,13-4-35 16,12-10-1-16,14-6-6 0,12-4-4 15,10 1-5-15,4 1 0 16,-3 1-2-16,-7 4-1 16,-13 5-12-16,-15 4-3 15,-13 3 10-15,-11 5 1 16,0 0-8-16,-29 0-16 16,-11 2 11-16,-14 12 11 15,-1 3 3-15,9-1 6 16,8-1 3-16,12-4-2 15,8-4 3-15,6-3 18 16,7-2 16-16,2-1-2 16,3 1-27-16,0-2 1 15,0 0 2-15,0 0-5 16,0 0-7-16,3 0 4 0,14-3-3 16,13-8-1-16,16-8 0 15,8-1 0-15,-4 1-6 16,-15 8-14-16,-16 5 0 15,-15 6 9-15,-4 0 8 16,0 0-2-16,-25 3-13 16,-26 17 13-16,-19 8 2 15,-9 2 3-15,3-2 8 16,24-9-6-16,18-6 11 16,22-8 14-16,10-5-19 15,2 0-8-15,6 0 6 16,29-13 1-16,23-15-7 15,31-13 0-15,21-11-81 0,1-9-224 16,-14-8-537-16</inkml:trace>
  <inkml:trace contextRef="#ctx0" brushRef="#br0" timeOffset="206411.19">27471 12371 658 0,'0'0'68'0,"0"0"-19"0,0 0 78 16,0 0 24-16,0 0-50 15,0 0-17 1,0 0-9-16,-3 0 8 0,3 0-20 16,0 0-23-16,0 0-8 15,0 0-3-15,0 0-16 16,0 0-9-16,0 0-4 16,7 2-5-16,15 1 4 15,11 0 1-15,11-2 2 16,5-1 1-1,3 0 0-15,-1 0-2 0,1 0-1 16,-3-4 0-16,-7-1 1 16,-8 3-1-16,-7 1 0 15,-6-1-1-15,-7 1-1 16,-5-2-2-16,-5 3 4 0,-1 0 0 16,-3 0-2-16,0 0 1 15,0 0 1-15,0 0-2 16,0 0-16-16,0 0-14 15,0 0 4-15,0 0-6 16,0 0-1-16,0 0-26 16,0 0-50-16,0 1-16 15,9-1-29-15,0 0-78 16</inkml:trace>
  <inkml:trace contextRef="#ctx0" brushRef="#br0" timeOffset="211104.08">33107 7344 658 0,'0'0'104'16,"0"0"-69"-16,0 0-27 16,0 0 49-16,0 0 39 15,0 0-33-15,0 0-33 16,-92 46-1-16,63-22-7 15,3 0-3-15,-1-3 9 16,6-4 0-16,0-5 6 16,7-5-19-16,7-4-1 15,6-3-6-15,1 0-1 16,0 0-2-16,11-3 2 16,19-16-7-16,9-5-3 15,6-1-5-15,0 6-7 16,-10 5 7-16,-11 5 2 0,-7 6 6 15,-11 2 0 1,-6 1 0-16,0 0 1 0,-11 0 6 16,-15 13-4-16,-9 8 1 15,2 0 5-15,5-5 0 16,13-6 19-16,6-7-10 16,6 2-14-16,0-4-4 15,0 4-1-15,-4 0-19 16,-3-1-36-16,3 1-135 15,7-5-194-15</inkml:trace>
  <inkml:trace contextRef="#ctx0" brushRef="#br0" timeOffset="214483.52">31114 11924 528 0,'0'0'369'0,"0"0"-233"16,0 0-90-16,0 0-10 0,0 0 37 15,0 0-15 1,3-9-6-16,-1 9-1 0,2 4-4 16,2 18-10-16,3 10-1 15,2 2-1-15,2-1 0 16,-3-6-10-16,2-8-6 15,-4-8 2-15,-2-5-10 16,1-4-9-16,2-2 8 16,0 0-3-16,3-8-1 15,7-22-1-15,3-14-2 16,4-6-3-16,-4 1-5 16,-4 15-4-16,-9 16 9 15,-4 12-4-15,-5 6 3 0,0 0-4 16,0 0 5-16,0 11 0 15,3 11 4-15,3 3-1 16,2-3 0-16,0-5-1 16,0-9-2-16,2-3 0 15,0-2-2-15,6-3 2 16,4 0 2-16,7-3-2 16,3-18 3-16,4-7-2 15,-2-8-1-15,-3-4-9 16,-3-4-56-16,-14 11-112 15,-11 13-416-15</inkml:trace>
  <inkml:trace contextRef="#ctx0" brushRef="#br0" timeOffset="-209675.18">26209 10209 500 0,'0'0'90'16,"0"0"-17"-16,0 0 4 16,0 0 8-16,0 0 18 15,0 0-10-15,0 0 12 0,0 0-5 16,-10 0-29-16,10 0-5 15,0 0-20 1,0 0-22-16,10-2-8 16,16-4-13-16,18-3-3 0,15-5-2 15,9-2 2-15,4-3-11 16,-6 2 10-16,-8 1 0 16,-13 7-2-16,-15 2-1 15,-12 4-12-15,-12 3 0 16,-6 0 4-16,0 0 0 15,-16 2 10-15,-20 12 1 16,-11 3 2-16,-6-1 1 0,2-2-1 16,8-3 0-16,5-2 1 15,4-2-2-15,3-1 0 16,1 0 11-16,4-1-5 16,4 1 0-16,7-1-3 15,2 0 0-15,7-4-1 16,3-1 0-16,3 0 6 15,0 0-4-15,0 0-3 16,0 0-1-16,0 0-2 16,0 0-2-16,7 0-6 15,8 0-1-15,5-3 9 16,-3-2 2-16,-4 3 0 16,-9 2-11-16,-4 0 3 15,0 0 8-15,-4 0 6 16,-19 0 12-16,-11 9-12 0,-6 0-3 15,2 1 3-15,10-3 9 16,12-3-7-16,11-4-6 16,5 0-2-16,2 0-19 15,26 0 6-15,18-13-10 16,20-6 4-16,13-8-50 16,10-6-119-16,-4-6-218 15</inkml:trace>
  <inkml:trace contextRef="#ctx0" brushRef="#br0" timeOffset="-193990.71">28361 14480 814 0,'0'0'55'0,"0"0"-30"16,0 0 79-16,0 0 0 16,0 0-26-16,0 0-21 15,0 0-36-15,0 0-20 0,30 9 1 16,8 26 24-16,4 4 25 16,2-1-13-1,-7-4-14-15,-4-6-10 0,-4-4-9 16,-6-8-1-16,1-5 7 15,-3-7 0-15,2-4-1 16,0 0-4-16,-3-4-3 16,-1-16 3-16,-3-7 5 15,-3-12-5-15,-4-4 6 16,-2-1-8-16,-4 8-3 16,-2 14 4-16,-1 11 5 15,0 8-1-15,0 3 1 16,2 0-7-16,2 11-3 0,8 20-4 15,6 10 4 1,6 3 14-16,2-3-5 0,0-10 0 16,3-7 4-16,-2-7 2 15,-1-5 3-15,6-8 0 16,4-4 5-16,8-5-17 16,7-26 10-16,6-12-9 15,-1-7-5-15,-2 1 0 16,-14 10-2-16,-13 15-4 15,-10 15-26-15,-2 9-71 16,5 6-124-16,10 8-274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9:13:13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5923 8569 213 0,'0'0'541'16,"0"0"-460"-16,0 0-4 16,0 0 19-16,0 0 14 15,0 0-24-15,0 0-29 16,0 0-9-16,-2 0-11 0,34 0-12 15,20 0 4 1,21 0 8-16,21 0-19 0,27 0-9 16,16-6 6-1,27-12-7-15,7-2-1 0,1-4-7 16,1-2-1-16,-12-3-3 16,-10 0-3-16,-8-4 3 15,-13 3 2-15,-11 2-6 16,-11 4-4-16,-14 2 8 15,-9 7 2-15,-19 4-9 16,-17 6 10-16,-15 3-5 16,-6 2 3-16,-11 0 3 15,-2 0 4-15,-9 0-1 16,-5 0 1-16,1 0-2 0,-1 0 4 16,-1 0-2-16,0 0-4 15,0 0-8-15,0-1-26 16,0-4-29-16,-6 1-78 15,-15-3-225-15</inkml:trace>
  <inkml:trace contextRef="#ctx0" brushRef="#br0" timeOffset="909.41">5973 9760 210 0,'0'0'490'0,"0"0"-441"15,0 0 47-15,0 0 12 16,0 0 20-16,0 0-21 16,-49-4-43-16,49 4-24 15,0 0-19-15,27 0-12 16,31 0-5-16,38 0 20 0,36-5 15 16,28-6-31-1,22 2 5-15,9 2-6 0,3 4-6 16,0 3 1-16,-3 0-1 15,-6 2 8-15,-9 9-5 16,-8 0-4-16,-12 0 4 16,-20 0 2-16,-13 0-6 15,-20-2-10-15,-19-3 10 16,-10-2 2-16,-17-4-1 16,-15 0 12-16,-11 0 2 15,-12-4-8-15,-8 1-3 16,-8 3-2-16,-3 0 1 15,0 0 5-15,0-1-8 16,0-6-5-16,-14 0-57 0,-2-6-108 16,-6-3-245-16</inkml:trace>
  <inkml:trace contextRef="#ctx0" brushRef="#br0" timeOffset="15170.39">26215 7837 767 0,'0'0'157'16,"0"0"-40"-16,0 0 16 16,0 0 11-16,0 0-24 15,0 0-44-15,0 0-24 0,-29-40-20 16,29 40-9-16,0 0-19 15,0 27-4-15,19 22 0 16,10 31 3-16,7 27 15 16,0 10-2-16,-1 6-1 15,-3-5-1-15,-4-13-4 16,-4-12-1-16,-3-14-7 16,-6-17-2-16,-1-13 3 15,-3-12-3-15,-3-8-1 16,-4-8-3-16,2-3-10 15,-5-6-4-15,1-4-24 16,-2-6-28-16,0-2-23 16,0-16-75-16,0-31-168 15,-2-21-633-15</inkml:trace>
  <inkml:trace contextRef="#ctx0" brushRef="#br0" timeOffset="15572.89">26141 7866 703 0,'0'0'22'0,"0"0"-21"16,0 0-1-1,63-87 6-15,-20 57 20 0,8 7-9 16,-3 6 8-16,-7 13 10 16,-8 4-2-16,-9 22 49 15,-10 19-16-15,-10 10 27 16,-4 6 6-16,0 1-34 15,-13-5-25-15,-5-4-16 16,3-7-13-16,-1-8-5 16,3-10-6-16,3-7-5 15,4-12-24-15,5-5-35 16,1-3-32-16,0-21-98 0,7-9-272 16</inkml:trace>
  <inkml:trace contextRef="#ctx0" brushRef="#br0" timeOffset="16137.59">26933 7652 846 0,'0'0'53'16,"0"0"20"-16,0 0 9 16,0 0 0-16,0-102-19 15,0 77-19-15,-7 3-13 16,-8 4-13-16,-3 7 0 16,-3 5-11-16,-4 6-7 15,-5 0-3-15,-3 17-8 16,-1 16-4-16,4 13 10 15,6 9 4-15,5 2 0 16,7 0-1-16,4-5 2 16,7-10 1-16,1-9 3 0,0-9 1 15,15-9 2 1,6-8 1-16,0-4 8 0,4-3 7 16,2 0-4-16,0-13 15 15,0-7 1-15,-2-8 4 16,-1-7 3-16,-2-4 0 15,-1-2-9-15,-4 3-14 16,-4 8-5-16,-5 10-6 16,-2 11-2-16,-6 7 6 15,0 2-2-15,1 0-6 16,4 0-4-16,5 11-8 16,3 5 4-16,7 3-1 15,-2 1-27-15,4-4-25 16,0-2-11-16,5-6-37 0,3-8-92 15,-2 0-97 1,-2-14-195-16</inkml:trace>
  <inkml:trace contextRef="#ctx0" brushRef="#br0" timeOffset="16388.43">27214 7438 764 0,'0'0'218'15,"0"0"-32"-15,0 0-8 16,0 0-71-16,0 0-58 15,0 0-24-15,-13 16-13 16,24 17 13-16,3 6 16 16,1 0-24-16,-2-1 1 15,1-3-3-15,1-4-3 0,-3-6-11 16,-2-4-1-16,-4-8 0 16,-5-3-8-16,1-6-19 15,-2-2-29-15,0-2-24 16,0-5-14-16,0-23-30 15,0-14-216-15,-6-10-179 16</inkml:trace>
  <inkml:trace contextRef="#ctx0" brushRef="#br0" timeOffset="16803.98">27214 7438 671 0,'-94'-72'164'15,"84"72"-37"-15,7 0 18 0,1 0-54 16,2 0-21-16,0 0-7 16,0 0-22-16,0 0-9 15,0 0-11-15,3 0-12 16,16 0-7-16,8 0 17 16,9 0-7-16,8-16-5 15,5-4-5-15,1-8 0 16,-2 0-1-16,-3-4-1 15,-8 4-2-15,-7 5-2 16,-13 8 1-16,-9 9 2 16,-8 6 1-16,0 0 4 15,0 0 5-15,0 6-5 16,-8 20-1-16,-3 11-2 0,-1 9 24 16,2 1-2-16,7-5 6 15,3-4-4-15,0-5-14 16,13-10-1-16,5-7-5 15,7-5-5-15,7-8-3 16,5-3-10-16,6 0-40 16,4-8-54-16,0-9-90 15,-5-5-116-15,-3-6-131 16</inkml:trace>
  <inkml:trace contextRef="#ctx0" brushRef="#br0" timeOffset="17225.66">27994 7175 295 0,'0'0'376'0,"0"0"-212"15,0 0 29 1,18-99 3-16,-18 75-65 0,0 1-55 16,-5 3-29-16,-6 4-22 15,-4 8 11-15,-4 8-23 16,-7 0-13-16,-1 16-5 16,-1 20-5-16,4 9 4 15,6 7 2-15,5 1-4 16,5 4 5-16,8-4-2 15,0-9 1-15,0-11 0 16,17-11-1-16,-2-11 3 16,4-8-1-16,3-3-8 15,4-13 4-15,2-16 4 0,1-9 0 16,-4-2 3-16,-6-1 3 16,-7 5 10-16,-7 6-3 15,-2 11-1-15,-3 11 2 16,0 7-3-16,0 1-8 15,0 0-2-15,4 0-20 16,11 9-11-16,9 3 21 16,7-4-6-16,4-3-22 15,-4-5-7-15,0 0-7 16,-2-11-31-16,-6-12-37 16,-5-7-41-16,-7-6-35 15,-10-10-33-15,-1-10-143 16</inkml:trace>
  <inkml:trace contextRef="#ctx0" brushRef="#br0" timeOffset="17478.87">28230 6540 701 0,'0'0'197'0,"0"0"5"15,0 0-14-15,0 0-51 16,-76-86-38-16,69 82-29 16,7 3-21-16,0 1-30 15,0 0-1-15,6 18-8 16,13 20 4-16,6 17 26 15,6 10-30-15,-1 4 3 16,0 5-6-16,-4-3-2 16,-2-3-1-16,-4-4-4 15,-3-12 0-15,-1-8-1 16,-2-11-10-16,2-11-15 0,1-11-29 16,3-10-33-1,1-1-32-15,-4-16-94 0,-11-21-204 16</inkml:trace>
  <inkml:trace contextRef="#ctx0" brushRef="#br0" timeOffset="17740.43">28433 6350 1008 0,'0'0'147'16,"0"0"-2"-16,0 0 11 0,0 0-73 15,0 0-33 1,0 0-17-16,43 51 46 0,-19-6-39 16,3 7-12-16,-5 4-7 15,1 2-10-15,-2-1-10 16,0-6-1-16,-2-3-23 16,1-8-45-16,0-10-47 15,2-18-118-15,-2-12-369 16</inkml:trace>
  <inkml:trace contextRef="#ctx0" brushRef="#br0" timeOffset="18041.38">28884 6697 424 0,'0'0'507'0,"0"0"-455"0,74-96 58 15,-44 55-43-15,-5-4-23 16,-2 1-17-16,-11 5 3 15,-8 6 3-15,-4 8-10 16,-6 6 3-16,-16 10-15 16,-8 7-7-16,-1 2 3 15,-2 16 2-15,2 18-1 16,2 8-4-16,10 9 6 16,7 2 8-16,12 0-7 15,0-2-6-15,18-9-5 16,13-10 6-16,6-8-6 15,9-15-2-15,6-9-36 0,3-9-4 16,1-24-37-16,-2-9-68 16,-11-8-153-16,-11-8-487 15</inkml:trace>
  <inkml:trace contextRef="#ctx0" brushRef="#br0" timeOffset="18303.31">29173 5936 467 0,'0'0'440'0,"0"0"-318"16,0 0 65-16,-30-82-16 15,29 76-46-15,1 5-28 16,-2 1-47-16,2 0-21 0,0 16-14 16,6 23-7-16,15 20 33 15,4 12-8-15,4 4-11 16,-1 0-2-16,5-2-14 15,0-4 3-15,0-7-2 16,-4-9-7-16,-5-7-2 16,-12-8-26-16,-3-5-59 15,-9-8-96-15,0-13-368 16</inkml:trace>
  <inkml:trace contextRef="#ctx0" brushRef="#br0" timeOffset="23930.11">27242 8721 693 0,'0'0'67'0,"0"0"-49"16,-95 107 69-16,68-60 41 16,5 0-15-16,4-8-25 0,7-11-34 15,8-10-2-15,3-9-16 16,0-5-11-16,3-2-13 15,23-2 2-15,11 0 7 16,14 0-7-16,3 0-13 16,1 0 1-16,-9 9 0 15,-12 5-3-15,-10 5 1 16,-14 6-3-16,-8 4 1 16,-2 2 2-16,-12 0 0 15,-13-1 1-15,-5-5 0 16,1-3 7-16,3-3-5 15,2-5-2-15,4-5 8 16,6-2-6-16,6-5-3 16,8-2-3-16,0 0-20 0,0-21-59 15,8-9-154-15,6-1-171 16</inkml:trace>
  <inkml:trace contextRef="#ctx0" brushRef="#br0" timeOffset="24683.3">27572 9041 773 0,'0'0'130'0,"0"0"-113"0,75-102 97 16,-50 63 5-16,-5 3-18 15,-3 1-42 1,-5 5-22-16,-4 5-16 0,-5 8-7 15,-3 7 3-15,-3 7 1 16,-18 3 6-16,-9 0-24 16,-6 19-5-16,-1 9 5 15,6 7 9-15,7 4-9 16,9 4 7-16,10-3-4 16,5-5 1-16,12-6-2 15,21-7 1-15,16-12-3 16,14-10-5-16,9 0-32 0,1-22-39 15,-3-10-26 1,-6-3-45-16,-9-3 6 0,-5-3-22 16,-4-3-18-16,-7-3 46 15,-5-6 94-15,-3-6 41 16,-5-3 73-16,-6 4 31 16,-8 8 9-16,-9 14-29 15,-3 15-14-15,-12 14 6 16,-22 7-28-16,-14 9-34 15,-8 24-14-15,2 13 5 16,6 5 17-16,12 1 2 16,14-5 9-16,10-6 8 15,9-8-12-15,3-8-4 16,0-10-3-16,11-5-11 16,6-10-5-16,5 0 5 0,4-11 1 15,3-17 14-15,-1-8-9 16,-3-5 9-16,-1 0 30 15,-4 2 3-15,-3 6-22 16,-6 11-7-16,-2 11-2 16,-8 8-7-16,1 3-3 15,4 5-18-15,10 23 3 16,7 15-3-16,3 19 16 16,0 11-3-16,-10 11-1 15,0 5-5-15,-5-2 5 16,-2-6-1-16,0-11-7 15,0-12 5-15,0-10-9 0,1-14-4 16,1-11-5 0,-2-10-17-16,7-13-48 0,5-2-49 15,0-29-78-15,1-16-201 16</inkml:trace>
  <inkml:trace contextRef="#ctx0" brushRef="#br0" timeOffset="25260.08">28454 8409 865 0,'0'0'167'0,"0"0"-86"15,0 0 16-15,0 0-44 0,0 0 11 16,21 80-6-16,-3-47-24 15,-1-8-15-15,5-8-3 16,1-7 7-16,0-7-9 16,0-3-10-16,4-10 3 15,-1-19 3-15,1-9 12 16,-5-5-9-16,-6 3 3 16,-8 4 4-16,-7 6 0 15,-1 11-18-15,0 9 5 16,0 9 9-16,0 1-3 0,0 0-6 15,0 0-7-15,0 0-4 16,0 1-1-16,0 12-1 16,12 3 6-16,9 1 0 15,3-6 0 1,4-3-1-16,2-8-1 0,0 0 2 16,-1-4 4-16,1-20 1 15,-4-6-1-15,0-10 4 16,-6 0 0-16,-5-5 6 15,-6-6 1-15,-9 4-5 16,0 6-2-16,0 15-5 16,-10 15-1-16,1 10 3 15,-2 1 1-15,-2 7-6 16,-4 21-2-16,3 10-4 16,3 1 6-16,11 0-1 0,0-9-3 15,12-5 0 1,18-11-31-16,8-10-25 0,6-4-26 15,1-11-80-15,-7-16-220 16</inkml:trace>
  <inkml:trace contextRef="#ctx0" brushRef="#br0" timeOffset="25664.74">29188 7970 551 0,'0'0'387'0,"0"0"-351"15,0 0 73-15,0 0 7 16,0 0-46-16,0 0-13 0,69-42-1 16,-56 54-8-16,2 12-4 15,-1 7-4-15,-6 6 17 16,-5 0-20-16,-3-6-8 16,0-8-7-16,0-10-13 15,0-7-4-15,0-6-2 16,0 0-2-16,0 0 12 15,0-11-1-15,0-22-2 16,3-14-10-16,9-9-7 16,9-2-7-16,3 6-6 15,3 8 2-15,-3 10 8 16,0 10 0-16,-7 12 4 16,-3 7 4-16,4 5-3 15,0 0 1-15,7 14 4 0,5 8 0 16,0 6 2-1,0 4-2-15,-5 1-3 0,-3 0-19 16,-4-2-27-16,-2-3-47 16,-2-8-88-16,-8-7-208 15</inkml:trace>
  <inkml:trace contextRef="#ctx0" brushRef="#br0" timeOffset="25980.37">29731 7340 1140 0,'0'0'131'0,"0"0"14"16,0 0-18-16,0 0-43 15,0 0-39-15,0 0-27 16,-21-21-13-16,36 51-4 15,7 14 14-15,4 11 14 16,-1 9-3-16,-1-1-12 16,-3-4-2-16,-2-4-11 15,-4-9 3-15,0-10-4 16,-3-10-10-16,-3-10-19 16,-2-8-34-16,-2-7-32 15,-1-1-70-15,1-17-154 0,-4-17-423 16</inkml:trace>
  <inkml:trace contextRef="#ctx0" brushRef="#br0" timeOffset="26346.2">29713 7627 711 0,'0'0'108'16,"0"0"-92"0,0 0 65-16,0 0-5 0,0 0-56 15,0 0-20-15,119-84-19 16,-69 58-14-16,-1 1 33 16,-6 6 10-16,-10 5 58 15,-9 4-2-15,-11 7 43 16,-10 2 1-16,-3 1-7 15,0 0-27-15,0 0-18 16,0 0-23-16,3 7-7 16,8 17-13-16,3 7 27 15,2 9-20-15,-6-3-9 16,0-2-13-16,-2-2-4 0,-4-9-25 16,1-3-54-1,0-12-80-15,-1-9-264 0</inkml:trace>
  <inkml:trace contextRef="#ctx0" brushRef="#br0" timeOffset="26512.15">30065 7178 1133 0,'0'0'42'0,"0"0"-39"16,0 0 0-16,0 0-3 0,0 0-90 15,0 0-155 1,23-11-186-16</inkml:trace>
  <inkml:trace contextRef="#ctx0" brushRef="#br0" timeOffset="27178.75">30562 7271 632 0,'0'0'193'0,"0"0"-80"15,0 0 19-15,3-84-40 16,-10 73-63-16,-1 5 0 16,-4 6-3-16,-6 0-13 0,-4 8-3 15,-8 17-7-15,-3 11-3 16,5 8-1-16,4 5 1 15,6-2 1-15,9-3-1 16,9-10-3-16,0-10-1 16,5-12 4-16,13-10 0 15,5-2-2-15,7-14 2 16,3-16 4-16,0-6-4 16,-2 2 0-16,-7 3 2 15,-8 10 17-15,-10 8 0 16,-3 8-8-16,-3 5 5 15,0 0-11-15,0 0-5 0,0 0-30 16,6 5-10 0,11 5 31-16,7-7-16 0,6-3-47 15,3 0 11-15,3-14 2 16,-1-11 2-16,-2-8 6 16,-3-5 33-16,-7-5 14 15,-5-2 8-15,-8-5 8 16,-10-2 22-16,0-1 20 15,-8 1 10-15,-9 3 19 16,0 6 1-16,0 6 9 16,2 10 22-16,3 6-27 15,4 9-2-15,3 5-22 16,3 5 2-16,2 2-28 16,0 0-17-16,0 0-16 15,0 31-5-15,7 22 0 0,12 22 7 16,1 7 6-16,6-4-6 15,1-9-1 1,3-10-5-16,1-7-1 0,1-8-13 16,-4-6-28-16,-6-4-62 15,-7-3-88-15,-15-7-254 16</inkml:trace>
  <inkml:trace contextRef="#ctx0" brushRef="#br0" timeOffset="49238.95">31192 12526 222 0,'0'0'155'0,"0"0"-115"0,0 0 10 16,0 0 42 0,0 0 31-16,0 0-11 0,0 0-22 15,0 0-1 1,0-12 16-16,0 10-1 0,0 0-28 15,1 0-5-15,1 0-21 16,1 0-12-16,0 1-6 16,0-1-18-16,1 2-7 15,5 0-7-15,1 0 9 16,3 13-8-16,1 4 6 16,1 3 3-16,0-1 0 15,2-2 10-15,0-3-4 16,-1-3-1-16,-2-4-6 15,-2-3 5-15,-2 0-3 0,-5-3 0 16,-2-1-5 0,-1 0 6-16,-1 0 4 0,5-1-6 15,9-20 4-15,6-12 1 16,6-9-5-16,0-5-10 16,-4 5 2-16,-3 6 2 15,-4 9-4-15,-7 10 0 16,-4 9 0-16,-4 6 0 15,-1 2 0-15,0 0 1 16,0 0-1-16,0 0 0 16,0 0-3-16,6 5-3 15,3 12 1-15,6 5 5 16,3 6 4-16,0 1-3 0,-2-3-1 16,-1-2 6-1,-1-7-4-15,-2-6-1 0,2-5 4 16,0-3-5-16,5-3 4 15,5 0-4-15,9-6 8 16,3-18 2-16,1-5 3 16,-1-8-5-16,-6-1 6 15,-5-2-6-15,-4 1 0 16,-3 5-5-16,0 8-3 16,-5 8-4-16,2 3-17 15,-3 1-15-15,4-1-23 16,3-5-103-16,-2-7-212 0</inkml:trace>
  <inkml:trace contextRef="#ctx0" brushRef="#br0" timeOffset="51268.41">30644 13657 671 0,'0'0'172'16,"0"0"-121"-16,0 0 36 16,0 0 31-16,0 0-30 15,0 0-17-15,52 63-6 16,-24-29-2-16,1-3-19 16,-5-3-19-16,-2-7-7 0,-3-6-9 15,-3-2 2 1,-3-7-4-16,-4-3-1 0,-3-3 0 15,0 0 1-15,4 0 1 16,4-11 5-16,5-14 0 16,2-9-2-16,-2-9 0 15,-1 3-6-15,-3 5-2 16,-4 10-1-16,-4 13-1 16,-4 9 1-16,-3 3 0 15,0 0 7-15,0 0-5 16,6 4-4-16,6 15 0 15,4 7 4-15,3 5 0 0,-2-3-2 16,-3-8-1 0,-1-2 0-16,-4-6-1 0,0-3 0 15,0-4 0-15,0 0 0 16,3-5 4-16,6 0-2 16,6-4 7-16,4-19 4 15,5-13-2-15,4-12-10 16,5-14-1-16,3-4-18 15,-5 7-92-15,-13 18-206 16,-23 27-736-16</inkml:trace>
  <inkml:trace contextRef="#ctx0" brushRef="#br0" timeOffset="54902.33">29300 10836 784 0,'0'0'135'16,"0"0"-105"-16,0 0 51 15,0 0 35-15,0 0-29 16,0 0-27-16,0 0-13 0,-54 50 3 15,52-46-2 1,1-4-11-16,1 0-11 0,0 0 1 16,0 0-1-1,0 0 1-15,0 0-1 0,0 0-4 16,0 0-4-16,0-2-8 16,4-13-8-16,10-8-1 15,7-5-1-15,7-3-5 16,-1 4-9-16,-3 10 3 15,-6 4 2-15,-8 8-2 16,-5 4 7-16,-2 1 2 16,0 0-6-16,1 3-2 15,4 21-2-15,-2 12 10 16,-6 13 1-16,0 12-1 16,-11 1 1-16,-13 2 2 0,-2-3 4 15,-3-9 0 1,3-9 7-16,3-8-5 0,5-8 1 15,7-10 5-15,5-6-2 16,2-4 0-16,3-6 0 16,1-1-2-16,0 0 6 15,0 0 2-15,0 0 0 16,0 0-4-16,0 0 1 16,1 0-9-16,9 0-3 15,9-5 1-15,7-6-3 16,7 2 0-16,7 1-13 15,-2 5-20-15,1 3-46 16,1 0-41-16,-2 0-197 0,-5 0-389 16</inkml:trace>
  <inkml:trace contextRef="#ctx0" brushRef="#br0" timeOffset="56499.34">30462 10472 287 0,'0'0'363'0,"0"0"-267"16,0 0 3-16,0 0 9 16,0 0-11-16,0 0-16 15,-4 8 1-15,1-2 10 16,-1 2-6-16,1 3-21 15,-1 1-38-15,-5 8-4 16,2 0-2-16,-2-1-1 0,-1-4-3 16,2 1-6-16,0-5-2 15,4-3 0-15,2-5 0 16,2-3-1-16,0 0 5 16,0 0-4-16,0 0-1 15,0 0 4-15,0 0-1 16,0-19-7-16,6-9-1 15,11-13-3-15,5-3-8 16,4 5 3-16,3 5 2 16,0 7-17-16,-3 7 1 15,0 5 2-15,-5 9-1 16,-3 5-5-16,-3 1 13 16,-1 0 4-16,-3 17-1 0,0 11 4 15,-3 8 1-15,-5 7 4 16,-3 5 3-16,0 1 0 15,-14-4 6-15,-6-7 11 16,2-10-2-16,5-11-2 16,3-7-8-16,7-7 1 15,1-3 4-15,2 0-9 16,0 0 5-16,0 0-3 16,0-6 1-16,9-10-9 15,4-6-9-15,6-3-3 16,-2 6 8-16,-4 8 3 15,-4 9-10-15,0 2 6 0,5 4-5 16,-1 17 9 0,3 9 1-16,0 3 0 0,-7 3 0 15,-6 2 0-15,-3-2 0 16,-9 0-2-16,-23-3 1 16,-10 1-7-16,-10-4 6 15,-7-5-20-15,-3-7-46 16,6-14-38-16,9-4-112 15,11-30-517-15</inkml:trace>
  <inkml:trace contextRef="#ctx0" brushRef="#br0" timeOffset="63506.14">32539 11621 414 0,'0'0'131'15,"0"0"-37"-15,0 0 30 16,0 0 6-16,0 0-38 16,0 0-15-16,0 0 7 15,-70-33-46-15,47 46-9 16,-2 12-2-16,3 7 6 15,2-3-10-15,11-2-12 16,8-2-3-16,1-3-7 16,1 0 3-16,18-1-3 0,3-3 0 15,8-2 0 1,-2-2 1-16,2 0-1 0,-5 3-1 16,-6 7 0-16,-10 6-1 15,-9 4-4-15,0 4 4 16,-13-2-2-16,-14-4 3 15,-3-6 2-15,5-8 0 16,4-8 11-16,7-3-4 16,4-6 12-16,1-1 14 15,3 0-2-15,0 0-9 16,1 0-6-16,4-1-10 16,-2-5-8-16,0 1-7 15,2-2-17-15,-2-4-16 0,1-1-39 16,2-8-80-1,0-4-104-15,20-4-124 0</inkml:trace>
  <inkml:trace contextRef="#ctx0" brushRef="#br0" timeOffset="63782.66">32662 11719 181 0,'0'0'647'16,"0"0"-584"-16,0 0-36 15,0 0 3-15,0 0-30 16,94-27-62-16,-53 21-175 16,-10 6-323-16</inkml:trace>
  <inkml:trace contextRef="#ctx0" brushRef="#br0" timeOffset="63921.26">32755 11841 609 0,'0'0'153'15,"0"0"9"-15,0 0-19 16,0 0-7-16,0 0-3 0,0 0-62 15,-9 14-71-15,44-27-18 16,8 0-34-16,2 2-130 16,-8 2-147-16,-9 2-227 15</inkml:trace>
  <inkml:trace contextRef="#ctx0" brushRef="#br0" timeOffset="64415.41">33130 11460 629 0,'0'0'168'16,"0"0"-138"-16,0 0-7 15,0 0 15-15,-42 102 77 16,31-57-44-16,5-5-19 15,3-11-12-15,3-7-3 16,0-9-4-16,0-7-17 16,0-4-9-16,6-2 2 15,18 0 5-15,8-5 13 16,8-12-1-16,0 1-18 16,-3 4-3-16,-5 7-5 15,-8 5 0-15,-6 0-2 0,-5 12-9 16,0 15 6-16,-7 11 5 15,1 3 5-15,-6 3 0 16,-1-6 3-16,0-2-2 16,-5-4-5-16,-17-5 11 15,-11-4 1-15,-6-2-2 16,2-10-5-16,6-7 1 16,8-4-6-16,7 0 8 15,3-12-4-15,4-4 3 16,2 2 6-16,7 3-13 15,0 3-1-15,0 2-5 16,23-2-20-16,14 0-34 16,8 3-37-16,4 2-92 15,-10 0-157-15</inkml:trace>
  <inkml:trace contextRef="#ctx0" brushRef="#br0" timeOffset="64600.71">33084 11507 616 0,'0'0'327'0,"0"0"-327"16,0 0-13-16,132-55-18 15,-75 38-250-15</inkml:trace>
  <inkml:trace contextRef="#ctx0" brushRef="#br0" timeOffset="75171.82">31048 3146 948 0,'0'0'109'0,"0"0"-31"15,0 0 13-15,0 0-13 16,0 0-4-16,0 0-17 16,0 0-15-16,-6-8-25 15,6 30-6-15,6 15 2 16,4 16 30-16,1 5-10 16,-3 1-20-16,-4-6-5 15,-1-6-2-15,-3-7-2 16,0-9 5-16,0-11-9 0,0-6 0 15,0-4-3-15,0-5-14 16,0-1-42-16,0-2-30 16,9-2-113-16,11-6-193 15,8-23-258-15</inkml:trace>
  <inkml:trace contextRef="#ctx0" brushRef="#br0" timeOffset="75549.28">31447 2984 710 0,'0'0'98'16,"0"0"-36"-16,0 0 30 0,-72 86-11 16,56-34-15-16,10 5-17 15,6-4-11-15,0-6 3 16,20-7-18-16,10-10-20 15,8-8 4-15,2-11-2 16,3-9-5-16,-1-2 0 16,-8-5 2-16,-5-15 2 15,-9-9 22-15,-6-7 11 16,-8-9-6-16,-4-11 5 16,-2-2-23-16,0 1-11 15,-15 10-2-15,-3 16 4 0,-2 11 0 16,-2 11-4-16,-3 9-3 15,-7 0-22 1,-4 16-25-16,2 9-29 0,7 3-46 16,15 4-17-16,12-9-97 15,2-7-147-15</inkml:trace>
  <inkml:trace contextRef="#ctx0" brushRef="#br0" timeOffset="75778.22">31823 2835 321 0,'0'0'657'0,"0"0"-569"15,0 0 75-15,0 0-46 16,0 0-56-16,0 0-43 16,-12 24-8-16,12 32 20 15,0 21 21-15,7 7-28 16,2 4-21-16,3 3-2 15,3-1-29-15,6-3-110 16,3-6-206-16</inkml:trace>
  <inkml:trace contextRef="#ctx0" brushRef="#br0" timeOffset="76764.87">31821 3777 572 0,'0'0'151'0,"0"0"-82"16,0 0 21-1,0 0 31-15,0 0-8 0,0 0-33 16,-6 2-24 0,30-15-35-16,15-5-7 0,11-8-10 15,6 0 1-15,-2-1-5 16,-8 7-4-16,-13 2-6 15,-15 11 2-15,-13 5 3 16,-5 2 2-16,-7 0 2 16,-19 4-23-16,-15 11 18 15,-7 5 0-15,-1 4 5 16,2 1 0-16,9-5 2 16,7-2 6-16,11-7 5 0,8-5 7 15,8-5 15 1,4-1-2-16,0 0-1 0,1 0-5 15,20-6-4-15,15-13-20 16,16-6-2-16,9-5-5 16,-3 4-26-16,-13 4 9 15,-16 8 11-15,-17 9 4 16,-12 5-13-16,-3 0 12 16,-30 11-6-16,-15 12 13 15,-13 9-2-15,-4-2-5 16,10-7 7-16,21-7-49 15,21-8-78-15,13-8-55 16,31-3-276-16</inkml:trace>
  <inkml:trace contextRef="#ctx0" brushRef="#br0" timeOffset="80061.42">31991 12924 599 0,'0'0'157'0,"0"0"9"16,0 0 25-16,0 0-52 15,0 0-29-15,0 0-42 16,0 0-2-16,-6-15-14 15,6 15-8-15,0 0 2 16,0 0-27-16,0 0-4 16,-1 6-11-16,-3 27-4 15,1 20 9-15,-1 12 4 0,4 5-4 16,0-1-2 0,0-8-4-16,5-3 9 0,7-9-11 15,0-10 0-15,-5-7-1 16,2-8 1-16,-4-6-1 15,-5-9-3-15,0-3-8 16,0-4-10-16,0-2-16 16,0 0-10-16,0 0-41 15,0-13-20-15,9-24-94 16,5-19-331-16</inkml:trace>
  <inkml:trace contextRef="#ctx0" brushRef="#br0" timeOffset="80504.39">31928 12899 345 0,'0'0'208'0,"0"0"-159"0,0 0 12 16,0 0 45-16,0 0-40 16,0 0-31-16,104-61-13 15,-68 49-9-15,-2 1 8 16,-1 5-5-16,-6 6 0 15,-5 0 3-15,-6 18 10 16,-5 10 5-16,-5 5-1 16,-6 2-2-16,0-1 4 15,-2-1 10-15,-13-1-2 16,-4-4-19-16,0-1-17 16,2-7-6-16,1-5-1 15,8-4-33-15,4-7-54 16,2-4-28-16,2-4 26 15,0-22-102-15,8-8-442 0</inkml:trace>
  <inkml:trace contextRef="#ctx0" brushRef="#br0" timeOffset="80804.27">32518 12784 681 0,'0'0'112'15,"0"0"-60"-15,0 0 19 16,0 0-30-16,83-30-41 16,-41 16-17-16,-3 6-104 15,-7 8-109-15,-15 1-252 16</inkml:trace>
  <inkml:trace contextRef="#ctx0" brushRef="#br0" timeOffset="80938.42">32527 12959 474 0,'0'0'172'0,"0"0"-88"15,0 0 59-15,0 0 67 16,0 0-118-16,85-25-92 16,-30 6 0-16,3 2-134 15,-7-1-121-15,-8 4-405 16</inkml:trace>
  <inkml:trace contextRef="#ctx0" brushRef="#br0" timeOffset="81221.96">33073 12475 559 0,'0'0'166'16,"0"0"-17"-16,0 0 49 15,0 0-31-15,0 0-54 16,0 0-31-16,11-29-23 16,-11 29-26-16,0 29-19 15,0 13 0-15,0 14 51 16,0 5-39-16,0 5-26 16,8 7-1-16,6 6-59 15,-1 6-95-15,-2-2-304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9:15:04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30848 8656 658 0,'0'0'136'0,"0"0"-52"15,0 0-9-15,0 0 44 16,0 0 13-16,0 0-34 16,0 0-20-16,14-9-21 15,-10 9-21-15,1 11-1 16,5 15 0-16,2 6 3 16,3 9-10-16,0 0-6 15,-3-4-8-15,1-7-7 16,0-5 0-16,-2-4 0 15,1-6 1-15,0-4 2 16,0-4-3-16,-4-5-3 0,-2-2 1 16,2 0-1-1,7-5 1-15,6-23-2 0,4-4-2 16,1-6-1-16,-2 1-1 16,-6 7 1-16,-2 5 1 15,-4 9-1-15,-7 7 0 16,-2 7 1-16,-3 2 0 15,0 0 7-15,0 0 0 16,0 6-5-16,0 18-3 16,0 7 6-16,0 5-1 15,9 0 1-15,2-6-3 16,0-9-1-16,1-7-1 16,0-6 1-16,3-5 1 15,6-3 6-15,7-2-5 0,11-23 7 16,8-13-2-16,3-9-7 15,0-3-2-15,-6 6-4 16,-11 12-8-16,-14 12-18 16,-10 14-35-16,-9 6-58 15,-2 0-181-15,-29 15-955 16</inkml:trace>
  <inkml:trace contextRef="#ctx0" brushRef="#br0" timeOffset="1852.79">30268 9757 659 0,'0'0'112'16,"0"0"-58"-16,0 0-37 15,0 0 58-15,0 0 41 16,0 0-26-16,0 0-38 16,6-17-14-16,-4 17-3 15,-1 0-5-15,1 0 19 16,2 0-5-16,5 2-4 16,3 12 6-16,3 9 1 15,3 7-16-15,-2 3-4 16,-5 2 5-16,-2-2-6 15,1-4-9-15,-3-4-8 16,-1-8-3-16,2-6 5 16,-3-3 1-16,2-6-1 15,-3-2 5-15,5 0-3 0,10-13 3 16,8-21 0-16,8-11-3 16,2-6-8-16,0 4-1 15,-5 10-4-15,-5 13 0 16,-8 11-2-16,-10 10 1 15,-8 3-4-15,-1 0 4 16,0 7 1-16,3 16 2 16,3 9 5-16,1 0 1 15,0-5-3-15,-1-10-5 16,0-8 1-16,0-3-1 16,2-5 6-16,2-1-1 0,5 0 3 15,7-7-7 1,12-19 1-16,9-16-4 0,5-12 2 15,6-4-15-15,-2 2-38 16,-4 12-30-16,-9 18-125 16,-20 26-506-16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6T09:15:18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4689 8652 229 0,'0'0'177'0,"0"0"-91"16,0 0-12-16,0 0-18 16,0 0 21-16,0 0-20 15,0 0 1-15,0 0-6 16,0 0 1-16,0 0-13 16,0 0 16-16,0 0 29 15,0 0-15-15,0 0 1 0,0 0-3 16,0 0-6-16,0 0-13 15,0 0-10-15,0 0-17 16,0 0-6-16,0 0-14 16,0 0 2-16,0 0 6 15,0 0 12-15,0 0 7 16,0 0 1-16,0 0-12 16,0 0 4-16,0 0-5 15,0 0-6-15,0 0-10 16,0 0-1-16,10 0-2 15,8 0 0-15,12 0 2 0,13-7 4 16,5 0-4 0,1-4 3-16,2 2-1 0,-3-1 0 15,-5 1 0-15,5 2-1 16,-2 1 0-16,8 3 1 16,4 3-2-16,0 0-1 15,0 0-2-15,-1 0-1 16,0 0-1-16,4 0 5 15,-1-5-4-15,-1-6 4 16,-5 0-3-16,-7 0 2 16,-6 5 1-16,-7 3 1 15,-4 1-1-15,0 1 5 16,0 1-1-16,1-2-3 16,0-1 2-16,-1 0 0 15,-3-3 7-15,4-1-3 0,-1 0-3 16,0 0 0-16,0 3-3 15,-2 2-1-15,2 2 1 16,-4 0 0-16,-1 0-1 16,-1 0 0-16,-2 3 2 15,2 5-2-15,-2 3 2 16,1 0-2-16,0 3 1 16,1 0-1-16,-1 3 2 15,2 1-1-15,-4-3-1 16,4-4 1-16,-4-2-1 15,2 0 1-15,2-7 0 16,0 2 0-16,1-2 0 0,1-2 3 16,1 0-4-16,3 0 1 15,4 0 1-15,6 0-2 16,3 0 2-16,3-8-2 16,0-3 0-16,-4 0 4 15,-6 1 5-15,-4 4 10 16,-2 1-11-16,-4 1-8 15,-3 2-1-15,-1 0 1 16,-1 2-1-16,0 0-1 16,-2 0-2-16,-4-1-2 15,-1 1-12-15,-6-2-8 16,-6 1-28-16,-3-4-109 16,0-3-276-16</inkml:trace>
  <inkml:trace contextRef="#ctx0" brushRef="#br0" timeOffset="16626.07">27571 6548 589 0,'0'0'67'16,"0"0"-5"-16,0 0 49 16,0 0 16-16,-94-44-26 15,72 44-47-15,5 0-21 16,-1 3-7-16,4 22-9 0,5 13 7 16,9 10 6-16,0 17-5 15,16 13 5-15,9 5-1 16,2 5-2-16,-5 5 19 15,-8 0-22-15,-11 6 10 16,-3 3-19-16,-11-6 4 16,-16-10-5-16,-6-9 0 15,-3-11 7-15,4-8-5 16,0-12 3-16,11-17-15 16,8-10 3-16,7-15-5 15,6-4 2-15,0 0 4 16,0-4 3-16,0-20-7 15,0-7-4-15,0-2-1 0,0 7-2 16,2 5 0-16,8 9-2 16,-3 5-7-16,4 7 5 15,5 0-11-15,4 22 10 16,7 19 0-16,-2 22 0 16,-6 21 8-16,-8 26 0 15,-8 20 3-15,-3 16-2 16,0 6 0-16,0-3 3 15,-2-11-4-15,2-8 0 16,5-15 10-16,17-10-10 16,8-13 0-16,12-15-1 15,10-16-29-15,9-23-58 0,8-29-79 16,0-12-182 0,-8-38-213-16</inkml:trace>
  <inkml:trace contextRef="#ctx0" brushRef="#br0" timeOffset="23181.18">25000 12822 295 0,'0'0'94'0,"0"0"-5"15,0 0 75-15,0 0-1 16,0 0-21-16,0 0-28 16,0 0-22-16,0 0-32 15,0-4-8-15,0 4 5 16,0-2-18-16,0 2-9 15,0 0-6-15,0 0 3 16,0 0-1-16,0 0-7 16,0 0-7-16,1-1 0 15,1 1 2-15,7 0-3 0,9 0-6 16,10 0 12-16,9 0 11 16,10 0-14-16,4 0-9 15,1 5 1-15,-3 1-6 16,2-3 1-16,-2-1 0 15,2-2-1-15,4 0 2 16,3 0-2-16,5 0 0 16,-1 0 1-16,1 0 0 15,-5 0-1-15,-3 0-3 0,-7 0 3 16,-2 0-4 0,-2 0 4-16,-1 0 0 15,-1-4 0-15,-2-2 0 0,-3 0 0 16,0 0 0-16,-5 1 1 15,-6 1-1-15,-3 3 1 16,-5 1-1-16,-7 0 0 16,-4 0-1-16,-3 0 1 15,-2 0 1-15,-2 0-1 16,0 0 0-16,0 0 1 16,0 0 4-16,0 0 3 15,0 0-1-15,0 0 0 16,0 0 1-16,0 0 2 15,0 0-1-15,0 0-4 16,0 0-2-16,0 0 2 0,0 0-1 16,0 0 2-1,0 0-2-15,0 0 2 0,0 0-2 16,0 0-3-16,0 0-1 16,0 0 0-16,0 0 2 15,0 0 5-15,0 0-7 16,0 0 5-16,0 0 0 15,0-1 6-15,0 1 1 16,0-2 1-16,0 2-3 16,0 0 0-16,0 0-1 15,0-1-1-15,0-1-4 16,0 0-2-16,0-1 0 0,0-9 3 16,0-6-5-1,0-2-4-15,0-2 4 0,0 3 0 16,-6 0 0-16,2 1 0 15,-1-1 2-15,1-3-2 16,-1 0 1-16,0-5-1 16,1-3 0-16,0-2-3 15,1-3-4-15,0 1 5 16,0 2 2-16,0 2 0 16,-2 1-10-16,1 2 7 15,-3 0 1-15,0-1-1 16,3-2 0-16,-1-3-2 15,4-1-4-15,-1 3 1 16,2-4-2-16,0 4 8 16,0-1-1-16,-1-1 3 0,-1 2-2 15,-1-1 2 1,-1-1 0-16,-2 2 2 0,0 0-1 16,0 1-1-16,1 4-1 15,1 2 1-15,-2 0 2 16,6 1-2-16,0-4 0 15,0-1 0-15,0 3 0 16,0 0 0-16,0 3 1 16,0-3-1-16,0 4 0 15,0 2 1-15,0 4-1 16,0 6 3-16,0 0 1 16,0 2-3-16,3-1-1 15,-3 0 1-15,1 2-1 0,-1 1 1 16,0 2 1-16,0 2 3 15,0 1 4-15,0-2 0 16,0 2-3-16,0 0-1 16,0 0-1-16,0-2 0 15,0 2-3-15,0 0 1 16,0 0 0-16,0 0-2 16,0 0 1-16,0 0 0 15,0 0 1-15,0 0-2 16,0 0 1-16,0 0-1 15,0 0 0-15,0 0 1 16,0 0 0-16,0 0-1 0,0 0 0 16,0 0 0-1,0 0 1-15,0 0-1 0,0 0-1 16,0 0 1-16,0 0 1 16,0 0-1-16,0 0 1 15,0 0 0-15,0 0 0 16,0-2 1-16,0 2-2 15,0 0 1-15,0 0 0 16,0 0-1-16,0 0 0 16,0 0-1-16,0 0 0 15,0 0-1-15,0 0 0 16,0 0 1-16,5 0-1 16,3 0 0-16,5-1 2 15,6 0 0-15,5-1 0 0,1 1 1 16,2-1 0-16,-1 2-2 15,1 0 2-15,0 0-2 16,-1 0 1-16,-2 0-1 16,0 0 1-16,-1 3 0 15,2 0 0-15,0 0-1 16,2 1 1-16,0-1 0 16,0-2-1-16,0 0 4 15,3-1-3-15,-1 0 0 16,3 0 0-16,1 0 0 15,4 0 0-15,1 0-3 16,-2 0 3-16,2 0-1 16,-2 0-1-16,1 0-3 15,-2 0 2-15,1 0 2 0,3 0-2 16,0 0 1-16,4 0 2 16,1 0-2-16,2-1 1 15,2-3 1-15,-1-2 0 16,-2 1 0-16,-2-2 0 15,-1 1 0-15,0 0 1 16,3-1 0-16,-2 1-1 16,4-2 0-16,2 1 0 15,1-1 1-15,5 1-1 16,0 0 1-16,-1-1-1 16,1 1 1-16,1-2-1 0,2 1 5 15,-9 0-5 1,-3 2 0-16,-5 1-1 0,-5 1-2 15,5-3 2-15,1 1-3 16,2-2 4-16,-3-1-1 16,-4 1 1-16,-1 0 0 15,-3 2 0-15,1-1-1 16,2 1 1-16,0-2 0 16,0 2 1-16,-1-2 0 15,1 2-1-15,0 1 1 16,0 1-1-16,-2-2 0 15,-3 1 0-15,1 0 1 16,-3 2-1-16,4-2 0 0,-1 2 1 16,1-1-1-16,-5 2 0 15,2-2 0-15,-5 4 1 16,-2-1-1 0,0 1 0-16,-3 0 1 0,-1-1-3 15,4 1 2-15,-3-2 0 16,0 1 3-16,-1-1-3 15,-1 0-5-15,-1 0 5 16,-4 2 0-16,-3-1 1 16,-4 1-1-16,-4 0 0 15,-2 0 0-15,0 0 0 16,0 0 0-16,0 0 0 16,0 0 0-16,0 0 0 15,0 0-1-15,0 0-12 0,0 0-35 16,-9 0-39-16,-23 0-189 15,-29 0-848-15</inkml:trace>
  <inkml:trace contextRef="#ctx0" brushRef="#br0" timeOffset="26535.05">26310 11919 589 0,'0'0'178'0,"0"0"-89"16,0 0-6-16,0 0-19 16,0 0 3-16,0 0 5 15,0 0-29-15,0 0 22 16,-9-34-2-16,6 29-6 15,0-1-8-15,0 1-14 16,1 0-2-16,2 3-3 16,0 0-10-16,0 2-8 0,0 0-2 15,0 0 2 1,0 0 1-16,0 0 0 0,0 0 5 16,0 0 1-16,0 0-4 15,0 0 4-15,0-2-10 16,0 2 0-16,0 0 1 15,0 0-2-15,0 0-2 16,0 0-1-16,0 0-1 16,-1 0-2-16,-1 0-2 15,1 0 0-15,-3 0-1 16,-2 13 0-16,-2 2 1 16,-2 7 5-16,-5 2-1 15,3-2 0-15,-1 1 0 0,0 1 3 16,0 1-4-1,3-1-3-15,-2-2 2 0,0 0-2 16,1-2 2-16,2-2-1 16,-1 3 2-16,0 0 2 15,-1 0-3-15,-2 3 1 16,2-2-1-16,2-3 7 16,2-4-8-16,2-1-1 15,1-3 2-15,1-1-1 16,1-5 1-16,1-2 0 15,-1 1 1-15,2-2-1 16,0 1 1-16,-3 2-2 16,2-2 1-16,-1 0 5 15,1 2-7-15,-1-4 5 0,1 3-1 16,-2-3-1-16,3-1 0 16,0 0 0-16,0 0 0 15,0 0 4-15,0 0-6 16,0 0 3-16,0 0-1 15,0 0-3-15,0 0-1 16,6 0 1-16,6 0-3 16,7-5 3-16,5 1 5 15,5-3-3-15,2 1 2 16,6-2-2-16,3-1 1 16,1-1-2-16,-2-1 0 15,-2 2-1-15,-6 1 0 16,-3 2 0-16,-2 0 0 0,-1 2 0 15,-2 0 2 1,-3 1-2-16,-3-2 0 0,1 2-1 16,-6 1 2-16,-2 1-1 15,-1-1 0-15,-6 2 2 16,-3 0-2-16,0-2 0 16,0 2 1-16,0 0 0 15,0-1 1-15,0 1 0 16,0 0 1-16,0 0-2 15,0 0 1-15,0 0 1 16,0 0 1-16,0-2 1 16,-2-1-5-16,-9-6 5 0,-4-4-5 15,-6 1-5-15,-2-2 3 16,1 3 2-16,-2-2 5 16,0-1 0-16,3-3 0 15,-1-2-5-15,3 0 0 16,4 0 4-16,0-3-2 15,1 1-1-15,-2-1 1 16,2-2 1-16,-2 2-2 16,3 3-1-16,0 2 0 15,3 6 1-15,4 1-1 16,3 6 0-16,2-1 0 16,1 4-6-16,0 1-11 15,0 0-21-15,0 0-67 16,0 4-82-16,13 13-284 0</inkml:trace>
  <inkml:trace contextRef="#ctx0" brushRef="#br0" timeOffset="37486.62">24278 12121 319 0,'0'0'170'0,"0"0"-69"15,0 0 32-15,0 0-36 16,0 0-37-16,0 0 13 15,0 0 11-15,0 0-22 16,-27-29-8-16,24 29 0 16,-4 0 2-16,-5 0-12 15,-6 0-32-15,-3 16-3 16,3 4-5-16,0 4-3 16,6-1 1-16,5 0 0 15,4-1 2-15,3 0 4 0,0 0-2 16,0-1 6-1,3-4 0-15,6-3 11 0,1-3-11 16,5-5-4-16,-1-4 0 16,5-2-1-16,-1 0 0 15,3 0-1-15,-2 0-4 16,2-2 0-16,1 1 3 16,2-1-5-16,-2 2 0 15,-3 0-2-15,-6 0 1 16,-3 11 1-16,-2 8-2 0,-2 1-4 15,-2 6 4 1,-4-1-2-16,0-1 1 0,0 2 3 16,-12-1 1-16,-7-2 3 15,-8-1-3-15,-3-3 5 16,-1-3-4-16,1-5-1 16,5-3 1-16,2-5 13 15,7 0 7-15,1-3-4 16,3 0 6-16,4 0-5 15,0 0-7-15,3-6-12 16,1-1-10-16,1 1-34 16,0 0-27-16,3-1-13 15,0 0-86-15,0-4-88 16,12 0-94-16</inkml:trace>
  <inkml:trace contextRef="#ctx0" brushRef="#br0" timeOffset="37927.08">24599 12125 597 0,'0'0'103'15,"0"0"-39"-15,0 0 27 16,0 0-47-16,0 0-31 0,0 0 4 16,0 0 5-16,13 0-4 15,12-2 15-15,11-12-11 16,7-1-22-16,-2 2-107 15,-10 7-161-15</inkml:trace>
  <inkml:trace contextRef="#ctx0" brushRef="#br0" timeOffset="38093.05">24651 12360 541 0,'0'0'319'16,"0"0"-234"-16,0 0-23 0,0 0 19 15,0 0-65 1,0 0-16-16,127-34-3 0,-73 5-58 16,1-4-95-16,-3 0-87 15</inkml:trace>
  <inkml:trace contextRef="#ctx0" brushRef="#br0" timeOffset="39350.46">25039 11786 446 0,'0'0'50'15,"0"0"70"-15,0 0 49 16,0 0-47-16,0 0-8 15,0 0 15-15,0-26-26 16,0 24-13-16,0 0-20 16,0 0-19-16,0 2-8 15,0-1-10-15,0 0-8 16,0-1-1-16,0 2-4 16,0-1 4-16,0 1-5 0,0-2-2 15,0 2-4-15,0 0-4 16,0 0-2-16,0-2-1 15,0 1 1-15,0 1 5 16,0 0 0-16,0 0 3 16,0 0-6-1,0 0 2-15,0 0-5 0,0 0 1 16,0 0-4-16,0 0-3 16,0 0-2-16,0 0-4 15,4 14-1-15,5 6 7 16,6 7 3-16,-1-1 0 15,0 0-1-15,-1-1-2 16,0-3 2-16,-3-2-1 16,-1-4-1-16,-1-2 0 0,-4-3 0 15,-1-2 0-15,0-1-2 16,-1-2 2-16,-1 2 0 16,-1-1 0-16,2 0 0 15,-1 1-2-15,1-1 1 16,-1-3-4-16,1-1-2 15,-1-1-15-15,-1-1-8 16,3-1-5-16,-1 0-15 16,3 0-46-16,4 0-53 15,11-7-83-15,-2-18-163 16</inkml:trace>
  <inkml:trace contextRef="#ctx0" brushRef="#br0" timeOffset="39885.99">25337 11595 632 0,'0'0'213'0,"0"0"-98"16,0 0 19-16,0 0-31 15,0 0-44-15,0 0-28 16,-28 47-12-16,22-17-2 16,0 1-2-16,5-1 9 15,1-2-9-15,0-4 9 16,0-4 0-16,11-6-4 15,1-3-16-15,5-4 5 16,-2-4-3-16,1-3 6 16,1 0 9-16,2-3 1 15,3-14 7-15,-2-3-4 16,-1-2-1-16,-5 0 0 16,-6 0 1-16,-6 1-10 0,-2-1 1 15,0-2-5-15,-6 2-2 16,-8 2-5-16,1 5 0 15,-5 3-3-15,0 6-1 16,3 1-10-16,-4 3-3 16,2 2 0-16,1 0-27 15,1 0-26-15,0 0 2 16,8 0-56-16,4 0-66 16,3 3-131-16,1-1-130 15</inkml:trace>
  <inkml:trace contextRef="#ctx0" brushRef="#br0" timeOffset="40298.83">25563 11532 505 0,'0'0'175'16,"0"0"-71"-16,0 0-11 16,0 0-20-16,0 0-21 15,0 0-32-15,-45 83 11 16,45-64-1-16,9-2-13 0,9-4 4 16,6-4-9-1,1-2 4-15,0-7 4 0,-3 0 2 16,-2 0-1-1,-5-2 13-15,-5-7 11 0,-2-2 10 16,-7-4 13-16,1-2 7 16,-2-2-26-16,0 0-8 15,0 1-13-15,0 5-1 16,0 2-11-16,-6 2-8 16,-2 4-8-16,-4 1-2 15,-9 4-20-15,-8 0-43 16,-9 6-62-16,-3 17-109 15,5 4-88-15</inkml:trace>
  <inkml:trace contextRef="#ctx0" brushRef="#br0" timeOffset="45542.16">30386 5969 843 0,'0'0'175'0,"0"0"-117"16,0 0 23-1,0 0 1-15,0 0-22 0,0 0 1 16,0 0 4-16,-7 41-15 15,2-35-9-15,1-1-8 16,1-3-3-16,3-1-7 16,0-1-8-16,0 0-5 15,0 0 5-15,0 0-1 16,0 0-5-16,0-19 1 16,6-9-10-16,5-5-3 15,7-1-2-15,3 2-1 16,3 6-5-16,-1 6-10 0,-3 3 10 15,-3 8 7-15,-5 7-9 16,-2 2 6-16,-1 0-5 16,2 21 4-1,-2 12-3-15,-5 9 10 0,-4 10 1 16,0 6 0-16,-9 1 3 16,-12-4-1-16,2-6 3 15,-4-8 3-15,3-7 0 16,3-9 10-16,4-7-4 15,5-9-6-15,5-6-3 16,3-1 3-16,0-2 5 16,0 0 2-16,0 0-4 15,0 0 2-15,0 0 3 16,0 0 5-16,0 0-4 0,0 0-11 16,0 0-3-16,0 0 1 15,0 0-2-15,0 0 0 16,0 1-1-16,0 3 0 15,-4 2-1-15,-2 3-2 16,0-1 2-16,-1 0 1 16,5-3 0-16,0-5 0 15,2 0 2-15,0 0-3 16,0 0 1-16,0 0 1 16,0 0-2-16,0 0 5 15,0 0-3-15,0 0 2 16,0 0 3-16,0 0 2 15,0 0 5-15,0 0-3 0,0 0 0 16,0 0-3-16,0 0-3 16,5 0-2-16,4 0-3 15,3-2 2-15,4-4 1 16,4 0-3-16,6-2 1 16,10-5-3-16,12 1-3 15,10-7-40-15,11 0-64 16,6-3-141-16,-10-2-445 15</inkml:trace>
  <inkml:trace contextRef="#ctx0" brushRef="#br0" timeOffset="46436.35">31802 5634 761 0,'0'0'168'0,"0"0"-113"15,0 0 67 1,0 0-20-16,-59 80-30 0,49-69-24 15,6-7 4-15,2-2-13 16,2-2-4-16,0 0-3 16,0 0 11-16,0-2 8 15,0-18-15-15,6-8-19 16,12-11-17-16,6-2 0 16,4 3-1-16,5 6-2 15,0 10-3-15,-2 7-1 16,-6 10 2-16,-5 5-2 15,-7 2 0-15,-4 20 2 0,-4 11 5 16,-5 6 0 0,0 5 9-16,-5 3-2 0,-12-6 4 15,-1-7 2-15,0-10-1 16,9-10-4-16,3-6 1 16,6-6-2-16,0-2-5 15,0 0 1-15,1 0 3 16,16-7-3-16,7-4 7 15,4-2-10-15,-3 5-1 16,-7 8-1-16,0 0-2 16,-3 11-2-16,-5 18-1 15,-1 5 4-15,-7 4 1 16,-2 1 1-16,-14 2 0 16,-20 0-1-16,-14-2 4 15,-5-6-4-15,-3-7-5 0,7-10-12 16,12-11-46-16,10-5-32 15,9-14-79-15,5-21-537 16</inkml:trace>
  <inkml:trace contextRef="#ctx0" brushRef="#br0" timeOffset="48951.6">27886 10580 473 0,'0'0'151'15,"0"0"-46"-15,0 0 4 16,0 0-30-16,0 0-26 16,0 0-8-16,0 0-16 0,-32-1 15 15,22 7-7-15,-4 13-14 16,-1 4-1-16,2 4-1 15,3 0-2-15,4-2-1 16,4-5-6-16,2-4 0 16,0-5-12-16,8-5 5 15,9-4 4-15,7-2-4 16,1 0 3-16,0 0 1 16,-3 0-7-16,-4 0 0 15,-5 0-2-15,-2 8 0 16,0 4 0-16,-3 1 0 15,1 2 3-15,-2 0 1 16,-4-3-1-16,-3 1 5 16,0 0 7-16,0 0-3 15,-13 3 15-15,-4-2 7 0,0-2-5 16,3-5-12-16,6-6 3 16,3-1-8-16,3 0-6 15,1 0-2-15,-1 0-4 16,-1 0-3-16,2 0-24 15,1 0-24-15,0 0-70 16,0 0-41-16,3 0-138 16,16-3-90-16</inkml:trace>
  <inkml:trace contextRef="#ctx0" brushRef="#br0" timeOffset="49255.96">28267 10557 485 0,'0'0'170'16,"0"0"-77"-16,0 0-3 0,0 0-29 16,0 0-17-16,0 0-44 15,81-60-37-15,-41 43-19 16,-12 8-171-16</inkml:trace>
  <inkml:trace contextRef="#ctx0" brushRef="#br0" timeOffset="49387.92">28294 10759 443 0,'0'0'336'16,"0"0"-265"-16,0 0 14 15,0 0 56-15,0 0-41 16,0 0-99-16,83-50-1 16,-42 25-98-16,2 0-128 0,0-2-124 15</inkml:trace>
  <inkml:trace contextRef="#ctx0" brushRef="#br0" timeOffset="50146.06">28779 10182 414 0,'0'0'182'0,"0"0"-32"16,0 0 1-16,0 0 6 16,0 0-46-16,0 0-38 15,4-17-5-15,-4 17-1 16,0 0-4-16,0 0-13 16,0 0-6-16,0-2-7 15,0 2-9-15,0 0-8 16,0 0-5-16,0 0-8 15,2 10-6-15,1 13-1 0,0 8 11 16,0 6-2-16,0 2 1 16,3-2-2-16,3 1 0 15,0 0 2-15,1-4-5 16,1-2-2-16,-1-4 0 16,-2-4-1-16,-1-6-1 15,-1-5 2-15,-3-4-2 16,0-3-1-16,-2-4 1 15,-1-2-1-15,0 0-2 16,0 0-1-16,0 0-3 16,0 0 4-16,0 0-2 15,0 0 1-15,0 0-1 16,0 0-10-16,0 0-13 16,0 0-19-16,0 0-36 15,0-17-86-15,2-11-267 0</inkml:trace>
  <inkml:trace contextRef="#ctx0" brushRef="#br0" timeOffset="50749.46">29103 10082 312 0,'0'0'260'0,"0"0"-154"0,0 0 18 16,0 0-11-16,-36 101-30 15,31-68 12-15,5 2-27 16,0-4-38-16,2-1-8 15,12-5-11-15,3-4-5 16,2-7-5-16,3-5-1 16,1-6 9-16,4-3 6 15,-1 0 1-15,-5-3 6 16,-4-9-10-16,-4-2 8 16,-6-4 9-16,-3-2 16 15,-4-4-9-15,0-5-16 16,0-4-7-16,-8 2 0 15,-6 1-1-15,1 6 3 0,-1 7-12 16,-3 4 4-16,-2 4-7 16,-4 3-21-16,-4 6-38 15,0 0-32-15,0 0-70 16,6 6-38-16,6 2-111 16</inkml:trace>
  <inkml:trace contextRef="#ctx0" brushRef="#br0" timeOffset="51106.76">29465 9936 724 0,'0'0'193'0,"0"0"-28"15,0 0-2-15,0 0-32 16,0 0-37-16,0 0-32 16,0-10-12-16,0 10-13 15,0 0-9-15,0 6-3 16,2 17-8-16,10 10 30 15,4 7-3-15,-1 6-23 16,0 1-7-16,-1-1-8 0,0-1-6 16,-2 2-5-1,1 3-69-15,-2-6-138 16,-9-14-838-16</inkml:trace>
  <inkml:trace contextRef="#ctx0" brushRef="#br0" timeOffset="60436.42">24931 12685 634 0,'0'0'70'0,"0"0"-52"16,0 0-8-16,0 0-8 15,0 0 4-15,0 0 31 16,0 0 23-16,0 0-9 15,-67 0 1-15,63 0-17 16,-1 0 4-16,2 1-2 16,3-1-2-16,0 0-3 15,0 0-2-15,3 0-7 16,18-5 4-16,16-15 7 16,19-10-2-16,11-7-12 15,3-4-11-15,0 0-2 16,-1 2-2-16,-7 5 9 0,-2 1 1 15,-9 3-15-15,-7 5 4 16,-11 6 0-16,-12 8 3 16,-10 8-3-16,-10 3-1 15,-1 0-3-15,0 0 13 16,0 0 7-16,0 0-6 16,-1 0-7-16,-5 0-7 15,-5 3-5-15,-1 6-11 16,-2 5-46-16,3 5-43 15,10 3-74-15,1-3-78 16,16-14-311-16</inkml:trace>
  <inkml:trace contextRef="#ctx0" brushRef="#br0" timeOffset="63431.06">28543 10969 717 0,'0'0'133'0,"0"0"-100"15,0 0-3-15,0 0 39 16,0 0-5-16,0 0-14 15,0 0-15-15,85-6 4 16,-15-14 1-16,14-6-4 16,10-1-27-16,8-5-3 0,1 1-5 15,-1-1-1-15,-3 3 1 16,-5 0 3-16,-11 4-2 16,-12 2-2-16,-19 5-1 15,-20 7-5-15,-15 5 6 16,-11 4 1-16,-6 1-1 15,0 1 5-15,0 0-1 16,-21 0-4-16,-13 0-15 16,-8 3-55-16,2 10 32 15,-2 1-13-15,-3 1-54 16,-5 4-15-16,-1 0 65 16,-3 0 33-16,-1 1 18 15,-3 1 4-15,-8 3 5 16,-3 2 18-16,2-2 0 15,12-4 6-15,13-5 45 0,15-4-8 16,13-3-30-16,8-5 4 16,6-1 22-16,0-2-4 15,7 0-30-15,30-6-13 16,22-18 9-16,21-7-6 16,13-7-9-16,4-1-6 15,-2-2-3-15,-1 2-20 16,-10 3-20-16,-17 9-69 15,-33 11-153-15,-34 10-196 16</inkml:trace>
  <inkml:trace contextRef="#ctx0" brushRef="#br0" timeOffset="79319.38">32712 7477 472 0,'0'0'203'15,"0"0"-100"-15,0 0-21 0,0 0 16 16,0 0 10-16,0 0-16 16,0 0-18-16,0 0-16 15,6 0-26-15,-3 4 0 16,4 3-6-16,2 3 6 15,0 1-3-15,1-3 3 16,1-2-6-16,-2-1-5 16,0-2 8-16,-3-3-15 15,-2 0-7-15,-1 0 3 16,0 0 2-16,2 0 10 16,4-11 2-16,6-11-8 15,2-2-4-15,0 2-7 16,-4 10-3-16,-7 8-2 0,-4 4 1 15,-2 0-1-15,1 0-2 16,4 10-5-16,4 7 4 16,6 4 3-16,-2-4 0 15,4-3 0-15,-2-3 0 16,5-3 0-16,3-3 0 16,1-5 3-16,1 0-1 15,-1-3 2-15,-3-13 0 16,-3-5 1-16,1-5-2 15,2-11-3-15,2-9-24 16,11-4-79-16,4-2-231 16</inkml:trace>
  <inkml:trace contextRef="#ctx0" brushRef="#br0" timeOffset="110523.14">23302 6858 699 0,'0'0'39'0,"0"0"-39"16,-55 94 31-16,46-64 56 15,6-6-27-15,3-1-15 16,3-1-11-16,17-3 12 15,5-2-3-15,6-1-9 16,7 1 16-16,-1 0-30 16,3 1-14-16,-6 0-5 15,-7 3 1-15,-10-1-1 16,-13 2 0-16,-4 3-1 0,-12-1 17 16,-16-1 6-16,-7-1 8 15,0-6 3-15,2-7 11 16,3-5-13-16,3-4 5 15,5 0 7-15,1-15-11 16,1 0-12-16,7-1 6 16,4 2-11-16,5 5-13 15,2 4-3-15,1 2-1 16,1 1-11-16,0 2-17 16,0-1-26-16,12-4-87 15,18-6-60-15,11-3-128 0</inkml:trace>
  <inkml:trace contextRef="#ctx0" brushRef="#br0" timeOffset="110776.11">23917 6885 977 0,'0'0'5'0,"0"0"-5"16,0 0-9-16,98-64-86 15,-54 51-216-15</inkml:trace>
  <inkml:trace contextRef="#ctx0" brushRef="#br0" timeOffset="110904.07">23933 7078 986 0,'0'0'49'0,"0"0"-3"16,0 0 90-16,0 0-22 16,0 0-90-16,111-41-24 15,-47 19-110-15,0 2-171 16,-10-1-183-16</inkml:trace>
  <inkml:trace contextRef="#ctx0" brushRef="#br0" timeOffset="111608.65">24770 6494 761 0,'0'0'55'16,"0"0"12"-16,0 0 58 15,0 0-11-15,0 0-39 16,0 0-40-16,-49 54-9 16,22-1 33-16,3 7-2 15,2 1-12-15,5-4-10 0,7-12-24 16,7-9 5-1,3-13-3-15,0-9-7 0,0-7 8 16,0-7-11-16,2 0 7 16,12-3 1-16,7-18 9 15,6-9-7-15,7-3-5 16,1 0-6-16,-4 8-2 16,-1 10 0-16,-3 8 1 15,-5 7 0-15,1 0-1 16,-3 13-2-16,-3 14 1 15,-4 9 1-15,-7 8 7 16,-6 3 0-16,-4 0-7 16,-25-2 7-16,-12-3-7 15,-4-7 1-15,-3-10 0 0,7-8-1 16,8-10-4-16,10-7 0 16,7 0 2-16,6 0 2 15,7-9 2-15,3-1 0 16,0 2 6-16,0 2-7 15,13-1-1-15,6 5-3 16,10-4-2-16,7 5-13 16,7-1-51-16,2-2-58 15,1-3-65-15,-7-5-103 16,-10-9-192-16</inkml:trace>
  <inkml:trace contextRef="#ctx0" brushRef="#br0" timeOffset="111852.07">24712 6537 1105 0,'0'0'20'0,"0"0"-5"16,0 0 42-16,0 0-6 15,118-101-40-15,-61 77 7 16,1 3-10-16,-8 5-3 15,-6 5 6-15,-13 8-11 16,-10 3-8-16,-14 0-31 16,-7 0-99-16,0 14-113 0,-19-1-128 15</inkml:trace>
  <inkml:trace contextRef="#ctx0" brushRef="#br0" timeOffset="112760.08">23757 8040 507 0,'0'0'53'0,"0"0"42"16,0 0 92-16,0 0-34 15,0 0 17-15,0 0-43 0,-31-46-10 16,30 46-42-16,1 0-25 16,0 5-8-16,0 38-22 15,0 23-9-15,0 20 34 16,0 7-13-16,8 1-18 15,-2-5-1-15,2-7-6 16,-1-9-6-16,4-13 2 16,-4-15-3-16,2-9-2 15,-1-12-14-15,0-12-11 16,-3-4-30-16,-1-8-65 16,4 0-87-16,1-31-139 15</inkml:trace>
  <inkml:trace contextRef="#ctx0" brushRef="#br0" timeOffset="113088.99">23703 8061 727 0,'0'0'83'15,"0"0"-54"-15,0 0 44 16,93-51 57-16,-53 51-77 0,5 2 1 16,-2 22-7-1,-10 7 2-15,-12 8 7 16,-17 5-20-16,-4 3-10 0,-20 2-7 16,-19 0-4-16,-7-4-9 15,1-8 7-15,3-8-10 16,13-11-3-16,12-10-14 15,12-8-53-15,5 0-74 16,15-17-85-16,21-13-198 16</inkml:trace>
  <inkml:trace contextRef="#ctx0" brushRef="#br0" timeOffset="113328.73">24285 7970 878 0,'0'0'91'0,"0"0"-82"15,0 0-9-15,109-42-4 0,-54 29-116 16,-7 7-269 0</inkml:trace>
  <inkml:trace contextRef="#ctx0" brushRef="#br0" timeOffset="113443.69">24290 8254 797 0,'0'0'96'0,"0"0"-32"16,0 0 33-16,0 0-53 15,122-43-44-15,-52 9-74 16,1-7-231-16</inkml:trace>
  <inkml:trace contextRef="#ctx0" brushRef="#br0" timeOffset="113763.69">25000 7625 795 0,'0'0'0'0,"0"0"38"16,0 0 46-16,0 0 11 15,0 0-24-15,-87 114 18 16,84-59-19-16,3 0-15 16,7-1-22-16,18-1 6 15,8-4-9-15,6-12-18 16,7-14-4-16,3-15-3 15,3-8 4-15,-3-12 9 16,-7-18 10-16,-15-9 32 0,-15-3-4 16,-12-4-10-1,-4-3-33-15,-26 2-13 0,-15 5-1 16,-16 9-10-16,-15 19-68 16,-12 14-83-16,-3 12-202 15</inkml:trace>
  <inkml:trace contextRef="#ctx0" brushRef="#br0" timeOffset="118630.03">25861 11270 97 0,'0'0'355'16,"0"0"-331"-16,0 0-7 16,0 0 25-16,0 0 38 15,0 0 14-15,0 0-54 16,0 0 4-16,4-45 25 15,-4 42-20-15,0-1 10 16,0 3-21-16,0-2 8 0,0 2 2 16,0-3 5-16,-6 0-24 15,-1-1 20-15,1 0-23 16,-1 1 13-16,0-2-15 16,1 2-8-16,-1 1-14 15,1 1-1-15,-1 0 11 16,-5 0-12-16,-8-1 0 15,-3 1 0-15,-3 2 1 16,5 0 0-16,3 0 1 16,5 0 0-16,-2 0-2 15,0 3 1-15,-4 5-1 16,-1 3 1-16,2 5-1 16,2 3 0-16,-2 8 0 15,2 5 1-15,2 4 0 0,1 0-1 16,7 0 10-16,0 0-4 15,1 0 4-15,1-2 2 16,0-2-12-16,1-1 6 16,1 1-1-16,2 1-4 15,0 1 4-15,0 4-4 16,7-2 6-16,8-4-3 16,8 3 2-16,3-5 12 15,9-2-5-15,5-4-3 16,6-7-5-1,4-3-1-15,3-5-1 0,2-5-3 0,0-4 0 16,-3 0 2 0,-8 0 0-16,-7-4-2 0,-5-8 3 15,-4-4-3-15,-3-4 4 16,1-8-1-16,1-5-3 16,-2-8 4-16,-1-4-3 15,-3-4 5-15,-8-4-5 16,-7-2-1-16,-6 0 8 15,0 0 1-15,-22 3 18 16,-11 1-16-16,-9 2-11 16,-7 0 3-16,-2 3-3 15,-1 0-31-15,-1 4-10 16,0 4-70-16,-8 10-146 16,-16 10-731-16</inkml:trace>
  <inkml:trace contextRef="#ctx0" brushRef="#br0" timeOffset="121047.8">24791 8702 742 0,'0'0'25'15,"0"0"-15"-15,0 0-9 16,0 0 16-16,0 0 33 15,0 0 38-15,0 0 1 0,-22 0-4 16,22 0-1-16,0 0-30 16,0 0-3-16,1 0-8 15,22-13-7-15,19-16-26 16,24-15-10-16,21-11 5 16,11-3-10-16,-5 6 2 15,-11 10 2-15,-18 12-13 16,-18 12-20-16,-17 9-16 15,-19 9-45-15,-10 0-59 16,-3 10-25-16,-26 15 126 16,-19 5 52-16,-16 7 1 15,-14 4 4-15,-7 2 25 16,3-4 21-16,10-2 37 16,14-9 7-16,15-3-52 15,7-4-24-15,5-5-1 0,5-4 33 16,7-4 15-16,8-3-13 15,7-5-7-15,4 0 0 16,0 0-12-16,4 0-16 16,26-19 1-16,20-13-11 15,29-16-4-15,24-16 2 16,19-7-4-16,11-3 0 16,-2 8-2-16,-7 15-1 15,-26 13-53-15,-30 21-53 16,-36 17-48-16,-32 8-177 15,-41 23-396-15</inkml:trace>
  <inkml:trace contextRef="#ctx0" brushRef="#br0" timeOffset="135756.17">24981 15670 566 0,'0'0'64'0,"0"0"-32"16,0 0 73-16,0 0 6 16,0 0-20-16,0 0-31 15,0 0-2-15,0 0 6 16,-18-13-17-16,18 12-11 16,0-1-8-16,0 2-6 15,0 0-9-15,0 0-13 16,4 19-6-16,7 9 6 15,6 10 4-15,0-2 14 16,2-5 4-16,-4-7-5 16,0-7-9-16,-6-4 9 15,-1-6-1-15,-4-2-7 16,0-3-2-16,-1-2 3 16,-1 0-2-16,-1 0 6 15,5 0 4-15,7-5 0 16,6-17 5-16,6-9 0 0,0-7-16 15,-5 0 5-15,-5 10-5 16,-9 11-3-16,-3 10-3 16,-3 7 8-16,0 0-9 15,0 0-2-15,0 0-6 16,1 4-4-16,8 16 1 16,6 6 11-16,2 0 4 15,0-4-3-15,-3-6 0 16,1-7 1-16,-3-4-2 15,0-1 1-15,0-1 0 0,-2-3 5 16,-1 0 6-16,3 0 5 16,4-14 1-16,4-8-4 15,5-7-14-15,5-8-6 16,4-5-59-16,14-11-129 16,6-14-387-16</inkml:trace>
  <inkml:trace contextRef="#ctx0" brushRef="#br0" timeOffset="172897.09">31957 12360 53 0,'0'0'388'15,"0"0"-327"-15,0 0 25 0,0 0 43 16,0 0-22 0,0 0-6-16,0 0-5 0,-16 0-10 15,16 0-3-15,0 2-21 16,0-2-16-16,0 0-15 15,0 0-5-15,0 0-2 16,0 0-3-16,0 0-10 16,3 1-11-16,20 1 5 15,13 1 15-15,10 2 2 16,7-4-11-16,3-1-6 0,6 0-2 16,3 0-2-1,4-1 3-15,1-7-4 0,-7-2 0 16,-7 4-1-16,-8 0 1 15,-6 1 1-15,-6 4 3 16,-4-4-1-16,-3 3 1 16,-3 2 3-16,-3-1 1 15,-1 1 2-15,-4 0-4 16,-3 0-3-16,-3 0-1 16,-6 0 0-16,-3 0-1 15,-1 0 4-15,-2 0-2 16,0 0-1-16,0 0 0 15,0 0 0-15,0 0-2 16,1 0 3-16,-1 0 0 16,0 0 1-16,0 0 11 0,0 0-1 15,0 0-5-15,0 0-4 16,0 0 1-16,0 0-3 16,0 0 5-1,0 0-2-15,0 0 2 0,0 0-4 16,0 0-1-16,0 0 3 15,0 0-3-15,0 0 4 16,0 0 0-16,0 0 4 16,0-10 3-16,0-13 2 15,-3-9-14-15,-6-7-2 16,0 0 1-16,3-4-2 16,2-3 2-16,-1-11 1 15,1-9-2-15,-2-6 0 0,-2-4 0 16,2-11 1-16,-1-4-1 15,-2 0-2-15,2 11 2 16,1 11 1-16,0 10-1 16,-2 4 0-16,-1 0-1 15,2 7 1-15,-2 2 2 16,0 7-2-16,3 4 0 16,0 1 1-16,1 7 1 15,2 5-2-15,0 5 0 16,2 1 0-16,1 4 0 15,-2 2 3-15,2 2-1 16,-1 4-1-16,1-3 5 16,0 3-1-16,0 0-2 15,0-1-1-15,-2-5 2 16,2-6-1-16,-2 1-1 16,-1-3-2-16,1 5 0 0,-1 1 1 15,2 1-1-15,-2 3-1 16,1 1 0-16,2 3 1 15,0 3 2-15,-1 1-2 16,1 0 0-16,0 0-3 16,0 0 3-16,0 0 0 15,0 0-2-15,0 0 1 16,0 0-3-16,-3 0-20 0,1 0-26 16,2 0-94-1,0 6-72-15,0 7-305 0</inkml:trace>
  <inkml:trace contextRef="#ctx0" brushRef="#br0" timeOffset="173984.09">32792 11320 362 0,'0'0'223'0,"0"0"-109"0,0 0 11 16,0 0 38-16,0 0-43 16,0 0-22-16,2-12-15 15,-2 10-27-15,0 2 8 16,0 0-16-16,0 0-19 15,0 0-10-15,0 0-12 16,0 0-3-16,-6 7-4 16,-9 16 0-16,-6 12 4 15,-1 2 8-15,-2 1 1 16,3 2 1-16,3-1-3 0,2-5 6 16,4-3-2-1,2-7 0-15,4-4-6 0,1-3-2 16,0-3 2-1,4-4 3-15,-1-4-8 0,1-3 4 16,-1-3 0-16,2 2 0 16,0-2 1-16,0 0-3 15,0 0 7-15,0 0-6 16,0 0 1-16,0 0-7 16,2 0-1-16,13 0 0 15,12-2 0-15,14-6 8 16,6 1-5-16,3-6-2 15,3 4-1-15,-3 1 0 16,-4 0-2-16,-8 2 0 16,-10 1 2-16,-13 2-4 0,-7 1-2 15,-4 2 6-15,-4 0 1 16,0 0 1-16,0-1-1 16,0-3 4-16,-12-10 0 15,-10-8 0-15,-11-9-3 16,-6-4 0-16,3 2 0 15,2 6-1-15,6 3 0 16,1 5-1-16,5 5 0 16,8 6-1-16,6 4-32 15,8 0-25-15,0-3-115 16,8-9-321-16</inkml:trace>
  <inkml:trace contextRef="#ctx0" brushRef="#br0" timeOffset="183860.94">29233 11276 238 0,'0'0'0'15,"0"0"-75"-15</inkml:trace>
  <inkml:trace contextRef="#ctx0" brushRef="#br0" timeOffset="185627">29510 11187 331 0,'0'0'346'0,"0"0"-178"15,0 0-59-15,0 0 27 16,0 0-24-16,0 0-41 16,-4-11-61-16,-4 8-10 15,4 3-62-15,-1-1-30 16,3 1-2-16,2 0 16 15,0 0 48-15,0 0 30 16,0 0 32-16,0 0 42 16,0 0 22-16,0 0-8 15,0 0-7-15,0 0-7 16,0 0-5-16,0-2-28 0,0 2-19 16,0 0 9-16,0 0 3 15,0 0 0-15,0 0 9 16,0 0-4-16,0 0-3 15,0 0-2-15,0 0-15 16,5 15-4-16,3 7-9 16,1 11 18-16,2 7-16 15,0 4-2 1,-2 9 0-16,0 3-1 0,-2 1-4 16,1-4 2-16,-2-4-2 15,2-5 0-15,-1-4-1 16,0-2 0-16,1-2 1 15,-1 3-1-15,2 1 1 16,-1 0-3-16,-1-2 3 0,2-2-1 16,0-5 0-16,-2-4-1 15,-1-2-1-15,2-6 2 16,-1-3 2-16,-2-4-2 16,-1-2 0-16,-1-3-1 15,0-3 1-15,0 0 0 16,-3-1 0-16,2 2 1 15,-2 1-1-15,0 2 1 16,0 3-1-16,0-1 3 16,0-4-2-16,0-1 0 15,1-3 0-15,-1 4 0 16,2 1 0-16,-2 6 0 0,0 1 4 16,1 0 0-1,1 1 2-15,0-2-5 0,0 1 2 16,-1 0-3-16,1-1 2 15,1 3 2-15,0-2 0 16,2 0 2-16,-2 2 1 16,0 1-2-16,0 0-3 15,0 3 0-15,2 0 1 16,-2 1-1-16,0 0-1 16,0-4 2-16,-1-4 1 15,-2-4-2-15,1-4-2 16,-1-1 1-16,2-1 0 0,-2 1 2 15,0-3-2-15,1 4 1 16,1 2-2-16,-1 4-1 16,1 5 3-16,0 0-2 15,-1-1 1-15,-1-5-1 16,2-4-1-16,-1-3 0 16,2-3 0-16,-2 2-1 15,-1-2 1-15,2 0 0 16,-1 0-1-16,2 0-1 15,3 1 1-15,5 3 0 16,5-1 1-16,1 0 0 16,2-2 0-16,3-1-2 15,6 0-2-15,8 0 0 0,8-9 3 16,3-2-5-16,1 0 4 16,1 2 2-16,-2 4 0 15,-3 0-2-15,0 2-1 16,-3 0-6-16,-2-2 4 15,-1-1-3-15,-4 0-5 16,2 1 7-16,2-1 0 16,3 1 5-16,2 0 1 15,3 1 0-15,-2-1 0 16,-1 0 0-16,-3 2-1 16,-1-1-2-16,-3 0-8 15,-2 1 3-15,-5 1 7 16,2 1 0-16,3 1 1 15,0-1-1-15,1 1-2 16,-3-3 3-16,1-1 4 0,-3 0-3 16,-2-1-2-16,-2 3-2 15,-7 0 3-15,-1 2 0 16,0 0 0-16,3 0 0 16,1-1 1-16,2-2-1 15,-1 0 0-15,-1-1 5 16,-1 2-5-16,-3 0-2 15,-2 2 1-15,-1 0 1 16,1 0 0-16,-2 0 1 16,1 0 1-16,0-1-2 15,1-3 1-15,1 2-1 16,2 0 0-16,-5-1 0 16,0 1-1-16,-2 0 2 15,0 2-1-15,-3 0 0 0,0 0 0 16,1 0 0-16,2 0 0 15,5-2 0-15,-1 1 1 16,3-2-1-16,-3 0 0 16,0 1 0-16,-3 2 0 15,2-2 1-15,-1 1-1 16,0 0 0-16,2 1 1 16,1 0-1-16,1 0 1 15,5 0-1-15,-1-2 3 0,1 2-3 16,-4-1 2-16,0 1 0 15,-5 0 4-15,-4 0-6 16,4 0 4-16,-4 0-1 16,3 0 0-16,4-4-3 15,4-2-1-15,1-3-9 16,18-10-154 0,-37 16-241-16</inkml:trace>
  <inkml:trace contextRef="#ctx0" brushRef="#br0" timeOffset="192245.92">32637 10740 298 0,'0'0'332'15,"0"0"-214"-15,0 0-19 16,0 0-8-16,0 0 8 16,0 0-17-16,0 0-10 15,0 0-3-15,0-12-3 16,0 7-17-16,-3 2-5 16,2 1-6-16,1 1-6 15,0 1-6-15,-2 0 3 16,2 0-4-16,0 0-10 0,0 0 5 15,0 0-1 1,0-2-1-16,0 2 2 0,0 0-4 16,0-1 1-1,0 1-11-15,0 0 2 0,0 0-2 16,0 0-3-16,0 0-3 16,8-3-1-16,10-1 1 15,7 0 9-15,2-4-1 16,1 3 1-16,1-1-4 15,-1-2-5-15,0 2 1 16,4-2 4-16,-1 2-4 16,5-2-2-16,1-3 3 15,6 1-2-15,4 1 0 16,0 1 3-16,-2 2-2 0,-4-2-1 16,-2 2-5-1,-4-2 5-15,4 2 1 0,-3 0-1 16,1-1 0-16,3 0-1 15,-3-3 2-15,2 2-1 16,-4 4 3-16,-5-2-5 16,-2 2 2-16,-6 3 0 15,0-3 1-15,-2 1-1 16,-4 0 0-16,-2 0 0 16,-4-1 0-16,-4 3 0 15,-3 0 0-15,-1 1 1 16,-2 0-1-16,1 0-1 15,-1 0-1-15,2 0-3 0,-2 0 5 16,0 0-7 0,0 0-14-16,0 0-7 0,0 0-29 15,0 0-39-15,-6 2-55 16,-20 19-141-16,-16 11-330 16</inkml:trace>
  <inkml:trace contextRef="#ctx0" brushRef="#br0" timeOffset="199052.66">29812 9779 419 0,'0'0'498'0,"0"0"-431"16,0 0-24-16,0 0 36 15,0 0 12-15,0 0-21 0,0 0-35 16,0-37 34-16,0 32-9 15,-3 0-21-15,1 0-2 16,-1 2-8-16,0 0-13 16,-3 2-7-16,2-4-6 15,-1 2 1-15,-1-2 0 16,0-1 1-16,3 1 0 16,0 2-2-16,2 0 1 15,1 3 1-15,0 0-1 16,-3 0 0-16,3 0-1 15,-1-2 0-15,-2-1 1 16,-1 0 1-16,-3 0-2 0,-1-2-2 16,-2 0 3-1,-2 2 1-15,3-1-5 0,-3 0 1 16,3 1-1-16,3 2 5 16,2-1 0-16,1 2-4 15,-1-1 1-15,1 1 1 16,-4 0 0-16,0 0-1 15,-1 0 1-15,-3 0-1 16,2 0 1-16,1 0-1 16,3 0 2-16,1 0-3 15,3 0 2-15,1 0-2 16,0 0 2-16,0 0-1 0,0 0-1 16,-3 0 1-1,0 0-1-15,-2 0-1 0,1 0 0 16,1 0 0-16,1 0 5 15,1 0-5-15,1 0-3 16,0 0 3-16,-5 0 0 16,-2 0 2-16,-4 0-2 15,-2 3 0-15,-2 1 0 16,4 0 0-16,0-1-1 16,3 0 3-16,4 0-3 15,-1-1 1-15,4-2 0 16,-1 0 0-16,2 0 0 15,0 0 1-15,-1 1-2 16,-4 2 2-16,-4 2-2 16,0 1 1-16,2-3 0 0,1 0-1 15,2-1 1-15,4-2 0 16,0 0 0-16,-2 2 1 16,1-1-2-16,-2 1 1 15,-2 1 0-15,4 0 0 16,-2-1 0-16,1 1-2 15,0 1 1-15,-2 1 1 16,1 3 0-16,-1-2 0 16,1-1 1-16,0 0 0 15,0-2-1-15,1-2 0 16,-1 1 0-16,2 3 0 16,-4-2 0-16,1 5 0 0,-5 0-2 15,0-1 1 1,0 3 1-16,-1-2 0 0,2-2 1 15,4-1-1-15,1-4 1 16,3 1-1-16,0-2 0 16,0 1 0-16,-2-1 0 15,2 0 0-15,-3 4 0 16,0 0 0-16,-2 2 0 16,0 1 0-16,0-3 0 15,1 1 0-15,2-2 0 16,-1-1 0-16,3-2 0 15,-1 1 0-15,1-1 0 0,-2 0 0 16,2 2 0-16,-1-2 0 16,-1 0-1-16,2 0 1 15,0 0 0 1,0 0 1-16,0 0-1 0,0 0 1 16,0 2-1-16,0-2 0 15,0 0 0-15,0 0 0 16,0 0 0-16,0 0 0 15,0 0 1-15,0 0-2 16,0 0 2-16,0 0 2 16,0 0-3-16,0 0-3 15,0 0 3-15,0 0 0 16,0 0 0-16,0 0 0 16,0 0 0-16,0 1 0 15,0-1 0-15,-1 0 0 0,1 2-1 16,0-2 1-16,0 0 0 15,0 0-1-15,-3 2 1 16,-3 5 0-16,3-3 1 16,0 2-1-16,1-2 0 15,1 4 0-15,-1 2-2 16,1-1 1-16,1-2 0 16,0 0 1-16,0-4 0 15,-2-2 0-15,2 3-1 16,0-4 1-16,-1 3 3 15,1-2-3-15,0 2 0 16,-2 4 0-16,2-1 0 0,-1 0 0 16,-1 1 1-1,2-4-1-15,0-2 0 0,0 2 0 16,0 2 0-16,0 0 0 16,0-2 0-16,0 3 0 15,0-1 0-15,0 3 0 16,0 1 2-16,0 1-2 15,0 1 0-15,0-4 1 16,0 0 1-16,0-3 0 16,0 0-4-16,0-3 3 15,0 1-1-15,0-1 0 16,0 4 1-16,0 0-1 16,0 3 1-16,2-1-1 15,-1 1 2-15,-1 0-2 16,2 0 3-16,-2 1-1 0,0 1-2 15,0-2 2-15,0-2-1 16,0-1 1-16,0-2-1 16,0-2 1-16,0 1-1 15,0-2-1-15,0 3 1 16,0 2 3-16,0-1-2 16,0 3 0-16,0-3-1 15,0 3 0-15,0-1 1 16,0 1 0-16,0 3-1 15,0-2 0-15,1 0-1 0,2-2 1 16,0 1-1-16,2 0 0 16,-2 1 0-16,1 0 0 15,-1 0 4-15,2 1-4 16,-2-1 0-16,1 0-2 16,-1 0 2-16,2-1 4 15,1 0-4-15,-1 0 1 16,0 0-5-16,0-1 4 15,-1-1 0-15,1-1 3 16,1 3-3-16,-1-1 0 16,1 2-2-16,2 0 2 15,-2 0 0-15,3-1 3 16,-3 3-2-16,-2-2 0 16,2 1-1-16,-1-1 1 15,-1 0-1-15,2-2 0 0,-2 0 0 16,-1 1 2-16,2-3-2 15,1 4 0-15,-1-2 0 16,2 1 0 0,-1-1 1-16,1 0 0 0,-1 1 1 15,1-2-2-15,0 2 4 16,-1-3-3-16,-2 5-1 16,2-5 2-16,0 3 0 15,1-3-2-15,1 3 1 16,0 1 0-16,-1-1-2 0,3 0 2 15,1-1 0 1,-4-3 0-16,5 1 0 0,-3 2 1 16,0-4-1-1,0 0 0-15,5 1 0 0,-2-3 1 16,2 0-1-16,1 0 2 16,5 0 0-16,-2 0 1 15,4-3-3-15,0-5 5 16,-1 1-5-16,-3-1 0 15,-2 1 6-15,-3 1-6 16,-4 1 0-16,-1 1 0 16,0-5 2-16,1 2-1 15,4-4 2-15,1-4-1 16,3 0 0-16,-1-1-3 16,0 1 1-16,-3 1 0 15,-2 1-1-15,-4 4 2 16,-2-1 1-16,-4 2 1 0,-1 1 0 15,0-4 1-15,2-4 0 16,-2-2 0-16,0-3-2 16,1-1-2-16,2 3 0 15,0-1-1-15,0 1 2 16,-1 5-2-16,1-1 0 16,-2 4-2-16,-1 1 2 15,0 0 3-15,0-2-1 16,0-2 0-16,0-6 0 15,0-1 0-15,0-2-2 0,-3 0 1 16,0 4 0-16,0 3 1 16,2-1 1-16,-2 2-1 15,0 0 0 1,-2 0 1-16,1-2 0 0,-5 0 0 16,-2 0 1-16,-1 0-2 15,-4-2-2-15,-1 3 0 16,1 0 0-16,1 2-2 15,3 4 1-15,5 3 1 16,4 3 0-16,3 1-1 16,0 1-1-16,-2-1 0 15,1 1 1-15,-2-2 1 16,0-1-1-16,-1 1-3 16,2 3 2-16,1 0 0 15,-1 0 0-15,-1-1-2 0,-1-4 1 16,-3 0 1-16,1 1 0 15,-1-3-4-15,3 1 3 16,-1 0-2-16,1 1-4 16,-2 0 4-16,0-2-5 15,-3 0 3-15,0-2 0 16,1-4-7-16,-2-1-7 16,3-3 3-16,1 1-17 15,-1 4-11-15,6 4-11 16,-1 6 5-16,2 2-64 15,0 0-173-15,-5 0-465 16</inkml:trace>
  <inkml:trace contextRef="#ctx0" brushRef="#br0" timeOffset="-210690.7">24317 13017 369 0,'0'0'125'0,"0"0"-40"15,0 0-35-15,0 0 23 16,0 0 11-16,0 0-8 15,0 0-31-15,0 0-21 16,-54 18-4-16,54-18 1 16,0 0-1-16,14-1-2 0,26-18-2 15,21-12 6 1,24-11-2-16,19-13-9 16,10-6-4-16,8-3-5 15,6-1 5-15,-4 4-1 0,-7 8-4 16,-10 7 7-16,-12 6-8 15,-13 4 0-15,-11 4 1 16,-13 3-2-16,-13 5 0 16,-15 6 1-16,-13 6 1 15,-11 4 0-15,-6 7 2 16,0 1 0-16,0 0-4 16,-17 0-17-16,-13 7-53 0,-8 12-11 15,-5 5 3-15,0 0-8 16,4 0-39-16,2 0-35 15,-1-7-121-15</inkml:trace>
  <inkml:trace contextRef="#ctx0" brushRef="#br0" timeOffset="-210270.64">24208 13178 590 0,'0'0'0'0,"0"0"-5"16,-87 60-28-1,81-54 33-15,6-6 4 0,0 0 70 16,17-15-1-16,24-22-57 16,33-19 3-16,28-14 15 15,24-12-23-15,19-6-7 16,7 1-3-16,3-1 3 15,-3 3 0 1,-13 8-2-16,-14 10 4 0,-19 12-2 16,-16 13 0-16,-19 12 15 15,-24 13-17-15,-22 9-2 16,-18 6 1-16,-7 2 4 16,-13 0 12-16,-20 3-4 15,-7 8-12-15,0 0-1 16,2-1-5-16,11-4 3 15,10-1-6-15,3-1-28 0,5 1-5 16,2 0 0-16,1 3-22 16,3 3-29-16,1 1-42 15,-1 1-115-15</inkml:trace>
  <inkml:trace contextRef="#ctx0" brushRef="#br0" timeOffset="-165283.66">29458 11167 398 0,'0'0'123'0,"0"0"-57"16,0 0 21-16,0 0 6 15,0 0-23-15,0 0-18 0,0 0-2 16,6 0-8-16,-6 0 3 15,0 0-9-15,0 0-23 16,0 3-9-16,0 1-3 16,0 2-1-16,1-2 1 15,4-3 2-15,1 3 1 16,2-1 7-16,3 0 2 16,3 0 1-16,2 1-2 15,-4-1-5-15,-3-2-3 16,-3 0 4-16,-5 1-8 0,-1-2 19 15,0 0 20 1,0 0-1-16,0 0 14 0,0 0-8 16,0 0-22-1,0 0-8-15,0 0 4 0,0 0-6 16,0 0 0-16,0 0 9 16,-10 0 8-16,-7 0-13 15,-5 0-14-15,-2 0 5 16,3 0-7-16,1 0 4 15,-1 0-2-15,-3 4-2 16,-2 0-30-16,-2 4-139 16,1 0-157-16,2-4-390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02A7-66BE-42D1-B4F0-B5BAAD002AC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8A8E-66AA-4F60-ABD3-EAE0DC21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CC0-FC93-48EC-920F-63D331F3390F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3D9C-AC03-4B13-9579-0A9FF06BBAD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78D1-08C0-4030-A246-92556ADEDD4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6A5-A324-401B-BC34-C9D765F955B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4796-1F96-4C92-AB8E-341C1E25BF57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10C2-CB9D-4A51-BBD5-D15EBA3FF405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A58F-ED53-4562-9CB3-0A0DA156E92B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B4E3-FAA8-4F45-B120-9BE5723279F0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D500-3A96-42FA-BBA1-BEE8C1E71DE6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CSE 460: VLSI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B6B997-063A-421F-B770-1453106849EB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CSE 460: VLSI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A891-1CC8-4D2B-A5BF-57F304A7381A}" type="datetime1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3BABD9-48D8-4EC7-A39A-E56F9FA5B97E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CSE 460: VLSI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3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268" y="765089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CSE 460: VLSI Design</a:t>
            </a:r>
            <a:br>
              <a:rPr lang="en-US" dirty="0"/>
            </a:br>
            <a:r>
              <a:rPr lang="en-US" sz="4000" dirty="0"/>
              <a:t>Lab Experiment 2 (Blocking and Non-</a:t>
            </a:r>
            <a:r>
              <a:rPr lang="en-US" sz="4000" dirty="0" err="1"/>
              <a:t>blocing</a:t>
            </a:r>
            <a:r>
              <a:rPr lang="en-US" sz="4000" dirty="0"/>
              <a:t> Statements in Verilog)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B081F-52B0-44B6-A3AD-9DEDD67D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1BFCFA-FC85-4C3C-9338-FC76CCBAC63B}"/>
                  </a:ext>
                </a:extLst>
              </p14:cNvPr>
              <p14:cNvContentPartPr/>
              <p14:nvPr/>
            </p14:nvContentPartPr>
            <p14:xfrm>
              <a:off x="7252920" y="481680"/>
              <a:ext cx="4555440" cy="28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1BFCFA-FC85-4C3C-9338-FC76CCBAC6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3560" y="472320"/>
                <a:ext cx="4574160" cy="28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422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81" y="2023963"/>
            <a:ext cx="5496692" cy="3848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33" y="2601845"/>
            <a:ext cx="6030167" cy="21815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6CD01-0D92-4155-AE54-298065F2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11A-EF81-4EB5-A27C-3C560A807B9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3F61-557B-4998-BEB0-D12985DF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3B3337-5A00-4988-8AB8-7F39355F8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6E0B11-1BEB-49CD-9D1F-55F230ECB342}"/>
                  </a:ext>
                </a:extLst>
              </p14:cNvPr>
              <p14:cNvContentPartPr/>
              <p14:nvPr/>
            </p14:nvContentPartPr>
            <p14:xfrm>
              <a:off x="3227400" y="2437200"/>
              <a:ext cx="7364880" cy="3394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6E0B11-1BEB-49CD-9D1F-55F230ECB3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8040" y="2427840"/>
                <a:ext cx="7383600" cy="34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67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75" y="2023963"/>
            <a:ext cx="4458322" cy="39439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68633"/>
              </p:ext>
            </p:extLst>
          </p:nvPr>
        </p:nvGraphicFramePr>
        <p:xfrm>
          <a:off x="5173363" y="2257169"/>
          <a:ext cx="5184345" cy="303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0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A803-01FB-42E9-9904-E2E78240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6F6E-5DA3-4333-BC4D-B6158EF0F112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82CAC-5DD2-4462-84DF-5672B5D3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466282-6BD0-410F-B629-B80E7328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C524D0-E56F-46AE-9531-4228B1027D1B}"/>
                  </a:ext>
                </a:extLst>
              </p14:cNvPr>
              <p14:cNvContentPartPr/>
              <p14:nvPr/>
            </p14:nvContentPartPr>
            <p14:xfrm>
              <a:off x="3597480" y="1386720"/>
              <a:ext cx="8137440" cy="432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C524D0-E56F-46AE-9531-4228B1027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8120" y="1377360"/>
                <a:ext cx="8156160" cy="43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69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114543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Procedural Assignment Statements </a:t>
            </a:r>
            <a:r>
              <a:rPr lang="en-US" sz="3200" dirty="0">
                <a:solidFill>
                  <a:srgbClr val="0070C0"/>
                </a:solidFill>
              </a:rPr>
              <a:t>(Non-Blocking)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782B5-45D6-4069-9E1C-B14BA992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60" y="2285815"/>
            <a:ext cx="9328624" cy="2998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14:cNvPr>
              <p14:cNvContentPartPr/>
              <p14:nvPr/>
            </p14:nvContentPartPr>
            <p14:xfrm>
              <a:off x="1304280" y="57294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920" y="572004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854B5-6A8E-475A-8EA9-3A84A01E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9C9A-15C0-473C-9D0D-D880979D91AB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49584-6FAE-4460-8601-8341906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0C1110-904D-4E24-B2E4-AEEAADC67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0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18877"/>
              </p:ext>
            </p:extLst>
          </p:nvPr>
        </p:nvGraphicFramePr>
        <p:xfrm>
          <a:off x="5885242" y="2201936"/>
          <a:ext cx="5184345" cy="303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0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7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33" y="2201936"/>
            <a:ext cx="4315427" cy="39915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78B4C8-1F83-4C70-9DB7-CB28E62F992E}"/>
              </a:ext>
            </a:extLst>
          </p:cNvPr>
          <p:cNvCxnSpPr/>
          <p:nvPr/>
        </p:nvCxnSpPr>
        <p:spPr>
          <a:xfrm flipV="1">
            <a:off x="3896937" y="3373767"/>
            <a:ext cx="2012907" cy="93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A79C6C-CEE8-4B49-A98A-49D73200BA96}"/>
              </a:ext>
            </a:extLst>
          </p:cNvPr>
          <p:cNvCxnSpPr/>
          <p:nvPr/>
        </p:nvCxnSpPr>
        <p:spPr>
          <a:xfrm flipV="1">
            <a:off x="3946032" y="4173100"/>
            <a:ext cx="1963812" cy="3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98B11-96AE-4F28-AC4E-D7CC3B29604F}"/>
              </a:ext>
            </a:extLst>
          </p:cNvPr>
          <p:cNvCxnSpPr>
            <a:cxnSpLocks/>
          </p:cNvCxnSpPr>
          <p:nvPr/>
        </p:nvCxnSpPr>
        <p:spPr>
          <a:xfrm flipV="1">
            <a:off x="3896937" y="4559725"/>
            <a:ext cx="1988305" cy="19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BE738A-8470-4FDD-976A-DA467A331659}"/>
              </a:ext>
            </a:extLst>
          </p:cNvPr>
          <p:cNvCxnSpPr/>
          <p:nvPr/>
        </p:nvCxnSpPr>
        <p:spPr>
          <a:xfrm>
            <a:off x="4081044" y="4995446"/>
            <a:ext cx="1804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D33B6-38E8-47AE-8301-BB49976A8FAA}"/>
              </a:ext>
            </a:extLst>
          </p:cNvPr>
          <p:cNvSpPr/>
          <p:nvPr/>
        </p:nvSpPr>
        <p:spPr>
          <a:xfrm>
            <a:off x="6093951" y="5480262"/>
            <a:ext cx="5072568" cy="595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All of these happened within one cycle!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35D26-5244-4AD9-8901-F35E1F79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AA8F-765A-4DF1-9122-23C571239E94}" type="datetime1">
              <a:rPr lang="en-US" smtClean="0"/>
              <a:t>6/26/2021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AC0224-9E2B-4E19-B32A-73D41561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45F3A2-18C9-40AC-BCD3-A2DA7B03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8AC268-6462-4029-897A-314E26843725}"/>
                  </a:ext>
                </a:extLst>
              </p14:cNvPr>
              <p14:cNvContentPartPr/>
              <p14:nvPr/>
            </p14:nvContentPartPr>
            <p14:xfrm>
              <a:off x="4049640" y="2436840"/>
              <a:ext cx="7634520" cy="370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8AC268-6462-4029-897A-314E268437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280" y="2427480"/>
                <a:ext cx="7653240" cy="37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10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Procedural Assignment Statements </a:t>
            </a:r>
            <a:r>
              <a:rPr lang="en-US" sz="3200" dirty="0">
                <a:solidFill>
                  <a:srgbClr val="0070C0"/>
                </a:solidFill>
              </a:rPr>
              <a:t>(Blocking)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14:cNvPr>
              <p14:cNvContentPartPr/>
              <p14:nvPr/>
            </p14:nvContentPartPr>
            <p14:xfrm>
              <a:off x="1304280" y="57294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820999-7B17-4ED6-A959-911065F16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4920" y="572004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7ED9FF-F5A9-4DD4-B9C5-E56436047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41" y="2274549"/>
            <a:ext cx="8718100" cy="296637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C26CE-9F69-44EA-AE09-929E486E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835AF-9607-4C43-9279-16695980F726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E8F1-7F85-40A8-A21D-47E3636D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AA3F5-67BF-4F2C-ADB7-7EA924515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3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9EBEFA-C41E-4778-B180-46D4E6667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8952"/>
            <a:ext cx="10058400" cy="356616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C8E3178-CD66-45AA-9308-9C495F08D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187F-E215-46CA-A0F9-3F1D3959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26A5-A324-401B-BC34-C9D765F955B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253E-8462-42CF-A90E-B519CCF5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D761-B89E-4662-91E0-8920499B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4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learnt about “If Else” procedural statement in lab lecture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lecture we will learn about 2</a:t>
            </a:r>
            <a:r>
              <a:rPr lang="en-US" baseline="30000" dirty="0"/>
              <a:t>nd</a:t>
            </a:r>
            <a:r>
              <a:rPr lang="en-US" dirty="0"/>
              <a:t> type procedural statement, the case statement.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546" y="3201752"/>
            <a:ext cx="3848637" cy="2962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0093" y="3014780"/>
            <a:ext cx="733826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The bits in </a:t>
            </a:r>
            <a:r>
              <a:rPr lang="en-US" sz="2200" i="1" dirty="0">
                <a:solidFill>
                  <a:srgbClr val="00B050"/>
                </a:solidFill>
              </a:rPr>
              <a:t>expression </a:t>
            </a:r>
            <a:r>
              <a:rPr lang="en-US" sz="2200" dirty="0">
                <a:solidFill>
                  <a:srgbClr val="00B050"/>
                </a:solidFill>
              </a:rPr>
              <a:t>are called the </a:t>
            </a:r>
            <a:r>
              <a:rPr lang="en-US" sz="2200" i="1" dirty="0">
                <a:solidFill>
                  <a:srgbClr val="00B050"/>
                </a:solidFill>
              </a:rPr>
              <a:t>controlling expression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Controlling expression</a:t>
            </a:r>
            <a:r>
              <a:rPr lang="en-US" sz="2200" dirty="0"/>
              <a:t> are checked for a match with each alternative.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first successful match causes the associated statements to be evaluated.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Default case  evaluates  only when no other alternative matches.</a:t>
            </a:r>
          </a:p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D6476-7493-4B45-B525-A7B82BD2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5FFADA-BC4F-49C7-8AC9-D41CE05A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65BD-5901-4F5C-ADB8-B5422C334A03}" type="datetime1">
              <a:rPr lang="en-US" smtClean="0"/>
              <a:t>6/26/2021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8C71E64-5B63-4173-9523-1645D80A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3A7B0C-4370-4C12-BB7E-B493121B2CEE}"/>
                  </a:ext>
                </a:extLst>
              </p14:cNvPr>
              <p14:cNvContentPartPr/>
              <p14:nvPr/>
            </p14:nvContentPartPr>
            <p14:xfrm>
              <a:off x="5510520" y="309960"/>
              <a:ext cx="5167800" cy="505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3A7B0C-4370-4C12-BB7E-B493121B2C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1160" y="300600"/>
                <a:ext cx="5186520" cy="50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64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26" y="1737360"/>
            <a:ext cx="4067743" cy="41820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722" y="2059458"/>
            <a:ext cx="68487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the  code of  2 to 1 Mux using case statement.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The mux can have two possible outputs because “</a:t>
            </a:r>
            <a:r>
              <a:rPr lang="en-US" sz="2000" i="1" dirty="0">
                <a:solidFill>
                  <a:srgbClr val="00B050"/>
                </a:solidFill>
              </a:rPr>
              <a:t>s</a:t>
            </a:r>
            <a:r>
              <a:rPr lang="en-US" sz="2000" dirty="0">
                <a:solidFill>
                  <a:srgbClr val="00B050"/>
                </a:solidFill>
              </a:rPr>
              <a:t>” is only 1 bit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is why the case statement has two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could have included a default case because “</a:t>
            </a:r>
            <a:r>
              <a:rPr lang="en-US" sz="2000" i="1" dirty="0"/>
              <a:t>s</a:t>
            </a:r>
            <a:r>
              <a:rPr lang="en-US" sz="2000" dirty="0"/>
              <a:t>” can also have  values of “</a:t>
            </a:r>
            <a:r>
              <a:rPr lang="en-US" sz="2000" i="1" dirty="0"/>
              <a:t>x</a:t>
            </a:r>
            <a:r>
              <a:rPr lang="en-US" sz="2000" dirty="0"/>
              <a:t>” and “</a:t>
            </a:r>
            <a:r>
              <a:rPr lang="en-US" sz="2000" i="1" dirty="0"/>
              <a:t>z</a:t>
            </a:r>
            <a:r>
              <a:rPr lang="en-US" sz="2000" dirty="0"/>
              <a:t>”. But we will learn about them soon.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also use “</a:t>
            </a:r>
            <a:r>
              <a:rPr lang="en-US" sz="2000" i="1" dirty="0"/>
              <a:t>1</a:t>
            </a:r>
            <a:r>
              <a:rPr lang="en-US" sz="2000" dirty="0"/>
              <a:t>” as alternative instead  of “</a:t>
            </a:r>
            <a:r>
              <a:rPr lang="en-US" sz="2000" i="1" dirty="0"/>
              <a:t>1’b0</a:t>
            </a:r>
            <a:r>
              <a:rPr lang="en-US" sz="20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If a statement in an alternative has multiple line it must be included in  Begin-end block.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9CA8-F116-4D7C-9D01-CBDD26D2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65DE-4205-4DB9-8718-EBA37F1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6E26-5347-4BF3-A201-D294919B92A3}" type="datetime1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39E6B-30DC-4F2F-AAB8-70B2DF70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8A5F8E-27E0-4528-BE5E-03556DDB8639}"/>
                  </a:ext>
                </a:extLst>
              </p14:cNvPr>
              <p14:cNvContentPartPr/>
              <p14:nvPr/>
            </p14:nvContentPartPr>
            <p14:xfrm>
              <a:off x="2326680" y="550440"/>
              <a:ext cx="8646840" cy="438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8A5F8E-27E0-4528-BE5E-03556DDB86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7320" y="541080"/>
                <a:ext cx="8665560" cy="44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845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7" y="1737360"/>
            <a:ext cx="5039428" cy="44487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90015"/>
              </p:ext>
            </p:extLst>
          </p:nvPr>
        </p:nvGraphicFramePr>
        <p:xfrm>
          <a:off x="6046574" y="2603156"/>
          <a:ext cx="4777945" cy="251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627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27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W[3]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30E5590-8201-405E-9E65-66C3C373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1491-7415-48BE-A347-2AB1C258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9C92-EC19-4A17-9D88-62BD435D8702}" type="datetime1">
              <a:rPr lang="en-US" smtClean="0"/>
              <a:t>6/26/2021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922371-E418-4194-8522-FD0D4D4C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88BC77-18D9-4D42-B369-B5FC8A58040E}"/>
                  </a:ext>
                </a:extLst>
              </p14:cNvPr>
              <p14:cNvContentPartPr/>
              <p14:nvPr/>
            </p14:nvContentPartPr>
            <p14:xfrm>
              <a:off x="2796120" y="384480"/>
              <a:ext cx="7658280" cy="331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88BC77-18D9-4D42-B369-B5FC8A5804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760" y="375120"/>
                <a:ext cx="767700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882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9773" y="2059459"/>
            <a:ext cx="6161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“</a:t>
            </a:r>
            <a:r>
              <a:rPr lang="en-US" i="1" dirty="0"/>
              <a:t>case</a:t>
            </a:r>
            <a:r>
              <a:rPr lang="en-US" dirty="0"/>
              <a:t>” </a:t>
            </a:r>
            <a:r>
              <a:rPr lang="en-US" i="1" dirty="0"/>
              <a:t> </a:t>
            </a:r>
            <a:r>
              <a:rPr lang="en-US" dirty="0"/>
              <a:t>statement , controlling bits can also have value of “</a:t>
            </a:r>
            <a:r>
              <a:rPr lang="en-US" i="1" dirty="0"/>
              <a:t>x</a:t>
            </a:r>
            <a:r>
              <a:rPr lang="en-US" dirty="0"/>
              <a:t>” and “</a:t>
            </a:r>
            <a:r>
              <a:rPr lang="en-US" i="1" dirty="0"/>
              <a:t>z</a:t>
            </a:r>
            <a:r>
              <a:rPr lang="en-US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values of “</a:t>
            </a:r>
            <a:r>
              <a:rPr lang="en-US" i="1" dirty="0"/>
              <a:t>x</a:t>
            </a:r>
            <a:r>
              <a:rPr lang="en-US" dirty="0"/>
              <a:t>” and “</a:t>
            </a:r>
            <a:r>
              <a:rPr lang="en-US" i="1" dirty="0"/>
              <a:t>z</a:t>
            </a:r>
            <a:r>
              <a:rPr lang="en-US" dirty="0"/>
              <a:t>” are also checked for exact  match with the same values in the controlling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The “</a:t>
            </a:r>
            <a:r>
              <a:rPr lang="en-US" i="1" dirty="0" err="1">
                <a:solidFill>
                  <a:srgbClr val="00B050"/>
                </a:solidFill>
              </a:rPr>
              <a:t>casex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statement treats both “</a:t>
            </a:r>
            <a:r>
              <a:rPr lang="en-US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” and “</a:t>
            </a:r>
            <a:r>
              <a:rPr lang="en-US" i="1" dirty="0">
                <a:solidFill>
                  <a:srgbClr val="00B050"/>
                </a:solidFill>
              </a:rPr>
              <a:t>z</a:t>
            </a:r>
            <a:r>
              <a:rPr lang="en-US" dirty="0">
                <a:solidFill>
                  <a:srgbClr val="00B050"/>
                </a:solidFill>
              </a:rPr>
              <a:t>”  as don’t cares.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means when they are present as input , code won’t check for their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 the right there is a Verilog code of priority encoder with 4 bit input  “</a:t>
            </a:r>
            <a:r>
              <a:rPr lang="en-US" i="1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” and output “y”.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alternative “1xxx” specifies that if w[3] has the value of 1 , then the other inputs are treated as don’t cares and so the output is set to “</a:t>
            </a:r>
            <a:r>
              <a:rPr lang="en-US" i="1" dirty="0"/>
              <a:t>y=3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578" y="1737360"/>
            <a:ext cx="3705742" cy="373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486B0-A366-4B3C-ABDA-6DB6D5DA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9E27E-913E-498D-9156-776248A6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3232-E560-4182-B810-F45864F51AA3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23A6-409A-4D28-BC13-3652C6CF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BBB241-3817-42D9-AF49-148DC3F4C931}"/>
                  </a:ext>
                </a:extLst>
              </p14:cNvPr>
              <p14:cNvContentPartPr/>
              <p14:nvPr/>
            </p14:nvContentPartPr>
            <p14:xfrm>
              <a:off x="4843440" y="3477600"/>
              <a:ext cx="4563720" cy="23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BBB241-3817-42D9-AF49-148DC3F4C9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4080" y="3468240"/>
                <a:ext cx="45824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D7D5E2-33DD-486E-9160-5A8820DD9ED3}"/>
                  </a:ext>
                </a:extLst>
              </p14:cNvPr>
              <p14:cNvContentPartPr/>
              <p14:nvPr/>
            </p14:nvContentPartPr>
            <p14:xfrm>
              <a:off x="7101000" y="282960"/>
              <a:ext cx="4822920" cy="5018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D7D5E2-33DD-486E-9160-5A8820DD9E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1640" y="273600"/>
                <a:ext cx="4841640" cy="50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82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69773" y="2059459"/>
            <a:ext cx="10470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A value is assigned to a variable with a </a:t>
            </a:r>
            <a:r>
              <a:rPr lang="en-US" sz="2200" i="1" dirty="0">
                <a:solidFill>
                  <a:srgbClr val="00B050"/>
                </a:solidFill>
              </a:rPr>
              <a:t>procedural assignment statement</a:t>
            </a:r>
            <a:r>
              <a:rPr lang="en-US" sz="22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two kinds of assignment statements.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Blocking assignments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dirty="0"/>
              <a:t>Non-blocking assignments.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78" y="3900595"/>
            <a:ext cx="2678696" cy="1082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8670" y="3814119"/>
            <a:ext cx="83449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Blocking assignments are denoted by the “=“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B050"/>
                </a:solidFill>
              </a:rPr>
              <a:t>Blocking means that first the assignment statement completes and updates it’s left-hand side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updated left-hand side value is then used for evaluation of  subsequent statements.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8EF4F-958A-4C93-9613-BBD22255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D42E-F23C-488F-8D65-DB22C77B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C44E-3A1B-4C9B-BEA0-D830BF95B822}" type="datetime1">
              <a:rPr lang="en-US" smtClean="0"/>
              <a:t>6/26/2021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BC496F-E446-4FFF-A679-24FE9A45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8A545C-2320-48BB-94F0-69D33EC525FC}"/>
                  </a:ext>
                </a:extLst>
              </p14:cNvPr>
              <p14:cNvContentPartPr/>
              <p14:nvPr/>
            </p14:nvContentPartPr>
            <p14:xfrm>
              <a:off x="2131560" y="1020600"/>
              <a:ext cx="9878760" cy="3973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8A545C-2320-48BB-94F0-69D33EC525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200" y="1011240"/>
                <a:ext cx="9897480" cy="39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04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9773" y="2059458"/>
                <a:ext cx="7455243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At simulation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the statements are evaluated in order.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first statement sets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 to have the summation of current values of “</a:t>
                </a:r>
                <a:r>
                  <a:rPr lang="en-US" sz="2200" i="1" dirty="0"/>
                  <a:t>X</a:t>
                </a:r>
                <a:r>
                  <a:rPr lang="en-US" sz="2200" dirty="0"/>
                  <a:t>” and “</a:t>
                </a:r>
                <a:r>
                  <a:rPr lang="en-US" sz="2200" i="1" dirty="0"/>
                  <a:t>Y</a:t>
                </a:r>
                <a:r>
                  <a:rPr lang="en-US" sz="2200" dirty="0"/>
                  <a:t>”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Then the second statement sets “</a:t>
                </a:r>
                <a:r>
                  <a:rPr lang="en-US" sz="2200" i="1" dirty="0"/>
                  <a:t>p</a:t>
                </a:r>
                <a:r>
                  <a:rPr lang="en-US" sz="2200" dirty="0"/>
                  <a:t>” according to this current value of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2059458"/>
                <a:ext cx="7455243" cy="1785104"/>
              </a:xfrm>
              <a:prstGeom prst="rect">
                <a:avLst/>
              </a:prstGeom>
              <a:blipFill>
                <a:blip r:embed="rId2"/>
                <a:stretch>
                  <a:fillRect l="-981" t="-2389" r="-1717" b="-5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122" y="2566065"/>
            <a:ext cx="2678696" cy="108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21F67-D133-4D65-B8D3-47E216571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6E09-D871-45D9-A10A-DBB7A351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A775-48EC-40FD-887C-A0F4A68F65A6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811C-B114-45BE-91A2-6A72A2F3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A4300-D6A3-4D02-9C54-A7A8A49E985B}"/>
                  </a:ext>
                </a:extLst>
              </p14:cNvPr>
              <p14:cNvContentPartPr/>
              <p14:nvPr/>
            </p14:nvContentPartPr>
            <p14:xfrm>
              <a:off x="10896480" y="3112920"/>
              <a:ext cx="481680" cy="48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A4300-D6A3-4D02-9C54-A7A8A49E98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87120" y="3103560"/>
                <a:ext cx="500400" cy="5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15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69773" y="2059458"/>
                <a:ext cx="745524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2</a:t>
                </a:r>
                <a:r>
                  <a:rPr lang="en-US" sz="2200" baseline="30000" dirty="0"/>
                  <a:t>nd</a:t>
                </a:r>
                <a:r>
                  <a:rPr lang="en-US" sz="2200" dirty="0"/>
                  <a:t> types of assignment statement is non-blocking assignments.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Non-blocking assignments use the “</a:t>
                </a:r>
                <a:r>
                  <a:rPr lang="en-US" sz="2200" i="1" dirty="0"/>
                  <a:t>&lt;=</a:t>
                </a:r>
                <a:r>
                  <a:rPr lang="en-US" sz="2200" dirty="0"/>
                  <a:t>“ symbol.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B050"/>
                    </a:solidFill>
                  </a:rPr>
                  <a:t>At simulation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the statements still are evaluated in order but they both use the value of the variables that exist at the start of simulation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first statement  assigns a new value to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 based on the current value of “</a:t>
                </a:r>
                <a:r>
                  <a:rPr lang="en-US" sz="2200" i="1" dirty="0"/>
                  <a:t>X</a:t>
                </a:r>
                <a:r>
                  <a:rPr lang="en-US" sz="2200" dirty="0"/>
                  <a:t>” and “</a:t>
                </a:r>
                <a:r>
                  <a:rPr lang="en-US" sz="2200" i="1" dirty="0"/>
                  <a:t>Y</a:t>
                </a:r>
                <a:r>
                  <a:rPr lang="en-US" sz="2200" dirty="0"/>
                  <a:t>” 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But “</a:t>
                </a:r>
                <a:r>
                  <a:rPr lang="en-US" sz="2200" i="1" dirty="0"/>
                  <a:t>S</a:t>
                </a:r>
                <a:r>
                  <a:rPr lang="en-US" sz="2200" dirty="0"/>
                  <a:t>” is not actually changed to this value until all statements in the always block have been evaluated.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For this , the value of “</a:t>
                </a:r>
                <a:r>
                  <a:rPr lang="en-US" sz="2200" i="1" dirty="0"/>
                  <a:t>p</a:t>
                </a:r>
                <a:r>
                  <a:rPr lang="en-US" sz="2200" dirty="0"/>
                  <a:t>”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based on the value of “S”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3" y="2059458"/>
                <a:ext cx="7455243" cy="4154984"/>
              </a:xfrm>
              <a:prstGeom prst="rect">
                <a:avLst/>
              </a:prstGeom>
              <a:blipFill>
                <a:blip r:embed="rId2"/>
                <a:stretch>
                  <a:fillRect l="-981" t="-1028" b="-20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854" y="2428061"/>
            <a:ext cx="2949146" cy="886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2E160-865B-4133-8A2D-1EA68ED8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CB692-27CD-4F25-B1EA-726F4DC9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6845-844C-404A-B1FB-0113ED66831A}" type="datetime1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D11A-EA6B-4A28-8EDD-8942D2C0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D2673D-CCA8-4962-ACD1-A9F2988079E2}"/>
                  </a:ext>
                </a:extLst>
              </p14:cNvPr>
              <p14:cNvContentPartPr/>
              <p14:nvPr/>
            </p14:nvContentPartPr>
            <p14:xfrm>
              <a:off x="1688040" y="1976040"/>
              <a:ext cx="10442160" cy="373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D2673D-CCA8-4962-ACD1-A9F2988079E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8680" y="1966680"/>
                <a:ext cx="10460880" cy="37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67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Procedural Assignment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6" y="1796480"/>
            <a:ext cx="5334744" cy="3858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58" y="1804718"/>
            <a:ext cx="4096322" cy="36676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3BCF-3578-4DD9-8A2C-1C56DD5B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5B5A-986B-4C1D-A933-B5D43B5AE978}" type="datetime1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342D1-0D13-4021-9E82-96C9194E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460: VLSI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9D48C1-4BD6-4278-92E5-1ADA9316E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" y="5175366"/>
            <a:ext cx="1099014" cy="1099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583654-0E15-4CCC-B5CF-644BD547A741}"/>
                  </a:ext>
                </a:extLst>
              </p14:cNvPr>
              <p14:cNvContentPartPr/>
              <p14:nvPr/>
            </p14:nvContentPartPr>
            <p14:xfrm>
              <a:off x="2765520" y="470160"/>
              <a:ext cx="8953560" cy="4354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583654-0E15-4CCC-B5CF-644BD547A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6160" y="460800"/>
                <a:ext cx="8972280" cy="43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04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59595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16020</TotalTime>
  <Words>828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Retrospect</vt:lpstr>
      <vt:lpstr>CSE 460: VLSI Design Lab Experiment 2 (Blocking and Non-blocing Statements in Verilog)</vt:lpstr>
      <vt:lpstr>Procedural Statements</vt:lpstr>
      <vt:lpstr>Procedural Statements</vt:lpstr>
      <vt:lpstr>Procedural Statements</vt:lpstr>
      <vt:lpstr>Procedural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</vt:lpstr>
      <vt:lpstr>Procedural Assignment Statements (Non-Blocking)</vt:lpstr>
      <vt:lpstr>Procedural Assignment Statements</vt:lpstr>
      <vt:lpstr>Procedural Assignment Statements (Blocking)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nazmul turjo</cp:lastModifiedBy>
  <cp:revision>143</cp:revision>
  <dcterms:created xsi:type="dcterms:W3CDTF">2020-01-15T14:15:16Z</dcterms:created>
  <dcterms:modified xsi:type="dcterms:W3CDTF">2021-06-26T10:10:31Z</dcterms:modified>
</cp:coreProperties>
</file>