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3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83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1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99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1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4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71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44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76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8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4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3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9C0650-85CA-47F7-9BB6-62FEAA50C6AF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9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外部設計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37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画面レイアウト①　メイン画面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4" name="角丸四角形 3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直線矢印コネクタ 10"/>
          <p:cNvCxnSpPr/>
          <p:nvPr/>
        </p:nvCxnSpPr>
        <p:spPr>
          <a:xfrm flipV="1">
            <a:off x="2829261" y="1602889"/>
            <a:ext cx="1764254" cy="1204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702391" y="107576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地図上にガソリンスタンドを示すアイコン、</a:t>
            </a:r>
            <a:endParaRPr lang="en-US" altLang="ja-JP" dirty="0" smtClean="0"/>
          </a:p>
          <a:p>
            <a:r>
              <a:rPr lang="ja-JP" altLang="en-US" dirty="0" smtClean="0"/>
              <a:t>ユーザの現在地を示すアイコンを表示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ピンチイン・ピンチアウトで拡大縮小、</a:t>
            </a:r>
            <a:endParaRPr lang="en-US" altLang="ja-JP" dirty="0" smtClean="0"/>
          </a:p>
          <a:p>
            <a:r>
              <a:rPr lang="ja-JP" altLang="en-US" dirty="0" smtClean="0"/>
              <a:t>スワイプで</a:t>
            </a:r>
            <a:r>
              <a:rPr lang="ja-JP" altLang="en-US" dirty="0"/>
              <a:t>移動</a:t>
            </a:r>
            <a:r>
              <a:rPr lang="ja-JP" altLang="en-US" dirty="0" smtClean="0"/>
              <a:t>ができる。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6" idx="0"/>
          </p:cNvCxnSpPr>
          <p:nvPr/>
        </p:nvCxnSpPr>
        <p:spPr>
          <a:xfrm flipV="1">
            <a:off x="1073074" y="2902776"/>
            <a:ext cx="3520441" cy="2260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79575" y="251820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フィルター：ダイアログが表示され、</a:t>
            </a:r>
            <a:endParaRPr lang="en-US" altLang="ja-JP" dirty="0"/>
          </a:p>
          <a:p>
            <a:r>
              <a:rPr lang="ja-JP" altLang="en-US" dirty="0" smtClean="0"/>
              <a:t>　　　　　　　　指定したガソリンスタンドの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アイコンのみを表示する</a:t>
            </a:r>
            <a:endParaRPr lang="en-US" altLang="ja-JP" dirty="0" smtClean="0"/>
          </a:p>
        </p:txBody>
      </p:sp>
      <p:cxnSp>
        <p:nvCxnSpPr>
          <p:cNvPr id="23" name="直線矢印コネクタ 22"/>
          <p:cNvCxnSpPr>
            <a:stCxn id="7" idx="0"/>
          </p:cNvCxnSpPr>
          <p:nvPr/>
        </p:nvCxnSpPr>
        <p:spPr>
          <a:xfrm flipV="1">
            <a:off x="2075331" y="4173772"/>
            <a:ext cx="2410608" cy="99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</p:cNvCxnSpPr>
          <p:nvPr/>
        </p:nvCxnSpPr>
        <p:spPr>
          <a:xfrm flipV="1">
            <a:off x="3454996" y="5260488"/>
            <a:ext cx="955639" cy="147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679575" y="3989106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現在地表示：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を現在地中心に表示する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48528" y="507582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住所入力：入力した住所を中心に表示する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106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画面レイアウト②　ダイアログ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21" name="角丸四角形 20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線矢印コネクタ 28"/>
          <p:cNvCxnSpPr/>
          <p:nvPr/>
        </p:nvCxnSpPr>
        <p:spPr>
          <a:xfrm flipV="1">
            <a:off x="1073074" y="3568850"/>
            <a:ext cx="3918474" cy="1594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505226" y="2043953"/>
            <a:ext cx="2918012" cy="3931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106309" y="2899187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6206530" y="3009449"/>
            <a:ext cx="133043" cy="12371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96694" y="282479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ALL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6106309" y="3506536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68971" y="349220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スタンド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4" name="円/楕円 33"/>
          <p:cNvSpPr/>
          <p:nvPr/>
        </p:nvSpPr>
        <p:spPr>
          <a:xfrm>
            <a:off x="6106309" y="4081612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68971" y="406728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スタンド</a:t>
            </a:r>
            <a:r>
              <a:rPr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36" name="円/楕円 35"/>
          <p:cNvSpPr/>
          <p:nvPr/>
        </p:nvSpPr>
        <p:spPr>
          <a:xfrm>
            <a:off x="6106309" y="4656688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568971" y="464235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スタンド</a:t>
            </a:r>
            <a:r>
              <a:rPr lang="en-US" altLang="ja-JP" b="1" dirty="0" smtClean="0"/>
              <a:t>C</a:t>
            </a:r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615144" y="144405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フィルター機能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03096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画面レイアウト③　住所入力画面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21" name="角丸四角形 20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線矢印コネクタ 21"/>
          <p:cNvCxnSpPr/>
          <p:nvPr/>
        </p:nvCxnSpPr>
        <p:spPr>
          <a:xfrm flipV="1">
            <a:off x="3454996" y="4677781"/>
            <a:ext cx="1428976" cy="729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5009479" y="989701"/>
            <a:ext cx="3291840" cy="50560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414684" y="1662057"/>
            <a:ext cx="2542391" cy="3657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71784" y="2049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住所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5571784" y="2818503"/>
            <a:ext cx="2228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803758" y="2996005"/>
            <a:ext cx="731520" cy="516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Btn</a:t>
            </a:r>
            <a:r>
              <a:rPr kumimoji="1" lang="ja-JP" altLang="en-US" dirty="0" smtClean="0">
                <a:solidFill>
                  <a:schemeClr val="tx1"/>
                </a:solidFill>
              </a:rPr>
              <a:t>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784498" y="2996004"/>
            <a:ext cx="731520" cy="516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Btn</a:t>
            </a:r>
            <a:r>
              <a:rPr lang="ja-JP" altLang="en-US" dirty="0">
                <a:solidFill>
                  <a:schemeClr val="tx1"/>
                </a:solidFill>
              </a:rPr>
              <a:t>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6169518" y="3512369"/>
            <a:ext cx="2402537" cy="1165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706524" y="4396313"/>
            <a:ext cx="321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 : </a:t>
            </a:r>
            <a:r>
              <a:rPr kumimoji="1" lang="ja-JP" altLang="en-US" dirty="0" smtClean="0"/>
              <a:t>入力した住所を</a:t>
            </a:r>
            <a:r>
              <a:rPr lang="ja-JP" altLang="en-US" dirty="0" smtClean="0"/>
              <a:t>送信し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メイン画面に戻る</a:t>
            </a:r>
            <a:endParaRPr kumimoji="1" lang="en-US" altLang="ja-JP" dirty="0" smtClean="0"/>
          </a:p>
        </p:txBody>
      </p:sp>
      <p:cxnSp>
        <p:nvCxnSpPr>
          <p:cNvPr id="45" name="直線矢印コネクタ 44"/>
          <p:cNvCxnSpPr>
            <a:stCxn id="42" idx="3"/>
          </p:cNvCxnSpPr>
          <p:nvPr/>
        </p:nvCxnSpPr>
        <p:spPr>
          <a:xfrm>
            <a:off x="7516018" y="3254187"/>
            <a:ext cx="1056037" cy="8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667079" y="314123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CANCEL : </a:t>
            </a:r>
            <a:r>
              <a:rPr lang="ja-JP" altLang="en-US" dirty="0" smtClean="0"/>
              <a:t>入力を破棄して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メイン画面に戻る</a:t>
            </a:r>
            <a:endParaRPr kumimoji="1"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678925" y="250353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○県○市</a:t>
            </a:r>
            <a:r>
              <a:rPr lang="en-US" altLang="ja-JP" sz="1400" dirty="0" smtClean="0"/>
              <a:t>~~~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90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ユースケース図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735403" y="1407208"/>
            <a:ext cx="3295791" cy="5067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26629" y="23959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地図を操作する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11212" y="343131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現在地</a:t>
            </a:r>
            <a:r>
              <a:rPr lang="ja-JP" altLang="en-US" dirty="0" smtClean="0"/>
              <a:t>を表示する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89285" y="531051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表示するガソリンスタンドの</a:t>
            </a:r>
            <a:endParaRPr kumimoji="1" lang="en-US" altLang="ja-JP" dirty="0" smtClean="0"/>
          </a:p>
          <a:p>
            <a:r>
              <a:rPr lang="ja-JP" altLang="en-US" dirty="0" smtClean="0"/>
              <a:t>種類を選択する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26629" y="43639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住所を入力する</a:t>
            </a:r>
            <a:endParaRPr kumimoji="1" lang="en-US" altLang="ja-JP" dirty="0" smtClean="0"/>
          </a:p>
        </p:txBody>
      </p:sp>
      <p:sp>
        <p:nvSpPr>
          <p:cNvPr id="8" name="円/楕円 7"/>
          <p:cNvSpPr/>
          <p:nvPr/>
        </p:nvSpPr>
        <p:spPr>
          <a:xfrm>
            <a:off x="5263618" y="2099271"/>
            <a:ext cx="2326511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263617" y="3140517"/>
            <a:ext cx="2326511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263616" y="4091437"/>
            <a:ext cx="2326511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790556" y="5071875"/>
            <a:ext cx="3185486" cy="1039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8452" y="148634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ガソリンスタンド表示システム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2257064" y="3031931"/>
            <a:ext cx="671331" cy="666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13" idx="4"/>
          </p:cNvCxnSpPr>
          <p:nvPr/>
        </p:nvCxnSpPr>
        <p:spPr>
          <a:xfrm flipH="1">
            <a:off x="2592729" y="3697951"/>
            <a:ext cx="1" cy="666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2223397" y="4363971"/>
            <a:ext cx="369332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592729" y="4363971"/>
            <a:ext cx="335666" cy="335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151663" y="3946331"/>
            <a:ext cx="969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3472405" y="2546430"/>
            <a:ext cx="1791211" cy="1254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9" idx="2"/>
          </p:cNvCxnSpPr>
          <p:nvPr/>
        </p:nvCxnSpPr>
        <p:spPr>
          <a:xfrm flipV="1">
            <a:off x="3456608" y="3597717"/>
            <a:ext cx="1807009" cy="196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10" idx="2"/>
          </p:cNvCxnSpPr>
          <p:nvPr/>
        </p:nvCxnSpPr>
        <p:spPr>
          <a:xfrm>
            <a:off x="3472405" y="3800643"/>
            <a:ext cx="1791211" cy="747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11" idx="2"/>
          </p:cNvCxnSpPr>
          <p:nvPr/>
        </p:nvCxnSpPr>
        <p:spPr>
          <a:xfrm>
            <a:off x="3472404" y="3806833"/>
            <a:ext cx="1318152" cy="1784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02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102</TotalTime>
  <Words>146</Words>
  <Application>Microsoft Office PowerPoint</Application>
  <PresentationFormat>ワイド画面</PresentationFormat>
  <Paragraphs>48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HGｺﾞｼｯｸM</vt:lpstr>
      <vt:lpstr>Arial</vt:lpstr>
      <vt:lpstr>Corbel</vt:lpstr>
      <vt:lpstr>視差</vt:lpstr>
      <vt:lpstr>外部設計</vt:lpstr>
      <vt:lpstr>画面レイアウト①　メイン画面</vt:lpstr>
      <vt:lpstr>画面レイアウト②　ダイアログ</vt:lpstr>
      <vt:lpstr>画面レイアウト③　住所入力画面</vt:lpstr>
      <vt:lpstr>ユースケース図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外部設計</dc:title>
  <dc:creator>naoya</dc:creator>
  <cp:lastModifiedBy>naoya</cp:lastModifiedBy>
  <cp:revision>49</cp:revision>
  <dcterms:created xsi:type="dcterms:W3CDTF">2017-10-02T13:25:08Z</dcterms:created>
  <dcterms:modified xsi:type="dcterms:W3CDTF">2017-10-09T07:52:41Z</dcterms:modified>
</cp:coreProperties>
</file>