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3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9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1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4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1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9C0650-85CA-47F7-9BB6-62FEAA50C6AF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外部設計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3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画面レイアウト①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4" name="角丸四角形 3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 flipV="1">
            <a:off x="2829261" y="1602889"/>
            <a:ext cx="1764254" cy="1204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679575" y="127972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地図上にガソリンスタンドを示すアイコン、</a:t>
            </a:r>
            <a:endParaRPr lang="en-US" altLang="ja-JP" dirty="0" smtClean="0"/>
          </a:p>
          <a:p>
            <a:r>
              <a:rPr lang="ja-JP" altLang="en-US" dirty="0" smtClean="0"/>
              <a:t>ユーザの現在地を示すアイコンを表示する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6" idx="0"/>
          </p:cNvCxnSpPr>
          <p:nvPr/>
        </p:nvCxnSpPr>
        <p:spPr>
          <a:xfrm flipV="1">
            <a:off x="1073074" y="2902776"/>
            <a:ext cx="3520441" cy="226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79575" y="251820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フィルター機能：ダイアログが表示され、</a:t>
            </a:r>
            <a:endParaRPr lang="en-US" altLang="ja-JP" dirty="0"/>
          </a:p>
          <a:p>
            <a:r>
              <a:rPr lang="ja-JP" altLang="en-US" dirty="0" smtClean="0"/>
              <a:t>　　　　　　　　指定したガソリンスタンドの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アイコンのみを表示する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7" idx="0"/>
          </p:cNvCxnSpPr>
          <p:nvPr/>
        </p:nvCxnSpPr>
        <p:spPr>
          <a:xfrm flipV="1">
            <a:off x="2075331" y="4173772"/>
            <a:ext cx="2410608" cy="99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</p:cNvCxnSpPr>
          <p:nvPr/>
        </p:nvCxnSpPr>
        <p:spPr>
          <a:xfrm flipV="1">
            <a:off x="3454996" y="5260488"/>
            <a:ext cx="955639" cy="147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14</TotalTime>
  <Words>37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HGｺﾞｼｯｸM</vt:lpstr>
      <vt:lpstr>Arial</vt:lpstr>
      <vt:lpstr>Corbel</vt:lpstr>
      <vt:lpstr>視差</vt:lpstr>
      <vt:lpstr>外部設計</vt:lpstr>
      <vt:lpstr>画面レイアウト①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外部設計</dc:title>
  <dc:creator>naoya</dc:creator>
  <cp:lastModifiedBy>naoya</cp:lastModifiedBy>
  <cp:revision>10</cp:revision>
  <dcterms:created xsi:type="dcterms:W3CDTF">2017-10-02T13:25:08Z</dcterms:created>
  <dcterms:modified xsi:type="dcterms:W3CDTF">2017-10-02T13:39:15Z</dcterms:modified>
</cp:coreProperties>
</file>