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3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3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836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1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992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61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744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716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44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76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17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00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8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91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4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30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9C0650-85CA-47F7-9BB6-62FEAA50C6AF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118765-6496-4EDD-8846-C172D899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9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外部設計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37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1281" y="115644"/>
            <a:ext cx="10018713" cy="863301"/>
          </a:xfrm>
        </p:spPr>
        <p:txBody>
          <a:bodyPr/>
          <a:lstStyle/>
          <a:p>
            <a:r>
              <a:rPr kumimoji="1" lang="ja-JP" altLang="en-US" dirty="0" smtClean="0"/>
              <a:t>画面レイアウト</a:t>
            </a:r>
            <a:r>
              <a:rPr kumimoji="1" lang="ja-JP" altLang="en-US" dirty="0" smtClean="0"/>
              <a:t>①　メイン画面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473335" y="1075763"/>
            <a:ext cx="3291840" cy="5056094"/>
            <a:chOff x="4647303" y="1118794"/>
            <a:chExt cx="3291840" cy="5056094"/>
          </a:xfrm>
        </p:grpSpPr>
        <p:sp>
          <p:nvSpPr>
            <p:cNvPr id="4" name="角丸四角形 3"/>
            <p:cNvSpPr/>
            <p:nvPr/>
          </p:nvSpPr>
          <p:spPr>
            <a:xfrm>
              <a:off x="4647303" y="1118794"/>
              <a:ext cx="3291840" cy="50560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889350" y="1645921"/>
              <a:ext cx="2807746" cy="307668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dirty="0" smtClean="0">
                  <a:solidFill>
                    <a:schemeClr val="bg1"/>
                  </a:solidFill>
                </a:rPr>
                <a:t>MAP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889350" y="5206701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891607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②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913580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Btn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直線矢印コネクタ 10"/>
          <p:cNvCxnSpPr/>
          <p:nvPr/>
        </p:nvCxnSpPr>
        <p:spPr>
          <a:xfrm flipV="1">
            <a:off x="2829261" y="1602889"/>
            <a:ext cx="1764254" cy="1204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679575" y="1279723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地図上にガソリンスタンドを示すアイコン、</a:t>
            </a:r>
            <a:endParaRPr lang="en-US" altLang="ja-JP" dirty="0" smtClean="0"/>
          </a:p>
          <a:p>
            <a:r>
              <a:rPr lang="ja-JP" altLang="en-US" dirty="0" smtClean="0"/>
              <a:t>ユーザの現在地を示すアイコンを表示する</a:t>
            </a:r>
            <a:endParaRPr lang="en-US" altLang="ja-JP" dirty="0" smtClean="0"/>
          </a:p>
        </p:txBody>
      </p:sp>
      <p:cxnSp>
        <p:nvCxnSpPr>
          <p:cNvPr id="20" name="直線矢印コネクタ 19"/>
          <p:cNvCxnSpPr>
            <a:stCxn id="6" idx="0"/>
          </p:cNvCxnSpPr>
          <p:nvPr/>
        </p:nvCxnSpPr>
        <p:spPr>
          <a:xfrm flipV="1">
            <a:off x="1073074" y="2902776"/>
            <a:ext cx="3520441" cy="2260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679575" y="251820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フィルター：</a:t>
            </a:r>
            <a:r>
              <a:rPr lang="ja-JP" altLang="en-US" dirty="0" smtClean="0"/>
              <a:t>ダイアログが表示され、</a:t>
            </a:r>
            <a:endParaRPr lang="en-US" altLang="ja-JP" dirty="0"/>
          </a:p>
          <a:p>
            <a:r>
              <a:rPr lang="ja-JP" altLang="en-US" dirty="0" smtClean="0"/>
              <a:t>　　　　　　　　指定したガソリンスタンドの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アイコンのみを表示する</a:t>
            </a:r>
            <a:endParaRPr lang="en-US" altLang="ja-JP" dirty="0" smtClean="0"/>
          </a:p>
        </p:txBody>
      </p:sp>
      <p:cxnSp>
        <p:nvCxnSpPr>
          <p:cNvPr id="23" name="直線矢印コネクタ 22"/>
          <p:cNvCxnSpPr>
            <a:stCxn id="7" idx="0"/>
          </p:cNvCxnSpPr>
          <p:nvPr/>
        </p:nvCxnSpPr>
        <p:spPr>
          <a:xfrm flipV="1">
            <a:off x="2075331" y="4173772"/>
            <a:ext cx="2410608" cy="991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</p:cNvCxnSpPr>
          <p:nvPr/>
        </p:nvCxnSpPr>
        <p:spPr>
          <a:xfrm flipV="1">
            <a:off x="3454996" y="5260488"/>
            <a:ext cx="955639" cy="147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679575" y="3989106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現在地表示：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を現在地中心に表示する</a:t>
            </a:r>
            <a:endParaRPr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48528" y="507582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住所入力：入力した住所を中心に表示する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106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1281" y="115644"/>
            <a:ext cx="10018713" cy="863301"/>
          </a:xfrm>
        </p:spPr>
        <p:txBody>
          <a:bodyPr/>
          <a:lstStyle/>
          <a:p>
            <a:r>
              <a:rPr kumimoji="1" lang="ja-JP" altLang="en-US" dirty="0" smtClean="0"/>
              <a:t>画面</a:t>
            </a:r>
            <a:r>
              <a:rPr kumimoji="1" lang="ja-JP" altLang="en-US" dirty="0" smtClean="0"/>
              <a:t>レイアウト②　ダイアログ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73335" y="1075763"/>
            <a:ext cx="3291840" cy="5056094"/>
            <a:chOff x="4647303" y="1118794"/>
            <a:chExt cx="3291840" cy="5056094"/>
          </a:xfrm>
        </p:grpSpPr>
        <p:sp>
          <p:nvSpPr>
            <p:cNvPr id="21" name="角丸四角形 20"/>
            <p:cNvSpPr/>
            <p:nvPr/>
          </p:nvSpPr>
          <p:spPr>
            <a:xfrm>
              <a:off x="4647303" y="1118794"/>
              <a:ext cx="3291840" cy="50560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89350" y="1645921"/>
              <a:ext cx="2807746" cy="307668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dirty="0" smtClean="0">
                  <a:solidFill>
                    <a:schemeClr val="bg1"/>
                  </a:solidFill>
                </a:rPr>
                <a:t>MAP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889350" y="5206701"/>
              <a:ext cx="715384" cy="4840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891607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②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913580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Btn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直線矢印コネクタ 28"/>
          <p:cNvCxnSpPr/>
          <p:nvPr/>
        </p:nvCxnSpPr>
        <p:spPr>
          <a:xfrm flipV="1">
            <a:off x="1073074" y="3568850"/>
            <a:ext cx="3918474" cy="1594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505226" y="2043953"/>
            <a:ext cx="2918012" cy="3931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106309" y="2899187"/>
            <a:ext cx="333487" cy="3550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円/楕円 29"/>
          <p:cNvSpPr/>
          <p:nvPr/>
        </p:nvSpPr>
        <p:spPr>
          <a:xfrm>
            <a:off x="6206530" y="3009449"/>
            <a:ext cx="133043" cy="12371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96694" y="282479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ALL</a:t>
            </a:r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6106309" y="3506536"/>
            <a:ext cx="333487" cy="3550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568971" y="349220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スタンド</a:t>
            </a:r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34" name="円/楕円 33"/>
          <p:cNvSpPr/>
          <p:nvPr/>
        </p:nvSpPr>
        <p:spPr>
          <a:xfrm>
            <a:off x="6106309" y="4081612"/>
            <a:ext cx="333487" cy="3550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68971" y="406728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スタンド</a:t>
            </a:r>
            <a:r>
              <a:rPr lang="en-US" altLang="ja-JP" b="1" dirty="0" smtClean="0"/>
              <a:t>B</a:t>
            </a:r>
            <a:endParaRPr kumimoji="1" lang="ja-JP" altLang="en-US" b="1" dirty="0"/>
          </a:p>
        </p:txBody>
      </p:sp>
      <p:sp>
        <p:nvSpPr>
          <p:cNvPr id="36" name="円/楕円 35"/>
          <p:cNvSpPr/>
          <p:nvPr/>
        </p:nvSpPr>
        <p:spPr>
          <a:xfrm>
            <a:off x="6106309" y="4656688"/>
            <a:ext cx="333487" cy="3550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568971" y="464235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スタンド</a:t>
            </a:r>
            <a:r>
              <a:rPr lang="en-US" altLang="ja-JP" b="1" dirty="0" smtClean="0"/>
              <a:t>C</a:t>
            </a:r>
            <a:endParaRPr kumimoji="1" lang="ja-JP" altLang="en-US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615144" y="144405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フィルター機能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03096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1281" y="115644"/>
            <a:ext cx="10018713" cy="863301"/>
          </a:xfrm>
        </p:spPr>
        <p:txBody>
          <a:bodyPr/>
          <a:lstStyle/>
          <a:p>
            <a:r>
              <a:rPr kumimoji="1" lang="ja-JP" altLang="en-US" dirty="0" smtClean="0"/>
              <a:t>画面</a:t>
            </a:r>
            <a:r>
              <a:rPr kumimoji="1" lang="ja-JP" altLang="en-US" dirty="0" smtClean="0"/>
              <a:t>レイアウト③　住所入力画面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73335" y="1075763"/>
            <a:ext cx="3291840" cy="5056094"/>
            <a:chOff x="4647303" y="1118794"/>
            <a:chExt cx="3291840" cy="5056094"/>
          </a:xfrm>
        </p:grpSpPr>
        <p:sp>
          <p:nvSpPr>
            <p:cNvPr id="21" name="角丸四角形 20"/>
            <p:cNvSpPr/>
            <p:nvPr/>
          </p:nvSpPr>
          <p:spPr>
            <a:xfrm>
              <a:off x="4647303" y="1118794"/>
              <a:ext cx="3291840" cy="505609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89350" y="1645921"/>
              <a:ext cx="2807746" cy="307668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dirty="0" smtClean="0">
                  <a:solidFill>
                    <a:schemeClr val="bg1"/>
                  </a:solidFill>
                </a:rPr>
                <a:t>MAP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889350" y="5206701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891607" y="5208489"/>
              <a:ext cx="715384" cy="4840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Btn</a:t>
              </a:r>
              <a:r>
                <a:rPr kumimoji="1" lang="ja-JP" altLang="en-US" dirty="0" smtClean="0">
                  <a:solidFill>
                    <a:schemeClr val="tx1"/>
                  </a:solidFill>
                </a:rPr>
                <a:t>②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913580" y="5208489"/>
              <a:ext cx="715384" cy="4840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Btn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③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線矢印コネクタ 21"/>
          <p:cNvCxnSpPr/>
          <p:nvPr/>
        </p:nvCxnSpPr>
        <p:spPr>
          <a:xfrm flipV="1">
            <a:off x="3454996" y="4677781"/>
            <a:ext cx="1428976" cy="729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5009479" y="989701"/>
            <a:ext cx="3291840" cy="50560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414684" y="1662057"/>
            <a:ext cx="2542391" cy="3657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71784" y="20493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住所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5571784" y="2818503"/>
            <a:ext cx="22281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803758" y="2996005"/>
            <a:ext cx="731520" cy="516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Btn</a:t>
            </a:r>
            <a:r>
              <a:rPr kumimoji="1" lang="ja-JP" altLang="en-US" dirty="0" smtClean="0">
                <a:solidFill>
                  <a:schemeClr val="tx1"/>
                </a:solidFill>
              </a:rPr>
              <a:t>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784498" y="2996004"/>
            <a:ext cx="731520" cy="5163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Btn</a:t>
            </a:r>
            <a:r>
              <a:rPr lang="ja-JP" altLang="en-US" dirty="0">
                <a:solidFill>
                  <a:schemeClr val="tx1"/>
                </a:solidFill>
              </a:rPr>
              <a:t>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6169518" y="3512369"/>
            <a:ext cx="2402537" cy="1165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706524" y="4396313"/>
            <a:ext cx="3215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 : </a:t>
            </a:r>
            <a:r>
              <a:rPr kumimoji="1" lang="ja-JP" altLang="en-US" dirty="0" smtClean="0"/>
              <a:t>入力した住所を</a:t>
            </a:r>
            <a:r>
              <a:rPr lang="ja-JP" altLang="en-US" dirty="0" smtClean="0"/>
              <a:t>送信し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メイン画面に戻る</a:t>
            </a:r>
            <a:endParaRPr kumimoji="1" lang="en-US" altLang="ja-JP" dirty="0" smtClean="0"/>
          </a:p>
        </p:txBody>
      </p:sp>
      <p:cxnSp>
        <p:nvCxnSpPr>
          <p:cNvPr id="45" name="直線矢印コネクタ 44"/>
          <p:cNvCxnSpPr>
            <a:stCxn id="42" idx="3"/>
          </p:cNvCxnSpPr>
          <p:nvPr/>
        </p:nvCxnSpPr>
        <p:spPr>
          <a:xfrm>
            <a:off x="7516018" y="3254187"/>
            <a:ext cx="1056037" cy="80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667079" y="314123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CANCEL : </a:t>
            </a:r>
            <a:r>
              <a:rPr lang="ja-JP" altLang="en-US" dirty="0" smtClean="0"/>
              <a:t>入力を破棄して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メイン画面に戻る</a:t>
            </a:r>
            <a:endParaRPr kumimoji="1" lang="en-US" altLang="ja-JP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678925" y="250353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○県○市</a:t>
            </a:r>
            <a:r>
              <a:rPr lang="en-US" altLang="ja-JP" sz="1400" dirty="0" smtClean="0"/>
              <a:t>~~~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901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1281" y="115644"/>
            <a:ext cx="10018713" cy="86330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ユースケース図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686383" y="1301676"/>
            <a:ext cx="3295791" cy="47010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02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67</TotalTime>
  <Words>109</Words>
  <Application>Microsoft Office PowerPoint</Application>
  <PresentationFormat>ワイド画面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HGｺﾞｼｯｸM</vt:lpstr>
      <vt:lpstr>Arial</vt:lpstr>
      <vt:lpstr>Corbel</vt:lpstr>
      <vt:lpstr>視差</vt:lpstr>
      <vt:lpstr>外部設計</vt:lpstr>
      <vt:lpstr>画面レイアウト①　メイン画面</vt:lpstr>
      <vt:lpstr>画面レイアウト②　ダイアログ</vt:lpstr>
      <vt:lpstr>画面レイアウト③　住所入力画面</vt:lpstr>
      <vt:lpstr>ユースケース図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外部設計</dc:title>
  <dc:creator>naoya</dc:creator>
  <cp:lastModifiedBy>naoya</cp:lastModifiedBy>
  <cp:revision>42</cp:revision>
  <dcterms:created xsi:type="dcterms:W3CDTF">2017-10-02T13:25:08Z</dcterms:created>
  <dcterms:modified xsi:type="dcterms:W3CDTF">2017-10-03T13:27:58Z</dcterms:modified>
</cp:coreProperties>
</file>