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6470" autoAdjust="0"/>
  </p:normalViewPr>
  <p:slideViewPr>
    <p:cSldViewPr snapToGrid="0">
      <p:cViewPr varScale="1">
        <p:scale>
          <a:sx n="106" d="100"/>
          <a:sy n="106" d="100"/>
        </p:scale>
        <p:origin x="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3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1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5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5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5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4833D-4274-4B3D-93DD-AF2A21F0FF3B}" type="datetimeFigureOut">
              <a:rPr lang="en-US" smtClean="0"/>
              <a:t>11/6/2014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60AFE-8E02-461B-811A-92BEE6FAF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0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372054"/>
            <a:ext cx="7314595" cy="5485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14593" y="1372054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Accuracy 0.9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14593" y="1372054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Accuracy 0.4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4591" y="1372054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Accuracy 0.19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4595" y="1372054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Accuracy 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372054"/>
            <a:ext cx="7314595" cy="5485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72054"/>
            <a:ext cx="7314595" cy="5485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72054"/>
            <a:ext cx="7314595" cy="5485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2054"/>
            <a:ext cx="7314595" cy="54859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2054"/>
            <a:ext cx="7314595" cy="54859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2054"/>
            <a:ext cx="7314595" cy="5485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2054"/>
            <a:ext cx="7314595" cy="5485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4600" y="1386967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VSR 1999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4600" y="1377025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VSR 999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4600" y="1377025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VSR 499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4600" y="1386967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VSR 299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4596" y="1386967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VSR 199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4592" y="1372054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VSR 149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14600" y="1386967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VSR 99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14600" y="1381996"/>
            <a:ext cx="234929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Humidity:</a:t>
            </a:r>
          </a:p>
          <a:p>
            <a:r>
              <a:rPr lang="en-US" dirty="0" smtClean="0"/>
              <a:t>VSR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3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2054"/>
            <a:ext cx="7314595" cy="5485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72054"/>
            <a:ext cx="7314595" cy="5485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4593" y="1372054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Accuracy 1.25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14595" y="1372057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Accuracy 0.99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4593" y="1372056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 </a:t>
            </a:r>
          </a:p>
          <a:p>
            <a:r>
              <a:rPr lang="en-US" dirty="0" smtClean="0"/>
              <a:t>Accuracy 0.49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4593" y="1372055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 </a:t>
            </a:r>
          </a:p>
          <a:p>
            <a:r>
              <a:rPr lang="en-US" dirty="0" smtClean="0"/>
              <a:t>Accuracy 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8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2054"/>
            <a:ext cx="7314595" cy="5485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4594" y="1409334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VSR 2000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4594" y="1372054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VSR 999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4594" y="1372054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VSR 599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14594" y="1406727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VSR 499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14594" y="1406727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VSR 299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14594" y="1406728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VSR 199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14594" y="1409333"/>
            <a:ext cx="27469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Atmospheric Temperature:</a:t>
            </a:r>
          </a:p>
          <a:p>
            <a:r>
              <a:rPr lang="en-US" dirty="0" smtClean="0"/>
              <a:t>VSR 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3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" y="1372054"/>
            <a:ext cx="7314595" cy="5485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" y="1372054"/>
            <a:ext cx="7314595" cy="5485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" y="1372054"/>
            <a:ext cx="7314595" cy="5485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" y="1372054"/>
            <a:ext cx="7314595" cy="54859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" y="1372054"/>
            <a:ext cx="7314595" cy="54859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25020" y="1372060"/>
            <a:ext cx="28425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 Rate at Surface</a:t>
            </a:r>
          </a:p>
          <a:p>
            <a:r>
              <a:rPr lang="en-US" dirty="0" smtClean="0"/>
              <a:t>Accuracy 1.4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25020" y="1372060"/>
            <a:ext cx="28425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 Rate at Surface</a:t>
            </a:r>
          </a:p>
          <a:p>
            <a:r>
              <a:rPr lang="en-US" dirty="0" smtClean="0"/>
              <a:t>Accuracy 0.9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25020" y="1372059"/>
            <a:ext cx="28425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 Rate at Surface</a:t>
            </a:r>
          </a:p>
          <a:p>
            <a:r>
              <a:rPr lang="en-US" dirty="0" smtClean="0"/>
              <a:t>Accuracy 0.49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25020" y="1372058"/>
            <a:ext cx="28425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 Rate at Surface</a:t>
            </a:r>
          </a:p>
          <a:p>
            <a:r>
              <a:rPr lang="en-US" dirty="0" smtClean="0"/>
              <a:t>Accuracy 0.29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25019" y="1372057"/>
            <a:ext cx="28425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 Rate at Surface</a:t>
            </a:r>
          </a:p>
          <a:p>
            <a:r>
              <a:rPr lang="en-US" dirty="0" smtClean="0"/>
              <a:t>Accuracy 0.19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25019" y="1372054"/>
            <a:ext cx="284250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Precipitation Rate at Surface</a:t>
            </a:r>
          </a:p>
          <a:p>
            <a:r>
              <a:rPr lang="en-US" dirty="0" smtClean="0"/>
              <a:t>Accuracy 0.09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8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2054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4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054"/>
            <a:ext cx="7314595" cy="54859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72054"/>
            <a:ext cx="7314595" cy="54859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72054"/>
            <a:ext cx="7314595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Nozomi Hitomi</dc:creator>
  <cp:lastModifiedBy>Nozomi Hitomi</cp:lastModifiedBy>
  <cp:revision>7</cp:revision>
  <dcterms:created xsi:type="dcterms:W3CDTF">2014-11-05T19:44:43Z</dcterms:created>
  <dcterms:modified xsi:type="dcterms:W3CDTF">2014-11-06T18:11:45Z</dcterms:modified>
</cp:coreProperties>
</file>