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132C7-FF2B-6660-3A7E-548A2DE0A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BCE69A-93D2-C2EA-E601-4374F75F3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F7B54-8859-39A2-8EDE-961E2531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1A81-6B15-4AD9-C865-FF00A885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659CB-8D2C-5DD3-1B80-7BD1AB96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2414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1386-2A3C-D1F8-C445-E45775C6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C46BC-2F40-A9F5-688A-A1C290AC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F2F01-D434-834F-7196-47F213D2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3892C-4A48-5DF9-706C-3D32DA94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28C94-B7C3-9E0C-3C95-9CB96A76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516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E895B1-4B13-CAF8-380F-BB11C719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314D9D-D5A7-D886-F9B9-92B251E7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46795-B669-2CBB-B6BD-39115A56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E1EBF-8B81-BE70-F71A-3A424FCA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3E665-BB1B-0A68-C2D1-FF79AA0E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135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634B2-7AE2-D4EF-ED9D-E25275EA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2CF34-A00D-1EE5-D68D-D123902C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A0B2-49AE-1C0F-6DA1-BE8F98ED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6A851-563F-4000-D2CA-16B11511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10A19-4E41-1D69-19DE-28F7BF95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12307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8B62B-8300-A502-4645-EA3860F8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3E4CA-7A34-119F-2DD4-00D579F2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BE0A6-B9FB-2A93-D59F-745C417D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E990-70B1-89B6-7AB4-B9C9E0B3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7D195-88DB-82DF-C72B-DD3E388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141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84471-F52B-8B80-4BD4-721ABE4E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2F995-FAF1-10F1-1544-E3BC4E71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257BB-6633-D801-0DA5-183B1157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71727-C8A7-F3BF-771D-5E1E7797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46652-66D6-4332-4CE2-665503E2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00CA6-EB84-17FA-3D79-C73D452F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350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DAC6-E33F-7F62-1FC9-D971BAFB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E6195-2399-FE05-759B-65E18E51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99DA3-B23F-0F26-886C-59DD882D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F78C41-96BF-D790-8343-1D9344962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F206F2-D941-5819-AA8E-7CD91513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0A46A-10E0-B828-ACE1-0DF65C63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77F384-1884-2527-81EC-3559E45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85FDDC-5F7B-80AA-CD85-B079F245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635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7D43-75C9-50E5-A12B-0F67818E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1B3F9-25F5-1349-A84A-2EBC27AC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CE727F-BE4C-B924-1812-B4E5F0FC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FC4EEF-6A61-4166-A901-07F913D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396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C9C62-0650-C00D-75B4-9976F5B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272C3B-8A04-78C5-2627-CE53CEFD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81B2C-1B9B-86FF-D787-591DBC7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6489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EB0D-4B23-23A2-B764-DD0879CC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66418-D83A-C53E-DC8B-7353320F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865F8-6E8C-BC05-C3AD-E290F461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AEC85-0B86-B64B-C764-2CB162DC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4325-D5DD-ED61-0F6E-9324F3F8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778B1-CDC2-F809-DCF1-54598FDE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179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F05E4-FB37-5339-1BA5-97922C3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116F97-A113-EA54-94E4-F72BDD5E8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86425-1D9B-2F5C-4981-507685629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26F50-F809-25FD-2C08-9C5B68D2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9BBD5-B96D-CD47-37E0-963F57F2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97DE-6E7B-F18F-96C1-FFF2306F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2631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ABCE29-8E15-6BAB-4840-00A5E80B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FE6E0-C205-1199-3C16-F5E56DEA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617F0-D13D-7A64-0CB6-4341167C3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3570-7429-5849-BE87-57604F7C0E67}" type="datetimeFigureOut">
              <a:rPr kumimoji="1" lang="ko-US" altLang="en-US" smtClean="0"/>
              <a:t>2/19/23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0804C-2781-DDEC-6553-2B50C38E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8CB1-2E7A-82D3-CF97-8BF49337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FE79-A941-3D4A-A321-9828BA6B0CFD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0131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8D112C-E425-F02F-A66C-42BD0786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kumimoji="1" lang="en-US" altLang="ko-US" sz="7200" dirty="0" err="1">
                <a:latin typeface="+mn-lt"/>
              </a:rPr>
              <a:t>CryptoCurrency</a:t>
            </a:r>
            <a:endParaRPr kumimoji="1" lang="ko-US" altLang="en-US" sz="7200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2A6FB-C1B4-FE39-7F40-0E36064F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ko-US" dirty="0"/>
              <a:t>Does the Bitcoin leads everything?</a:t>
            </a:r>
            <a:endParaRPr kumimoji="1" lang="ko-US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9E79B-30C9-C1CD-E502-AAB4BD4F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79" y="1101430"/>
            <a:ext cx="2184695" cy="21846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50600B-904F-9FB7-8EA8-56C137C5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69" y="2766805"/>
            <a:ext cx="2660933" cy="2660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58A720-4DF5-00E0-5607-D4789E8A2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451" y="704989"/>
            <a:ext cx="1187043" cy="1187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7F642-10FB-6D0B-177F-1BDFE8437AF9}"/>
              </a:ext>
            </a:extLst>
          </p:cNvPr>
          <p:cNvSpPr txBox="1"/>
          <p:nvPr/>
        </p:nvSpPr>
        <p:spPr>
          <a:xfrm>
            <a:off x="6372435" y="5057039"/>
            <a:ext cx="52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US" dirty="0" err="1"/>
              <a:t>Juwon</a:t>
            </a:r>
            <a:r>
              <a:rPr kumimoji="1" lang="en-US" altLang="ko-US" dirty="0"/>
              <a:t> Lee, Economics and Statistics, Yonsei University</a:t>
            </a:r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259817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80B68-2FAC-EDE5-9011-CF2EB334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US" b="1" dirty="0"/>
              <a:t>The model setting</a:t>
            </a:r>
            <a:endParaRPr kumimoji="1" lang="ko-US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9D8523-6E53-21AE-0A80-AFE3266C9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299" y="1690688"/>
                <a:ext cx="11972925" cy="45323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𝐵𝑖𝑡𝑐𝑜𝑖𝑛</m:t>
                          </m:r>
                        </m:e>
                      </m:acc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𝐸𝑡h𝑒𝑟𝑒𝑢𝑚</m:t>
                      </m:r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𝑇𝑒𝑡h𝑒𝑟</m:t>
                      </m:r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𝐵𝑁𝐵</m:t>
                      </m:r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𝑋𝑅𝑃</m:t>
                      </m:r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𝐷𝑜𝑔𝑒𝑐𝑜𝑖𝑛</m:t>
                      </m:r>
                      <m:r>
                        <a:rPr kumimoji="1" lang="en-US" altLang="ko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US" dirty="0"/>
              </a:p>
              <a:p>
                <a:pPr marL="0" indent="0">
                  <a:buNone/>
                </a:pPr>
                <a:endParaRPr kumimoji="1" lang="en-US" altLang="ko-US" dirty="0"/>
              </a:p>
              <a:p>
                <a:pPr marL="0" indent="0">
                  <a:buNone/>
                </a:pPr>
                <a:r>
                  <a:rPr kumimoji="1" lang="en-US" altLang="ko-US" dirty="0"/>
                  <a:t>	We focus on the percentage change of each coin,</a:t>
                </a:r>
              </a:p>
              <a:p>
                <a:pPr marL="0" indent="0">
                  <a:buNone/>
                </a:pPr>
                <a:r>
                  <a:rPr kumimoji="1" lang="en-US" altLang="ko-US" dirty="0"/>
                  <a:t>	from </a:t>
                </a:r>
                <a:r>
                  <a:rPr kumimoji="1" lang="en-US" altLang="ko-US" dirty="0" err="1"/>
                  <a:t>investing.com</a:t>
                </a:r>
                <a:endParaRPr kumimoji="1" lang="en-US" altLang="ko-US" dirty="0"/>
              </a:p>
              <a:p>
                <a:pPr marL="0" indent="0">
                  <a:buNone/>
                </a:pPr>
                <a:endParaRPr kumimoji="1" lang="en-US" altLang="ko-US" dirty="0"/>
              </a:p>
              <a:p>
                <a:pPr marL="0" indent="0">
                  <a:buNone/>
                </a:pPr>
                <a:r>
                  <a:rPr kumimoji="1" lang="en-US" altLang="ko-US" dirty="0"/>
                  <a:t>	Take 6 coins remaining more than 5 years, so I can take</a:t>
                </a:r>
              </a:p>
              <a:p>
                <a:pPr marL="0" indent="0">
                  <a:buNone/>
                </a:pPr>
                <a:r>
                  <a:rPr kumimoji="1" lang="en-US" altLang="ko-US" dirty="0"/>
                  <a:t>	Bitcoin, Ethereum, Tether, BNB, XRP, and Dogecoin.	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9D8523-6E53-21AE-0A80-AFE3266C9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" y="1690688"/>
                <a:ext cx="11972925" cy="4532313"/>
              </a:xfrm>
              <a:blipFill>
                <a:blip r:embed="rId2"/>
                <a:stretch>
                  <a:fillRect t="-1393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98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4D6AE-092F-576C-5C61-311355F3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72A52-B1C5-F29D-F2B9-6C8B4D9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92623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CryptoCurrency</vt:lpstr>
      <vt:lpstr>The model setting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주원 이</dc:creator>
  <cp:lastModifiedBy>주원 이</cp:lastModifiedBy>
  <cp:revision>1</cp:revision>
  <dcterms:created xsi:type="dcterms:W3CDTF">2023-02-20T05:11:34Z</dcterms:created>
  <dcterms:modified xsi:type="dcterms:W3CDTF">2023-02-20T05:25:17Z</dcterms:modified>
</cp:coreProperties>
</file>