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27"/>
  </p:notesMasterIdLst>
  <p:handoutMasterIdLst>
    <p:handoutMasterId r:id="rId28"/>
  </p:handoutMasterIdLst>
  <p:sldIdLst>
    <p:sldId id="350" r:id="rId2"/>
    <p:sldId id="342" r:id="rId3"/>
    <p:sldId id="355" r:id="rId4"/>
    <p:sldId id="343" r:id="rId5"/>
    <p:sldId id="344" r:id="rId6"/>
    <p:sldId id="345" r:id="rId7"/>
    <p:sldId id="353" r:id="rId8"/>
    <p:sldId id="354" r:id="rId9"/>
    <p:sldId id="357" r:id="rId10"/>
    <p:sldId id="358" r:id="rId11"/>
    <p:sldId id="359" r:id="rId12"/>
    <p:sldId id="360" r:id="rId13"/>
    <p:sldId id="361" r:id="rId14"/>
    <p:sldId id="362" r:id="rId15"/>
    <p:sldId id="364" r:id="rId16"/>
    <p:sldId id="363" r:id="rId17"/>
    <p:sldId id="365" r:id="rId18"/>
    <p:sldId id="366" r:id="rId19"/>
    <p:sldId id="367" r:id="rId20"/>
    <p:sldId id="368" r:id="rId21"/>
    <p:sldId id="369" r:id="rId22"/>
    <p:sldId id="370" r:id="rId23"/>
    <p:sldId id="371" r:id="rId24"/>
    <p:sldId id="356" r:id="rId25"/>
    <p:sldId id="349"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040"/>
    <a:srgbClr val="09385E"/>
    <a:srgbClr val="6CA410"/>
    <a:srgbClr val="A3A3A3"/>
    <a:srgbClr val="FCB040"/>
    <a:srgbClr val="037CCF"/>
    <a:srgbClr val="F5C247"/>
    <a:srgbClr val="B5D301"/>
    <a:srgbClr val="022A40"/>
    <a:srgbClr val="3AB5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45" autoAdjust="0"/>
    <p:restoredTop sz="93901" autoAdjust="0"/>
  </p:normalViewPr>
  <p:slideViewPr>
    <p:cSldViewPr>
      <p:cViewPr varScale="1">
        <p:scale>
          <a:sx n="78" d="100"/>
          <a:sy n="78" d="100"/>
        </p:scale>
        <p:origin x="368" y="52"/>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7/21/2023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a:t>
            </a:fld>
            <a:endParaRPr lang="en-US"/>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7/21/2023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a:t>
            </a:fld>
            <a:endParaRPr lang="en-US"/>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chemeClr val="accent1"/>
            </a:gs>
            <a:gs pos="100000">
              <a:schemeClr val="accent2"/>
            </a:gs>
          </a:gsLst>
          <a:lin ang="2700000" scaled="0"/>
          <a:tileRect/>
        </a:gradFill>
        <a:effectLst/>
      </p:bgPr>
    </p:bg>
    <p:spTree>
      <p:nvGrpSpPr>
        <p:cNvPr id="1" name=""/>
        <p:cNvGrpSpPr/>
        <p:nvPr/>
      </p:nvGrpSpPr>
      <p:grpSpPr>
        <a:xfrm>
          <a:off x="0" y="0"/>
          <a:ext cx="0" cy="0"/>
          <a:chOff x="0" y="0"/>
          <a:chExt cx="0" cy="0"/>
        </a:xfrm>
      </p:grpSpPr>
      <p:grpSp>
        <p:nvGrpSpPr>
          <p:cNvPr id="8" name="Graphic 13">
            <a:extLst>
              <a:ext uri="{FF2B5EF4-FFF2-40B4-BE49-F238E27FC236}">
                <a16:creationId xmlns:a16="http://schemas.microsoft.com/office/drawing/2014/main" id="{0C92A0E3-6AAB-4945-8359-F35FA5263828}"/>
              </a:ext>
            </a:extLst>
          </p:cNvPr>
          <p:cNvGrpSpPr/>
          <p:nvPr userDrawn="1"/>
        </p:nvGrpSpPr>
        <p:grpSpPr>
          <a:xfrm>
            <a:off x="76200" y="128253"/>
            <a:ext cx="8468147" cy="5144172"/>
            <a:chOff x="339608" y="0"/>
            <a:chExt cx="8468147" cy="5144172"/>
          </a:xfrm>
          <a:solidFill>
            <a:srgbClr val="FFFFFF">
              <a:alpha val="16000"/>
            </a:srgbClr>
          </a:solidFill>
        </p:grpSpPr>
        <p:sp>
          <p:nvSpPr>
            <p:cNvPr id="9" name="Freeform: Shape 9">
              <a:extLst>
                <a:ext uri="{FF2B5EF4-FFF2-40B4-BE49-F238E27FC236}">
                  <a16:creationId xmlns:a16="http://schemas.microsoft.com/office/drawing/2014/main" id="{E2E34B0B-5AB5-2148-93AD-7213085EBFB6}"/>
                </a:ext>
              </a:extLst>
            </p:cNvPr>
            <p:cNvSpPr/>
            <p:nvPr/>
          </p:nvSpPr>
          <p:spPr>
            <a:xfrm>
              <a:off x="8771420" y="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0" name="Freeform: Shape 12">
              <a:extLst>
                <a:ext uri="{FF2B5EF4-FFF2-40B4-BE49-F238E27FC236}">
                  <a16:creationId xmlns:a16="http://schemas.microsoft.com/office/drawing/2014/main" id="{19859BB2-49AF-B046-86F6-3C8402BAF68E}"/>
                </a:ext>
              </a:extLst>
            </p:cNvPr>
            <p:cNvSpPr/>
            <p:nvPr/>
          </p:nvSpPr>
          <p:spPr>
            <a:xfrm>
              <a:off x="8771420" y="2689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1" name="Freeform: Shape 14">
              <a:extLst>
                <a:ext uri="{FF2B5EF4-FFF2-40B4-BE49-F238E27FC236}">
                  <a16:creationId xmlns:a16="http://schemas.microsoft.com/office/drawing/2014/main" id="{2F773FF8-5496-9046-B7FA-DAB70BEEDA2E}"/>
                </a:ext>
              </a:extLst>
            </p:cNvPr>
            <p:cNvSpPr/>
            <p:nvPr/>
          </p:nvSpPr>
          <p:spPr>
            <a:xfrm>
              <a:off x="8771420" y="53721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2" name="Freeform: Shape 15">
              <a:extLst>
                <a:ext uri="{FF2B5EF4-FFF2-40B4-BE49-F238E27FC236}">
                  <a16:creationId xmlns:a16="http://schemas.microsoft.com/office/drawing/2014/main" id="{0FC046B7-5532-6644-9207-E385F8F7F76D}"/>
                </a:ext>
              </a:extLst>
            </p:cNvPr>
            <p:cNvSpPr/>
            <p:nvPr/>
          </p:nvSpPr>
          <p:spPr>
            <a:xfrm>
              <a:off x="8771420" y="80615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3" name="Freeform: Shape 16">
              <a:extLst>
                <a:ext uri="{FF2B5EF4-FFF2-40B4-BE49-F238E27FC236}">
                  <a16:creationId xmlns:a16="http://schemas.microsoft.com/office/drawing/2014/main" id="{8DB4530F-FD1B-9341-B21C-EBB1E3FD96E7}"/>
                </a:ext>
              </a:extLst>
            </p:cNvPr>
            <p:cNvSpPr/>
            <p:nvPr/>
          </p:nvSpPr>
          <p:spPr>
            <a:xfrm>
              <a:off x="8771420" y="107509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4" name="Freeform: Shape 17">
              <a:extLst>
                <a:ext uri="{FF2B5EF4-FFF2-40B4-BE49-F238E27FC236}">
                  <a16:creationId xmlns:a16="http://schemas.microsoft.com/office/drawing/2014/main" id="{C0A8B043-858E-0143-9815-E37CD6090F23}"/>
                </a:ext>
              </a:extLst>
            </p:cNvPr>
            <p:cNvSpPr/>
            <p:nvPr/>
          </p:nvSpPr>
          <p:spPr>
            <a:xfrm>
              <a:off x="8771420" y="1344033"/>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5" name="Freeform: Shape 18">
              <a:extLst>
                <a:ext uri="{FF2B5EF4-FFF2-40B4-BE49-F238E27FC236}">
                  <a16:creationId xmlns:a16="http://schemas.microsoft.com/office/drawing/2014/main" id="{AF0953E9-08AE-DC48-AC21-EE30DDD4CC8B}"/>
                </a:ext>
              </a:extLst>
            </p:cNvPr>
            <p:cNvSpPr/>
            <p:nvPr/>
          </p:nvSpPr>
          <p:spPr>
            <a:xfrm>
              <a:off x="8771420" y="161297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6" name="Freeform: Shape 19">
              <a:extLst>
                <a:ext uri="{FF2B5EF4-FFF2-40B4-BE49-F238E27FC236}">
                  <a16:creationId xmlns:a16="http://schemas.microsoft.com/office/drawing/2014/main" id="{9E149366-8E59-9F48-96C6-8DDEA5E1262B}"/>
                </a:ext>
              </a:extLst>
            </p:cNvPr>
            <p:cNvSpPr/>
            <p:nvPr/>
          </p:nvSpPr>
          <p:spPr>
            <a:xfrm>
              <a:off x="8771420" y="188191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7" name="Freeform: Shape 20">
              <a:extLst>
                <a:ext uri="{FF2B5EF4-FFF2-40B4-BE49-F238E27FC236}">
                  <a16:creationId xmlns:a16="http://schemas.microsoft.com/office/drawing/2014/main" id="{5EB0DFB4-EADC-0F4E-B57E-AF0FE620C349}"/>
                </a:ext>
              </a:extLst>
            </p:cNvPr>
            <p:cNvSpPr/>
            <p:nvPr/>
          </p:nvSpPr>
          <p:spPr>
            <a:xfrm>
              <a:off x="8771420" y="215085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8" name="Freeform: Shape 21">
              <a:extLst>
                <a:ext uri="{FF2B5EF4-FFF2-40B4-BE49-F238E27FC236}">
                  <a16:creationId xmlns:a16="http://schemas.microsoft.com/office/drawing/2014/main" id="{0BF3B19F-2038-0B43-A6B8-E66470DEC182}"/>
                </a:ext>
              </a:extLst>
            </p:cNvPr>
            <p:cNvSpPr/>
            <p:nvPr/>
          </p:nvSpPr>
          <p:spPr>
            <a:xfrm>
              <a:off x="8771420" y="241912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9" name="Freeform: Shape 22">
              <a:extLst>
                <a:ext uri="{FF2B5EF4-FFF2-40B4-BE49-F238E27FC236}">
                  <a16:creationId xmlns:a16="http://schemas.microsoft.com/office/drawing/2014/main" id="{6AE9E33B-F671-054C-9C73-508B5D40ADA0}"/>
                </a:ext>
              </a:extLst>
            </p:cNvPr>
            <p:cNvSpPr/>
            <p:nvPr/>
          </p:nvSpPr>
          <p:spPr>
            <a:xfrm>
              <a:off x="8771420" y="268806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0" name="Freeform: Shape 23">
              <a:extLst>
                <a:ext uri="{FF2B5EF4-FFF2-40B4-BE49-F238E27FC236}">
                  <a16:creationId xmlns:a16="http://schemas.microsoft.com/office/drawing/2014/main" id="{3A026088-F400-B246-A5D8-A6BE35F535DE}"/>
                </a:ext>
              </a:extLst>
            </p:cNvPr>
            <p:cNvSpPr/>
            <p:nvPr/>
          </p:nvSpPr>
          <p:spPr>
            <a:xfrm>
              <a:off x="8771420" y="2957008"/>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1" name="Freeform: Shape 24">
              <a:extLst>
                <a:ext uri="{FF2B5EF4-FFF2-40B4-BE49-F238E27FC236}">
                  <a16:creationId xmlns:a16="http://schemas.microsoft.com/office/drawing/2014/main" id="{EE6EA634-1CDD-FC44-B1A6-3A6632A63B56}"/>
                </a:ext>
              </a:extLst>
            </p:cNvPr>
            <p:cNvSpPr/>
            <p:nvPr/>
          </p:nvSpPr>
          <p:spPr>
            <a:xfrm>
              <a:off x="8771420" y="3225949"/>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2" name="Freeform: Shape 25">
              <a:extLst>
                <a:ext uri="{FF2B5EF4-FFF2-40B4-BE49-F238E27FC236}">
                  <a16:creationId xmlns:a16="http://schemas.microsoft.com/office/drawing/2014/main" id="{A4A7B781-9569-0C43-8BE5-A951CBD05980}"/>
                </a:ext>
              </a:extLst>
            </p:cNvPr>
            <p:cNvSpPr/>
            <p:nvPr/>
          </p:nvSpPr>
          <p:spPr>
            <a:xfrm>
              <a:off x="8771420" y="349489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3" name="Freeform: Shape 26">
              <a:extLst>
                <a:ext uri="{FF2B5EF4-FFF2-40B4-BE49-F238E27FC236}">
                  <a16:creationId xmlns:a16="http://schemas.microsoft.com/office/drawing/2014/main" id="{2A76E9C8-7FD9-2E4A-BF65-A08D0F31129C}"/>
                </a:ext>
              </a:extLst>
            </p:cNvPr>
            <p:cNvSpPr/>
            <p:nvPr/>
          </p:nvSpPr>
          <p:spPr>
            <a:xfrm>
              <a:off x="8771420" y="376383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4" name="Freeform: Shape 27">
              <a:extLst>
                <a:ext uri="{FF2B5EF4-FFF2-40B4-BE49-F238E27FC236}">
                  <a16:creationId xmlns:a16="http://schemas.microsoft.com/office/drawing/2014/main" id="{39C01DDD-2D62-3246-9BFC-ECFB2A09EA86}"/>
                </a:ext>
              </a:extLst>
            </p:cNvPr>
            <p:cNvSpPr/>
            <p:nvPr/>
          </p:nvSpPr>
          <p:spPr>
            <a:xfrm>
              <a:off x="8771420" y="403210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5" name="Freeform: Shape 28">
              <a:extLst>
                <a:ext uri="{FF2B5EF4-FFF2-40B4-BE49-F238E27FC236}">
                  <a16:creationId xmlns:a16="http://schemas.microsoft.com/office/drawing/2014/main" id="{0FF26AC7-AB00-F945-8A83-ED2652FABC72}"/>
                </a:ext>
              </a:extLst>
            </p:cNvPr>
            <p:cNvSpPr/>
            <p:nvPr/>
          </p:nvSpPr>
          <p:spPr>
            <a:xfrm>
              <a:off x="8771420" y="43010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6" name="Freeform: Shape 29">
              <a:extLst>
                <a:ext uri="{FF2B5EF4-FFF2-40B4-BE49-F238E27FC236}">
                  <a16:creationId xmlns:a16="http://schemas.microsoft.com/office/drawing/2014/main" id="{067512C0-52ED-114D-AE66-922AE0968661}"/>
                </a:ext>
              </a:extLst>
            </p:cNvPr>
            <p:cNvSpPr/>
            <p:nvPr/>
          </p:nvSpPr>
          <p:spPr>
            <a:xfrm>
              <a:off x="8771420" y="456998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7" name="Freeform: Shape 30">
              <a:extLst>
                <a:ext uri="{FF2B5EF4-FFF2-40B4-BE49-F238E27FC236}">
                  <a16:creationId xmlns:a16="http://schemas.microsoft.com/office/drawing/2014/main" id="{02BA6ECF-940E-8B47-ADE8-A459181702B5}"/>
                </a:ext>
              </a:extLst>
            </p:cNvPr>
            <p:cNvSpPr/>
            <p:nvPr/>
          </p:nvSpPr>
          <p:spPr>
            <a:xfrm>
              <a:off x="8771420" y="483892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8" name="Freeform: Shape 31">
              <a:extLst>
                <a:ext uri="{FF2B5EF4-FFF2-40B4-BE49-F238E27FC236}">
                  <a16:creationId xmlns:a16="http://schemas.microsoft.com/office/drawing/2014/main" id="{CAA4E1F0-945E-A942-A756-E9067DAB8E4C}"/>
                </a:ext>
              </a:extLst>
            </p:cNvPr>
            <p:cNvSpPr/>
            <p:nvPr/>
          </p:nvSpPr>
          <p:spPr>
            <a:xfrm>
              <a:off x="8771420" y="510786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9" name="Freeform: Shape 32">
              <a:extLst>
                <a:ext uri="{FF2B5EF4-FFF2-40B4-BE49-F238E27FC236}">
                  <a16:creationId xmlns:a16="http://schemas.microsoft.com/office/drawing/2014/main" id="{9A973DB9-0711-4943-8D76-895C11AC2898}"/>
                </a:ext>
              </a:extLst>
            </p:cNvPr>
            <p:cNvSpPr/>
            <p:nvPr/>
          </p:nvSpPr>
          <p:spPr>
            <a:xfrm>
              <a:off x="8498905" y="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0" name="Freeform: Shape 33">
              <a:extLst>
                <a:ext uri="{FF2B5EF4-FFF2-40B4-BE49-F238E27FC236}">
                  <a16:creationId xmlns:a16="http://schemas.microsoft.com/office/drawing/2014/main" id="{9C816BF4-7458-6C4A-8543-62F49D68926C}"/>
                </a:ext>
              </a:extLst>
            </p:cNvPr>
            <p:cNvSpPr/>
            <p:nvPr/>
          </p:nvSpPr>
          <p:spPr>
            <a:xfrm>
              <a:off x="8498905" y="2689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1" name="Freeform: Shape 34">
              <a:extLst>
                <a:ext uri="{FF2B5EF4-FFF2-40B4-BE49-F238E27FC236}">
                  <a16:creationId xmlns:a16="http://schemas.microsoft.com/office/drawing/2014/main" id="{3CFEDA05-9C80-0D48-B11F-C3F4A198AE6B}"/>
                </a:ext>
              </a:extLst>
            </p:cNvPr>
            <p:cNvSpPr/>
            <p:nvPr/>
          </p:nvSpPr>
          <p:spPr>
            <a:xfrm>
              <a:off x="8498905" y="53721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2" name="Freeform: Shape 35">
              <a:extLst>
                <a:ext uri="{FF2B5EF4-FFF2-40B4-BE49-F238E27FC236}">
                  <a16:creationId xmlns:a16="http://schemas.microsoft.com/office/drawing/2014/main" id="{E2FBCFB7-1C1E-724D-9E87-E6402313B0BF}"/>
                </a:ext>
              </a:extLst>
            </p:cNvPr>
            <p:cNvSpPr/>
            <p:nvPr/>
          </p:nvSpPr>
          <p:spPr>
            <a:xfrm>
              <a:off x="8498905" y="80615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3" name="Freeform: Shape 36">
              <a:extLst>
                <a:ext uri="{FF2B5EF4-FFF2-40B4-BE49-F238E27FC236}">
                  <a16:creationId xmlns:a16="http://schemas.microsoft.com/office/drawing/2014/main" id="{8A69A09D-590A-414B-839C-205F8DDD0737}"/>
                </a:ext>
              </a:extLst>
            </p:cNvPr>
            <p:cNvSpPr/>
            <p:nvPr/>
          </p:nvSpPr>
          <p:spPr>
            <a:xfrm>
              <a:off x="8498905" y="107509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4" name="Freeform: Shape 37">
              <a:extLst>
                <a:ext uri="{FF2B5EF4-FFF2-40B4-BE49-F238E27FC236}">
                  <a16:creationId xmlns:a16="http://schemas.microsoft.com/office/drawing/2014/main" id="{56F63945-7ED3-F946-81DA-3076B2AF038F}"/>
                </a:ext>
              </a:extLst>
            </p:cNvPr>
            <p:cNvSpPr/>
            <p:nvPr/>
          </p:nvSpPr>
          <p:spPr>
            <a:xfrm>
              <a:off x="8498905" y="1344033"/>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5" name="Freeform: Shape 38">
              <a:extLst>
                <a:ext uri="{FF2B5EF4-FFF2-40B4-BE49-F238E27FC236}">
                  <a16:creationId xmlns:a16="http://schemas.microsoft.com/office/drawing/2014/main" id="{425E22CE-4743-AF46-8DB5-1EFA0063188D}"/>
                </a:ext>
              </a:extLst>
            </p:cNvPr>
            <p:cNvSpPr/>
            <p:nvPr/>
          </p:nvSpPr>
          <p:spPr>
            <a:xfrm>
              <a:off x="8498905" y="161297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6" name="Freeform: Shape 39">
              <a:extLst>
                <a:ext uri="{FF2B5EF4-FFF2-40B4-BE49-F238E27FC236}">
                  <a16:creationId xmlns:a16="http://schemas.microsoft.com/office/drawing/2014/main" id="{F02D8994-A871-BB41-9B44-824641978596}"/>
                </a:ext>
              </a:extLst>
            </p:cNvPr>
            <p:cNvSpPr/>
            <p:nvPr/>
          </p:nvSpPr>
          <p:spPr>
            <a:xfrm>
              <a:off x="8498905" y="188191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7" name="Freeform: Shape 40">
              <a:extLst>
                <a:ext uri="{FF2B5EF4-FFF2-40B4-BE49-F238E27FC236}">
                  <a16:creationId xmlns:a16="http://schemas.microsoft.com/office/drawing/2014/main" id="{18F8BEFF-E658-E940-8F6D-E4A9C38FC4E5}"/>
                </a:ext>
              </a:extLst>
            </p:cNvPr>
            <p:cNvSpPr/>
            <p:nvPr/>
          </p:nvSpPr>
          <p:spPr>
            <a:xfrm>
              <a:off x="8498905" y="215085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8" name="Freeform: Shape 41">
              <a:extLst>
                <a:ext uri="{FF2B5EF4-FFF2-40B4-BE49-F238E27FC236}">
                  <a16:creationId xmlns:a16="http://schemas.microsoft.com/office/drawing/2014/main" id="{42F1E438-E71F-5743-B1B0-562372AF4ABA}"/>
                </a:ext>
              </a:extLst>
            </p:cNvPr>
            <p:cNvSpPr/>
            <p:nvPr/>
          </p:nvSpPr>
          <p:spPr>
            <a:xfrm>
              <a:off x="8498905" y="241912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9" name="Freeform: Shape 42">
              <a:extLst>
                <a:ext uri="{FF2B5EF4-FFF2-40B4-BE49-F238E27FC236}">
                  <a16:creationId xmlns:a16="http://schemas.microsoft.com/office/drawing/2014/main" id="{BCDA92D1-F4E0-F248-BFD2-46816771396E}"/>
                </a:ext>
              </a:extLst>
            </p:cNvPr>
            <p:cNvSpPr/>
            <p:nvPr/>
          </p:nvSpPr>
          <p:spPr>
            <a:xfrm>
              <a:off x="8498905" y="268806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0" name="Freeform: Shape 43">
              <a:extLst>
                <a:ext uri="{FF2B5EF4-FFF2-40B4-BE49-F238E27FC236}">
                  <a16:creationId xmlns:a16="http://schemas.microsoft.com/office/drawing/2014/main" id="{D791C63C-1CA6-B54B-9284-9DE519084544}"/>
                </a:ext>
              </a:extLst>
            </p:cNvPr>
            <p:cNvSpPr/>
            <p:nvPr/>
          </p:nvSpPr>
          <p:spPr>
            <a:xfrm>
              <a:off x="8498905" y="2957008"/>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1" name="Freeform: Shape 44">
              <a:extLst>
                <a:ext uri="{FF2B5EF4-FFF2-40B4-BE49-F238E27FC236}">
                  <a16:creationId xmlns:a16="http://schemas.microsoft.com/office/drawing/2014/main" id="{9E779FA3-B075-A143-A60D-B5AF9F08CB97}"/>
                </a:ext>
              </a:extLst>
            </p:cNvPr>
            <p:cNvSpPr/>
            <p:nvPr/>
          </p:nvSpPr>
          <p:spPr>
            <a:xfrm>
              <a:off x="8498905" y="3225949"/>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2" name="Freeform: Shape 45">
              <a:extLst>
                <a:ext uri="{FF2B5EF4-FFF2-40B4-BE49-F238E27FC236}">
                  <a16:creationId xmlns:a16="http://schemas.microsoft.com/office/drawing/2014/main" id="{56AC48CC-AAC0-0F42-AB5E-7457288EDD46}"/>
                </a:ext>
              </a:extLst>
            </p:cNvPr>
            <p:cNvSpPr/>
            <p:nvPr/>
          </p:nvSpPr>
          <p:spPr>
            <a:xfrm>
              <a:off x="8498905" y="349489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3" name="Freeform: Shape 46">
              <a:extLst>
                <a:ext uri="{FF2B5EF4-FFF2-40B4-BE49-F238E27FC236}">
                  <a16:creationId xmlns:a16="http://schemas.microsoft.com/office/drawing/2014/main" id="{6A04CA28-9C52-BB47-B8EF-61D4D117D214}"/>
                </a:ext>
              </a:extLst>
            </p:cNvPr>
            <p:cNvSpPr/>
            <p:nvPr/>
          </p:nvSpPr>
          <p:spPr>
            <a:xfrm>
              <a:off x="8498905" y="376383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4" name="Freeform: Shape 47">
              <a:extLst>
                <a:ext uri="{FF2B5EF4-FFF2-40B4-BE49-F238E27FC236}">
                  <a16:creationId xmlns:a16="http://schemas.microsoft.com/office/drawing/2014/main" id="{07EB5443-6332-3045-AAA7-4144591D8314}"/>
                </a:ext>
              </a:extLst>
            </p:cNvPr>
            <p:cNvSpPr/>
            <p:nvPr/>
          </p:nvSpPr>
          <p:spPr>
            <a:xfrm>
              <a:off x="8498905" y="403210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5" name="Freeform: Shape 48">
              <a:extLst>
                <a:ext uri="{FF2B5EF4-FFF2-40B4-BE49-F238E27FC236}">
                  <a16:creationId xmlns:a16="http://schemas.microsoft.com/office/drawing/2014/main" id="{C7069987-8AA0-D040-904E-7AABCA5D81F2}"/>
                </a:ext>
              </a:extLst>
            </p:cNvPr>
            <p:cNvSpPr/>
            <p:nvPr/>
          </p:nvSpPr>
          <p:spPr>
            <a:xfrm>
              <a:off x="8498905" y="43010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6" name="Freeform: Shape 49">
              <a:extLst>
                <a:ext uri="{FF2B5EF4-FFF2-40B4-BE49-F238E27FC236}">
                  <a16:creationId xmlns:a16="http://schemas.microsoft.com/office/drawing/2014/main" id="{575EE2B6-E535-8E4A-9EC3-91805414A44A}"/>
                </a:ext>
              </a:extLst>
            </p:cNvPr>
            <p:cNvSpPr/>
            <p:nvPr/>
          </p:nvSpPr>
          <p:spPr>
            <a:xfrm>
              <a:off x="8498905" y="456998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7" name="Freeform: Shape 50">
              <a:extLst>
                <a:ext uri="{FF2B5EF4-FFF2-40B4-BE49-F238E27FC236}">
                  <a16:creationId xmlns:a16="http://schemas.microsoft.com/office/drawing/2014/main" id="{41692F2F-9D36-454F-9164-D2759806230E}"/>
                </a:ext>
              </a:extLst>
            </p:cNvPr>
            <p:cNvSpPr/>
            <p:nvPr/>
          </p:nvSpPr>
          <p:spPr>
            <a:xfrm>
              <a:off x="8498905" y="483892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8" name="Freeform: Shape 51">
              <a:extLst>
                <a:ext uri="{FF2B5EF4-FFF2-40B4-BE49-F238E27FC236}">
                  <a16:creationId xmlns:a16="http://schemas.microsoft.com/office/drawing/2014/main" id="{86B8E120-87F7-3E4C-8147-27DF754376DE}"/>
                </a:ext>
              </a:extLst>
            </p:cNvPr>
            <p:cNvSpPr/>
            <p:nvPr/>
          </p:nvSpPr>
          <p:spPr>
            <a:xfrm>
              <a:off x="8498905" y="510786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9" name="Freeform: Shape 52">
              <a:extLst>
                <a:ext uri="{FF2B5EF4-FFF2-40B4-BE49-F238E27FC236}">
                  <a16:creationId xmlns:a16="http://schemas.microsoft.com/office/drawing/2014/main" id="{80A0EFF9-7053-0D4A-924C-0AD94FACF973}"/>
                </a:ext>
              </a:extLst>
            </p:cNvPr>
            <p:cNvSpPr/>
            <p:nvPr/>
          </p:nvSpPr>
          <p:spPr>
            <a:xfrm>
              <a:off x="822706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0" name="Freeform: Shape 53">
              <a:extLst>
                <a:ext uri="{FF2B5EF4-FFF2-40B4-BE49-F238E27FC236}">
                  <a16:creationId xmlns:a16="http://schemas.microsoft.com/office/drawing/2014/main" id="{E7AC4540-54A8-0543-9156-C8234FE7587B}"/>
                </a:ext>
              </a:extLst>
            </p:cNvPr>
            <p:cNvSpPr/>
            <p:nvPr/>
          </p:nvSpPr>
          <p:spPr>
            <a:xfrm>
              <a:off x="822706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1" name="Freeform: Shape 54">
              <a:extLst>
                <a:ext uri="{FF2B5EF4-FFF2-40B4-BE49-F238E27FC236}">
                  <a16:creationId xmlns:a16="http://schemas.microsoft.com/office/drawing/2014/main" id="{9478D34F-EE7E-C74D-9A4E-4C65752F60A7}"/>
                </a:ext>
              </a:extLst>
            </p:cNvPr>
            <p:cNvSpPr/>
            <p:nvPr/>
          </p:nvSpPr>
          <p:spPr>
            <a:xfrm>
              <a:off x="822706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2" name="Freeform: Shape 55">
              <a:extLst>
                <a:ext uri="{FF2B5EF4-FFF2-40B4-BE49-F238E27FC236}">
                  <a16:creationId xmlns:a16="http://schemas.microsoft.com/office/drawing/2014/main" id="{A280C47C-CAB2-9D46-A6CA-1E29079D4F63}"/>
                </a:ext>
              </a:extLst>
            </p:cNvPr>
            <p:cNvSpPr/>
            <p:nvPr/>
          </p:nvSpPr>
          <p:spPr>
            <a:xfrm>
              <a:off x="822706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3" name="Freeform: Shape 56">
              <a:extLst>
                <a:ext uri="{FF2B5EF4-FFF2-40B4-BE49-F238E27FC236}">
                  <a16:creationId xmlns:a16="http://schemas.microsoft.com/office/drawing/2014/main" id="{95D0B2AB-25BB-7945-B313-B77DACD64A56}"/>
                </a:ext>
              </a:extLst>
            </p:cNvPr>
            <p:cNvSpPr/>
            <p:nvPr/>
          </p:nvSpPr>
          <p:spPr>
            <a:xfrm>
              <a:off x="822706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4" name="Freeform: Shape 57">
              <a:extLst>
                <a:ext uri="{FF2B5EF4-FFF2-40B4-BE49-F238E27FC236}">
                  <a16:creationId xmlns:a16="http://schemas.microsoft.com/office/drawing/2014/main" id="{7AA4DFCE-710C-9C46-A476-F5FA5891DA5F}"/>
                </a:ext>
              </a:extLst>
            </p:cNvPr>
            <p:cNvSpPr/>
            <p:nvPr/>
          </p:nvSpPr>
          <p:spPr>
            <a:xfrm>
              <a:off x="822706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5" name="Freeform: Shape 58">
              <a:extLst>
                <a:ext uri="{FF2B5EF4-FFF2-40B4-BE49-F238E27FC236}">
                  <a16:creationId xmlns:a16="http://schemas.microsoft.com/office/drawing/2014/main" id="{37E95448-1D26-8845-BB19-018C63EC2D96}"/>
                </a:ext>
              </a:extLst>
            </p:cNvPr>
            <p:cNvSpPr/>
            <p:nvPr/>
          </p:nvSpPr>
          <p:spPr>
            <a:xfrm>
              <a:off x="822706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6" name="Freeform: Shape 59">
              <a:extLst>
                <a:ext uri="{FF2B5EF4-FFF2-40B4-BE49-F238E27FC236}">
                  <a16:creationId xmlns:a16="http://schemas.microsoft.com/office/drawing/2014/main" id="{3C7784CC-7A0A-2541-95C8-6F9135642884}"/>
                </a:ext>
              </a:extLst>
            </p:cNvPr>
            <p:cNvSpPr/>
            <p:nvPr/>
          </p:nvSpPr>
          <p:spPr>
            <a:xfrm>
              <a:off x="822706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7" name="Freeform: Shape 60">
              <a:extLst>
                <a:ext uri="{FF2B5EF4-FFF2-40B4-BE49-F238E27FC236}">
                  <a16:creationId xmlns:a16="http://schemas.microsoft.com/office/drawing/2014/main" id="{DC9D472D-4DD1-4643-87F0-0B5C4F90359D}"/>
                </a:ext>
              </a:extLst>
            </p:cNvPr>
            <p:cNvSpPr/>
            <p:nvPr/>
          </p:nvSpPr>
          <p:spPr>
            <a:xfrm>
              <a:off x="822706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8" name="Freeform: Shape 61">
              <a:extLst>
                <a:ext uri="{FF2B5EF4-FFF2-40B4-BE49-F238E27FC236}">
                  <a16:creationId xmlns:a16="http://schemas.microsoft.com/office/drawing/2014/main" id="{1F02D30A-39AC-AE4C-9A63-CEED2FBC3C2B}"/>
                </a:ext>
              </a:extLst>
            </p:cNvPr>
            <p:cNvSpPr/>
            <p:nvPr/>
          </p:nvSpPr>
          <p:spPr>
            <a:xfrm>
              <a:off x="822706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9" name="Freeform: Shape 62">
              <a:extLst>
                <a:ext uri="{FF2B5EF4-FFF2-40B4-BE49-F238E27FC236}">
                  <a16:creationId xmlns:a16="http://schemas.microsoft.com/office/drawing/2014/main" id="{1CF3B11C-5A04-5B44-8928-0808415534EA}"/>
                </a:ext>
              </a:extLst>
            </p:cNvPr>
            <p:cNvSpPr/>
            <p:nvPr/>
          </p:nvSpPr>
          <p:spPr>
            <a:xfrm>
              <a:off x="822706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0" name="Freeform: Shape 63">
              <a:extLst>
                <a:ext uri="{FF2B5EF4-FFF2-40B4-BE49-F238E27FC236}">
                  <a16:creationId xmlns:a16="http://schemas.microsoft.com/office/drawing/2014/main" id="{A5DECA0D-1945-0346-A3F2-B7360EA2A031}"/>
                </a:ext>
              </a:extLst>
            </p:cNvPr>
            <p:cNvSpPr/>
            <p:nvPr/>
          </p:nvSpPr>
          <p:spPr>
            <a:xfrm>
              <a:off x="822706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1" name="Freeform: Shape 64">
              <a:extLst>
                <a:ext uri="{FF2B5EF4-FFF2-40B4-BE49-F238E27FC236}">
                  <a16:creationId xmlns:a16="http://schemas.microsoft.com/office/drawing/2014/main" id="{982DCE28-48E9-1043-AD02-627DB10F0C28}"/>
                </a:ext>
              </a:extLst>
            </p:cNvPr>
            <p:cNvSpPr/>
            <p:nvPr/>
          </p:nvSpPr>
          <p:spPr>
            <a:xfrm>
              <a:off x="822706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2" name="Freeform: Shape 65">
              <a:extLst>
                <a:ext uri="{FF2B5EF4-FFF2-40B4-BE49-F238E27FC236}">
                  <a16:creationId xmlns:a16="http://schemas.microsoft.com/office/drawing/2014/main" id="{D8AA4234-769E-3246-A754-DD795B260948}"/>
                </a:ext>
              </a:extLst>
            </p:cNvPr>
            <p:cNvSpPr/>
            <p:nvPr/>
          </p:nvSpPr>
          <p:spPr>
            <a:xfrm>
              <a:off x="822706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3" name="Freeform: Shape 66">
              <a:extLst>
                <a:ext uri="{FF2B5EF4-FFF2-40B4-BE49-F238E27FC236}">
                  <a16:creationId xmlns:a16="http://schemas.microsoft.com/office/drawing/2014/main" id="{84E6E2E0-2AD5-0E4B-963B-26A22D705614}"/>
                </a:ext>
              </a:extLst>
            </p:cNvPr>
            <p:cNvSpPr/>
            <p:nvPr/>
          </p:nvSpPr>
          <p:spPr>
            <a:xfrm>
              <a:off x="822706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4" name="Freeform: Shape 67">
              <a:extLst>
                <a:ext uri="{FF2B5EF4-FFF2-40B4-BE49-F238E27FC236}">
                  <a16:creationId xmlns:a16="http://schemas.microsoft.com/office/drawing/2014/main" id="{EDDECCB7-9A25-E044-80F4-95084D3C4FC6}"/>
                </a:ext>
              </a:extLst>
            </p:cNvPr>
            <p:cNvSpPr/>
            <p:nvPr/>
          </p:nvSpPr>
          <p:spPr>
            <a:xfrm>
              <a:off x="822706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5" name="Freeform: Shape 68">
              <a:extLst>
                <a:ext uri="{FF2B5EF4-FFF2-40B4-BE49-F238E27FC236}">
                  <a16:creationId xmlns:a16="http://schemas.microsoft.com/office/drawing/2014/main" id="{EE0306D8-277F-024F-943A-7C51060E3FA6}"/>
                </a:ext>
              </a:extLst>
            </p:cNvPr>
            <p:cNvSpPr/>
            <p:nvPr/>
          </p:nvSpPr>
          <p:spPr>
            <a:xfrm>
              <a:off x="822706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6" name="Freeform: Shape 69">
              <a:extLst>
                <a:ext uri="{FF2B5EF4-FFF2-40B4-BE49-F238E27FC236}">
                  <a16:creationId xmlns:a16="http://schemas.microsoft.com/office/drawing/2014/main" id="{9FE47BF9-F48A-C747-B920-BEA04F9E68D2}"/>
                </a:ext>
              </a:extLst>
            </p:cNvPr>
            <p:cNvSpPr/>
            <p:nvPr/>
          </p:nvSpPr>
          <p:spPr>
            <a:xfrm>
              <a:off x="822706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7" name="Freeform: Shape 70">
              <a:extLst>
                <a:ext uri="{FF2B5EF4-FFF2-40B4-BE49-F238E27FC236}">
                  <a16:creationId xmlns:a16="http://schemas.microsoft.com/office/drawing/2014/main" id="{797503F2-A849-7648-B96A-1DC76724A798}"/>
                </a:ext>
              </a:extLst>
            </p:cNvPr>
            <p:cNvSpPr/>
            <p:nvPr/>
          </p:nvSpPr>
          <p:spPr>
            <a:xfrm>
              <a:off x="822706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8" name="Freeform: Shape 71">
              <a:extLst>
                <a:ext uri="{FF2B5EF4-FFF2-40B4-BE49-F238E27FC236}">
                  <a16:creationId xmlns:a16="http://schemas.microsoft.com/office/drawing/2014/main" id="{71C625FA-6C87-F449-9408-B69C473E4284}"/>
                </a:ext>
              </a:extLst>
            </p:cNvPr>
            <p:cNvSpPr/>
            <p:nvPr/>
          </p:nvSpPr>
          <p:spPr>
            <a:xfrm>
              <a:off x="822706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9" name="Freeform: Shape 72">
              <a:extLst>
                <a:ext uri="{FF2B5EF4-FFF2-40B4-BE49-F238E27FC236}">
                  <a16:creationId xmlns:a16="http://schemas.microsoft.com/office/drawing/2014/main" id="{5FA5DD42-E8B9-B74E-BDF6-036E04F8ECA8}"/>
                </a:ext>
              </a:extLst>
            </p:cNvPr>
            <p:cNvSpPr/>
            <p:nvPr/>
          </p:nvSpPr>
          <p:spPr>
            <a:xfrm>
              <a:off x="795522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0" name="Freeform: Shape 73">
              <a:extLst>
                <a:ext uri="{FF2B5EF4-FFF2-40B4-BE49-F238E27FC236}">
                  <a16:creationId xmlns:a16="http://schemas.microsoft.com/office/drawing/2014/main" id="{C45A152C-9E4C-2843-BA4E-C03DCEC30B0D}"/>
                </a:ext>
              </a:extLst>
            </p:cNvPr>
            <p:cNvSpPr/>
            <p:nvPr/>
          </p:nvSpPr>
          <p:spPr>
            <a:xfrm>
              <a:off x="795522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1" name="Freeform: Shape 74">
              <a:extLst>
                <a:ext uri="{FF2B5EF4-FFF2-40B4-BE49-F238E27FC236}">
                  <a16:creationId xmlns:a16="http://schemas.microsoft.com/office/drawing/2014/main" id="{C1F03E10-6785-6A4E-AC01-99427F6F6430}"/>
                </a:ext>
              </a:extLst>
            </p:cNvPr>
            <p:cNvSpPr/>
            <p:nvPr/>
          </p:nvSpPr>
          <p:spPr>
            <a:xfrm>
              <a:off x="795522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2" name="Freeform: Shape 75">
              <a:extLst>
                <a:ext uri="{FF2B5EF4-FFF2-40B4-BE49-F238E27FC236}">
                  <a16:creationId xmlns:a16="http://schemas.microsoft.com/office/drawing/2014/main" id="{B379A179-50FE-1443-941F-BF6B1107B17C}"/>
                </a:ext>
              </a:extLst>
            </p:cNvPr>
            <p:cNvSpPr/>
            <p:nvPr/>
          </p:nvSpPr>
          <p:spPr>
            <a:xfrm>
              <a:off x="795522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3" name="Freeform: Shape 76">
              <a:extLst>
                <a:ext uri="{FF2B5EF4-FFF2-40B4-BE49-F238E27FC236}">
                  <a16:creationId xmlns:a16="http://schemas.microsoft.com/office/drawing/2014/main" id="{477EB5D6-2D4C-F54B-9B44-DF9D96E88274}"/>
                </a:ext>
              </a:extLst>
            </p:cNvPr>
            <p:cNvSpPr/>
            <p:nvPr/>
          </p:nvSpPr>
          <p:spPr>
            <a:xfrm>
              <a:off x="795522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4" name="Freeform: Shape 77">
              <a:extLst>
                <a:ext uri="{FF2B5EF4-FFF2-40B4-BE49-F238E27FC236}">
                  <a16:creationId xmlns:a16="http://schemas.microsoft.com/office/drawing/2014/main" id="{64EF7BEC-310F-E843-8BC8-33138D05E9EA}"/>
                </a:ext>
              </a:extLst>
            </p:cNvPr>
            <p:cNvSpPr/>
            <p:nvPr/>
          </p:nvSpPr>
          <p:spPr>
            <a:xfrm>
              <a:off x="795522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5" name="Freeform: Shape 78">
              <a:extLst>
                <a:ext uri="{FF2B5EF4-FFF2-40B4-BE49-F238E27FC236}">
                  <a16:creationId xmlns:a16="http://schemas.microsoft.com/office/drawing/2014/main" id="{E3852E66-26C8-3744-8817-360EA4917C1A}"/>
                </a:ext>
              </a:extLst>
            </p:cNvPr>
            <p:cNvSpPr/>
            <p:nvPr/>
          </p:nvSpPr>
          <p:spPr>
            <a:xfrm>
              <a:off x="795522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6" name="Freeform: Shape 79">
              <a:extLst>
                <a:ext uri="{FF2B5EF4-FFF2-40B4-BE49-F238E27FC236}">
                  <a16:creationId xmlns:a16="http://schemas.microsoft.com/office/drawing/2014/main" id="{D2823BED-830B-6447-A180-19BF6604C0F4}"/>
                </a:ext>
              </a:extLst>
            </p:cNvPr>
            <p:cNvSpPr/>
            <p:nvPr/>
          </p:nvSpPr>
          <p:spPr>
            <a:xfrm>
              <a:off x="795522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7" name="Freeform: Shape 80">
              <a:extLst>
                <a:ext uri="{FF2B5EF4-FFF2-40B4-BE49-F238E27FC236}">
                  <a16:creationId xmlns:a16="http://schemas.microsoft.com/office/drawing/2014/main" id="{B70FD4E8-273A-D24C-9330-42193631CC4A}"/>
                </a:ext>
              </a:extLst>
            </p:cNvPr>
            <p:cNvSpPr/>
            <p:nvPr/>
          </p:nvSpPr>
          <p:spPr>
            <a:xfrm>
              <a:off x="795522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8" name="Freeform: Shape 81">
              <a:extLst>
                <a:ext uri="{FF2B5EF4-FFF2-40B4-BE49-F238E27FC236}">
                  <a16:creationId xmlns:a16="http://schemas.microsoft.com/office/drawing/2014/main" id="{1B678695-AB8B-A146-B2E6-DB185B0D1E52}"/>
                </a:ext>
              </a:extLst>
            </p:cNvPr>
            <p:cNvSpPr/>
            <p:nvPr/>
          </p:nvSpPr>
          <p:spPr>
            <a:xfrm>
              <a:off x="795522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9" name="Freeform: Shape 82">
              <a:extLst>
                <a:ext uri="{FF2B5EF4-FFF2-40B4-BE49-F238E27FC236}">
                  <a16:creationId xmlns:a16="http://schemas.microsoft.com/office/drawing/2014/main" id="{00540BF5-EFB3-B142-96D9-524A141863CA}"/>
                </a:ext>
              </a:extLst>
            </p:cNvPr>
            <p:cNvSpPr/>
            <p:nvPr/>
          </p:nvSpPr>
          <p:spPr>
            <a:xfrm>
              <a:off x="795522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0" name="Freeform: Shape 83">
              <a:extLst>
                <a:ext uri="{FF2B5EF4-FFF2-40B4-BE49-F238E27FC236}">
                  <a16:creationId xmlns:a16="http://schemas.microsoft.com/office/drawing/2014/main" id="{BDA27E75-2BC3-F54F-B689-8C45345661B7}"/>
                </a:ext>
              </a:extLst>
            </p:cNvPr>
            <p:cNvSpPr/>
            <p:nvPr/>
          </p:nvSpPr>
          <p:spPr>
            <a:xfrm>
              <a:off x="795522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1" name="Freeform: Shape 84">
              <a:extLst>
                <a:ext uri="{FF2B5EF4-FFF2-40B4-BE49-F238E27FC236}">
                  <a16:creationId xmlns:a16="http://schemas.microsoft.com/office/drawing/2014/main" id="{E6A11CA4-8FD4-C64C-A69D-762BCC02B700}"/>
                </a:ext>
              </a:extLst>
            </p:cNvPr>
            <p:cNvSpPr/>
            <p:nvPr/>
          </p:nvSpPr>
          <p:spPr>
            <a:xfrm>
              <a:off x="795522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2" name="Freeform: Shape 85">
              <a:extLst>
                <a:ext uri="{FF2B5EF4-FFF2-40B4-BE49-F238E27FC236}">
                  <a16:creationId xmlns:a16="http://schemas.microsoft.com/office/drawing/2014/main" id="{D8FF5A63-0BCA-3043-8D38-478A4051B45F}"/>
                </a:ext>
              </a:extLst>
            </p:cNvPr>
            <p:cNvSpPr/>
            <p:nvPr/>
          </p:nvSpPr>
          <p:spPr>
            <a:xfrm>
              <a:off x="795522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3" name="Freeform: Shape 86">
              <a:extLst>
                <a:ext uri="{FF2B5EF4-FFF2-40B4-BE49-F238E27FC236}">
                  <a16:creationId xmlns:a16="http://schemas.microsoft.com/office/drawing/2014/main" id="{77AA8BE9-B277-2342-97EF-C4C5D04DC641}"/>
                </a:ext>
              </a:extLst>
            </p:cNvPr>
            <p:cNvSpPr/>
            <p:nvPr/>
          </p:nvSpPr>
          <p:spPr>
            <a:xfrm>
              <a:off x="795522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4" name="Freeform: Shape 87">
              <a:extLst>
                <a:ext uri="{FF2B5EF4-FFF2-40B4-BE49-F238E27FC236}">
                  <a16:creationId xmlns:a16="http://schemas.microsoft.com/office/drawing/2014/main" id="{968793DC-6FA5-F64A-BD3F-79FD37A4EAFD}"/>
                </a:ext>
              </a:extLst>
            </p:cNvPr>
            <p:cNvSpPr/>
            <p:nvPr/>
          </p:nvSpPr>
          <p:spPr>
            <a:xfrm>
              <a:off x="795522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5" name="Freeform: Shape 88">
              <a:extLst>
                <a:ext uri="{FF2B5EF4-FFF2-40B4-BE49-F238E27FC236}">
                  <a16:creationId xmlns:a16="http://schemas.microsoft.com/office/drawing/2014/main" id="{DEAFE11A-9A1A-874E-859A-6926D0158EB6}"/>
                </a:ext>
              </a:extLst>
            </p:cNvPr>
            <p:cNvSpPr/>
            <p:nvPr/>
          </p:nvSpPr>
          <p:spPr>
            <a:xfrm>
              <a:off x="795522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6" name="Freeform: Shape 89">
              <a:extLst>
                <a:ext uri="{FF2B5EF4-FFF2-40B4-BE49-F238E27FC236}">
                  <a16:creationId xmlns:a16="http://schemas.microsoft.com/office/drawing/2014/main" id="{2E63553E-408A-AA44-A315-EEC9DACA15FB}"/>
                </a:ext>
              </a:extLst>
            </p:cNvPr>
            <p:cNvSpPr/>
            <p:nvPr/>
          </p:nvSpPr>
          <p:spPr>
            <a:xfrm>
              <a:off x="795522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7" name="Freeform: Shape 90">
              <a:extLst>
                <a:ext uri="{FF2B5EF4-FFF2-40B4-BE49-F238E27FC236}">
                  <a16:creationId xmlns:a16="http://schemas.microsoft.com/office/drawing/2014/main" id="{F3E369BC-9744-9A48-9B22-F10045D5E0F0}"/>
                </a:ext>
              </a:extLst>
            </p:cNvPr>
            <p:cNvSpPr/>
            <p:nvPr/>
          </p:nvSpPr>
          <p:spPr>
            <a:xfrm>
              <a:off x="795522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8" name="Freeform: Shape 91">
              <a:extLst>
                <a:ext uri="{FF2B5EF4-FFF2-40B4-BE49-F238E27FC236}">
                  <a16:creationId xmlns:a16="http://schemas.microsoft.com/office/drawing/2014/main" id="{50B907FC-6F9D-4147-B1B6-9951634E3D7B}"/>
                </a:ext>
              </a:extLst>
            </p:cNvPr>
            <p:cNvSpPr/>
            <p:nvPr/>
          </p:nvSpPr>
          <p:spPr>
            <a:xfrm>
              <a:off x="795522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9" name="Freeform: Shape 92">
              <a:extLst>
                <a:ext uri="{FF2B5EF4-FFF2-40B4-BE49-F238E27FC236}">
                  <a16:creationId xmlns:a16="http://schemas.microsoft.com/office/drawing/2014/main" id="{E274482E-1FC6-7C48-8D09-3F1A9F184AE6}"/>
                </a:ext>
              </a:extLst>
            </p:cNvPr>
            <p:cNvSpPr/>
            <p:nvPr/>
          </p:nvSpPr>
          <p:spPr>
            <a:xfrm>
              <a:off x="7683379" y="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0" name="Freeform: Shape 93">
              <a:extLst>
                <a:ext uri="{FF2B5EF4-FFF2-40B4-BE49-F238E27FC236}">
                  <a16:creationId xmlns:a16="http://schemas.microsoft.com/office/drawing/2014/main" id="{15DFA7C8-4FD9-1F4D-B4F1-0719D10CE17D}"/>
                </a:ext>
              </a:extLst>
            </p:cNvPr>
            <p:cNvSpPr/>
            <p:nvPr/>
          </p:nvSpPr>
          <p:spPr>
            <a:xfrm>
              <a:off x="7683379" y="2689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1" name="Freeform: Shape 94">
              <a:extLst>
                <a:ext uri="{FF2B5EF4-FFF2-40B4-BE49-F238E27FC236}">
                  <a16:creationId xmlns:a16="http://schemas.microsoft.com/office/drawing/2014/main" id="{065F5D71-7878-E346-8ADE-BFA403E23EE7}"/>
                </a:ext>
              </a:extLst>
            </p:cNvPr>
            <p:cNvSpPr/>
            <p:nvPr/>
          </p:nvSpPr>
          <p:spPr>
            <a:xfrm>
              <a:off x="7683379" y="53721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2" name="Freeform: Shape 95">
              <a:extLst>
                <a:ext uri="{FF2B5EF4-FFF2-40B4-BE49-F238E27FC236}">
                  <a16:creationId xmlns:a16="http://schemas.microsoft.com/office/drawing/2014/main" id="{3A0B9F01-F552-2745-841C-DAB4BC230673}"/>
                </a:ext>
              </a:extLst>
            </p:cNvPr>
            <p:cNvSpPr/>
            <p:nvPr/>
          </p:nvSpPr>
          <p:spPr>
            <a:xfrm>
              <a:off x="7683379" y="80615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3" name="Freeform: Shape 96">
              <a:extLst>
                <a:ext uri="{FF2B5EF4-FFF2-40B4-BE49-F238E27FC236}">
                  <a16:creationId xmlns:a16="http://schemas.microsoft.com/office/drawing/2014/main" id="{F1E6EAA3-9290-C34E-995C-787089C8FE33}"/>
                </a:ext>
              </a:extLst>
            </p:cNvPr>
            <p:cNvSpPr/>
            <p:nvPr/>
          </p:nvSpPr>
          <p:spPr>
            <a:xfrm>
              <a:off x="7683379" y="107509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4" name="Freeform: Shape 97">
              <a:extLst>
                <a:ext uri="{FF2B5EF4-FFF2-40B4-BE49-F238E27FC236}">
                  <a16:creationId xmlns:a16="http://schemas.microsoft.com/office/drawing/2014/main" id="{ED057811-58C5-DF46-888C-67B1BC82B87E}"/>
                </a:ext>
              </a:extLst>
            </p:cNvPr>
            <p:cNvSpPr/>
            <p:nvPr/>
          </p:nvSpPr>
          <p:spPr>
            <a:xfrm>
              <a:off x="7683379" y="1344033"/>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5" name="Freeform: Shape 98">
              <a:extLst>
                <a:ext uri="{FF2B5EF4-FFF2-40B4-BE49-F238E27FC236}">
                  <a16:creationId xmlns:a16="http://schemas.microsoft.com/office/drawing/2014/main" id="{F16F34D6-F824-524E-B35B-D8D62C825F73}"/>
                </a:ext>
              </a:extLst>
            </p:cNvPr>
            <p:cNvSpPr/>
            <p:nvPr/>
          </p:nvSpPr>
          <p:spPr>
            <a:xfrm>
              <a:off x="7683379" y="161297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6" name="Freeform: Shape 99">
              <a:extLst>
                <a:ext uri="{FF2B5EF4-FFF2-40B4-BE49-F238E27FC236}">
                  <a16:creationId xmlns:a16="http://schemas.microsoft.com/office/drawing/2014/main" id="{3CF4CE4C-590C-614C-89E1-694FC2660C01}"/>
                </a:ext>
              </a:extLst>
            </p:cNvPr>
            <p:cNvSpPr/>
            <p:nvPr/>
          </p:nvSpPr>
          <p:spPr>
            <a:xfrm>
              <a:off x="7683379" y="188191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7" name="Freeform: Shape 100">
              <a:extLst>
                <a:ext uri="{FF2B5EF4-FFF2-40B4-BE49-F238E27FC236}">
                  <a16:creationId xmlns:a16="http://schemas.microsoft.com/office/drawing/2014/main" id="{CAE2D381-CCE3-EC44-BD01-4A068DC52B11}"/>
                </a:ext>
              </a:extLst>
            </p:cNvPr>
            <p:cNvSpPr/>
            <p:nvPr/>
          </p:nvSpPr>
          <p:spPr>
            <a:xfrm>
              <a:off x="7683379" y="215085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8" name="Freeform: Shape 101">
              <a:extLst>
                <a:ext uri="{FF2B5EF4-FFF2-40B4-BE49-F238E27FC236}">
                  <a16:creationId xmlns:a16="http://schemas.microsoft.com/office/drawing/2014/main" id="{415C884B-9B62-1544-9B0B-A8380E8B1578}"/>
                </a:ext>
              </a:extLst>
            </p:cNvPr>
            <p:cNvSpPr/>
            <p:nvPr/>
          </p:nvSpPr>
          <p:spPr>
            <a:xfrm>
              <a:off x="7683379" y="241912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9" name="Freeform: Shape 102">
              <a:extLst>
                <a:ext uri="{FF2B5EF4-FFF2-40B4-BE49-F238E27FC236}">
                  <a16:creationId xmlns:a16="http://schemas.microsoft.com/office/drawing/2014/main" id="{1C9BCC74-7B40-8F47-A59A-AA45E9231B43}"/>
                </a:ext>
              </a:extLst>
            </p:cNvPr>
            <p:cNvSpPr/>
            <p:nvPr/>
          </p:nvSpPr>
          <p:spPr>
            <a:xfrm>
              <a:off x="7683379" y="268806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0" name="Freeform: Shape 103">
              <a:extLst>
                <a:ext uri="{FF2B5EF4-FFF2-40B4-BE49-F238E27FC236}">
                  <a16:creationId xmlns:a16="http://schemas.microsoft.com/office/drawing/2014/main" id="{2A327A5C-BF30-C846-A7EC-20236288331B}"/>
                </a:ext>
              </a:extLst>
            </p:cNvPr>
            <p:cNvSpPr/>
            <p:nvPr/>
          </p:nvSpPr>
          <p:spPr>
            <a:xfrm>
              <a:off x="7683379" y="2957008"/>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1" name="Freeform: Shape 104">
              <a:extLst>
                <a:ext uri="{FF2B5EF4-FFF2-40B4-BE49-F238E27FC236}">
                  <a16:creationId xmlns:a16="http://schemas.microsoft.com/office/drawing/2014/main" id="{8CE5CC80-ED66-4748-8B0B-11776EE8F471}"/>
                </a:ext>
              </a:extLst>
            </p:cNvPr>
            <p:cNvSpPr/>
            <p:nvPr/>
          </p:nvSpPr>
          <p:spPr>
            <a:xfrm>
              <a:off x="7683379" y="3225949"/>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2" name="Freeform: Shape 105">
              <a:extLst>
                <a:ext uri="{FF2B5EF4-FFF2-40B4-BE49-F238E27FC236}">
                  <a16:creationId xmlns:a16="http://schemas.microsoft.com/office/drawing/2014/main" id="{E0A4D4FD-BB4C-2E44-B93A-68ADDCA72234}"/>
                </a:ext>
              </a:extLst>
            </p:cNvPr>
            <p:cNvSpPr/>
            <p:nvPr/>
          </p:nvSpPr>
          <p:spPr>
            <a:xfrm>
              <a:off x="7683379" y="349489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3" name="Freeform: Shape 106">
              <a:extLst>
                <a:ext uri="{FF2B5EF4-FFF2-40B4-BE49-F238E27FC236}">
                  <a16:creationId xmlns:a16="http://schemas.microsoft.com/office/drawing/2014/main" id="{7E39F2A3-64CC-B24F-AE14-8BEE3FB8F393}"/>
                </a:ext>
              </a:extLst>
            </p:cNvPr>
            <p:cNvSpPr/>
            <p:nvPr/>
          </p:nvSpPr>
          <p:spPr>
            <a:xfrm>
              <a:off x="7683379" y="376383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4" name="Freeform: Shape 107">
              <a:extLst>
                <a:ext uri="{FF2B5EF4-FFF2-40B4-BE49-F238E27FC236}">
                  <a16:creationId xmlns:a16="http://schemas.microsoft.com/office/drawing/2014/main" id="{C209E1F8-8BA2-7940-8446-41AF5E6FF0A1}"/>
                </a:ext>
              </a:extLst>
            </p:cNvPr>
            <p:cNvSpPr/>
            <p:nvPr/>
          </p:nvSpPr>
          <p:spPr>
            <a:xfrm>
              <a:off x="7683379" y="403210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5" name="Freeform: Shape 108">
              <a:extLst>
                <a:ext uri="{FF2B5EF4-FFF2-40B4-BE49-F238E27FC236}">
                  <a16:creationId xmlns:a16="http://schemas.microsoft.com/office/drawing/2014/main" id="{35C7E598-CC4A-B44D-8320-20F97BE10E04}"/>
                </a:ext>
              </a:extLst>
            </p:cNvPr>
            <p:cNvSpPr/>
            <p:nvPr/>
          </p:nvSpPr>
          <p:spPr>
            <a:xfrm>
              <a:off x="7683379" y="43010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6" name="Freeform: Shape 109">
              <a:extLst>
                <a:ext uri="{FF2B5EF4-FFF2-40B4-BE49-F238E27FC236}">
                  <a16:creationId xmlns:a16="http://schemas.microsoft.com/office/drawing/2014/main" id="{A30862FE-6E47-6944-BDCA-4BACEEC36B27}"/>
                </a:ext>
              </a:extLst>
            </p:cNvPr>
            <p:cNvSpPr/>
            <p:nvPr/>
          </p:nvSpPr>
          <p:spPr>
            <a:xfrm>
              <a:off x="7683379" y="456998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7" name="Freeform: Shape 110">
              <a:extLst>
                <a:ext uri="{FF2B5EF4-FFF2-40B4-BE49-F238E27FC236}">
                  <a16:creationId xmlns:a16="http://schemas.microsoft.com/office/drawing/2014/main" id="{A65195E3-C138-A142-AF8A-34DFEFE7C3DA}"/>
                </a:ext>
              </a:extLst>
            </p:cNvPr>
            <p:cNvSpPr/>
            <p:nvPr/>
          </p:nvSpPr>
          <p:spPr>
            <a:xfrm>
              <a:off x="7683379" y="483892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8" name="Freeform: Shape 111">
              <a:extLst>
                <a:ext uri="{FF2B5EF4-FFF2-40B4-BE49-F238E27FC236}">
                  <a16:creationId xmlns:a16="http://schemas.microsoft.com/office/drawing/2014/main" id="{E0919A3B-1904-4F4B-B68C-608CCA138189}"/>
                </a:ext>
              </a:extLst>
            </p:cNvPr>
            <p:cNvSpPr/>
            <p:nvPr/>
          </p:nvSpPr>
          <p:spPr>
            <a:xfrm>
              <a:off x="7683379" y="510786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9" name="Freeform: Shape 112">
              <a:extLst>
                <a:ext uri="{FF2B5EF4-FFF2-40B4-BE49-F238E27FC236}">
                  <a16:creationId xmlns:a16="http://schemas.microsoft.com/office/drawing/2014/main" id="{96E62444-6BAF-E24D-A792-CBF833BE2A98}"/>
                </a:ext>
              </a:extLst>
            </p:cNvPr>
            <p:cNvSpPr/>
            <p:nvPr/>
          </p:nvSpPr>
          <p:spPr>
            <a:xfrm>
              <a:off x="7410864" y="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0" name="Freeform: Shape 113">
              <a:extLst>
                <a:ext uri="{FF2B5EF4-FFF2-40B4-BE49-F238E27FC236}">
                  <a16:creationId xmlns:a16="http://schemas.microsoft.com/office/drawing/2014/main" id="{150247DD-D6AF-8140-BCA0-79BBCA7A034C}"/>
                </a:ext>
              </a:extLst>
            </p:cNvPr>
            <p:cNvSpPr/>
            <p:nvPr/>
          </p:nvSpPr>
          <p:spPr>
            <a:xfrm>
              <a:off x="7410864" y="2689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1" name="Freeform: Shape 114">
              <a:extLst>
                <a:ext uri="{FF2B5EF4-FFF2-40B4-BE49-F238E27FC236}">
                  <a16:creationId xmlns:a16="http://schemas.microsoft.com/office/drawing/2014/main" id="{DEB96A3A-9A07-E648-B0D9-7477B96519FF}"/>
                </a:ext>
              </a:extLst>
            </p:cNvPr>
            <p:cNvSpPr/>
            <p:nvPr/>
          </p:nvSpPr>
          <p:spPr>
            <a:xfrm>
              <a:off x="7410864" y="53721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2" name="Freeform: Shape 115">
              <a:extLst>
                <a:ext uri="{FF2B5EF4-FFF2-40B4-BE49-F238E27FC236}">
                  <a16:creationId xmlns:a16="http://schemas.microsoft.com/office/drawing/2014/main" id="{3F0F8E7F-D6BD-324B-9CFB-03F865BECF65}"/>
                </a:ext>
              </a:extLst>
            </p:cNvPr>
            <p:cNvSpPr/>
            <p:nvPr/>
          </p:nvSpPr>
          <p:spPr>
            <a:xfrm>
              <a:off x="7410864" y="80615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3" name="Freeform: Shape 116">
              <a:extLst>
                <a:ext uri="{FF2B5EF4-FFF2-40B4-BE49-F238E27FC236}">
                  <a16:creationId xmlns:a16="http://schemas.microsoft.com/office/drawing/2014/main" id="{F1A108B1-DBDB-1E44-9A73-9FC8F41FFDDC}"/>
                </a:ext>
              </a:extLst>
            </p:cNvPr>
            <p:cNvSpPr/>
            <p:nvPr/>
          </p:nvSpPr>
          <p:spPr>
            <a:xfrm>
              <a:off x="7410864" y="107509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4" name="Freeform: Shape 117">
              <a:extLst>
                <a:ext uri="{FF2B5EF4-FFF2-40B4-BE49-F238E27FC236}">
                  <a16:creationId xmlns:a16="http://schemas.microsoft.com/office/drawing/2014/main" id="{DFD57466-1008-D74B-ADD8-62673ECCDE94}"/>
                </a:ext>
              </a:extLst>
            </p:cNvPr>
            <p:cNvSpPr/>
            <p:nvPr/>
          </p:nvSpPr>
          <p:spPr>
            <a:xfrm>
              <a:off x="7410864" y="1344033"/>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5" name="Freeform: Shape 118">
              <a:extLst>
                <a:ext uri="{FF2B5EF4-FFF2-40B4-BE49-F238E27FC236}">
                  <a16:creationId xmlns:a16="http://schemas.microsoft.com/office/drawing/2014/main" id="{F483880D-966A-6042-8BC0-AC6D80BF4D44}"/>
                </a:ext>
              </a:extLst>
            </p:cNvPr>
            <p:cNvSpPr/>
            <p:nvPr/>
          </p:nvSpPr>
          <p:spPr>
            <a:xfrm>
              <a:off x="7410864" y="161297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6" name="Freeform: Shape 119">
              <a:extLst>
                <a:ext uri="{FF2B5EF4-FFF2-40B4-BE49-F238E27FC236}">
                  <a16:creationId xmlns:a16="http://schemas.microsoft.com/office/drawing/2014/main" id="{02118BE2-A532-274E-8058-740468BC6EEC}"/>
                </a:ext>
              </a:extLst>
            </p:cNvPr>
            <p:cNvSpPr/>
            <p:nvPr/>
          </p:nvSpPr>
          <p:spPr>
            <a:xfrm>
              <a:off x="7410864" y="188191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7" name="Freeform: Shape 120">
              <a:extLst>
                <a:ext uri="{FF2B5EF4-FFF2-40B4-BE49-F238E27FC236}">
                  <a16:creationId xmlns:a16="http://schemas.microsoft.com/office/drawing/2014/main" id="{0FD4BBCB-4E16-2443-84AE-742C2B087823}"/>
                </a:ext>
              </a:extLst>
            </p:cNvPr>
            <p:cNvSpPr/>
            <p:nvPr/>
          </p:nvSpPr>
          <p:spPr>
            <a:xfrm>
              <a:off x="7410864" y="215085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8" name="Freeform: Shape 121">
              <a:extLst>
                <a:ext uri="{FF2B5EF4-FFF2-40B4-BE49-F238E27FC236}">
                  <a16:creationId xmlns:a16="http://schemas.microsoft.com/office/drawing/2014/main" id="{ACDFF49E-A38F-1545-8448-091F84B5A102}"/>
                </a:ext>
              </a:extLst>
            </p:cNvPr>
            <p:cNvSpPr/>
            <p:nvPr/>
          </p:nvSpPr>
          <p:spPr>
            <a:xfrm>
              <a:off x="7410864" y="241912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9" name="Freeform: Shape 122">
              <a:extLst>
                <a:ext uri="{FF2B5EF4-FFF2-40B4-BE49-F238E27FC236}">
                  <a16:creationId xmlns:a16="http://schemas.microsoft.com/office/drawing/2014/main" id="{81907B4D-088B-D044-8CAB-D8AE807B73E4}"/>
                </a:ext>
              </a:extLst>
            </p:cNvPr>
            <p:cNvSpPr/>
            <p:nvPr/>
          </p:nvSpPr>
          <p:spPr>
            <a:xfrm>
              <a:off x="7410864" y="268806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0" name="Freeform: Shape 123">
              <a:extLst>
                <a:ext uri="{FF2B5EF4-FFF2-40B4-BE49-F238E27FC236}">
                  <a16:creationId xmlns:a16="http://schemas.microsoft.com/office/drawing/2014/main" id="{DA4393C0-995A-A446-B35B-21F3D35FAEDB}"/>
                </a:ext>
              </a:extLst>
            </p:cNvPr>
            <p:cNvSpPr/>
            <p:nvPr/>
          </p:nvSpPr>
          <p:spPr>
            <a:xfrm>
              <a:off x="7410864" y="2957008"/>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1" name="Freeform: Shape 124">
              <a:extLst>
                <a:ext uri="{FF2B5EF4-FFF2-40B4-BE49-F238E27FC236}">
                  <a16:creationId xmlns:a16="http://schemas.microsoft.com/office/drawing/2014/main" id="{D4A1393B-47DF-4F47-A25E-72B40513E064}"/>
                </a:ext>
              </a:extLst>
            </p:cNvPr>
            <p:cNvSpPr/>
            <p:nvPr/>
          </p:nvSpPr>
          <p:spPr>
            <a:xfrm>
              <a:off x="7410864" y="3225949"/>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2" name="Freeform: Shape 125">
              <a:extLst>
                <a:ext uri="{FF2B5EF4-FFF2-40B4-BE49-F238E27FC236}">
                  <a16:creationId xmlns:a16="http://schemas.microsoft.com/office/drawing/2014/main" id="{F0C8EDCC-F7A4-D248-8520-FE0C6B11B9D6}"/>
                </a:ext>
              </a:extLst>
            </p:cNvPr>
            <p:cNvSpPr/>
            <p:nvPr/>
          </p:nvSpPr>
          <p:spPr>
            <a:xfrm>
              <a:off x="7410864" y="349489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3" name="Freeform: Shape 126">
              <a:extLst>
                <a:ext uri="{FF2B5EF4-FFF2-40B4-BE49-F238E27FC236}">
                  <a16:creationId xmlns:a16="http://schemas.microsoft.com/office/drawing/2014/main" id="{291D2806-75A7-0D42-AFFC-0211DAEA05A3}"/>
                </a:ext>
              </a:extLst>
            </p:cNvPr>
            <p:cNvSpPr/>
            <p:nvPr/>
          </p:nvSpPr>
          <p:spPr>
            <a:xfrm>
              <a:off x="7410864" y="376383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4" name="Freeform: Shape 127">
              <a:extLst>
                <a:ext uri="{FF2B5EF4-FFF2-40B4-BE49-F238E27FC236}">
                  <a16:creationId xmlns:a16="http://schemas.microsoft.com/office/drawing/2014/main" id="{0F5BF9DD-F1DD-1A44-B1F8-BEB21412BE42}"/>
                </a:ext>
              </a:extLst>
            </p:cNvPr>
            <p:cNvSpPr/>
            <p:nvPr/>
          </p:nvSpPr>
          <p:spPr>
            <a:xfrm>
              <a:off x="7410864" y="403210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5" name="Freeform: Shape 128">
              <a:extLst>
                <a:ext uri="{FF2B5EF4-FFF2-40B4-BE49-F238E27FC236}">
                  <a16:creationId xmlns:a16="http://schemas.microsoft.com/office/drawing/2014/main" id="{4F9D28F6-09D7-1D46-8BB9-7CE57BCC3D3F}"/>
                </a:ext>
              </a:extLst>
            </p:cNvPr>
            <p:cNvSpPr/>
            <p:nvPr/>
          </p:nvSpPr>
          <p:spPr>
            <a:xfrm>
              <a:off x="7410864" y="43010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6" name="Freeform: Shape 129">
              <a:extLst>
                <a:ext uri="{FF2B5EF4-FFF2-40B4-BE49-F238E27FC236}">
                  <a16:creationId xmlns:a16="http://schemas.microsoft.com/office/drawing/2014/main" id="{58BAED3F-258D-734E-A62A-2DEC9BE1F5C6}"/>
                </a:ext>
              </a:extLst>
            </p:cNvPr>
            <p:cNvSpPr/>
            <p:nvPr/>
          </p:nvSpPr>
          <p:spPr>
            <a:xfrm>
              <a:off x="7410864" y="456998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7" name="Freeform: Shape 130">
              <a:extLst>
                <a:ext uri="{FF2B5EF4-FFF2-40B4-BE49-F238E27FC236}">
                  <a16:creationId xmlns:a16="http://schemas.microsoft.com/office/drawing/2014/main" id="{B7D7C2EA-B88A-8040-8F1B-480AB7A73385}"/>
                </a:ext>
              </a:extLst>
            </p:cNvPr>
            <p:cNvSpPr/>
            <p:nvPr/>
          </p:nvSpPr>
          <p:spPr>
            <a:xfrm>
              <a:off x="7410864" y="483892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8" name="Freeform: Shape 131">
              <a:extLst>
                <a:ext uri="{FF2B5EF4-FFF2-40B4-BE49-F238E27FC236}">
                  <a16:creationId xmlns:a16="http://schemas.microsoft.com/office/drawing/2014/main" id="{99D847CF-25F6-3D4C-A18F-807028B44D84}"/>
                </a:ext>
              </a:extLst>
            </p:cNvPr>
            <p:cNvSpPr/>
            <p:nvPr/>
          </p:nvSpPr>
          <p:spPr>
            <a:xfrm>
              <a:off x="7410864" y="510786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9" name="Freeform: Shape 132">
              <a:extLst>
                <a:ext uri="{FF2B5EF4-FFF2-40B4-BE49-F238E27FC236}">
                  <a16:creationId xmlns:a16="http://schemas.microsoft.com/office/drawing/2014/main" id="{F630ED16-289B-6F43-8F8B-F1176158A383}"/>
                </a:ext>
              </a:extLst>
            </p:cNvPr>
            <p:cNvSpPr/>
            <p:nvPr/>
          </p:nvSpPr>
          <p:spPr>
            <a:xfrm>
              <a:off x="713902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0" name="Freeform: Shape 133">
              <a:extLst>
                <a:ext uri="{FF2B5EF4-FFF2-40B4-BE49-F238E27FC236}">
                  <a16:creationId xmlns:a16="http://schemas.microsoft.com/office/drawing/2014/main" id="{BDF29E2C-9991-8349-AE05-72541B031EC6}"/>
                </a:ext>
              </a:extLst>
            </p:cNvPr>
            <p:cNvSpPr/>
            <p:nvPr/>
          </p:nvSpPr>
          <p:spPr>
            <a:xfrm>
              <a:off x="713902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1" name="Freeform: Shape 134">
              <a:extLst>
                <a:ext uri="{FF2B5EF4-FFF2-40B4-BE49-F238E27FC236}">
                  <a16:creationId xmlns:a16="http://schemas.microsoft.com/office/drawing/2014/main" id="{7875BAA4-14DD-7346-9991-7F7A728A6F1E}"/>
                </a:ext>
              </a:extLst>
            </p:cNvPr>
            <p:cNvSpPr/>
            <p:nvPr/>
          </p:nvSpPr>
          <p:spPr>
            <a:xfrm>
              <a:off x="713902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2" name="Freeform: Shape 135">
              <a:extLst>
                <a:ext uri="{FF2B5EF4-FFF2-40B4-BE49-F238E27FC236}">
                  <a16:creationId xmlns:a16="http://schemas.microsoft.com/office/drawing/2014/main" id="{3073385A-8804-C147-9F4E-FE25B81EA794}"/>
                </a:ext>
              </a:extLst>
            </p:cNvPr>
            <p:cNvSpPr/>
            <p:nvPr/>
          </p:nvSpPr>
          <p:spPr>
            <a:xfrm>
              <a:off x="713902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3" name="Freeform: Shape 136">
              <a:extLst>
                <a:ext uri="{FF2B5EF4-FFF2-40B4-BE49-F238E27FC236}">
                  <a16:creationId xmlns:a16="http://schemas.microsoft.com/office/drawing/2014/main" id="{C1FFA0A7-5750-6947-B086-FD4F13243635}"/>
                </a:ext>
              </a:extLst>
            </p:cNvPr>
            <p:cNvSpPr/>
            <p:nvPr/>
          </p:nvSpPr>
          <p:spPr>
            <a:xfrm>
              <a:off x="713902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4" name="Freeform: Shape 137">
              <a:extLst>
                <a:ext uri="{FF2B5EF4-FFF2-40B4-BE49-F238E27FC236}">
                  <a16:creationId xmlns:a16="http://schemas.microsoft.com/office/drawing/2014/main" id="{25189CD7-B82F-964A-8659-D1F262A5DF7E}"/>
                </a:ext>
              </a:extLst>
            </p:cNvPr>
            <p:cNvSpPr/>
            <p:nvPr/>
          </p:nvSpPr>
          <p:spPr>
            <a:xfrm>
              <a:off x="713902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5" name="Freeform: Shape 138">
              <a:extLst>
                <a:ext uri="{FF2B5EF4-FFF2-40B4-BE49-F238E27FC236}">
                  <a16:creationId xmlns:a16="http://schemas.microsoft.com/office/drawing/2014/main" id="{78C8D7A8-983F-7E41-8A7D-308BF5251163}"/>
                </a:ext>
              </a:extLst>
            </p:cNvPr>
            <p:cNvSpPr/>
            <p:nvPr/>
          </p:nvSpPr>
          <p:spPr>
            <a:xfrm>
              <a:off x="713902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6" name="Freeform: Shape 139">
              <a:extLst>
                <a:ext uri="{FF2B5EF4-FFF2-40B4-BE49-F238E27FC236}">
                  <a16:creationId xmlns:a16="http://schemas.microsoft.com/office/drawing/2014/main" id="{746A3B82-1B38-E044-B3B9-3B3450E315DD}"/>
                </a:ext>
              </a:extLst>
            </p:cNvPr>
            <p:cNvSpPr/>
            <p:nvPr/>
          </p:nvSpPr>
          <p:spPr>
            <a:xfrm>
              <a:off x="713902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7" name="Freeform: Shape 140">
              <a:extLst>
                <a:ext uri="{FF2B5EF4-FFF2-40B4-BE49-F238E27FC236}">
                  <a16:creationId xmlns:a16="http://schemas.microsoft.com/office/drawing/2014/main" id="{C94CE235-E8ED-FC4C-B851-24F57AC1F91B}"/>
                </a:ext>
              </a:extLst>
            </p:cNvPr>
            <p:cNvSpPr/>
            <p:nvPr/>
          </p:nvSpPr>
          <p:spPr>
            <a:xfrm>
              <a:off x="713902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8" name="Freeform: Shape 141">
              <a:extLst>
                <a:ext uri="{FF2B5EF4-FFF2-40B4-BE49-F238E27FC236}">
                  <a16:creationId xmlns:a16="http://schemas.microsoft.com/office/drawing/2014/main" id="{3251E8AB-A8D7-4846-848A-AF55FB6F0C7D}"/>
                </a:ext>
              </a:extLst>
            </p:cNvPr>
            <p:cNvSpPr/>
            <p:nvPr/>
          </p:nvSpPr>
          <p:spPr>
            <a:xfrm>
              <a:off x="713902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9" name="Freeform: Shape 142">
              <a:extLst>
                <a:ext uri="{FF2B5EF4-FFF2-40B4-BE49-F238E27FC236}">
                  <a16:creationId xmlns:a16="http://schemas.microsoft.com/office/drawing/2014/main" id="{16FA229F-8B77-5442-9D29-E31C98B1805D}"/>
                </a:ext>
              </a:extLst>
            </p:cNvPr>
            <p:cNvSpPr/>
            <p:nvPr/>
          </p:nvSpPr>
          <p:spPr>
            <a:xfrm>
              <a:off x="713902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0" name="Freeform: Shape 143">
              <a:extLst>
                <a:ext uri="{FF2B5EF4-FFF2-40B4-BE49-F238E27FC236}">
                  <a16:creationId xmlns:a16="http://schemas.microsoft.com/office/drawing/2014/main" id="{13C0FB73-C32F-D841-BAC8-965A044DD85C}"/>
                </a:ext>
              </a:extLst>
            </p:cNvPr>
            <p:cNvSpPr/>
            <p:nvPr/>
          </p:nvSpPr>
          <p:spPr>
            <a:xfrm>
              <a:off x="713902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1" name="Freeform: Shape 144">
              <a:extLst>
                <a:ext uri="{FF2B5EF4-FFF2-40B4-BE49-F238E27FC236}">
                  <a16:creationId xmlns:a16="http://schemas.microsoft.com/office/drawing/2014/main" id="{90A06C98-C7EF-6F47-A8D9-9EAC71A3EDD6}"/>
                </a:ext>
              </a:extLst>
            </p:cNvPr>
            <p:cNvSpPr/>
            <p:nvPr/>
          </p:nvSpPr>
          <p:spPr>
            <a:xfrm>
              <a:off x="713902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2" name="Freeform: Shape 145">
              <a:extLst>
                <a:ext uri="{FF2B5EF4-FFF2-40B4-BE49-F238E27FC236}">
                  <a16:creationId xmlns:a16="http://schemas.microsoft.com/office/drawing/2014/main" id="{B9F92E44-EC54-C84A-8C32-631F5A3A9361}"/>
                </a:ext>
              </a:extLst>
            </p:cNvPr>
            <p:cNvSpPr/>
            <p:nvPr/>
          </p:nvSpPr>
          <p:spPr>
            <a:xfrm>
              <a:off x="713902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3" name="Freeform: Shape 146">
              <a:extLst>
                <a:ext uri="{FF2B5EF4-FFF2-40B4-BE49-F238E27FC236}">
                  <a16:creationId xmlns:a16="http://schemas.microsoft.com/office/drawing/2014/main" id="{60979CED-EDBE-6B40-A538-E412E13F367C}"/>
                </a:ext>
              </a:extLst>
            </p:cNvPr>
            <p:cNvSpPr/>
            <p:nvPr/>
          </p:nvSpPr>
          <p:spPr>
            <a:xfrm>
              <a:off x="713902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4" name="Freeform: Shape 147">
              <a:extLst>
                <a:ext uri="{FF2B5EF4-FFF2-40B4-BE49-F238E27FC236}">
                  <a16:creationId xmlns:a16="http://schemas.microsoft.com/office/drawing/2014/main" id="{4EB715C8-2BDC-DF48-AA87-AD6A9359E496}"/>
                </a:ext>
              </a:extLst>
            </p:cNvPr>
            <p:cNvSpPr/>
            <p:nvPr/>
          </p:nvSpPr>
          <p:spPr>
            <a:xfrm>
              <a:off x="713902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5" name="Freeform: Shape 148">
              <a:extLst>
                <a:ext uri="{FF2B5EF4-FFF2-40B4-BE49-F238E27FC236}">
                  <a16:creationId xmlns:a16="http://schemas.microsoft.com/office/drawing/2014/main" id="{22706E61-F840-AF45-AC03-8158D8611412}"/>
                </a:ext>
              </a:extLst>
            </p:cNvPr>
            <p:cNvSpPr/>
            <p:nvPr/>
          </p:nvSpPr>
          <p:spPr>
            <a:xfrm>
              <a:off x="713902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6" name="Freeform: Shape 149">
              <a:extLst>
                <a:ext uri="{FF2B5EF4-FFF2-40B4-BE49-F238E27FC236}">
                  <a16:creationId xmlns:a16="http://schemas.microsoft.com/office/drawing/2014/main" id="{DD627503-D129-BE41-910A-A25C1D07AD6C}"/>
                </a:ext>
              </a:extLst>
            </p:cNvPr>
            <p:cNvSpPr/>
            <p:nvPr/>
          </p:nvSpPr>
          <p:spPr>
            <a:xfrm>
              <a:off x="713902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7" name="Freeform: Shape 150">
              <a:extLst>
                <a:ext uri="{FF2B5EF4-FFF2-40B4-BE49-F238E27FC236}">
                  <a16:creationId xmlns:a16="http://schemas.microsoft.com/office/drawing/2014/main" id="{9BE27299-275E-E04D-A613-70ECF8E06A86}"/>
                </a:ext>
              </a:extLst>
            </p:cNvPr>
            <p:cNvSpPr/>
            <p:nvPr/>
          </p:nvSpPr>
          <p:spPr>
            <a:xfrm>
              <a:off x="713902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8" name="Freeform: Shape 151">
              <a:extLst>
                <a:ext uri="{FF2B5EF4-FFF2-40B4-BE49-F238E27FC236}">
                  <a16:creationId xmlns:a16="http://schemas.microsoft.com/office/drawing/2014/main" id="{D2D0151D-B05D-164A-89B5-174B12F754EF}"/>
                </a:ext>
              </a:extLst>
            </p:cNvPr>
            <p:cNvSpPr/>
            <p:nvPr/>
          </p:nvSpPr>
          <p:spPr>
            <a:xfrm>
              <a:off x="713902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9" name="Freeform: Shape 152">
              <a:extLst>
                <a:ext uri="{FF2B5EF4-FFF2-40B4-BE49-F238E27FC236}">
                  <a16:creationId xmlns:a16="http://schemas.microsoft.com/office/drawing/2014/main" id="{DCEF2AC2-E569-B040-9D86-81C9F6ED989F}"/>
                </a:ext>
              </a:extLst>
            </p:cNvPr>
            <p:cNvSpPr/>
            <p:nvPr/>
          </p:nvSpPr>
          <p:spPr>
            <a:xfrm>
              <a:off x="686718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0" name="Freeform: Shape 153">
              <a:extLst>
                <a:ext uri="{FF2B5EF4-FFF2-40B4-BE49-F238E27FC236}">
                  <a16:creationId xmlns:a16="http://schemas.microsoft.com/office/drawing/2014/main" id="{316EB302-E4BE-4944-86C8-2820C5530BEC}"/>
                </a:ext>
              </a:extLst>
            </p:cNvPr>
            <p:cNvSpPr/>
            <p:nvPr/>
          </p:nvSpPr>
          <p:spPr>
            <a:xfrm>
              <a:off x="686718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1" name="Freeform: Shape 154">
              <a:extLst>
                <a:ext uri="{FF2B5EF4-FFF2-40B4-BE49-F238E27FC236}">
                  <a16:creationId xmlns:a16="http://schemas.microsoft.com/office/drawing/2014/main" id="{186A43E7-4305-9041-97A2-F8D8C6F2B24A}"/>
                </a:ext>
              </a:extLst>
            </p:cNvPr>
            <p:cNvSpPr/>
            <p:nvPr/>
          </p:nvSpPr>
          <p:spPr>
            <a:xfrm>
              <a:off x="686718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2" name="Freeform: Shape 155">
              <a:extLst>
                <a:ext uri="{FF2B5EF4-FFF2-40B4-BE49-F238E27FC236}">
                  <a16:creationId xmlns:a16="http://schemas.microsoft.com/office/drawing/2014/main" id="{2ACDF263-735E-5D4A-8101-FD1E4ACA370C}"/>
                </a:ext>
              </a:extLst>
            </p:cNvPr>
            <p:cNvSpPr/>
            <p:nvPr/>
          </p:nvSpPr>
          <p:spPr>
            <a:xfrm>
              <a:off x="686718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3" name="Freeform: Shape 156">
              <a:extLst>
                <a:ext uri="{FF2B5EF4-FFF2-40B4-BE49-F238E27FC236}">
                  <a16:creationId xmlns:a16="http://schemas.microsoft.com/office/drawing/2014/main" id="{1E46AFA6-982B-E04B-8BF6-C35704F4CFBC}"/>
                </a:ext>
              </a:extLst>
            </p:cNvPr>
            <p:cNvSpPr/>
            <p:nvPr/>
          </p:nvSpPr>
          <p:spPr>
            <a:xfrm>
              <a:off x="686718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4" name="Freeform: Shape 157">
              <a:extLst>
                <a:ext uri="{FF2B5EF4-FFF2-40B4-BE49-F238E27FC236}">
                  <a16:creationId xmlns:a16="http://schemas.microsoft.com/office/drawing/2014/main" id="{FED55670-2514-FD4C-B8E6-A57E3591A5CE}"/>
                </a:ext>
              </a:extLst>
            </p:cNvPr>
            <p:cNvSpPr/>
            <p:nvPr/>
          </p:nvSpPr>
          <p:spPr>
            <a:xfrm>
              <a:off x="686718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5" name="Freeform: Shape 158">
              <a:extLst>
                <a:ext uri="{FF2B5EF4-FFF2-40B4-BE49-F238E27FC236}">
                  <a16:creationId xmlns:a16="http://schemas.microsoft.com/office/drawing/2014/main" id="{4D965896-1AFF-3240-970C-801AE39EF4EB}"/>
                </a:ext>
              </a:extLst>
            </p:cNvPr>
            <p:cNvSpPr/>
            <p:nvPr/>
          </p:nvSpPr>
          <p:spPr>
            <a:xfrm>
              <a:off x="686718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6" name="Freeform: Shape 159">
              <a:extLst>
                <a:ext uri="{FF2B5EF4-FFF2-40B4-BE49-F238E27FC236}">
                  <a16:creationId xmlns:a16="http://schemas.microsoft.com/office/drawing/2014/main" id="{2E880A5C-CA23-4644-91F8-B6663851CCE8}"/>
                </a:ext>
              </a:extLst>
            </p:cNvPr>
            <p:cNvSpPr/>
            <p:nvPr/>
          </p:nvSpPr>
          <p:spPr>
            <a:xfrm>
              <a:off x="686718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7" name="Freeform: Shape 160">
              <a:extLst>
                <a:ext uri="{FF2B5EF4-FFF2-40B4-BE49-F238E27FC236}">
                  <a16:creationId xmlns:a16="http://schemas.microsoft.com/office/drawing/2014/main" id="{934B0A07-9D11-2342-9DE1-DAD739F0D30B}"/>
                </a:ext>
              </a:extLst>
            </p:cNvPr>
            <p:cNvSpPr/>
            <p:nvPr/>
          </p:nvSpPr>
          <p:spPr>
            <a:xfrm>
              <a:off x="686718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8" name="Freeform: Shape 161">
              <a:extLst>
                <a:ext uri="{FF2B5EF4-FFF2-40B4-BE49-F238E27FC236}">
                  <a16:creationId xmlns:a16="http://schemas.microsoft.com/office/drawing/2014/main" id="{FC53BFD5-D8A5-DE4E-9B4E-98F55EC1EEF6}"/>
                </a:ext>
              </a:extLst>
            </p:cNvPr>
            <p:cNvSpPr/>
            <p:nvPr/>
          </p:nvSpPr>
          <p:spPr>
            <a:xfrm>
              <a:off x="686718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9" name="Freeform: Shape 162">
              <a:extLst>
                <a:ext uri="{FF2B5EF4-FFF2-40B4-BE49-F238E27FC236}">
                  <a16:creationId xmlns:a16="http://schemas.microsoft.com/office/drawing/2014/main" id="{CBFC539F-2144-6E4F-91DB-7EA386126F05}"/>
                </a:ext>
              </a:extLst>
            </p:cNvPr>
            <p:cNvSpPr/>
            <p:nvPr/>
          </p:nvSpPr>
          <p:spPr>
            <a:xfrm>
              <a:off x="686718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0" name="Freeform: Shape 163">
              <a:extLst>
                <a:ext uri="{FF2B5EF4-FFF2-40B4-BE49-F238E27FC236}">
                  <a16:creationId xmlns:a16="http://schemas.microsoft.com/office/drawing/2014/main" id="{60684C0E-5699-5C4C-8C7D-B29B63B26177}"/>
                </a:ext>
              </a:extLst>
            </p:cNvPr>
            <p:cNvSpPr/>
            <p:nvPr/>
          </p:nvSpPr>
          <p:spPr>
            <a:xfrm>
              <a:off x="686718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1" name="Freeform: Shape 164">
              <a:extLst>
                <a:ext uri="{FF2B5EF4-FFF2-40B4-BE49-F238E27FC236}">
                  <a16:creationId xmlns:a16="http://schemas.microsoft.com/office/drawing/2014/main" id="{F36C8BD2-8BD8-BB42-A3D6-716004C9524D}"/>
                </a:ext>
              </a:extLst>
            </p:cNvPr>
            <p:cNvSpPr/>
            <p:nvPr/>
          </p:nvSpPr>
          <p:spPr>
            <a:xfrm>
              <a:off x="686718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2" name="Freeform: Shape 165">
              <a:extLst>
                <a:ext uri="{FF2B5EF4-FFF2-40B4-BE49-F238E27FC236}">
                  <a16:creationId xmlns:a16="http://schemas.microsoft.com/office/drawing/2014/main" id="{365B3706-118B-1F4E-9028-8032D4CFB4FA}"/>
                </a:ext>
              </a:extLst>
            </p:cNvPr>
            <p:cNvSpPr/>
            <p:nvPr/>
          </p:nvSpPr>
          <p:spPr>
            <a:xfrm>
              <a:off x="686718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3" name="Freeform: Shape 166">
              <a:extLst>
                <a:ext uri="{FF2B5EF4-FFF2-40B4-BE49-F238E27FC236}">
                  <a16:creationId xmlns:a16="http://schemas.microsoft.com/office/drawing/2014/main" id="{7A471096-C4E9-594E-850F-BC1D7D4DF93D}"/>
                </a:ext>
              </a:extLst>
            </p:cNvPr>
            <p:cNvSpPr/>
            <p:nvPr/>
          </p:nvSpPr>
          <p:spPr>
            <a:xfrm>
              <a:off x="686718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4" name="Freeform: Shape 167">
              <a:extLst>
                <a:ext uri="{FF2B5EF4-FFF2-40B4-BE49-F238E27FC236}">
                  <a16:creationId xmlns:a16="http://schemas.microsoft.com/office/drawing/2014/main" id="{3516AC93-08E9-D843-AA0E-A644D3BABE2F}"/>
                </a:ext>
              </a:extLst>
            </p:cNvPr>
            <p:cNvSpPr/>
            <p:nvPr/>
          </p:nvSpPr>
          <p:spPr>
            <a:xfrm>
              <a:off x="686718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5" name="Freeform: Shape 168">
              <a:extLst>
                <a:ext uri="{FF2B5EF4-FFF2-40B4-BE49-F238E27FC236}">
                  <a16:creationId xmlns:a16="http://schemas.microsoft.com/office/drawing/2014/main" id="{DF6A9CB8-A12E-7D47-A7EF-9054B5F81357}"/>
                </a:ext>
              </a:extLst>
            </p:cNvPr>
            <p:cNvSpPr/>
            <p:nvPr/>
          </p:nvSpPr>
          <p:spPr>
            <a:xfrm>
              <a:off x="686718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6" name="Freeform: Shape 169">
              <a:extLst>
                <a:ext uri="{FF2B5EF4-FFF2-40B4-BE49-F238E27FC236}">
                  <a16:creationId xmlns:a16="http://schemas.microsoft.com/office/drawing/2014/main" id="{C16A2489-922F-714B-AE0A-8722492F8B2B}"/>
                </a:ext>
              </a:extLst>
            </p:cNvPr>
            <p:cNvSpPr/>
            <p:nvPr/>
          </p:nvSpPr>
          <p:spPr>
            <a:xfrm>
              <a:off x="686718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7" name="Freeform: Shape 170">
              <a:extLst>
                <a:ext uri="{FF2B5EF4-FFF2-40B4-BE49-F238E27FC236}">
                  <a16:creationId xmlns:a16="http://schemas.microsoft.com/office/drawing/2014/main" id="{EBDF4023-2B55-0941-87D1-47A9C3FC2B79}"/>
                </a:ext>
              </a:extLst>
            </p:cNvPr>
            <p:cNvSpPr/>
            <p:nvPr/>
          </p:nvSpPr>
          <p:spPr>
            <a:xfrm>
              <a:off x="686718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8" name="Freeform: Shape 171">
              <a:extLst>
                <a:ext uri="{FF2B5EF4-FFF2-40B4-BE49-F238E27FC236}">
                  <a16:creationId xmlns:a16="http://schemas.microsoft.com/office/drawing/2014/main" id="{FC3DCBF8-D816-B641-BDF5-B0B10001007E}"/>
                </a:ext>
              </a:extLst>
            </p:cNvPr>
            <p:cNvSpPr/>
            <p:nvPr/>
          </p:nvSpPr>
          <p:spPr>
            <a:xfrm>
              <a:off x="686718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9" name="Freeform: Shape 172">
              <a:extLst>
                <a:ext uri="{FF2B5EF4-FFF2-40B4-BE49-F238E27FC236}">
                  <a16:creationId xmlns:a16="http://schemas.microsoft.com/office/drawing/2014/main" id="{DDDB3C15-1B72-FA4B-B004-DD4919A97E71}"/>
                </a:ext>
              </a:extLst>
            </p:cNvPr>
            <p:cNvSpPr/>
            <p:nvPr/>
          </p:nvSpPr>
          <p:spPr>
            <a:xfrm>
              <a:off x="6595338"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0" name="Freeform: Shape 173">
              <a:extLst>
                <a:ext uri="{FF2B5EF4-FFF2-40B4-BE49-F238E27FC236}">
                  <a16:creationId xmlns:a16="http://schemas.microsoft.com/office/drawing/2014/main" id="{A6BD5D10-37EC-1040-826D-30231A2E8BA6}"/>
                </a:ext>
              </a:extLst>
            </p:cNvPr>
            <p:cNvSpPr/>
            <p:nvPr/>
          </p:nvSpPr>
          <p:spPr>
            <a:xfrm>
              <a:off x="6595338"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1" name="Freeform: Shape 174">
              <a:extLst>
                <a:ext uri="{FF2B5EF4-FFF2-40B4-BE49-F238E27FC236}">
                  <a16:creationId xmlns:a16="http://schemas.microsoft.com/office/drawing/2014/main" id="{B708EBEC-1266-1E46-944F-FC7F653D5553}"/>
                </a:ext>
              </a:extLst>
            </p:cNvPr>
            <p:cNvSpPr/>
            <p:nvPr/>
          </p:nvSpPr>
          <p:spPr>
            <a:xfrm>
              <a:off x="6595338"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2" name="Freeform: Shape 175">
              <a:extLst>
                <a:ext uri="{FF2B5EF4-FFF2-40B4-BE49-F238E27FC236}">
                  <a16:creationId xmlns:a16="http://schemas.microsoft.com/office/drawing/2014/main" id="{38EC627A-97BE-0D41-A99F-22E33B6EEECF}"/>
                </a:ext>
              </a:extLst>
            </p:cNvPr>
            <p:cNvSpPr/>
            <p:nvPr/>
          </p:nvSpPr>
          <p:spPr>
            <a:xfrm>
              <a:off x="6595338"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3" name="Freeform: Shape 176">
              <a:extLst>
                <a:ext uri="{FF2B5EF4-FFF2-40B4-BE49-F238E27FC236}">
                  <a16:creationId xmlns:a16="http://schemas.microsoft.com/office/drawing/2014/main" id="{A360C824-1AD6-814E-8EA3-D61E95A7263A}"/>
                </a:ext>
              </a:extLst>
            </p:cNvPr>
            <p:cNvSpPr/>
            <p:nvPr/>
          </p:nvSpPr>
          <p:spPr>
            <a:xfrm>
              <a:off x="6595338"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4" name="Freeform: Shape 177">
              <a:extLst>
                <a:ext uri="{FF2B5EF4-FFF2-40B4-BE49-F238E27FC236}">
                  <a16:creationId xmlns:a16="http://schemas.microsoft.com/office/drawing/2014/main" id="{39296C1D-DCFF-6548-910C-B770086B2F78}"/>
                </a:ext>
              </a:extLst>
            </p:cNvPr>
            <p:cNvSpPr/>
            <p:nvPr/>
          </p:nvSpPr>
          <p:spPr>
            <a:xfrm>
              <a:off x="6595338"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5" name="Freeform: Shape 178">
              <a:extLst>
                <a:ext uri="{FF2B5EF4-FFF2-40B4-BE49-F238E27FC236}">
                  <a16:creationId xmlns:a16="http://schemas.microsoft.com/office/drawing/2014/main" id="{17AAB75E-56BC-C04F-A4E5-CD6AB938E8B7}"/>
                </a:ext>
              </a:extLst>
            </p:cNvPr>
            <p:cNvSpPr/>
            <p:nvPr/>
          </p:nvSpPr>
          <p:spPr>
            <a:xfrm>
              <a:off x="6595338"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6" name="Freeform: Shape 179">
              <a:extLst>
                <a:ext uri="{FF2B5EF4-FFF2-40B4-BE49-F238E27FC236}">
                  <a16:creationId xmlns:a16="http://schemas.microsoft.com/office/drawing/2014/main" id="{D32057F2-CA13-D945-B050-519DBDD34C53}"/>
                </a:ext>
              </a:extLst>
            </p:cNvPr>
            <p:cNvSpPr/>
            <p:nvPr/>
          </p:nvSpPr>
          <p:spPr>
            <a:xfrm>
              <a:off x="6595338"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7" name="Freeform: Shape 180">
              <a:extLst>
                <a:ext uri="{FF2B5EF4-FFF2-40B4-BE49-F238E27FC236}">
                  <a16:creationId xmlns:a16="http://schemas.microsoft.com/office/drawing/2014/main" id="{1E168C08-A1A2-B140-9DA9-E0960A38D75F}"/>
                </a:ext>
              </a:extLst>
            </p:cNvPr>
            <p:cNvSpPr/>
            <p:nvPr/>
          </p:nvSpPr>
          <p:spPr>
            <a:xfrm>
              <a:off x="6595338"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8" name="Freeform: Shape 181">
              <a:extLst>
                <a:ext uri="{FF2B5EF4-FFF2-40B4-BE49-F238E27FC236}">
                  <a16:creationId xmlns:a16="http://schemas.microsoft.com/office/drawing/2014/main" id="{0B6B47B0-A6B0-594C-B86A-DBF2F4D267BC}"/>
                </a:ext>
              </a:extLst>
            </p:cNvPr>
            <p:cNvSpPr/>
            <p:nvPr/>
          </p:nvSpPr>
          <p:spPr>
            <a:xfrm>
              <a:off x="6595338"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9" name="Freeform: Shape 182">
              <a:extLst>
                <a:ext uri="{FF2B5EF4-FFF2-40B4-BE49-F238E27FC236}">
                  <a16:creationId xmlns:a16="http://schemas.microsoft.com/office/drawing/2014/main" id="{72BFD081-9DD5-154D-BEB7-6FADBFF34015}"/>
                </a:ext>
              </a:extLst>
            </p:cNvPr>
            <p:cNvSpPr/>
            <p:nvPr/>
          </p:nvSpPr>
          <p:spPr>
            <a:xfrm>
              <a:off x="6595338"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0" name="Freeform: Shape 183">
              <a:extLst>
                <a:ext uri="{FF2B5EF4-FFF2-40B4-BE49-F238E27FC236}">
                  <a16:creationId xmlns:a16="http://schemas.microsoft.com/office/drawing/2014/main" id="{EBB4A123-2A1B-3C40-AEA8-2802A1AFDA0E}"/>
                </a:ext>
              </a:extLst>
            </p:cNvPr>
            <p:cNvSpPr/>
            <p:nvPr/>
          </p:nvSpPr>
          <p:spPr>
            <a:xfrm>
              <a:off x="6595338"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1" name="Freeform: Shape 184">
              <a:extLst>
                <a:ext uri="{FF2B5EF4-FFF2-40B4-BE49-F238E27FC236}">
                  <a16:creationId xmlns:a16="http://schemas.microsoft.com/office/drawing/2014/main" id="{66104835-BE2B-744C-AA8C-B7035C3B2F60}"/>
                </a:ext>
              </a:extLst>
            </p:cNvPr>
            <p:cNvSpPr/>
            <p:nvPr/>
          </p:nvSpPr>
          <p:spPr>
            <a:xfrm>
              <a:off x="6595338"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2" name="Freeform: Shape 185">
              <a:extLst>
                <a:ext uri="{FF2B5EF4-FFF2-40B4-BE49-F238E27FC236}">
                  <a16:creationId xmlns:a16="http://schemas.microsoft.com/office/drawing/2014/main" id="{F6CFCB31-F0E0-FC42-A9FC-9CDA88C62652}"/>
                </a:ext>
              </a:extLst>
            </p:cNvPr>
            <p:cNvSpPr/>
            <p:nvPr/>
          </p:nvSpPr>
          <p:spPr>
            <a:xfrm>
              <a:off x="6595338"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3" name="Freeform: Shape 186">
              <a:extLst>
                <a:ext uri="{FF2B5EF4-FFF2-40B4-BE49-F238E27FC236}">
                  <a16:creationId xmlns:a16="http://schemas.microsoft.com/office/drawing/2014/main" id="{F6026F20-60DF-B346-A3E9-3847606622A8}"/>
                </a:ext>
              </a:extLst>
            </p:cNvPr>
            <p:cNvSpPr/>
            <p:nvPr/>
          </p:nvSpPr>
          <p:spPr>
            <a:xfrm>
              <a:off x="6595338"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4" name="Freeform: Shape 187">
              <a:extLst>
                <a:ext uri="{FF2B5EF4-FFF2-40B4-BE49-F238E27FC236}">
                  <a16:creationId xmlns:a16="http://schemas.microsoft.com/office/drawing/2014/main" id="{4839F03D-4718-5744-8AEC-703F05856C27}"/>
                </a:ext>
              </a:extLst>
            </p:cNvPr>
            <p:cNvSpPr/>
            <p:nvPr/>
          </p:nvSpPr>
          <p:spPr>
            <a:xfrm>
              <a:off x="6595338"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5" name="Freeform: Shape 188">
              <a:extLst>
                <a:ext uri="{FF2B5EF4-FFF2-40B4-BE49-F238E27FC236}">
                  <a16:creationId xmlns:a16="http://schemas.microsoft.com/office/drawing/2014/main" id="{140F0860-183C-4E48-A0A8-0A43618FB690}"/>
                </a:ext>
              </a:extLst>
            </p:cNvPr>
            <p:cNvSpPr/>
            <p:nvPr/>
          </p:nvSpPr>
          <p:spPr>
            <a:xfrm>
              <a:off x="6595338"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6" name="Freeform: Shape 189">
              <a:extLst>
                <a:ext uri="{FF2B5EF4-FFF2-40B4-BE49-F238E27FC236}">
                  <a16:creationId xmlns:a16="http://schemas.microsoft.com/office/drawing/2014/main" id="{F4A26CD0-4AC1-1A4E-A76A-DF4CCFF680A8}"/>
                </a:ext>
              </a:extLst>
            </p:cNvPr>
            <p:cNvSpPr/>
            <p:nvPr/>
          </p:nvSpPr>
          <p:spPr>
            <a:xfrm>
              <a:off x="6595338"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7" name="Freeform: Shape 190">
              <a:extLst>
                <a:ext uri="{FF2B5EF4-FFF2-40B4-BE49-F238E27FC236}">
                  <a16:creationId xmlns:a16="http://schemas.microsoft.com/office/drawing/2014/main" id="{50A21382-6E45-E24B-A55F-F66C7A3F2D81}"/>
                </a:ext>
              </a:extLst>
            </p:cNvPr>
            <p:cNvSpPr/>
            <p:nvPr/>
          </p:nvSpPr>
          <p:spPr>
            <a:xfrm>
              <a:off x="6595338"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8" name="Freeform: Shape 191">
              <a:extLst>
                <a:ext uri="{FF2B5EF4-FFF2-40B4-BE49-F238E27FC236}">
                  <a16:creationId xmlns:a16="http://schemas.microsoft.com/office/drawing/2014/main" id="{60EA8A88-FDB3-4341-AD32-363CDB8110A9}"/>
                </a:ext>
              </a:extLst>
            </p:cNvPr>
            <p:cNvSpPr/>
            <p:nvPr/>
          </p:nvSpPr>
          <p:spPr>
            <a:xfrm>
              <a:off x="6595338"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9" name="Freeform: Shape 192">
              <a:extLst>
                <a:ext uri="{FF2B5EF4-FFF2-40B4-BE49-F238E27FC236}">
                  <a16:creationId xmlns:a16="http://schemas.microsoft.com/office/drawing/2014/main" id="{AE30247E-4F62-B14E-B5DA-949E2913BE47}"/>
                </a:ext>
              </a:extLst>
            </p:cNvPr>
            <p:cNvSpPr/>
            <p:nvPr/>
          </p:nvSpPr>
          <p:spPr>
            <a:xfrm>
              <a:off x="6323496"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0" name="Freeform: Shape 193">
              <a:extLst>
                <a:ext uri="{FF2B5EF4-FFF2-40B4-BE49-F238E27FC236}">
                  <a16:creationId xmlns:a16="http://schemas.microsoft.com/office/drawing/2014/main" id="{5F093F66-0649-2A4F-9A1A-F36021BAACDD}"/>
                </a:ext>
              </a:extLst>
            </p:cNvPr>
            <p:cNvSpPr/>
            <p:nvPr/>
          </p:nvSpPr>
          <p:spPr>
            <a:xfrm>
              <a:off x="6323496"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1" name="Freeform: Shape 194">
              <a:extLst>
                <a:ext uri="{FF2B5EF4-FFF2-40B4-BE49-F238E27FC236}">
                  <a16:creationId xmlns:a16="http://schemas.microsoft.com/office/drawing/2014/main" id="{7FAF8DB9-43F6-AC4C-8EEF-B84732113D51}"/>
                </a:ext>
              </a:extLst>
            </p:cNvPr>
            <p:cNvSpPr/>
            <p:nvPr/>
          </p:nvSpPr>
          <p:spPr>
            <a:xfrm>
              <a:off x="6323496"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2" name="Freeform: Shape 195">
              <a:extLst>
                <a:ext uri="{FF2B5EF4-FFF2-40B4-BE49-F238E27FC236}">
                  <a16:creationId xmlns:a16="http://schemas.microsoft.com/office/drawing/2014/main" id="{CAB1EF6A-E641-7F4B-BA64-62F641F77586}"/>
                </a:ext>
              </a:extLst>
            </p:cNvPr>
            <p:cNvSpPr/>
            <p:nvPr/>
          </p:nvSpPr>
          <p:spPr>
            <a:xfrm>
              <a:off x="6323496"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3" name="Freeform: Shape 196">
              <a:extLst>
                <a:ext uri="{FF2B5EF4-FFF2-40B4-BE49-F238E27FC236}">
                  <a16:creationId xmlns:a16="http://schemas.microsoft.com/office/drawing/2014/main" id="{4D9AF4BA-7EB0-7149-AACE-1CF9997D53D2}"/>
                </a:ext>
              </a:extLst>
            </p:cNvPr>
            <p:cNvSpPr/>
            <p:nvPr/>
          </p:nvSpPr>
          <p:spPr>
            <a:xfrm>
              <a:off x="6323496"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4" name="Freeform: Shape 197">
              <a:extLst>
                <a:ext uri="{FF2B5EF4-FFF2-40B4-BE49-F238E27FC236}">
                  <a16:creationId xmlns:a16="http://schemas.microsoft.com/office/drawing/2014/main" id="{A60BFC74-3C88-CB40-BC85-48B7466BA2C1}"/>
                </a:ext>
              </a:extLst>
            </p:cNvPr>
            <p:cNvSpPr/>
            <p:nvPr/>
          </p:nvSpPr>
          <p:spPr>
            <a:xfrm>
              <a:off x="6323496"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5" name="Freeform: Shape 198">
              <a:extLst>
                <a:ext uri="{FF2B5EF4-FFF2-40B4-BE49-F238E27FC236}">
                  <a16:creationId xmlns:a16="http://schemas.microsoft.com/office/drawing/2014/main" id="{70CBFEEC-8847-2B44-8C94-C08A0377A163}"/>
                </a:ext>
              </a:extLst>
            </p:cNvPr>
            <p:cNvSpPr/>
            <p:nvPr/>
          </p:nvSpPr>
          <p:spPr>
            <a:xfrm>
              <a:off x="6323496"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6" name="Freeform: Shape 199">
              <a:extLst>
                <a:ext uri="{FF2B5EF4-FFF2-40B4-BE49-F238E27FC236}">
                  <a16:creationId xmlns:a16="http://schemas.microsoft.com/office/drawing/2014/main" id="{72273DE5-EDA8-424F-ACBB-2645D03E07D8}"/>
                </a:ext>
              </a:extLst>
            </p:cNvPr>
            <p:cNvSpPr/>
            <p:nvPr/>
          </p:nvSpPr>
          <p:spPr>
            <a:xfrm>
              <a:off x="6323496"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7" name="Freeform: Shape 200">
              <a:extLst>
                <a:ext uri="{FF2B5EF4-FFF2-40B4-BE49-F238E27FC236}">
                  <a16:creationId xmlns:a16="http://schemas.microsoft.com/office/drawing/2014/main" id="{B47D72A7-F0DF-C343-991A-1C8A8E592590}"/>
                </a:ext>
              </a:extLst>
            </p:cNvPr>
            <p:cNvSpPr/>
            <p:nvPr/>
          </p:nvSpPr>
          <p:spPr>
            <a:xfrm>
              <a:off x="6323496"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8" name="Freeform: Shape 201">
              <a:extLst>
                <a:ext uri="{FF2B5EF4-FFF2-40B4-BE49-F238E27FC236}">
                  <a16:creationId xmlns:a16="http://schemas.microsoft.com/office/drawing/2014/main" id="{AD84D6C7-E53C-824E-88CA-9625BAC63731}"/>
                </a:ext>
              </a:extLst>
            </p:cNvPr>
            <p:cNvSpPr/>
            <p:nvPr/>
          </p:nvSpPr>
          <p:spPr>
            <a:xfrm>
              <a:off x="6323496"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9" name="Freeform: Shape 202">
              <a:extLst>
                <a:ext uri="{FF2B5EF4-FFF2-40B4-BE49-F238E27FC236}">
                  <a16:creationId xmlns:a16="http://schemas.microsoft.com/office/drawing/2014/main" id="{7F58D76F-9B8F-E14E-A528-38CB90CE2718}"/>
                </a:ext>
              </a:extLst>
            </p:cNvPr>
            <p:cNvSpPr/>
            <p:nvPr/>
          </p:nvSpPr>
          <p:spPr>
            <a:xfrm>
              <a:off x="6323496"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0" name="Freeform: Shape 203">
              <a:extLst>
                <a:ext uri="{FF2B5EF4-FFF2-40B4-BE49-F238E27FC236}">
                  <a16:creationId xmlns:a16="http://schemas.microsoft.com/office/drawing/2014/main" id="{9DCE951E-7848-5F49-827E-F9454593A2D1}"/>
                </a:ext>
              </a:extLst>
            </p:cNvPr>
            <p:cNvSpPr/>
            <p:nvPr/>
          </p:nvSpPr>
          <p:spPr>
            <a:xfrm>
              <a:off x="6323496"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1" name="Freeform: Shape 204">
              <a:extLst>
                <a:ext uri="{FF2B5EF4-FFF2-40B4-BE49-F238E27FC236}">
                  <a16:creationId xmlns:a16="http://schemas.microsoft.com/office/drawing/2014/main" id="{7A9FC8A2-7DF7-E641-A576-92D238203238}"/>
                </a:ext>
              </a:extLst>
            </p:cNvPr>
            <p:cNvSpPr/>
            <p:nvPr/>
          </p:nvSpPr>
          <p:spPr>
            <a:xfrm>
              <a:off x="6323496"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2" name="Freeform: Shape 205">
              <a:extLst>
                <a:ext uri="{FF2B5EF4-FFF2-40B4-BE49-F238E27FC236}">
                  <a16:creationId xmlns:a16="http://schemas.microsoft.com/office/drawing/2014/main" id="{FEF54173-C46D-C649-845F-D5E6466033DF}"/>
                </a:ext>
              </a:extLst>
            </p:cNvPr>
            <p:cNvSpPr/>
            <p:nvPr/>
          </p:nvSpPr>
          <p:spPr>
            <a:xfrm>
              <a:off x="6323496"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3" name="Freeform: Shape 206">
              <a:extLst>
                <a:ext uri="{FF2B5EF4-FFF2-40B4-BE49-F238E27FC236}">
                  <a16:creationId xmlns:a16="http://schemas.microsoft.com/office/drawing/2014/main" id="{F4BADF0E-53EB-E544-8870-C1D9626955C0}"/>
                </a:ext>
              </a:extLst>
            </p:cNvPr>
            <p:cNvSpPr/>
            <p:nvPr/>
          </p:nvSpPr>
          <p:spPr>
            <a:xfrm>
              <a:off x="6323496"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4" name="Freeform: Shape 207">
              <a:extLst>
                <a:ext uri="{FF2B5EF4-FFF2-40B4-BE49-F238E27FC236}">
                  <a16:creationId xmlns:a16="http://schemas.microsoft.com/office/drawing/2014/main" id="{EA15D9D4-4EE2-2F4F-9E78-BBB527561374}"/>
                </a:ext>
              </a:extLst>
            </p:cNvPr>
            <p:cNvSpPr/>
            <p:nvPr/>
          </p:nvSpPr>
          <p:spPr>
            <a:xfrm>
              <a:off x="6323496"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5" name="Freeform: Shape 208">
              <a:extLst>
                <a:ext uri="{FF2B5EF4-FFF2-40B4-BE49-F238E27FC236}">
                  <a16:creationId xmlns:a16="http://schemas.microsoft.com/office/drawing/2014/main" id="{5E435010-E2FA-A646-AF93-FDB5E1FEFFE5}"/>
                </a:ext>
              </a:extLst>
            </p:cNvPr>
            <p:cNvSpPr/>
            <p:nvPr/>
          </p:nvSpPr>
          <p:spPr>
            <a:xfrm>
              <a:off x="6323496"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6" name="Freeform: Shape 209">
              <a:extLst>
                <a:ext uri="{FF2B5EF4-FFF2-40B4-BE49-F238E27FC236}">
                  <a16:creationId xmlns:a16="http://schemas.microsoft.com/office/drawing/2014/main" id="{D1AB5D4A-3E6D-D348-B5F9-AA31E181C982}"/>
                </a:ext>
              </a:extLst>
            </p:cNvPr>
            <p:cNvSpPr/>
            <p:nvPr/>
          </p:nvSpPr>
          <p:spPr>
            <a:xfrm>
              <a:off x="6323496"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7" name="Freeform: Shape 210">
              <a:extLst>
                <a:ext uri="{FF2B5EF4-FFF2-40B4-BE49-F238E27FC236}">
                  <a16:creationId xmlns:a16="http://schemas.microsoft.com/office/drawing/2014/main" id="{F278A828-FBD7-1444-AF36-B529C3A5CD45}"/>
                </a:ext>
              </a:extLst>
            </p:cNvPr>
            <p:cNvSpPr/>
            <p:nvPr/>
          </p:nvSpPr>
          <p:spPr>
            <a:xfrm>
              <a:off x="6323496"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8" name="Freeform: Shape 211">
              <a:extLst>
                <a:ext uri="{FF2B5EF4-FFF2-40B4-BE49-F238E27FC236}">
                  <a16:creationId xmlns:a16="http://schemas.microsoft.com/office/drawing/2014/main" id="{0994DC64-858D-534E-A120-9D2B8C175831}"/>
                </a:ext>
              </a:extLst>
            </p:cNvPr>
            <p:cNvSpPr/>
            <p:nvPr/>
          </p:nvSpPr>
          <p:spPr>
            <a:xfrm>
              <a:off x="6323496"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9" name="Freeform: Shape 212">
              <a:extLst>
                <a:ext uri="{FF2B5EF4-FFF2-40B4-BE49-F238E27FC236}">
                  <a16:creationId xmlns:a16="http://schemas.microsoft.com/office/drawing/2014/main" id="{AC4688D8-CC6A-3642-AF2D-92364E2A5D4C}"/>
                </a:ext>
              </a:extLst>
            </p:cNvPr>
            <p:cNvSpPr/>
            <p:nvPr/>
          </p:nvSpPr>
          <p:spPr>
            <a:xfrm>
              <a:off x="605098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0" name="Freeform: Shape 213">
              <a:extLst>
                <a:ext uri="{FF2B5EF4-FFF2-40B4-BE49-F238E27FC236}">
                  <a16:creationId xmlns:a16="http://schemas.microsoft.com/office/drawing/2014/main" id="{43AAC5AB-484F-0D4F-898C-44E89FC1FBA2}"/>
                </a:ext>
              </a:extLst>
            </p:cNvPr>
            <p:cNvSpPr/>
            <p:nvPr/>
          </p:nvSpPr>
          <p:spPr>
            <a:xfrm>
              <a:off x="605098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1" name="Freeform: Shape 214">
              <a:extLst>
                <a:ext uri="{FF2B5EF4-FFF2-40B4-BE49-F238E27FC236}">
                  <a16:creationId xmlns:a16="http://schemas.microsoft.com/office/drawing/2014/main" id="{9BAF4A01-1F8F-2043-9181-7582EB9EF7F2}"/>
                </a:ext>
              </a:extLst>
            </p:cNvPr>
            <p:cNvSpPr/>
            <p:nvPr/>
          </p:nvSpPr>
          <p:spPr>
            <a:xfrm>
              <a:off x="605098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2" name="Freeform: Shape 215">
              <a:extLst>
                <a:ext uri="{FF2B5EF4-FFF2-40B4-BE49-F238E27FC236}">
                  <a16:creationId xmlns:a16="http://schemas.microsoft.com/office/drawing/2014/main" id="{017920AF-6B8A-4F4E-A29F-4E84D91987EB}"/>
                </a:ext>
              </a:extLst>
            </p:cNvPr>
            <p:cNvSpPr/>
            <p:nvPr/>
          </p:nvSpPr>
          <p:spPr>
            <a:xfrm>
              <a:off x="605098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3" name="Freeform: Shape 216">
              <a:extLst>
                <a:ext uri="{FF2B5EF4-FFF2-40B4-BE49-F238E27FC236}">
                  <a16:creationId xmlns:a16="http://schemas.microsoft.com/office/drawing/2014/main" id="{4951F0F2-1881-D346-BD67-41D2624A18D1}"/>
                </a:ext>
              </a:extLst>
            </p:cNvPr>
            <p:cNvSpPr/>
            <p:nvPr/>
          </p:nvSpPr>
          <p:spPr>
            <a:xfrm>
              <a:off x="605098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4" name="Freeform: Shape 217">
              <a:extLst>
                <a:ext uri="{FF2B5EF4-FFF2-40B4-BE49-F238E27FC236}">
                  <a16:creationId xmlns:a16="http://schemas.microsoft.com/office/drawing/2014/main" id="{BB37FA5B-E17F-2745-A8B5-7E42D7C401FD}"/>
                </a:ext>
              </a:extLst>
            </p:cNvPr>
            <p:cNvSpPr/>
            <p:nvPr/>
          </p:nvSpPr>
          <p:spPr>
            <a:xfrm>
              <a:off x="605098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5" name="Freeform: Shape 218">
              <a:extLst>
                <a:ext uri="{FF2B5EF4-FFF2-40B4-BE49-F238E27FC236}">
                  <a16:creationId xmlns:a16="http://schemas.microsoft.com/office/drawing/2014/main" id="{8E38BDA2-1E3B-DB40-A06E-CB0CBF2DD717}"/>
                </a:ext>
              </a:extLst>
            </p:cNvPr>
            <p:cNvSpPr/>
            <p:nvPr/>
          </p:nvSpPr>
          <p:spPr>
            <a:xfrm>
              <a:off x="605098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6" name="Freeform: Shape 219">
              <a:extLst>
                <a:ext uri="{FF2B5EF4-FFF2-40B4-BE49-F238E27FC236}">
                  <a16:creationId xmlns:a16="http://schemas.microsoft.com/office/drawing/2014/main" id="{BBCA95A4-1F4E-9445-ACBD-412ACCA0F908}"/>
                </a:ext>
              </a:extLst>
            </p:cNvPr>
            <p:cNvSpPr/>
            <p:nvPr/>
          </p:nvSpPr>
          <p:spPr>
            <a:xfrm>
              <a:off x="605098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7" name="Freeform: Shape 220">
              <a:extLst>
                <a:ext uri="{FF2B5EF4-FFF2-40B4-BE49-F238E27FC236}">
                  <a16:creationId xmlns:a16="http://schemas.microsoft.com/office/drawing/2014/main" id="{E9A301A0-4A3A-6F43-9C9D-6513104E7450}"/>
                </a:ext>
              </a:extLst>
            </p:cNvPr>
            <p:cNvSpPr/>
            <p:nvPr/>
          </p:nvSpPr>
          <p:spPr>
            <a:xfrm>
              <a:off x="605098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8" name="Freeform: Shape 221">
              <a:extLst>
                <a:ext uri="{FF2B5EF4-FFF2-40B4-BE49-F238E27FC236}">
                  <a16:creationId xmlns:a16="http://schemas.microsoft.com/office/drawing/2014/main" id="{C269DB38-A644-994E-B4B6-0423808A1F1A}"/>
                </a:ext>
              </a:extLst>
            </p:cNvPr>
            <p:cNvSpPr/>
            <p:nvPr/>
          </p:nvSpPr>
          <p:spPr>
            <a:xfrm>
              <a:off x="605098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9" name="Freeform: Shape 222">
              <a:extLst>
                <a:ext uri="{FF2B5EF4-FFF2-40B4-BE49-F238E27FC236}">
                  <a16:creationId xmlns:a16="http://schemas.microsoft.com/office/drawing/2014/main" id="{6DB9D177-F8E8-8446-AB4A-B99F768E1505}"/>
                </a:ext>
              </a:extLst>
            </p:cNvPr>
            <p:cNvSpPr/>
            <p:nvPr/>
          </p:nvSpPr>
          <p:spPr>
            <a:xfrm>
              <a:off x="605098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0" name="Freeform: Shape 223">
              <a:extLst>
                <a:ext uri="{FF2B5EF4-FFF2-40B4-BE49-F238E27FC236}">
                  <a16:creationId xmlns:a16="http://schemas.microsoft.com/office/drawing/2014/main" id="{A966A782-AA6A-244B-8229-78B2C5F6DF22}"/>
                </a:ext>
              </a:extLst>
            </p:cNvPr>
            <p:cNvSpPr/>
            <p:nvPr/>
          </p:nvSpPr>
          <p:spPr>
            <a:xfrm>
              <a:off x="605098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1" name="Freeform: Shape 224">
              <a:extLst>
                <a:ext uri="{FF2B5EF4-FFF2-40B4-BE49-F238E27FC236}">
                  <a16:creationId xmlns:a16="http://schemas.microsoft.com/office/drawing/2014/main" id="{516E65A6-27A2-A343-8762-2F8B852FE0E7}"/>
                </a:ext>
              </a:extLst>
            </p:cNvPr>
            <p:cNvSpPr/>
            <p:nvPr/>
          </p:nvSpPr>
          <p:spPr>
            <a:xfrm>
              <a:off x="605098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2" name="Freeform: Shape 225">
              <a:extLst>
                <a:ext uri="{FF2B5EF4-FFF2-40B4-BE49-F238E27FC236}">
                  <a16:creationId xmlns:a16="http://schemas.microsoft.com/office/drawing/2014/main" id="{38195BB2-9B55-9447-8589-F9862B318FD5}"/>
                </a:ext>
              </a:extLst>
            </p:cNvPr>
            <p:cNvSpPr/>
            <p:nvPr/>
          </p:nvSpPr>
          <p:spPr>
            <a:xfrm>
              <a:off x="605098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3" name="Freeform: Shape 226">
              <a:extLst>
                <a:ext uri="{FF2B5EF4-FFF2-40B4-BE49-F238E27FC236}">
                  <a16:creationId xmlns:a16="http://schemas.microsoft.com/office/drawing/2014/main" id="{8E16AFEA-03FD-4147-991C-9EB0273AA8B6}"/>
                </a:ext>
              </a:extLst>
            </p:cNvPr>
            <p:cNvSpPr/>
            <p:nvPr/>
          </p:nvSpPr>
          <p:spPr>
            <a:xfrm>
              <a:off x="605098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4" name="Freeform: Shape 227">
              <a:extLst>
                <a:ext uri="{FF2B5EF4-FFF2-40B4-BE49-F238E27FC236}">
                  <a16:creationId xmlns:a16="http://schemas.microsoft.com/office/drawing/2014/main" id="{11E5CF40-62E4-FF4B-BC76-2F97E1C9D4A9}"/>
                </a:ext>
              </a:extLst>
            </p:cNvPr>
            <p:cNvSpPr/>
            <p:nvPr/>
          </p:nvSpPr>
          <p:spPr>
            <a:xfrm>
              <a:off x="605098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5" name="Freeform: Shape 228">
              <a:extLst>
                <a:ext uri="{FF2B5EF4-FFF2-40B4-BE49-F238E27FC236}">
                  <a16:creationId xmlns:a16="http://schemas.microsoft.com/office/drawing/2014/main" id="{0702451D-F4E4-9646-BA55-E0598A5B0A9E}"/>
                </a:ext>
              </a:extLst>
            </p:cNvPr>
            <p:cNvSpPr/>
            <p:nvPr/>
          </p:nvSpPr>
          <p:spPr>
            <a:xfrm>
              <a:off x="605098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6" name="Freeform: Shape 229">
              <a:extLst>
                <a:ext uri="{FF2B5EF4-FFF2-40B4-BE49-F238E27FC236}">
                  <a16:creationId xmlns:a16="http://schemas.microsoft.com/office/drawing/2014/main" id="{A8D6C2B4-A3D8-804C-A213-0F6E792AF037}"/>
                </a:ext>
              </a:extLst>
            </p:cNvPr>
            <p:cNvSpPr/>
            <p:nvPr/>
          </p:nvSpPr>
          <p:spPr>
            <a:xfrm>
              <a:off x="605098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7" name="Freeform: Shape 230">
              <a:extLst>
                <a:ext uri="{FF2B5EF4-FFF2-40B4-BE49-F238E27FC236}">
                  <a16:creationId xmlns:a16="http://schemas.microsoft.com/office/drawing/2014/main" id="{42DE9BDB-CC55-D342-9855-B829960FA815}"/>
                </a:ext>
              </a:extLst>
            </p:cNvPr>
            <p:cNvSpPr/>
            <p:nvPr/>
          </p:nvSpPr>
          <p:spPr>
            <a:xfrm>
              <a:off x="605098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8" name="Freeform: Shape 231">
              <a:extLst>
                <a:ext uri="{FF2B5EF4-FFF2-40B4-BE49-F238E27FC236}">
                  <a16:creationId xmlns:a16="http://schemas.microsoft.com/office/drawing/2014/main" id="{D11968D6-7247-B446-BA91-DE9F53D114A7}"/>
                </a:ext>
              </a:extLst>
            </p:cNvPr>
            <p:cNvSpPr/>
            <p:nvPr/>
          </p:nvSpPr>
          <p:spPr>
            <a:xfrm>
              <a:off x="605098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9" name="Freeform: Shape 232">
              <a:extLst>
                <a:ext uri="{FF2B5EF4-FFF2-40B4-BE49-F238E27FC236}">
                  <a16:creationId xmlns:a16="http://schemas.microsoft.com/office/drawing/2014/main" id="{3B4FA47B-9903-0F41-9950-B044B1969F7B}"/>
                </a:ext>
              </a:extLst>
            </p:cNvPr>
            <p:cNvSpPr/>
            <p:nvPr/>
          </p:nvSpPr>
          <p:spPr>
            <a:xfrm>
              <a:off x="5779139"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0" name="Freeform: Shape 233">
              <a:extLst>
                <a:ext uri="{FF2B5EF4-FFF2-40B4-BE49-F238E27FC236}">
                  <a16:creationId xmlns:a16="http://schemas.microsoft.com/office/drawing/2014/main" id="{FBF29792-8E68-894C-9623-6D8FC750F351}"/>
                </a:ext>
              </a:extLst>
            </p:cNvPr>
            <p:cNvSpPr/>
            <p:nvPr/>
          </p:nvSpPr>
          <p:spPr>
            <a:xfrm>
              <a:off x="5779139"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1" name="Freeform: Shape 234">
              <a:extLst>
                <a:ext uri="{FF2B5EF4-FFF2-40B4-BE49-F238E27FC236}">
                  <a16:creationId xmlns:a16="http://schemas.microsoft.com/office/drawing/2014/main" id="{90C8CFC0-20BE-7A4C-97DD-B536A71AC2CF}"/>
                </a:ext>
              </a:extLst>
            </p:cNvPr>
            <p:cNvSpPr/>
            <p:nvPr/>
          </p:nvSpPr>
          <p:spPr>
            <a:xfrm>
              <a:off x="5779139"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2" name="Freeform: Shape 235">
              <a:extLst>
                <a:ext uri="{FF2B5EF4-FFF2-40B4-BE49-F238E27FC236}">
                  <a16:creationId xmlns:a16="http://schemas.microsoft.com/office/drawing/2014/main" id="{C6509464-F5A2-364B-89F6-E862A4F4218B}"/>
                </a:ext>
              </a:extLst>
            </p:cNvPr>
            <p:cNvSpPr/>
            <p:nvPr/>
          </p:nvSpPr>
          <p:spPr>
            <a:xfrm>
              <a:off x="5779139"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3" name="Freeform: Shape 236">
              <a:extLst>
                <a:ext uri="{FF2B5EF4-FFF2-40B4-BE49-F238E27FC236}">
                  <a16:creationId xmlns:a16="http://schemas.microsoft.com/office/drawing/2014/main" id="{AA9D8B36-B4BE-9D46-89DE-021CD8FD02B7}"/>
                </a:ext>
              </a:extLst>
            </p:cNvPr>
            <p:cNvSpPr/>
            <p:nvPr/>
          </p:nvSpPr>
          <p:spPr>
            <a:xfrm>
              <a:off x="5779139"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4" name="Freeform: Shape 237">
              <a:extLst>
                <a:ext uri="{FF2B5EF4-FFF2-40B4-BE49-F238E27FC236}">
                  <a16:creationId xmlns:a16="http://schemas.microsoft.com/office/drawing/2014/main" id="{AA11509F-51E2-AC4B-B89E-83085F941D67}"/>
                </a:ext>
              </a:extLst>
            </p:cNvPr>
            <p:cNvSpPr/>
            <p:nvPr/>
          </p:nvSpPr>
          <p:spPr>
            <a:xfrm>
              <a:off x="5779139"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5" name="Freeform: Shape 238">
              <a:extLst>
                <a:ext uri="{FF2B5EF4-FFF2-40B4-BE49-F238E27FC236}">
                  <a16:creationId xmlns:a16="http://schemas.microsoft.com/office/drawing/2014/main" id="{6F68BBEB-009B-504C-A274-57B31378A61B}"/>
                </a:ext>
              </a:extLst>
            </p:cNvPr>
            <p:cNvSpPr/>
            <p:nvPr/>
          </p:nvSpPr>
          <p:spPr>
            <a:xfrm>
              <a:off x="5779139"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6" name="Freeform: Shape 239">
              <a:extLst>
                <a:ext uri="{FF2B5EF4-FFF2-40B4-BE49-F238E27FC236}">
                  <a16:creationId xmlns:a16="http://schemas.microsoft.com/office/drawing/2014/main" id="{0ECC525B-B09A-9349-8B83-7035597BD815}"/>
                </a:ext>
              </a:extLst>
            </p:cNvPr>
            <p:cNvSpPr/>
            <p:nvPr/>
          </p:nvSpPr>
          <p:spPr>
            <a:xfrm>
              <a:off x="5779139"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7" name="Freeform: Shape 240">
              <a:extLst>
                <a:ext uri="{FF2B5EF4-FFF2-40B4-BE49-F238E27FC236}">
                  <a16:creationId xmlns:a16="http://schemas.microsoft.com/office/drawing/2014/main" id="{826EB6B0-1FDE-BE47-B0B5-4D308FC265DC}"/>
                </a:ext>
              </a:extLst>
            </p:cNvPr>
            <p:cNvSpPr/>
            <p:nvPr/>
          </p:nvSpPr>
          <p:spPr>
            <a:xfrm>
              <a:off x="5779139"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8" name="Freeform: Shape 241">
              <a:extLst>
                <a:ext uri="{FF2B5EF4-FFF2-40B4-BE49-F238E27FC236}">
                  <a16:creationId xmlns:a16="http://schemas.microsoft.com/office/drawing/2014/main" id="{24A7E2DE-9AD0-3648-A30A-DF0A85DA6BA7}"/>
                </a:ext>
              </a:extLst>
            </p:cNvPr>
            <p:cNvSpPr/>
            <p:nvPr/>
          </p:nvSpPr>
          <p:spPr>
            <a:xfrm>
              <a:off x="5779139"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9" name="Freeform: Shape 242">
              <a:extLst>
                <a:ext uri="{FF2B5EF4-FFF2-40B4-BE49-F238E27FC236}">
                  <a16:creationId xmlns:a16="http://schemas.microsoft.com/office/drawing/2014/main" id="{97AC13D9-1789-2041-BDEC-A39931F2694A}"/>
                </a:ext>
              </a:extLst>
            </p:cNvPr>
            <p:cNvSpPr/>
            <p:nvPr/>
          </p:nvSpPr>
          <p:spPr>
            <a:xfrm>
              <a:off x="5779139"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0" name="Freeform: Shape 243">
              <a:extLst>
                <a:ext uri="{FF2B5EF4-FFF2-40B4-BE49-F238E27FC236}">
                  <a16:creationId xmlns:a16="http://schemas.microsoft.com/office/drawing/2014/main" id="{1C873854-9464-E840-A0E7-B94ECEE1E4A9}"/>
                </a:ext>
              </a:extLst>
            </p:cNvPr>
            <p:cNvSpPr/>
            <p:nvPr/>
          </p:nvSpPr>
          <p:spPr>
            <a:xfrm>
              <a:off x="5779139"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1" name="Freeform: Shape 244">
              <a:extLst>
                <a:ext uri="{FF2B5EF4-FFF2-40B4-BE49-F238E27FC236}">
                  <a16:creationId xmlns:a16="http://schemas.microsoft.com/office/drawing/2014/main" id="{F25A91EB-9726-574B-B719-2F05349C6D26}"/>
                </a:ext>
              </a:extLst>
            </p:cNvPr>
            <p:cNvSpPr/>
            <p:nvPr/>
          </p:nvSpPr>
          <p:spPr>
            <a:xfrm>
              <a:off x="5779139"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2" name="Freeform: Shape 245">
              <a:extLst>
                <a:ext uri="{FF2B5EF4-FFF2-40B4-BE49-F238E27FC236}">
                  <a16:creationId xmlns:a16="http://schemas.microsoft.com/office/drawing/2014/main" id="{74B1131E-859A-6340-8225-2A513F0DDE4B}"/>
                </a:ext>
              </a:extLst>
            </p:cNvPr>
            <p:cNvSpPr/>
            <p:nvPr/>
          </p:nvSpPr>
          <p:spPr>
            <a:xfrm>
              <a:off x="5779139"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3" name="Freeform: Shape 246">
              <a:extLst>
                <a:ext uri="{FF2B5EF4-FFF2-40B4-BE49-F238E27FC236}">
                  <a16:creationId xmlns:a16="http://schemas.microsoft.com/office/drawing/2014/main" id="{4BDB2782-EDE4-B748-B9BB-D28659AB2061}"/>
                </a:ext>
              </a:extLst>
            </p:cNvPr>
            <p:cNvSpPr/>
            <p:nvPr/>
          </p:nvSpPr>
          <p:spPr>
            <a:xfrm>
              <a:off x="5779139"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4" name="Freeform: Shape 247">
              <a:extLst>
                <a:ext uri="{FF2B5EF4-FFF2-40B4-BE49-F238E27FC236}">
                  <a16:creationId xmlns:a16="http://schemas.microsoft.com/office/drawing/2014/main" id="{D6F38ABF-3B90-BB41-ADC1-27DA4AAC20D5}"/>
                </a:ext>
              </a:extLst>
            </p:cNvPr>
            <p:cNvSpPr/>
            <p:nvPr/>
          </p:nvSpPr>
          <p:spPr>
            <a:xfrm>
              <a:off x="5779139"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5" name="Freeform: Shape 248">
              <a:extLst>
                <a:ext uri="{FF2B5EF4-FFF2-40B4-BE49-F238E27FC236}">
                  <a16:creationId xmlns:a16="http://schemas.microsoft.com/office/drawing/2014/main" id="{5AA50187-D5A8-F043-94C6-38A611741BBB}"/>
                </a:ext>
              </a:extLst>
            </p:cNvPr>
            <p:cNvSpPr/>
            <p:nvPr/>
          </p:nvSpPr>
          <p:spPr>
            <a:xfrm>
              <a:off x="5779139"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6" name="Freeform: Shape 249">
              <a:extLst>
                <a:ext uri="{FF2B5EF4-FFF2-40B4-BE49-F238E27FC236}">
                  <a16:creationId xmlns:a16="http://schemas.microsoft.com/office/drawing/2014/main" id="{CABF1565-4279-0B4B-A952-0411C783AD05}"/>
                </a:ext>
              </a:extLst>
            </p:cNvPr>
            <p:cNvSpPr/>
            <p:nvPr/>
          </p:nvSpPr>
          <p:spPr>
            <a:xfrm>
              <a:off x="5779139"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7" name="Freeform: Shape 250">
              <a:extLst>
                <a:ext uri="{FF2B5EF4-FFF2-40B4-BE49-F238E27FC236}">
                  <a16:creationId xmlns:a16="http://schemas.microsoft.com/office/drawing/2014/main" id="{35D75EB9-2CF8-1E46-9A79-96E22EF0916A}"/>
                </a:ext>
              </a:extLst>
            </p:cNvPr>
            <p:cNvSpPr/>
            <p:nvPr/>
          </p:nvSpPr>
          <p:spPr>
            <a:xfrm>
              <a:off x="5779139"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8" name="Freeform: Shape 251">
              <a:extLst>
                <a:ext uri="{FF2B5EF4-FFF2-40B4-BE49-F238E27FC236}">
                  <a16:creationId xmlns:a16="http://schemas.microsoft.com/office/drawing/2014/main" id="{675E262A-77A0-CC47-A48E-BF352DAA570B}"/>
                </a:ext>
              </a:extLst>
            </p:cNvPr>
            <p:cNvSpPr/>
            <p:nvPr/>
          </p:nvSpPr>
          <p:spPr>
            <a:xfrm>
              <a:off x="5779139"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9" name="Freeform: Shape 252">
              <a:extLst>
                <a:ext uri="{FF2B5EF4-FFF2-40B4-BE49-F238E27FC236}">
                  <a16:creationId xmlns:a16="http://schemas.microsoft.com/office/drawing/2014/main" id="{81E424CF-0E68-764C-9D5F-93650620A83B}"/>
                </a:ext>
              </a:extLst>
            </p:cNvPr>
            <p:cNvSpPr/>
            <p:nvPr/>
          </p:nvSpPr>
          <p:spPr>
            <a:xfrm>
              <a:off x="5507297"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0" name="Freeform: Shape 253">
              <a:extLst>
                <a:ext uri="{FF2B5EF4-FFF2-40B4-BE49-F238E27FC236}">
                  <a16:creationId xmlns:a16="http://schemas.microsoft.com/office/drawing/2014/main" id="{9B839741-4A65-7641-ADF1-986904A63C5B}"/>
                </a:ext>
              </a:extLst>
            </p:cNvPr>
            <p:cNvSpPr/>
            <p:nvPr/>
          </p:nvSpPr>
          <p:spPr>
            <a:xfrm>
              <a:off x="5507297"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1" name="Freeform: Shape 254">
              <a:extLst>
                <a:ext uri="{FF2B5EF4-FFF2-40B4-BE49-F238E27FC236}">
                  <a16:creationId xmlns:a16="http://schemas.microsoft.com/office/drawing/2014/main" id="{3D65D82C-A79D-A649-B863-176CE0BD9562}"/>
                </a:ext>
              </a:extLst>
            </p:cNvPr>
            <p:cNvSpPr/>
            <p:nvPr/>
          </p:nvSpPr>
          <p:spPr>
            <a:xfrm>
              <a:off x="5507297"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2" name="Freeform: Shape 255">
              <a:extLst>
                <a:ext uri="{FF2B5EF4-FFF2-40B4-BE49-F238E27FC236}">
                  <a16:creationId xmlns:a16="http://schemas.microsoft.com/office/drawing/2014/main" id="{D9D13F03-D051-844B-A51E-77429C303662}"/>
                </a:ext>
              </a:extLst>
            </p:cNvPr>
            <p:cNvSpPr/>
            <p:nvPr/>
          </p:nvSpPr>
          <p:spPr>
            <a:xfrm>
              <a:off x="5507297"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3" name="Freeform: Shape 256">
              <a:extLst>
                <a:ext uri="{FF2B5EF4-FFF2-40B4-BE49-F238E27FC236}">
                  <a16:creationId xmlns:a16="http://schemas.microsoft.com/office/drawing/2014/main" id="{3F0758CD-074C-7948-B353-826FEE20B503}"/>
                </a:ext>
              </a:extLst>
            </p:cNvPr>
            <p:cNvSpPr/>
            <p:nvPr/>
          </p:nvSpPr>
          <p:spPr>
            <a:xfrm>
              <a:off x="5507297"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4" name="Freeform: Shape 257">
              <a:extLst>
                <a:ext uri="{FF2B5EF4-FFF2-40B4-BE49-F238E27FC236}">
                  <a16:creationId xmlns:a16="http://schemas.microsoft.com/office/drawing/2014/main" id="{9DCA2A8E-0355-8F44-A360-DE4F328AEE7D}"/>
                </a:ext>
              </a:extLst>
            </p:cNvPr>
            <p:cNvSpPr/>
            <p:nvPr/>
          </p:nvSpPr>
          <p:spPr>
            <a:xfrm>
              <a:off x="5507297"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5" name="Freeform: Shape 258">
              <a:extLst>
                <a:ext uri="{FF2B5EF4-FFF2-40B4-BE49-F238E27FC236}">
                  <a16:creationId xmlns:a16="http://schemas.microsoft.com/office/drawing/2014/main" id="{5817B6A3-8944-A149-8FC5-867484237015}"/>
                </a:ext>
              </a:extLst>
            </p:cNvPr>
            <p:cNvSpPr/>
            <p:nvPr/>
          </p:nvSpPr>
          <p:spPr>
            <a:xfrm>
              <a:off x="5507297"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6" name="Freeform: Shape 259">
              <a:extLst>
                <a:ext uri="{FF2B5EF4-FFF2-40B4-BE49-F238E27FC236}">
                  <a16:creationId xmlns:a16="http://schemas.microsoft.com/office/drawing/2014/main" id="{6861153F-D875-6542-A67E-26B2A55EF54B}"/>
                </a:ext>
              </a:extLst>
            </p:cNvPr>
            <p:cNvSpPr/>
            <p:nvPr/>
          </p:nvSpPr>
          <p:spPr>
            <a:xfrm>
              <a:off x="5507297"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7" name="Freeform: Shape 260">
              <a:extLst>
                <a:ext uri="{FF2B5EF4-FFF2-40B4-BE49-F238E27FC236}">
                  <a16:creationId xmlns:a16="http://schemas.microsoft.com/office/drawing/2014/main" id="{B4B64AD0-834C-8643-95EF-79075EE62F60}"/>
                </a:ext>
              </a:extLst>
            </p:cNvPr>
            <p:cNvSpPr/>
            <p:nvPr/>
          </p:nvSpPr>
          <p:spPr>
            <a:xfrm>
              <a:off x="5507297"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8" name="Freeform: Shape 261">
              <a:extLst>
                <a:ext uri="{FF2B5EF4-FFF2-40B4-BE49-F238E27FC236}">
                  <a16:creationId xmlns:a16="http://schemas.microsoft.com/office/drawing/2014/main" id="{69FFB645-31EA-C541-B9D4-F219BA486ABC}"/>
                </a:ext>
              </a:extLst>
            </p:cNvPr>
            <p:cNvSpPr/>
            <p:nvPr/>
          </p:nvSpPr>
          <p:spPr>
            <a:xfrm>
              <a:off x="5507297"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9" name="Freeform: Shape 262">
              <a:extLst>
                <a:ext uri="{FF2B5EF4-FFF2-40B4-BE49-F238E27FC236}">
                  <a16:creationId xmlns:a16="http://schemas.microsoft.com/office/drawing/2014/main" id="{8FF37BDA-6C7A-CE4B-92EC-76F8B348DF94}"/>
                </a:ext>
              </a:extLst>
            </p:cNvPr>
            <p:cNvSpPr/>
            <p:nvPr/>
          </p:nvSpPr>
          <p:spPr>
            <a:xfrm>
              <a:off x="5507297"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0" name="Freeform: Shape 263">
              <a:extLst>
                <a:ext uri="{FF2B5EF4-FFF2-40B4-BE49-F238E27FC236}">
                  <a16:creationId xmlns:a16="http://schemas.microsoft.com/office/drawing/2014/main" id="{18A9C19E-688A-5B41-9B59-60D601C7BEAF}"/>
                </a:ext>
              </a:extLst>
            </p:cNvPr>
            <p:cNvSpPr/>
            <p:nvPr/>
          </p:nvSpPr>
          <p:spPr>
            <a:xfrm>
              <a:off x="5507297"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1" name="Freeform: Shape 264">
              <a:extLst>
                <a:ext uri="{FF2B5EF4-FFF2-40B4-BE49-F238E27FC236}">
                  <a16:creationId xmlns:a16="http://schemas.microsoft.com/office/drawing/2014/main" id="{E58856AA-0014-724F-824E-9FEFE19A7A76}"/>
                </a:ext>
              </a:extLst>
            </p:cNvPr>
            <p:cNvSpPr/>
            <p:nvPr/>
          </p:nvSpPr>
          <p:spPr>
            <a:xfrm>
              <a:off x="5507297"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2" name="Freeform: Shape 265">
              <a:extLst>
                <a:ext uri="{FF2B5EF4-FFF2-40B4-BE49-F238E27FC236}">
                  <a16:creationId xmlns:a16="http://schemas.microsoft.com/office/drawing/2014/main" id="{E5DFB99D-B4B5-314E-9E1F-3E91DC04DDDD}"/>
                </a:ext>
              </a:extLst>
            </p:cNvPr>
            <p:cNvSpPr/>
            <p:nvPr/>
          </p:nvSpPr>
          <p:spPr>
            <a:xfrm>
              <a:off x="5507297"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3" name="Freeform: Shape 266">
              <a:extLst>
                <a:ext uri="{FF2B5EF4-FFF2-40B4-BE49-F238E27FC236}">
                  <a16:creationId xmlns:a16="http://schemas.microsoft.com/office/drawing/2014/main" id="{AD07A91D-6C5E-D744-B83A-69EC33A8B432}"/>
                </a:ext>
              </a:extLst>
            </p:cNvPr>
            <p:cNvSpPr/>
            <p:nvPr/>
          </p:nvSpPr>
          <p:spPr>
            <a:xfrm>
              <a:off x="5507297"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4" name="Freeform: Shape 267">
              <a:extLst>
                <a:ext uri="{FF2B5EF4-FFF2-40B4-BE49-F238E27FC236}">
                  <a16:creationId xmlns:a16="http://schemas.microsoft.com/office/drawing/2014/main" id="{D96DE2BF-8CAE-614D-B6EA-1E262B38A2A5}"/>
                </a:ext>
              </a:extLst>
            </p:cNvPr>
            <p:cNvSpPr/>
            <p:nvPr/>
          </p:nvSpPr>
          <p:spPr>
            <a:xfrm>
              <a:off x="5507297"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5" name="Freeform: Shape 268">
              <a:extLst>
                <a:ext uri="{FF2B5EF4-FFF2-40B4-BE49-F238E27FC236}">
                  <a16:creationId xmlns:a16="http://schemas.microsoft.com/office/drawing/2014/main" id="{E5F6D448-E92C-D347-8518-FCCF5A61F52A}"/>
                </a:ext>
              </a:extLst>
            </p:cNvPr>
            <p:cNvSpPr/>
            <p:nvPr/>
          </p:nvSpPr>
          <p:spPr>
            <a:xfrm>
              <a:off x="5507297"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6" name="Freeform: Shape 269">
              <a:extLst>
                <a:ext uri="{FF2B5EF4-FFF2-40B4-BE49-F238E27FC236}">
                  <a16:creationId xmlns:a16="http://schemas.microsoft.com/office/drawing/2014/main" id="{1FC6F61C-E2B5-824C-A49C-55C21AE96BBA}"/>
                </a:ext>
              </a:extLst>
            </p:cNvPr>
            <p:cNvSpPr/>
            <p:nvPr/>
          </p:nvSpPr>
          <p:spPr>
            <a:xfrm>
              <a:off x="5507297"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7" name="Freeform: Shape 270">
              <a:extLst>
                <a:ext uri="{FF2B5EF4-FFF2-40B4-BE49-F238E27FC236}">
                  <a16:creationId xmlns:a16="http://schemas.microsoft.com/office/drawing/2014/main" id="{4D34EB1F-B99E-9248-A428-44E62198DD6F}"/>
                </a:ext>
              </a:extLst>
            </p:cNvPr>
            <p:cNvSpPr/>
            <p:nvPr/>
          </p:nvSpPr>
          <p:spPr>
            <a:xfrm>
              <a:off x="5507297"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8" name="Freeform: Shape 271">
              <a:extLst>
                <a:ext uri="{FF2B5EF4-FFF2-40B4-BE49-F238E27FC236}">
                  <a16:creationId xmlns:a16="http://schemas.microsoft.com/office/drawing/2014/main" id="{8F8938DA-666C-FE4E-938A-C262F94832BC}"/>
                </a:ext>
              </a:extLst>
            </p:cNvPr>
            <p:cNvSpPr/>
            <p:nvPr/>
          </p:nvSpPr>
          <p:spPr>
            <a:xfrm>
              <a:off x="5507297"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9" name="Freeform: Shape 272">
              <a:extLst>
                <a:ext uri="{FF2B5EF4-FFF2-40B4-BE49-F238E27FC236}">
                  <a16:creationId xmlns:a16="http://schemas.microsoft.com/office/drawing/2014/main" id="{52A14D5B-9A21-A049-9BA1-1E22C10B5C36}"/>
                </a:ext>
              </a:extLst>
            </p:cNvPr>
            <p:cNvSpPr/>
            <p:nvPr/>
          </p:nvSpPr>
          <p:spPr>
            <a:xfrm>
              <a:off x="5235455"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0" name="Freeform: Shape 273">
              <a:extLst>
                <a:ext uri="{FF2B5EF4-FFF2-40B4-BE49-F238E27FC236}">
                  <a16:creationId xmlns:a16="http://schemas.microsoft.com/office/drawing/2014/main" id="{D2F91BF6-DCF4-9B4D-A095-176E86A5312F}"/>
                </a:ext>
              </a:extLst>
            </p:cNvPr>
            <p:cNvSpPr/>
            <p:nvPr/>
          </p:nvSpPr>
          <p:spPr>
            <a:xfrm>
              <a:off x="5235455"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1" name="Freeform: Shape 274">
              <a:extLst>
                <a:ext uri="{FF2B5EF4-FFF2-40B4-BE49-F238E27FC236}">
                  <a16:creationId xmlns:a16="http://schemas.microsoft.com/office/drawing/2014/main" id="{05F7A07A-D3A0-7340-8BD6-51850165C9E7}"/>
                </a:ext>
              </a:extLst>
            </p:cNvPr>
            <p:cNvSpPr/>
            <p:nvPr/>
          </p:nvSpPr>
          <p:spPr>
            <a:xfrm>
              <a:off x="5235455"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2" name="Freeform: Shape 275">
              <a:extLst>
                <a:ext uri="{FF2B5EF4-FFF2-40B4-BE49-F238E27FC236}">
                  <a16:creationId xmlns:a16="http://schemas.microsoft.com/office/drawing/2014/main" id="{A247DF31-12B0-2B44-A272-ABC77216B3C2}"/>
                </a:ext>
              </a:extLst>
            </p:cNvPr>
            <p:cNvSpPr/>
            <p:nvPr/>
          </p:nvSpPr>
          <p:spPr>
            <a:xfrm>
              <a:off x="5235455"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3" name="Freeform: Shape 276">
              <a:extLst>
                <a:ext uri="{FF2B5EF4-FFF2-40B4-BE49-F238E27FC236}">
                  <a16:creationId xmlns:a16="http://schemas.microsoft.com/office/drawing/2014/main" id="{4C64ECFF-426B-464C-9A06-486A96662A5B}"/>
                </a:ext>
              </a:extLst>
            </p:cNvPr>
            <p:cNvSpPr/>
            <p:nvPr/>
          </p:nvSpPr>
          <p:spPr>
            <a:xfrm>
              <a:off x="5235455"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4" name="Freeform: Shape 277">
              <a:extLst>
                <a:ext uri="{FF2B5EF4-FFF2-40B4-BE49-F238E27FC236}">
                  <a16:creationId xmlns:a16="http://schemas.microsoft.com/office/drawing/2014/main" id="{854119CE-5052-814E-92F5-B6992BD4C1E1}"/>
                </a:ext>
              </a:extLst>
            </p:cNvPr>
            <p:cNvSpPr/>
            <p:nvPr/>
          </p:nvSpPr>
          <p:spPr>
            <a:xfrm>
              <a:off x="5235455"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5" name="Freeform: Shape 278">
              <a:extLst>
                <a:ext uri="{FF2B5EF4-FFF2-40B4-BE49-F238E27FC236}">
                  <a16:creationId xmlns:a16="http://schemas.microsoft.com/office/drawing/2014/main" id="{557CAEF4-9C9E-C44E-9FC4-885AFAB45AC4}"/>
                </a:ext>
              </a:extLst>
            </p:cNvPr>
            <p:cNvSpPr/>
            <p:nvPr/>
          </p:nvSpPr>
          <p:spPr>
            <a:xfrm>
              <a:off x="5235455"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6" name="Freeform: Shape 279">
              <a:extLst>
                <a:ext uri="{FF2B5EF4-FFF2-40B4-BE49-F238E27FC236}">
                  <a16:creationId xmlns:a16="http://schemas.microsoft.com/office/drawing/2014/main" id="{3E13276A-7392-374A-8995-D6CBD190B50C}"/>
                </a:ext>
              </a:extLst>
            </p:cNvPr>
            <p:cNvSpPr/>
            <p:nvPr/>
          </p:nvSpPr>
          <p:spPr>
            <a:xfrm>
              <a:off x="5235455"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7" name="Freeform: Shape 280">
              <a:extLst>
                <a:ext uri="{FF2B5EF4-FFF2-40B4-BE49-F238E27FC236}">
                  <a16:creationId xmlns:a16="http://schemas.microsoft.com/office/drawing/2014/main" id="{B113AD7D-EAEF-2B49-8AA3-2886A6CB839A}"/>
                </a:ext>
              </a:extLst>
            </p:cNvPr>
            <p:cNvSpPr/>
            <p:nvPr/>
          </p:nvSpPr>
          <p:spPr>
            <a:xfrm>
              <a:off x="5235455"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8" name="Freeform: Shape 281">
              <a:extLst>
                <a:ext uri="{FF2B5EF4-FFF2-40B4-BE49-F238E27FC236}">
                  <a16:creationId xmlns:a16="http://schemas.microsoft.com/office/drawing/2014/main" id="{5B1EAF79-1D03-464F-948B-55A956995E77}"/>
                </a:ext>
              </a:extLst>
            </p:cNvPr>
            <p:cNvSpPr/>
            <p:nvPr/>
          </p:nvSpPr>
          <p:spPr>
            <a:xfrm>
              <a:off x="5235455"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9" name="Freeform: Shape 282">
              <a:extLst>
                <a:ext uri="{FF2B5EF4-FFF2-40B4-BE49-F238E27FC236}">
                  <a16:creationId xmlns:a16="http://schemas.microsoft.com/office/drawing/2014/main" id="{B2562BDE-2621-C44F-9086-EF302706EA66}"/>
                </a:ext>
              </a:extLst>
            </p:cNvPr>
            <p:cNvSpPr/>
            <p:nvPr/>
          </p:nvSpPr>
          <p:spPr>
            <a:xfrm>
              <a:off x="5235455"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0" name="Freeform: Shape 283">
              <a:extLst>
                <a:ext uri="{FF2B5EF4-FFF2-40B4-BE49-F238E27FC236}">
                  <a16:creationId xmlns:a16="http://schemas.microsoft.com/office/drawing/2014/main" id="{9AE59904-A5CD-764F-B913-C27EBAA3ED5C}"/>
                </a:ext>
              </a:extLst>
            </p:cNvPr>
            <p:cNvSpPr/>
            <p:nvPr/>
          </p:nvSpPr>
          <p:spPr>
            <a:xfrm>
              <a:off x="5235455"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1" name="Freeform: Shape 284">
              <a:extLst>
                <a:ext uri="{FF2B5EF4-FFF2-40B4-BE49-F238E27FC236}">
                  <a16:creationId xmlns:a16="http://schemas.microsoft.com/office/drawing/2014/main" id="{4E97FECA-3FD0-EA47-B3E2-0291960C6C87}"/>
                </a:ext>
              </a:extLst>
            </p:cNvPr>
            <p:cNvSpPr/>
            <p:nvPr/>
          </p:nvSpPr>
          <p:spPr>
            <a:xfrm>
              <a:off x="5235455"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2" name="Freeform: Shape 285">
              <a:extLst>
                <a:ext uri="{FF2B5EF4-FFF2-40B4-BE49-F238E27FC236}">
                  <a16:creationId xmlns:a16="http://schemas.microsoft.com/office/drawing/2014/main" id="{08B98A36-8761-EC4A-B5F7-BD26F01FA524}"/>
                </a:ext>
              </a:extLst>
            </p:cNvPr>
            <p:cNvSpPr/>
            <p:nvPr/>
          </p:nvSpPr>
          <p:spPr>
            <a:xfrm>
              <a:off x="5235455"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3" name="Freeform: Shape 286">
              <a:extLst>
                <a:ext uri="{FF2B5EF4-FFF2-40B4-BE49-F238E27FC236}">
                  <a16:creationId xmlns:a16="http://schemas.microsoft.com/office/drawing/2014/main" id="{361C228B-38E2-994C-83C7-C70873A61564}"/>
                </a:ext>
              </a:extLst>
            </p:cNvPr>
            <p:cNvSpPr/>
            <p:nvPr/>
          </p:nvSpPr>
          <p:spPr>
            <a:xfrm>
              <a:off x="5235455"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4" name="Freeform: Shape 287">
              <a:extLst>
                <a:ext uri="{FF2B5EF4-FFF2-40B4-BE49-F238E27FC236}">
                  <a16:creationId xmlns:a16="http://schemas.microsoft.com/office/drawing/2014/main" id="{A6852E06-3F71-0C44-AB90-F9174AD5C070}"/>
                </a:ext>
              </a:extLst>
            </p:cNvPr>
            <p:cNvSpPr/>
            <p:nvPr/>
          </p:nvSpPr>
          <p:spPr>
            <a:xfrm>
              <a:off x="5235455"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5" name="Freeform: Shape 288">
              <a:extLst>
                <a:ext uri="{FF2B5EF4-FFF2-40B4-BE49-F238E27FC236}">
                  <a16:creationId xmlns:a16="http://schemas.microsoft.com/office/drawing/2014/main" id="{CFFD86E9-4110-D546-9849-A44C16011D27}"/>
                </a:ext>
              </a:extLst>
            </p:cNvPr>
            <p:cNvSpPr/>
            <p:nvPr/>
          </p:nvSpPr>
          <p:spPr>
            <a:xfrm>
              <a:off x="5235455"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6" name="Freeform: Shape 289">
              <a:extLst>
                <a:ext uri="{FF2B5EF4-FFF2-40B4-BE49-F238E27FC236}">
                  <a16:creationId xmlns:a16="http://schemas.microsoft.com/office/drawing/2014/main" id="{DD64D5A0-0B09-3D42-A6A8-570538265C4A}"/>
                </a:ext>
              </a:extLst>
            </p:cNvPr>
            <p:cNvSpPr/>
            <p:nvPr/>
          </p:nvSpPr>
          <p:spPr>
            <a:xfrm>
              <a:off x="5235455"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7" name="Freeform: Shape 290">
              <a:extLst>
                <a:ext uri="{FF2B5EF4-FFF2-40B4-BE49-F238E27FC236}">
                  <a16:creationId xmlns:a16="http://schemas.microsoft.com/office/drawing/2014/main" id="{7B91FEF4-EF74-784A-AD6F-E3585A2BD3D3}"/>
                </a:ext>
              </a:extLst>
            </p:cNvPr>
            <p:cNvSpPr/>
            <p:nvPr/>
          </p:nvSpPr>
          <p:spPr>
            <a:xfrm>
              <a:off x="5235455"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8" name="Freeform: Shape 291">
              <a:extLst>
                <a:ext uri="{FF2B5EF4-FFF2-40B4-BE49-F238E27FC236}">
                  <a16:creationId xmlns:a16="http://schemas.microsoft.com/office/drawing/2014/main" id="{45E0D313-CC54-6B47-96D4-0D9E9223B181}"/>
                </a:ext>
              </a:extLst>
            </p:cNvPr>
            <p:cNvSpPr/>
            <p:nvPr/>
          </p:nvSpPr>
          <p:spPr>
            <a:xfrm>
              <a:off x="5235455"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9" name="Freeform: Shape 292">
              <a:extLst>
                <a:ext uri="{FF2B5EF4-FFF2-40B4-BE49-F238E27FC236}">
                  <a16:creationId xmlns:a16="http://schemas.microsoft.com/office/drawing/2014/main" id="{4ADAACE2-B4C4-3949-8296-C4FB87FA88F7}"/>
                </a:ext>
              </a:extLst>
            </p:cNvPr>
            <p:cNvSpPr/>
            <p:nvPr/>
          </p:nvSpPr>
          <p:spPr>
            <a:xfrm>
              <a:off x="496294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0" name="Freeform: Shape 293">
              <a:extLst>
                <a:ext uri="{FF2B5EF4-FFF2-40B4-BE49-F238E27FC236}">
                  <a16:creationId xmlns:a16="http://schemas.microsoft.com/office/drawing/2014/main" id="{2F9C3954-DF69-5248-AAA4-72ED66D27D47}"/>
                </a:ext>
              </a:extLst>
            </p:cNvPr>
            <p:cNvSpPr/>
            <p:nvPr/>
          </p:nvSpPr>
          <p:spPr>
            <a:xfrm>
              <a:off x="496294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1" name="Freeform: Shape 294">
              <a:extLst>
                <a:ext uri="{FF2B5EF4-FFF2-40B4-BE49-F238E27FC236}">
                  <a16:creationId xmlns:a16="http://schemas.microsoft.com/office/drawing/2014/main" id="{0ACAF5F6-32C2-6847-93CD-E935A0513D43}"/>
                </a:ext>
              </a:extLst>
            </p:cNvPr>
            <p:cNvSpPr/>
            <p:nvPr/>
          </p:nvSpPr>
          <p:spPr>
            <a:xfrm>
              <a:off x="496294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2" name="Freeform: Shape 295">
              <a:extLst>
                <a:ext uri="{FF2B5EF4-FFF2-40B4-BE49-F238E27FC236}">
                  <a16:creationId xmlns:a16="http://schemas.microsoft.com/office/drawing/2014/main" id="{D92C2820-FFBF-3D42-8D12-48356711EB91}"/>
                </a:ext>
              </a:extLst>
            </p:cNvPr>
            <p:cNvSpPr/>
            <p:nvPr/>
          </p:nvSpPr>
          <p:spPr>
            <a:xfrm>
              <a:off x="496294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3" name="Freeform: Shape 296">
              <a:extLst>
                <a:ext uri="{FF2B5EF4-FFF2-40B4-BE49-F238E27FC236}">
                  <a16:creationId xmlns:a16="http://schemas.microsoft.com/office/drawing/2014/main" id="{BECAB863-F970-2B46-8EFF-8317F7222944}"/>
                </a:ext>
              </a:extLst>
            </p:cNvPr>
            <p:cNvSpPr/>
            <p:nvPr/>
          </p:nvSpPr>
          <p:spPr>
            <a:xfrm>
              <a:off x="496294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4" name="Freeform: Shape 297">
              <a:extLst>
                <a:ext uri="{FF2B5EF4-FFF2-40B4-BE49-F238E27FC236}">
                  <a16:creationId xmlns:a16="http://schemas.microsoft.com/office/drawing/2014/main" id="{5D6557BC-3DED-5E4F-AE48-4A5F4FA51A36}"/>
                </a:ext>
              </a:extLst>
            </p:cNvPr>
            <p:cNvSpPr/>
            <p:nvPr/>
          </p:nvSpPr>
          <p:spPr>
            <a:xfrm>
              <a:off x="496294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5" name="Freeform: Shape 298">
              <a:extLst>
                <a:ext uri="{FF2B5EF4-FFF2-40B4-BE49-F238E27FC236}">
                  <a16:creationId xmlns:a16="http://schemas.microsoft.com/office/drawing/2014/main" id="{C75B91FE-3FF7-C946-B01A-9F44E7F13550}"/>
                </a:ext>
              </a:extLst>
            </p:cNvPr>
            <p:cNvSpPr/>
            <p:nvPr/>
          </p:nvSpPr>
          <p:spPr>
            <a:xfrm>
              <a:off x="496294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6" name="Freeform: Shape 299">
              <a:extLst>
                <a:ext uri="{FF2B5EF4-FFF2-40B4-BE49-F238E27FC236}">
                  <a16:creationId xmlns:a16="http://schemas.microsoft.com/office/drawing/2014/main" id="{91DC7389-936E-BF47-8208-28DA918AE6B5}"/>
                </a:ext>
              </a:extLst>
            </p:cNvPr>
            <p:cNvSpPr/>
            <p:nvPr/>
          </p:nvSpPr>
          <p:spPr>
            <a:xfrm>
              <a:off x="496294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7" name="Freeform: Shape 300">
              <a:extLst>
                <a:ext uri="{FF2B5EF4-FFF2-40B4-BE49-F238E27FC236}">
                  <a16:creationId xmlns:a16="http://schemas.microsoft.com/office/drawing/2014/main" id="{B204469F-43DB-004C-8BE9-2DC35CA888DD}"/>
                </a:ext>
              </a:extLst>
            </p:cNvPr>
            <p:cNvSpPr/>
            <p:nvPr/>
          </p:nvSpPr>
          <p:spPr>
            <a:xfrm>
              <a:off x="496294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8" name="Freeform: Shape 301">
              <a:extLst>
                <a:ext uri="{FF2B5EF4-FFF2-40B4-BE49-F238E27FC236}">
                  <a16:creationId xmlns:a16="http://schemas.microsoft.com/office/drawing/2014/main" id="{59BAF054-88E8-A741-9D1C-6E0AD690F7BC}"/>
                </a:ext>
              </a:extLst>
            </p:cNvPr>
            <p:cNvSpPr/>
            <p:nvPr/>
          </p:nvSpPr>
          <p:spPr>
            <a:xfrm>
              <a:off x="496294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9" name="Freeform: Shape 302">
              <a:extLst>
                <a:ext uri="{FF2B5EF4-FFF2-40B4-BE49-F238E27FC236}">
                  <a16:creationId xmlns:a16="http://schemas.microsoft.com/office/drawing/2014/main" id="{9F0AD5DF-D08C-1842-873E-809A4C1446CB}"/>
                </a:ext>
              </a:extLst>
            </p:cNvPr>
            <p:cNvSpPr/>
            <p:nvPr/>
          </p:nvSpPr>
          <p:spPr>
            <a:xfrm>
              <a:off x="496294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0" name="Freeform: Shape 303">
              <a:extLst>
                <a:ext uri="{FF2B5EF4-FFF2-40B4-BE49-F238E27FC236}">
                  <a16:creationId xmlns:a16="http://schemas.microsoft.com/office/drawing/2014/main" id="{42F18504-8AC6-1345-8B69-FF7C72ADDA17}"/>
                </a:ext>
              </a:extLst>
            </p:cNvPr>
            <p:cNvSpPr/>
            <p:nvPr/>
          </p:nvSpPr>
          <p:spPr>
            <a:xfrm>
              <a:off x="496294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1" name="Freeform: Shape 304">
              <a:extLst>
                <a:ext uri="{FF2B5EF4-FFF2-40B4-BE49-F238E27FC236}">
                  <a16:creationId xmlns:a16="http://schemas.microsoft.com/office/drawing/2014/main" id="{73008B9F-865F-6B40-B110-B2805211BE55}"/>
                </a:ext>
              </a:extLst>
            </p:cNvPr>
            <p:cNvSpPr/>
            <p:nvPr/>
          </p:nvSpPr>
          <p:spPr>
            <a:xfrm>
              <a:off x="496294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2" name="Freeform: Shape 305">
              <a:extLst>
                <a:ext uri="{FF2B5EF4-FFF2-40B4-BE49-F238E27FC236}">
                  <a16:creationId xmlns:a16="http://schemas.microsoft.com/office/drawing/2014/main" id="{837464F8-DA36-2B45-93E7-85FC1378E2DD}"/>
                </a:ext>
              </a:extLst>
            </p:cNvPr>
            <p:cNvSpPr/>
            <p:nvPr/>
          </p:nvSpPr>
          <p:spPr>
            <a:xfrm>
              <a:off x="496294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3" name="Freeform: Shape 306">
              <a:extLst>
                <a:ext uri="{FF2B5EF4-FFF2-40B4-BE49-F238E27FC236}">
                  <a16:creationId xmlns:a16="http://schemas.microsoft.com/office/drawing/2014/main" id="{9BB863BF-145C-8D4A-888B-94AF7C6DF3D5}"/>
                </a:ext>
              </a:extLst>
            </p:cNvPr>
            <p:cNvSpPr/>
            <p:nvPr/>
          </p:nvSpPr>
          <p:spPr>
            <a:xfrm>
              <a:off x="496294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4" name="Freeform: Shape 307">
              <a:extLst>
                <a:ext uri="{FF2B5EF4-FFF2-40B4-BE49-F238E27FC236}">
                  <a16:creationId xmlns:a16="http://schemas.microsoft.com/office/drawing/2014/main" id="{99C8E99E-8331-7348-BE49-0DA4A046BF1C}"/>
                </a:ext>
              </a:extLst>
            </p:cNvPr>
            <p:cNvSpPr/>
            <p:nvPr/>
          </p:nvSpPr>
          <p:spPr>
            <a:xfrm>
              <a:off x="496294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5" name="Freeform: Shape 308">
              <a:extLst>
                <a:ext uri="{FF2B5EF4-FFF2-40B4-BE49-F238E27FC236}">
                  <a16:creationId xmlns:a16="http://schemas.microsoft.com/office/drawing/2014/main" id="{CEFC9643-7346-6346-BEF9-B652E830683F}"/>
                </a:ext>
              </a:extLst>
            </p:cNvPr>
            <p:cNvSpPr/>
            <p:nvPr/>
          </p:nvSpPr>
          <p:spPr>
            <a:xfrm>
              <a:off x="496294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6" name="Freeform: Shape 309">
              <a:extLst>
                <a:ext uri="{FF2B5EF4-FFF2-40B4-BE49-F238E27FC236}">
                  <a16:creationId xmlns:a16="http://schemas.microsoft.com/office/drawing/2014/main" id="{41F1F0E9-83E2-034A-BD6A-1B2BD7AE2D49}"/>
                </a:ext>
              </a:extLst>
            </p:cNvPr>
            <p:cNvSpPr/>
            <p:nvPr/>
          </p:nvSpPr>
          <p:spPr>
            <a:xfrm>
              <a:off x="496294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7" name="Freeform: Shape 310">
              <a:extLst>
                <a:ext uri="{FF2B5EF4-FFF2-40B4-BE49-F238E27FC236}">
                  <a16:creationId xmlns:a16="http://schemas.microsoft.com/office/drawing/2014/main" id="{98DED6B2-7171-EC48-8CDC-F90A1BC1BFC2}"/>
                </a:ext>
              </a:extLst>
            </p:cNvPr>
            <p:cNvSpPr/>
            <p:nvPr/>
          </p:nvSpPr>
          <p:spPr>
            <a:xfrm>
              <a:off x="496294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8" name="Freeform: Shape 311">
              <a:extLst>
                <a:ext uri="{FF2B5EF4-FFF2-40B4-BE49-F238E27FC236}">
                  <a16:creationId xmlns:a16="http://schemas.microsoft.com/office/drawing/2014/main" id="{6E770BBD-5935-A04D-8F21-068684A8189C}"/>
                </a:ext>
              </a:extLst>
            </p:cNvPr>
            <p:cNvSpPr/>
            <p:nvPr/>
          </p:nvSpPr>
          <p:spPr>
            <a:xfrm>
              <a:off x="496294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9" name="Freeform: Shape 312">
              <a:extLst>
                <a:ext uri="{FF2B5EF4-FFF2-40B4-BE49-F238E27FC236}">
                  <a16:creationId xmlns:a16="http://schemas.microsoft.com/office/drawing/2014/main" id="{4148940A-D3E1-E44A-A655-C50F025EFCFF}"/>
                </a:ext>
              </a:extLst>
            </p:cNvPr>
            <p:cNvSpPr/>
            <p:nvPr/>
          </p:nvSpPr>
          <p:spPr>
            <a:xfrm>
              <a:off x="4691098"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0" name="Freeform: Shape 313">
              <a:extLst>
                <a:ext uri="{FF2B5EF4-FFF2-40B4-BE49-F238E27FC236}">
                  <a16:creationId xmlns:a16="http://schemas.microsoft.com/office/drawing/2014/main" id="{C3311EEE-6B49-A944-8F5E-22E073198BC8}"/>
                </a:ext>
              </a:extLst>
            </p:cNvPr>
            <p:cNvSpPr/>
            <p:nvPr/>
          </p:nvSpPr>
          <p:spPr>
            <a:xfrm>
              <a:off x="4691098"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1" name="Freeform: Shape 314">
              <a:extLst>
                <a:ext uri="{FF2B5EF4-FFF2-40B4-BE49-F238E27FC236}">
                  <a16:creationId xmlns:a16="http://schemas.microsoft.com/office/drawing/2014/main" id="{8CA81B0B-878F-B047-8DF4-BAA0857A4455}"/>
                </a:ext>
              </a:extLst>
            </p:cNvPr>
            <p:cNvSpPr/>
            <p:nvPr/>
          </p:nvSpPr>
          <p:spPr>
            <a:xfrm>
              <a:off x="4691098"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2" name="Freeform: Shape 315">
              <a:extLst>
                <a:ext uri="{FF2B5EF4-FFF2-40B4-BE49-F238E27FC236}">
                  <a16:creationId xmlns:a16="http://schemas.microsoft.com/office/drawing/2014/main" id="{D3BC2D87-CE94-724A-8366-1B20920F5930}"/>
                </a:ext>
              </a:extLst>
            </p:cNvPr>
            <p:cNvSpPr/>
            <p:nvPr/>
          </p:nvSpPr>
          <p:spPr>
            <a:xfrm>
              <a:off x="4691098"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3" name="Freeform: Shape 316">
              <a:extLst>
                <a:ext uri="{FF2B5EF4-FFF2-40B4-BE49-F238E27FC236}">
                  <a16:creationId xmlns:a16="http://schemas.microsoft.com/office/drawing/2014/main" id="{3F94AE8B-7842-7543-9662-63C1272B5379}"/>
                </a:ext>
              </a:extLst>
            </p:cNvPr>
            <p:cNvSpPr/>
            <p:nvPr/>
          </p:nvSpPr>
          <p:spPr>
            <a:xfrm>
              <a:off x="4691098"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4" name="Freeform: Shape 317">
              <a:extLst>
                <a:ext uri="{FF2B5EF4-FFF2-40B4-BE49-F238E27FC236}">
                  <a16:creationId xmlns:a16="http://schemas.microsoft.com/office/drawing/2014/main" id="{E987C0CE-F5F4-2642-86E9-A412EE9C995F}"/>
                </a:ext>
              </a:extLst>
            </p:cNvPr>
            <p:cNvSpPr/>
            <p:nvPr/>
          </p:nvSpPr>
          <p:spPr>
            <a:xfrm>
              <a:off x="4691098"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5" name="Freeform: Shape 318">
              <a:extLst>
                <a:ext uri="{FF2B5EF4-FFF2-40B4-BE49-F238E27FC236}">
                  <a16:creationId xmlns:a16="http://schemas.microsoft.com/office/drawing/2014/main" id="{0E7F3656-A9C1-5441-A655-4F63EB3928CC}"/>
                </a:ext>
              </a:extLst>
            </p:cNvPr>
            <p:cNvSpPr/>
            <p:nvPr/>
          </p:nvSpPr>
          <p:spPr>
            <a:xfrm>
              <a:off x="4691098"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6" name="Freeform: Shape 319">
              <a:extLst>
                <a:ext uri="{FF2B5EF4-FFF2-40B4-BE49-F238E27FC236}">
                  <a16:creationId xmlns:a16="http://schemas.microsoft.com/office/drawing/2014/main" id="{49BCC482-2B43-D041-BC64-936E8F460726}"/>
                </a:ext>
              </a:extLst>
            </p:cNvPr>
            <p:cNvSpPr/>
            <p:nvPr/>
          </p:nvSpPr>
          <p:spPr>
            <a:xfrm>
              <a:off x="4691098"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7" name="Freeform: Shape 320">
              <a:extLst>
                <a:ext uri="{FF2B5EF4-FFF2-40B4-BE49-F238E27FC236}">
                  <a16:creationId xmlns:a16="http://schemas.microsoft.com/office/drawing/2014/main" id="{92AB4167-F6CB-D84B-AEFD-EDAEF5F93821}"/>
                </a:ext>
              </a:extLst>
            </p:cNvPr>
            <p:cNvSpPr/>
            <p:nvPr/>
          </p:nvSpPr>
          <p:spPr>
            <a:xfrm>
              <a:off x="4691098"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8" name="Freeform: Shape 321">
              <a:extLst>
                <a:ext uri="{FF2B5EF4-FFF2-40B4-BE49-F238E27FC236}">
                  <a16:creationId xmlns:a16="http://schemas.microsoft.com/office/drawing/2014/main" id="{187F780F-E4A9-2F48-BA24-88EB1850D60E}"/>
                </a:ext>
              </a:extLst>
            </p:cNvPr>
            <p:cNvSpPr/>
            <p:nvPr/>
          </p:nvSpPr>
          <p:spPr>
            <a:xfrm>
              <a:off x="4691098"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9" name="Freeform: Shape 322">
              <a:extLst>
                <a:ext uri="{FF2B5EF4-FFF2-40B4-BE49-F238E27FC236}">
                  <a16:creationId xmlns:a16="http://schemas.microsoft.com/office/drawing/2014/main" id="{8172E3A5-653D-C64D-A2A8-7CC59B18926F}"/>
                </a:ext>
              </a:extLst>
            </p:cNvPr>
            <p:cNvSpPr/>
            <p:nvPr/>
          </p:nvSpPr>
          <p:spPr>
            <a:xfrm>
              <a:off x="4691098"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0" name="Freeform: Shape 323">
              <a:extLst>
                <a:ext uri="{FF2B5EF4-FFF2-40B4-BE49-F238E27FC236}">
                  <a16:creationId xmlns:a16="http://schemas.microsoft.com/office/drawing/2014/main" id="{89F6C365-A846-4740-A4A2-2FFA78BF6FCB}"/>
                </a:ext>
              </a:extLst>
            </p:cNvPr>
            <p:cNvSpPr/>
            <p:nvPr/>
          </p:nvSpPr>
          <p:spPr>
            <a:xfrm>
              <a:off x="4691098"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1" name="Freeform: Shape 324">
              <a:extLst>
                <a:ext uri="{FF2B5EF4-FFF2-40B4-BE49-F238E27FC236}">
                  <a16:creationId xmlns:a16="http://schemas.microsoft.com/office/drawing/2014/main" id="{19AA748A-81DB-D446-BB9D-99B7453EF74A}"/>
                </a:ext>
              </a:extLst>
            </p:cNvPr>
            <p:cNvSpPr/>
            <p:nvPr/>
          </p:nvSpPr>
          <p:spPr>
            <a:xfrm>
              <a:off x="4691098"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2" name="Freeform: Shape 325">
              <a:extLst>
                <a:ext uri="{FF2B5EF4-FFF2-40B4-BE49-F238E27FC236}">
                  <a16:creationId xmlns:a16="http://schemas.microsoft.com/office/drawing/2014/main" id="{633849CE-F710-684E-8A68-EAEF037C3B39}"/>
                </a:ext>
              </a:extLst>
            </p:cNvPr>
            <p:cNvSpPr/>
            <p:nvPr/>
          </p:nvSpPr>
          <p:spPr>
            <a:xfrm>
              <a:off x="4691098"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3" name="Freeform: Shape 326">
              <a:extLst>
                <a:ext uri="{FF2B5EF4-FFF2-40B4-BE49-F238E27FC236}">
                  <a16:creationId xmlns:a16="http://schemas.microsoft.com/office/drawing/2014/main" id="{705C3C64-396C-0E4B-ADA3-516A9B647A81}"/>
                </a:ext>
              </a:extLst>
            </p:cNvPr>
            <p:cNvSpPr/>
            <p:nvPr/>
          </p:nvSpPr>
          <p:spPr>
            <a:xfrm>
              <a:off x="4691098"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4" name="Freeform: Shape 327">
              <a:extLst>
                <a:ext uri="{FF2B5EF4-FFF2-40B4-BE49-F238E27FC236}">
                  <a16:creationId xmlns:a16="http://schemas.microsoft.com/office/drawing/2014/main" id="{B128FCA8-E0D2-D243-846E-D9F4F35DC674}"/>
                </a:ext>
              </a:extLst>
            </p:cNvPr>
            <p:cNvSpPr/>
            <p:nvPr/>
          </p:nvSpPr>
          <p:spPr>
            <a:xfrm>
              <a:off x="4691098"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5" name="Freeform: Shape 328">
              <a:extLst>
                <a:ext uri="{FF2B5EF4-FFF2-40B4-BE49-F238E27FC236}">
                  <a16:creationId xmlns:a16="http://schemas.microsoft.com/office/drawing/2014/main" id="{068A48A6-E7D2-CD4E-8FA0-8E3E148CE443}"/>
                </a:ext>
              </a:extLst>
            </p:cNvPr>
            <p:cNvSpPr/>
            <p:nvPr/>
          </p:nvSpPr>
          <p:spPr>
            <a:xfrm>
              <a:off x="4691098"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6" name="Freeform: Shape 329">
              <a:extLst>
                <a:ext uri="{FF2B5EF4-FFF2-40B4-BE49-F238E27FC236}">
                  <a16:creationId xmlns:a16="http://schemas.microsoft.com/office/drawing/2014/main" id="{84BB5828-EBF4-D74B-BD39-CF7427EE2C9F}"/>
                </a:ext>
              </a:extLst>
            </p:cNvPr>
            <p:cNvSpPr/>
            <p:nvPr/>
          </p:nvSpPr>
          <p:spPr>
            <a:xfrm>
              <a:off x="4691098"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7" name="Freeform: Shape 330">
              <a:extLst>
                <a:ext uri="{FF2B5EF4-FFF2-40B4-BE49-F238E27FC236}">
                  <a16:creationId xmlns:a16="http://schemas.microsoft.com/office/drawing/2014/main" id="{F1D82735-F5EE-7B4E-BA48-A695E6586A9A}"/>
                </a:ext>
              </a:extLst>
            </p:cNvPr>
            <p:cNvSpPr/>
            <p:nvPr/>
          </p:nvSpPr>
          <p:spPr>
            <a:xfrm>
              <a:off x="4691098"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8" name="Freeform: Shape 331">
              <a:extLst>
                <a:ext uri="{FF2B5EF4-FFF2-40B4-BE49-F238E27FC236}">
                  <a16:creationId xmlns:a16="http://schemas.microsoft.com/office/drawing/2014/main" id="{808972BE-BD98-0040-B2C1-C2EE83DBF212}"/>
                </a:ext>
              </a:extLst>
            </p:cNvPr>
            <p:cNvSpPr/>
            <p:nvPr/>
          </p:nvSpPr>
          <p:spPr>
            <a:xfrm>
              <a:off x="4691098"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9" name="Freeform: Shape 332">
              <a:extLst>
                <a:ext uri="{FF2B5EF4-FFF2-40B4-BE49-F238E27FC236}">
                  <a16:creationId xmlns:a16="http://schemas.microsoft.com/office/drawing/2014/main" id="{067C186A-0700-A14D-8D21-9F9DDEEB6523}"/>
                </a:ext>
              </a:extLst>
            </p:cNvPr>
            <p:cNvSpPr/>
            <p:nvPr/>
          </p:nvSpPr>
          <p:spPr>
            <a:xfrm>
              <a:off x="4419256"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0" name="Freeform: Shape 333">
              <a:extLst>
                <a:ext uri="{FF2B5EF4-FFF2-40B4-BE49-F238E27FC236}">
                  <a16:creationId xmlns:a16="http://schemas.microsoft.com/office/drawing/2014/main" id="{9AB995FD-132B-E34A-8814-13AD2BF709BC}"/>
                </a:ext>
              </a:extLst>
            </p:cNvPr>
            <p:cNvSpPr/>
            <p:nvPr/>
          </p:nvSpPr>
          <p:spPr>
            <a:xfrm>
              <a:off x="4419256"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1" name="Freeform: Shape 334">
              <a:extLst>
                <a:ext uri="{FF2B5EF4-FFF2-40B4-BE49-F238E27FC236}">
                  <a16:creationId xmlns:a16="http://schemas.microsoft.com/office/drawing/2014/main" id="{34D02A2C-AA71-794C-A0DD-53233648400C}"/>
                </a:ext>
              </a:extLst>
            </p:cNvPr>
            <p:cNvSpPr/>
            <p:nvPr/>
          </p:nvSpPr>
          <p:spPr>
            <a:xfrm>
              <a:off x="4419256"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2" name="Freeform: Shape 335">
              <a:extLst>
                <a:ext uri="{FF2B5EF4-FFF2-40B4-BE49-F238E27FC236}">
                  <a16:creationId xmlns:a16="http://schemas.microsoft.com/office/drawing/2014/main" id="{B27E6A9D-8EA2-5D4C-ABAB-5377C341EF4D}"/>
                </a:ext>
              </a:extLst>
            </p:cNvPr>
            <p:cNvSpPr/>
            <p:nvPr/>
          </p:nvSpPr>
          <p:spPr>
            <a:xfrm>
              <a:off x="4419256"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3" name="Freeform: Shape 336">
              <a:extLst>
                <a:ext uri="{FF2B5EF4-FFF2-40B4-BE49-F238E27FC236}">
                  <a16:creationId xmlns:a16="http://schemas.microsoft.com/office/drawing/2014/main" id="{C9715796-F7FC-7444-A1B4-192363F77254}"/>
                </a:ext>
              </a:extLst>
            </p:cNvPr>
            <p:cNvSpPr/>
            <p:nvPr/>
          </p:nvSpPr>
          <p:spPr>
            <a:xfrm>
              <a:off x="4419256"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4" name="Freeform: Shape 337">
              <a:extLst>
                <a:ext uri="{FF2B5EF4-FFF2-40B4-BE49-F238E27FC236}">
                  <a16:creationId xmlns:a16="http://schemas.microsoft.com/office/drawing/2014/main" id="{1BA3E17D-FEF0-FE4D-91EB-FFF99FB52518}"/>
                </a:ext>
              </a:extLst>
            </p:cNvPr>
            <p:cNvSpPr/>
            <p:nvPr/>
          </p:nvSpPr>
          <p:spPr>
            <a:xfrm>
              <a:off x="4419256"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5" name="Freeform: Shape 338">
              <a:extLst>
                <a:ext uri="{FF2B5EF4-FFF2-40B4-BE49-F238E27FC236}">
                  <a16:creationId xmlns:a16="http://schemas.microsoft.com/office/drawing/2014/main" id="{9B60D4BE-91BC-894F-BB79-24CFB2797385}"/>
                </a:ext>
              </a:extLst>
            </p:cNvPr>
            <p:cNvSpPr/>
            <p:nvPr/>
          </p:nvSpPr>
          <p:spPr>
            <a:xfrm>
              <a:off x="4419256"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6" name="Freeform: Shape 339">
              <a:extLst>
                <a:ext uri="{FF2B5EF4-FFF2-40B4-BE49-F238E27FC236}">
                  <a16:creationId xmlns:a16="http://schemas.microsoft.com/office/drawing/2014/main" id="{952BE9BB-A7A7-2A44-9587-FE0AB6141F06}"/>
                </a:ext>
              </a:extLst>
            </p:cNvPr>
            <p:cNvSpPr/>
            <p:nvPr/>
          </p:nvSpPr>
          <p:spPr>
            <a:xfrm>
              <a:off x="4419256"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7" name="Freeform: Shape 340">
              <a:extLst>
                <a:ext uri="{FF2B5EF4-FFF2-40B4-BE49-F238E27FC236}">
                  <a16:creationId xmlns:a16="http://schemas.microsoft.com/office/drawing/2014/main" id="{25D8C815-00BE-B04A-BB6B-0248E917104A}"/>
                </a:ext>
              </a:extLst>
            </p:cNvPr>
            <p:cNvSpPr/>
            <p:nvPr/>
          </p:nvSpPr>
          <p:spPr>
            <a:xfrm>
              <a:off x="4419256"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8" name="Freeform: Shape 341">
              <a:extLst>
                <a:ext uri="{FF2B5EF4-FFF2-40B4-BE49-F238E27FC236}">
                  <a16:creationId xmlns:a16="http://schemas.microsoft.com/office/drawing/2014/main" id="{7D0E47D9-7FE7-2846-8845-006F181984AA}"/>
                </a:ext>
              </a:extLst>
            </p:cNvPr>
            <p:cNvSpPr/>
            <p:nvPr/>
          </p:nvSpPr>
          <p:spPr>
            <a:xfrm>
              <a:off x="4419256"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9" name="Freeform: Shape 342">
              <a:extLst>
                <a:ext uri="{FF2B5EF4-FFF2-40B4-BE49-F238E27FC236}">
                  <a16:creationId xmlns:a16="http://schemas.microsoft.com/office/drawing/2014/main" id="{5F3D12F8-F679-034F-BA0A-1DFBA62F4F13}"/>
                </a:ext>
              </a:extLst>
            </p:cNvPr>
            <p:cNvSpPr/>
            <p:nvPr/>
          </p:nvSpPr>
          <p:spPr>
            <a:xfrm>
              <a:off x="4419256"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0" name="Freeform: Shape 343">
              <a:extLst>
                <a:ext uri="{FF2B5EF4-FFF2-40B4-BE49-F238E27FC236}">
                  <a16:creationId xmlns:a16="http://schemas.microsoft.com/office/drawing/2014/main" id="{2FC41148-5FF8-4B43-8F77-A9838B594337}"/>
                </a:ext>
              </a:extLst>
            </p:cNvPr>
            <p:cNvSpPr/>
            <p:nvPr/>
          </p:nvSpPr>
          <p:spPr>
            <a:xfrm>
              <a:off x="4419256"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1" name="Freeform: Shape 344">
              <a:extLst>
                <a:ext uri="{FF2B5EF4-FFF2-40B4-BE49-F238E27FC236}">
                  <a16:creationId xmlns:a16="http://schemas.microsoft.com/office/drawing/2014/main" id="{65C0A781-CCE7-F643-A9AB-B459B40A47B9}"/>
                </a:ext>
              </a:extLst>
            </p:cNvPr>
            <p:cNvSpPr/>
            <p:nvPr/>
          </p:nvSpPr>
          <p:spPr>
            <a:xfrm>
              <a:off x="4419256"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2" name="Freeform: Shape 345">
              <a:extLst>
                <a:ext uri="{FF2B5EF4-FFF2-40B4-BE49-F238E27FC236}">
                  <a16:creationId xmlns:a16="http://schemas.microsoft.com/office/drawing/2014/main" id="{D82A9177-E20B-D444-9853-E0ACD35E5B51}"/>
                </a:ext>
              </a:extLst>
            </p:cNvPr>
            <p:cNvSpPr/>
            <p:nvPr/>
          </p:nvSpPr>
          <p:spPr>
            <a:xfrm>
              <a:off x="4419256"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3" name="Freeform: Shape 346">
              <a:extLst>
                <a:ext uri="{FF2B5EF4-FFF2-40B4-BE49-F238E27FC236}">
                  <a16:creationId xmlns:a16="http://schemas.microsoft.com/office/drawing/2014/main" id="{306B3F31-2D56-4443-BB95-5739D22442A1}"/>
                </a:ext>
              </a:extLst>
            </p:cNvPr>
            <p:cNvSpPr/>
            <p:nvPr/>
          </p:nvSpPr>
          <p:spPr>
            <a:xfrm>
              <a:off x="4419256"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4" name="Freeform: Shape 347">
              <a:extLst>
                <a:ext uri="{FF2B5EF4-FFF2-40B4-BE49-F238E27FC236}">
                  <a16:creationId xmlns:a16="http://schemas.microsoft.com/office/drawing/2014/main" id="{BB1451C3-BB86-9E45-88FA-2E89B46F3163}"/>
                </a:ext>
              </a:extLst>
            </p:cNvPr>
            <p:cNvSpPr/>
            <p:nvPr/>
          </p:nvSpPr>
          <p:spPr>
            <a:xfrm>
              <a:off x="4419256"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5" name="Freeform: Shape 348">
              <a:extLst>
                <a:ext uri="{FF2B5EF4-FFF2-40B4-BE49-F238E27FC236}">
                  <a16:creationId xmlns:a16="http://schemas.microsoft.com/office/drawing/2014/main" id="{5FE54F91-256B-B442-BFD5-5737DAD0C20F}"/>
                </a:ext>
              </a:extLst>
            </p:cNvPr>
            <p:cNvSpPr/>
            <p:nvPr/>
          </p:nvSpPr>
          <p:spPr>
            <a:xfrm>
              <a:off x="4419256"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6" name="Freeform: Shape 349">
              <a:extLst>
                <a:ext uri="{FF2B5EF4-FFF2-40B4-BE49-F238E27FC236}">
                  <a16:creationId xmlns:a16="http://schemas.microsoft.com/office/drawing/2014/main" id="{E04875D6-6C28-6A4E-9BF6-7DE7DC75AF5A}"/>
                </a:ext>
              </a:extLst>
            </p:cNvPr>
            <p:cNvSpPr/>
            <p:nvPr/>
          </p:nvSpPr>
          <p:spPr>
            <a:xfrm>
              <a:off x="4419256"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7" name="Freeform: Shape 350">
              <a:extLst>
                <a:ext uri="{FF2B5EF4-FFF2-40B4-BE49-F238E27FC236}">
                  <a16:creationId xmlns:a16="http://schemas.microsoft.com/office/drawing/2014/main" id="{229E669E-A758-FF46-81DE-80033A8ECF73}"/>
                </a:ext>
              </a:extLst>
            </p:cNvPr>
            <p:cNvSpPr/>
            <p:nvPr/>
          </p:nvSpPr>
          <p:spPr>
            <a:xfrm>
              <a:off x="4419256"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8" name="Freeform: Shape 351">
              <a:extLst>
                <a:ext uri="{FF2B5EF4-FFF2-40B4-BE49-F238E27FC236}">
                  <a16:creationId xmlns:a16="http://schemas.microsoft.com/office/drawing/2014/main" id="{2808C125-2156-BB4D-9544-854A3CC5EFEA}"/>
                </a:ext>
              </a:extLst>
            </p:cNvPr>
            <p:cNvSpPr/>
            <p:nvPr/>
          </p:nvSpPr>
          <p:spPr>
            <a:xfrm>
              <a:off x="4419256"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9" name="Freeform: Shape 352">
              <a:extLst>
                <a:ext uri="{FF2B5EF4-FFF2-40B4-BE49-F238E27FC236}">
                  <a16:creationId xmlns:a16="http://schemas.microsoft.com/office/drawing/2014/main" id="{9A50AF8C-BEAE-B548-9472-8F4C2A7C2DC8}"/>
                </a:ext>
              </a:extLst>
            </p:cNvPr>
            <p:cNvSpPr/>
            <p:nvPr/>
          </p:nvSpPr>
          <p:spPr>
            <a:xfrm>
              <a:off x="4147414"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0" name="Freeform: Shape 353">
              <a:extLst>
                <a:ext uri="{FF2B5EF4-FFF2-40B4-BE49-F238E27FC236}">
                  <a16:creationId xmlns:a16="http://schemas.microsoft.com/office/drawing/2014/main" id="{8EF884A7-1D80-A943-B61A-D9AFC37BC767}"/>
                </a:ext>
              </a:extLst>
            </p:cNvPr>
            <p:cNvSpPr/>
            <p:nvPr/>
          </p:nvSpPr>
          <p:spPr>
            <a:xfrm>
              <a:off x="4147414"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1" name="Freeform: Shape 354">
              <a:extLst>
                <a:ext uri="{FF2B5EF4-FFF2-40B4-BE49-F238E27FC236}">
                  <a16:creationId xmlns:a16="http://schemas.microsoft.com/office/drawing/2014/main" id="{313381B5-A442-A34F-AF5E-CDE5432D47E2}"/>
                </a:ext>
              </a:extLst>
            </p:cNvPr>
            <p:cNvSpPr/>
            <p:nvPr/>
          </p:nvSpPr>
          <p:spPr>
            <a:xfrm>
              <a:off x="4147414"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2" name="Freeform: Shape 355">
              <a:extLst>
                <a:ext uri="{FF2B5EF4-FFF2-40B4-BE49-F238E27FC236}">
                  <a16:creationId xmlns:a16="http://schemas.microsoft.com/office/drawing/2014/main" id="{F4558FA3-12F7-E743-A70A-72F3859B03D7}"/>
                </a:ext>
              </a:extLst>
            </p:cNvPr>
            <p:cNvSpPr/>
            <p:nvPr/>
          </p:nvSpPr>
          <p:spPr>
            <a:xfrm>
              <a:off x="4147414"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3" name="Freeform: Shape 356">
              <a:extLst>
                <a:ext uri="{FF2B5EF4-FFF2-40B4-BE49-F238E27FC236}">
                  <a16:creationId xmlns:a16="http://schemas.microsoft.com/office/drawing/2014/main" id="{403322A9-FFD7-F342-AD5D-4185BA4151C1}"/>
                </a:ext>
              </a:extLst>
            </p:cNvPr>
            <p:cNvSpPr/>
            <p:nvPr/>
          </p:nvSpPr>
          <p:spPr>
            <a:xfrm>
              <a:off x="4147414"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4" name="Freeform: Shape 357">
              <a:extLst>
                <a:ext uri="{FF2B5EF4-FFF2-40B4-BE49-F238E27FC236}">
                  <a16:creationId xmlns:a16="http://schemas.microsoft.com/office/drawing/2014/main" id="{16C84997-99A0-C54F-8547-5EE57E4CA910}"/>
                </a:ext>
              </a:extLst>
            </p:cNvPr>
            <p:cNvSpPr/>
            <p:nvPr/>
          </p:nvSpPr>
          <p:spPr>
            <a:xfrm>
              <a:off x="4147414"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5" name="Freeform: Shape 358">
              <a:extLst>
                <a:ext uri="{FF2B5EF4-FFF2-40B4-BE49-F238E27FC236}">
                  <a16:creationId xmlns:a16="http://schemas.microsoft.com/office/drawing/2014/main" id="{AA7FA959-192D-744F-AC60-667D8A589FC4}"/>
                </a:ext>
              </a:extLst>
            </p:cNvPr>
            <p:cNvSpPr/>
            <p:nvPr/>
          </p:nvSpPr>
          <p:spPr>
            <a:xfrm>
              <a:off x="4147414"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6" name="Freeform: Shape 359">
              <a:extLst>
                <a:ext uri="{FF2B5EF4-FFF2-40B4-BE49-F238E27FC236}">
                  <a16:creationId xmlns:a16="http://schemas.microsoft.com/office/drawing/2014/main" id="{1F6FB792-8589-D64C-971B-F298B09DCB32}"/>
                </a:ext>
              </a:extLst>
            </p:cNvPr>
            <p:cNvSpPr/>
            <p:nvPr/>
          </p:nvSpPr>
          <p:spPr>
            <a:xfrm>
              <a:off x="4147414"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7" name="Freeform: Shape 360">
              <a:extLst>
                <a:ext uri="{FF2B5EF4-FFF2-40B4-BE49-F238E27FC236}">
                  <a16:creationId xmlns:a16="http://schemas.microsoft.com/office/drawing/2014/main" id="{730B6936-E55D-9344-BA4A-B6905DC2E6FF}"/>
                </a:ext>
              </a:extLst>
            </p:cNvPr>
            <p:cNvSpPr/>
            <p:nvPr/>
          </p:nvSpPr>
          <p:spPr>
            <a:xfrm>
              <a:off x="4147414"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8" name="Freeform: Shape 361">
              <a:extLst>
                <a:ext uri="{FF2B5EF4-FFF2-40B4-BE49-F238E27FC236}">
                  <a16:creationId xmlns:a16="http://schemas.microsoft.com/office/drawing/2014/main" id="{708A493C-4B97-EC45-B598-FE89CB7273C2}"/>
                </a:ext>
              </a:extLst>
            </p:cNvPr>
            <p:cNvSpPr/>
            <p:nvPr/>
          </p:nvSpPr>
          <p:spPr>
            <a:xfrm>
              <a:off x="4147414"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9" name="Freeform: Shape 362">
              <a:extLst>
                <a:ext uri="{FF2B5EF4-FFF2-40B4-BE49-F238E27FC236}">
                  <a16:creationId xmlns:a16="http://schemas.microsoft.com/office/drawing/2014/main" id="{E118CA70-9486-4647-9FAE-6D09C9C226AE}"/>
                </a:ext>
              </a:extLst>
            </p:cNvPr>
            <p:cNvSpPr/>
            <p:nvPr/>
          </p:nvSpPr>
          <p:spPr>
            <a:xfrm>
              <a:off x="4147414"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0" name="Freeform: Shape 363">
              <a:extLst>
                <a:ext uri="{FF2B5EF4-FFF2-40B4-BE49-F238E27FC236}">
                  <a16:creationId xmlns:a16="http://schemas.microsoft.com/office/drawing/2014/main" id="{CFB0B353-AD36-304D-890F-DD9F7446AD1D}"/>
                </a:ext>
              </a:extLst>
            </p:cNvPr>
            <p:cNvSpPr/>
            <p:nvPr/>
          </p:nvSpPr>
          <p:spPr>
            <a:xfrm>
              <a:off x="4147414"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1" name="Freeform: Shape 364">
              <a:extLst>
                <a:ext uri="{FF2B5EF4-FFF2-40B4-BE49-F238E27FC236}">
                  <a16:creationId xmlns:a16="http://schemas.microsoft.com/office/drawing/2014/main" id="{0F1785E0-CECF-4747-A4B5-D05C1308C0C2}"/>
                </a:ext>
              </a:extLst>
            </p:cNvPr>
            <p:cNvSpPr/>
            <p:nvPr/>
          </p:nvSpPr>
          <p:spPr>
            <a:xfrm>
              <a:off x="4147414"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2" name="Freeform: Shape 365">
              <a:extLst>
                <a:ext uri="{FF2B5EF4-FFF2-40B4-BE49-F238E27FC236}">
                  <a16:creationId xmlns:a16="http://schemas.microsoft.com/office/drawing/2014/main" id="{E173D3BF-3E87-8748-B711-5CB827A685B7}"/>
                </a:ext>
              </a:extLst>
            </p:cNvPr>
            <p:cNvSpPr/>
            <p:nvPr/>
          </p:nvSpPr>
          <p:spPr>
            <a:xfrm>
              <a:off x="4147414"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3" name="Freeform: Shape 366">
              <a:extLst>
                <a:ext uri="{FF2B5EF4-FFF2-40B4-BE49-F238E27FC236}">
                  <a16:creationId xmlns:a16="http://schemas.microsoft.com/office/drawing/2014/main" id="{978C2ED0-2D64-D646-884C-9A3F0345AC93}"/>
                </a:ext>
              </a:extLst>
            </p:cNvPr>
            <p:cNvSpPr/>
            <p:nvPr/>
          </p:nvSpPr>
          <p:spPr>
            <a:xfrm>
              <a:off x="4147414"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4" name="Freeform: Shape 367">
              <a:extLst>
                <a:ext uri="{FF2B5EF4-FFF2-40B4-BE49-F238E27FC236}">
                  <a16:creationId xmlns:a16="http://schemas.microsoft.com/office/drawing/2014/main" id="{6F994941-FA29-E94A-AD05-AA9BC0B2D91C}"/>
                </a:ext>
              </a:extLst>
            </p:cNvPr>
            <p:cNvSpPr/>
            <p:nvPr/>
          </p:nvSpPr>
          <p:spPr>
            <a:xfrm>
              <a:off x="4147414"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5" name="Freeform: Shape 368">
              <a:extLst>
                <a:ext uri="{FF2B5EF4-FFF2-40B4-BE49-F238E27FC236}">
                  <a16:creationId xmlns:a16="http://schemas.microsoft.com/office/drawing/2014/main" id="{30FACACF-C0BC-9948-A40D-8CB075A5A093}"/>
                </a:ext>
              </a:extLst>
            </p:cNvPr>
            <p:cNvSpPr/>
            <p:nvPr/>
          </p:nvSpPr>
          <p:spPr>
            <a:xfrm>
              <a:off x="4147414"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6" name="Freeform: Shape 369">
              <a:extLst>
                <a:ext uri="{FF2B5EF4-FFF2-40B4-BE49-F238E27FC236}">
                  <a16:creationId xmlns:a16="http://schemas.microsoft.com/office/drawing/2014/main" id="{F678E659-A218-1547-8AC2-47BC595642FC}"/>
                </a:ext>
              </a:extLst>
            </p:cNvPr>
            <p:cNvSpPr/>
            <p:nvPr/>
          </p:nvSpPr>
          <p:spPr>
            <a:xfrm>
              <a:off x="4147414"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7" name="Freeform: Shape 370">
              <a:extLst>
                <a:ext uri="{FF2B5EF4-FFF2-40B4-BE49-F238E27FC236}">
                  <a16:creationId xmlns:a16="http://schemas.microsoft.com/office/drawing/2014/main" id="{D0FB1200-7D5A-6E4C-8BBF-E03D0378B37A}"/>
                </a:ext>
              </a:extLst>
            </p:cNvPr>
            <p:cNvSpPr/>
            <p:nvPr/>
          </p:nvSpPr>
          <p:spPr>
            <a:xfrm>
              <a:off x="4147414"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8" name="Freeform: Shape 371">
              <a:extLst>
                <a:ext uri="{FF2B5EF4-FFF2-40B4-BE49-F238E27FC236}">
                  <a16:creationId xmlns:a16="http://schemas.microsoft.com/office/drawing/2014/main" id="{59ABD790-4B64-8E45-BB46-A81EB40D4995}"/>
                </a:ext>
              </a:extLst>
            </p:cNvPr>
            <p:cNvSpPr/>
            <p:nvPr/>
          </p:nvSpPr>
          <p:spPr>
            <a:xfrm>
              <a:off x="4147414"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9" name="Freeform: Shape 372">
              <a:extLst>
                <a:ext uri="{FF2B5EF4-FFF2-40B4-BE49-F238E27FC236}">
                  <a16:creationId xmlns:a16="http://schemas.microsoft.com/office/drawing/2014/main" id="{2D782E85-90E9-C640-A53A-0F13C1A95977}"/>
                </a:ext>
              </a:extLst>
            </p:cNvPr>
            <p:cNvSpPr/>
            <p:nvPr/>
          </p:nvSpPr>
          <p:spPr>
            <a:xfrm>
              <a:off x="387557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0" name="Freeform: Shape 373">
              <a:extLst>
                <a:ext uri="{FF2B5EF4-FFF2-40B4-BE49-F238E27FC236}">
                  <a16:creationId xmlns:a16="http://schemas.microsoft.com/office/drawing/2014/main" id="{744D68AF-CF32-254D-BEF7-327B170064F5}"/>
                </a:ext>
              </a:extLst>
            </p:cNvPr>
            <p:cNvSpPr/>
            <p:nvPr/>
          </p:nvSpPr>
          <p:spPr>
            <a:xfrm>
              <a:off x="387557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1" name="Freeform: Shape 374">
              <a:extLst>
                <a:ext uri="{FF2B5EF4-FFF2-40B4-BE49-F238E27FC236}">
                  <a16:creationId xmlns:a16="http://schemas.microsoft.com/office/drawing/2014/main" id="{9AD77142-6075-F944-A63A-F84F2BDD1A7F}"/>
                </a:ext>
              </a:extLst>
            </p:cNvPr>
            <p:cNvSpPr/>
            <p:nvPr/>
          </p:nvSpPr>
          <p:spPr>
            <a:xfrm>
              <a:off x="387557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2" name="Freeform: Shape 375">
              <a:extLst>
                <a:ext uri="{FF2B5EF4-FFF2-40B4-BE49-F238E27FC236}">
                  <a16:creationId xmlns:a16="http://schemas.microsoft.com/office/drawing/2014/main" id="{7D91D2BD-0397-D345-8BC0-9F5CCDADE942}"/>
                </a:ext>
              </a:extLst>
            </p:cNvPr>
            <p:cNvSpPr/>
            <p:nvPr/>
          </p:nvSpPr>
          <p:spPr>
            <a:xfrm>
              <a:off x="387557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3" name="Freeform: Shape 376">
              <a:extLst>
                <a:ext uri="{FF2B5EF4-FFF2-40B4-BE49-F238E27FC236}">
                  <a16:creationId xmlns:a16="http://schemas.microsoft.com/office/drawing/2014/main" id="{056DEC06-9A99-6E4E-91D6-D0FEA9273DA8}"/>
                </a:ext>
              </a:extLst>
            </p:cNvPr>
            <p:cNvSpPr/>
            <p:nvPr/>
          </p:nvSpPr>
          <p:spPr>
            <a:xfrm>
              <a:off x="387557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4" name="Freeform: Shape 377">
              <a:extLst>
                <a:ext uri="{FF2B5EF4-FFF2-40B4-BE49-F238E27FC236}">
                  <a16:creationId xmlns:a16="http://schemas.microsoft.com/office/drawing/2014/main" id="{6022B355-02BC-5C4E-BE15-357320175171}"/>
                </a:ext>
              </a:extLst>
            </p:cNvPr>
            <p:cNvSpPr/>
            <p:nvPr/>
          </p:nvSpPr>
          <p:spPr>
            <a:xfrm>
              <a:off x="387557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5" name="Freeform: Shape 378">
              <a:extLst>
                <a:ext uri="{FF2B5EF4-FFF2-40B4-BE49-F238E27FC236}">
                  <a16:creationId xmlns:a16="http://schemas.microsoft.com/office/drawing/2014/main" id="{85D70631-58FD-2E4E-B9A3-344566CD3BFD}"/>
                </a:ext>
              </a:extLst>
            </p:cNvPr>
            <p:cNvSpPr/>
            <p:nvPr/>
          </p:nvSpPr>
          <p:spPr>
            <a:xfrm>
              <a:off x="387557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6" name="Freeform: Shape 379">
              <a:extLst>
                <a:ext uri="{FF2B5EF4-FFF2-40B4-BE49-F238E27FC236}">
                  <a16:creationId xmlns:a16="http://schemas.microsoft.com/office/drawing/2014/main" id="{EDC8D499-6848-5243-99B5-CC6F833516C0}"/>
                </a:ext>
              </a:extLst>
            </p:cNvPr>
            <p:cNvSpPr/>
            <p:nvPr/>
          </p:nvSpPr>
          <p:spPr>
            <a:xfrm>
              <a:off x="387557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7" name="Freeform: Shape 380">
              <a:extLst>
                <a:ext uri="{FF2B5EF4-FFF2-40B4-BE49-F238E27FC236}">
                  <a16:creationId xmlns:a16="http://schemas.microsoft.com/office/drawing/2014/main" id="{D4086C0A-E345-BD4C-97B2-B45E4BFC2298}"/>
                </a:ext>
              </a:extLst>
            </p:cNvPr>
            <p:cNvSpPr/>
            <p:nvPr/>
          </p:nvSpPr>
          <p:spPr>
            <a:xfrm>
              <a:off x="387557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8" name="Freeform: Shape 381">
              <a:extLst>
                <a:ext uri="{FF2B5EF4-FFF2-40B4-BE49-F238E27FC236}">
                  <a16:creationId xmlns:a16="http://schemas.microsoft.com/office/drawing/2014/main" id="{7044D311-A4C2-F74E-9145-8ECE10640310}"/>
                </a:ext>
              </a:extLst>
            </p:cNvPr>
            <p:cNvSpPr/>
            <p:nvPr/>
          </p:nvSpPr>
          <p:spPr>
            <a:xfrm>
              <a:off x="387557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9" name="Freeform: Shape 382">
              <a:extLst>
                <a:ext uri="{FF2B5EF4-FFF2-40B4-BE49-F238E27FC236}">
                  <a16:creationId xmlns:a16="http://schemas.microsoft.com/office/drawing/2014/main" id="{16324BFD-0A6E-7340-AB4B-D2EE085927B0}"/>
                </a:ext>
              </a:extLst>
            </p:cNvPr>
            <p:cNvSpPr/>
            <p:nvPr/>
          </p:nvSpPr>
          <p:spPr>
            <a:xfrm>
              <a:off x="387557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0" name="Freeform: Shape 383">
              <a:extLst>
                <a:ext uri="{FF2B5EF4-FFF2-40B4-BE49-F238E27FC236}">
                  <a16:creationId xmlns:a16="http://schemas.microsoft.com/office/drawing/2014/main" id="{C003EC80-3691-1746-BE03-4EFAEF5AAE0C}"/>
                </a:ext>
              </a:extLst>
            </p:cNvPr>
            <p:cNvSpPr/>
            <p:nvPr/>
          </p:nvSpPr>
          <p:spPr>
            <a:xfrm>
              <a:off x="387557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1" name="Freeform: Shape 384">
              <a:extLst>
                <a:ext uri="{FF2B5EF4-FFF2-40B4-BE49-F238E27FC236}">
                  <a16:creationId xmlns:a16="http://schemas.microsoft.com/office/drawing/2014/main" id="{88CD4D1F-9EA5-2E42-BE7C-56C364EB936A}"/>
                </a:ext>
              </a:extLst>
            </p:cNvPr>
            <p:cNvSpPr/>
            <p:nvPr/>
          </p:nvSpPr>
          <p:spPr>
            <a:xfrm>
              <a:off x="387557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2" name="Freeform: Shape 385">
              <a:extLst>
                <a:ext uri="{FF2B5EF4-FFF2-40B4-BE49-F238E27FC236}">
                  <a16:creationId xmlns:a16="http://schemas.microsoft.com/office/drawing/2014/main" id="{9DCC3AE5-8B31-0942-B34F-20E175AC1240}"/>
                </a:ext>
              </a:extLst>
            </p:cNvPr>
            <p:cNvSpPr/>
            <p:nvPr/>
          </p:nvSpPr>
          <p:spPr>
            <a:xfrm>
              <a:off x="387557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3" name="Freeform: Shape 386">
              <a:extLst>
                <a:ext uri="{FF2B5EF4-FFF2-40B4-BE49-F238E27FC236}">
                  <a16:creationId xmlns:a16="http://schemas.microsoft.com/office/drawing/2014/main" id="{F1371059-024C-EB4A-B4A2-08EBB30FAE25}"/>
                </a:ext>
              </a:extLst>
            </p:cNvPr>
            <p:cNvSpPr/>
            <p:nvPr/>
          </p:nvSpPr>
          <p:spPr>
            <a:xfrm>
              <a:off x="387557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4" name="Freeform: Shape 387">
              <a:extLst>
                <a:ext uri="{FF2B5EF4-FFF2-40B4-BE49-F238E27FC236}">
                  <a16:creationId xmlns:a16="http://schemas.microsoft.com/office/drawing/2014/main" id="{7D356ECB-E80F-864D-BE7C-AAC9AABEB6CA}"/>
                </a:ext>
              </a:extLst>
            </p:cNvPr>
            <p:cNvSpPr/>
            <p:nvPr/>
          </p:nvSpPr>
          <p:spPr>
            <a:xfrm>
              <a:off x="387557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5" name="Freeform: Shape 388">
              <a:extLst>
                <a:ext uri="{FF2B5EF4-FFF2-40B4-BE49-F238E27FC236}">
                  <a16:creationId xmlns:a16="http://schemas.microsoft.com/office/drawing/2014/main" id="{64FE30E5-0E64-2846-A025-50F3DB1B839A}"/>
                </a:ext>
              </a:extLst>
            </p:cNvPr>
            <p:cNvSpPr/>
            <p:nvPr/>
          </p:nvSpPr>
          <p:spPr>
            <a:xfrm>
              <a:off x="387557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6" name="Freeform: Shape 389">
              <a:extLst>
                <a:ext uri="{FF2B5EF4-FFF2-40B4-BE49-F238E27FC236}">
                  <a16:creationId xmlns:a16="http://schemas.microsoft.com/office/drawing/2014/main" id="{4D4DD28A-AC3F-4945-B1C1-854F28B6CF74}"/>
                </a:ext>
              </a:extLst>
            </p:cNvPr>
            <p:cNvSpPr/>
            <p:nvPr/>
          </p:nvSpPr>
          <p:spPr>
            <a:xfrm>
              <a:off x="387557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7" name="Freeform: Shape 390">
              <a:extLst>
                <a:ext uri="{FF2B5EF4-FFF2-40B4-BE49-F238E27FC236}">
                  <a16:creationId xmlns:a16="http://schemas.microsoft.com/office/drawing/2014/main" id="{39223A7F-B881-DD43-BCA0-D7BC4F51F161}"/>
                </a:ext>
              </a:extLst>
            </p:cNvPr>
            <p:cNvSpPr/>
            <p:nvPr/>
          </p:nvSpPr>
          <p:spPr>
            <a:xfrm>
              <a:off x="387557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8" name="Freeform: Shape 391">
              <a:extLst>
                <a:ext uri="{FF2B5EF4-FFF2-40B4-BE49-F238E27FC236}">
                  <a16:creationId xmlns:a16="http://schemas.microsoft.com/office/drawing/2014/main" id="{EE102831-1AA9-174D-A312-9B300EF01E0A}"/>
                </a:ext>
              </a:extLst>
            </p:cNvPr>
            <p:cNvSpPr/>
            <p:nvPr/>
          </p:nvSpPr>
          <p:spPr>
            <a:xfrm>
              <a:off x="387557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9" name="Freeform: Shape 392">
              <a:extLst>
                <a:ext uri="{FF2B5EF4-FFF2-40B4-BE49-F238E27FC236}">
                  <a16:creationId xmlns:a16="http://schemas.microsoft.com/office/drawing/2014/main" id="{8A271576-1A95-F440-B60F-9CA387F306A1}"/>
                </a:ext>
              </a:extLst>
            </p:cNvPr>
            <p:cNvSpPr/>
            <p:nvPr/>
          </p:nvSpPr>
          <p:spPr>
            <a:xfrm>
              <a:off x="3603057"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0" name="Freeform: Shape 393">
              <a:extLst>
                <a:ext uri="{FF2B5EF4-FFF2-40B4-BE49-F238E27FC236}">
                  <a16:creationId xmlns:a16="http://schemas.microsoft.com/office/drawing/2014/main" id="{285F0982-B14F-C84C-88AD-8DB3FACE38C8}"/>
                </a:ext>
              </a:extLst>
            </p:cNvPr>
            <p:cNvSpPr/>
            <p:nvPr/>
          </p:nvSpPr>
          <p:spPr>
            <a:xfrm>
              <a:off x="3603057"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1" name="Freeform: Shape 394">
              <a:extLst>
                <a:ext uri="{FF2B5EF4-FFF2-40B4-BE49-F238E27FC236}">
                  <a16:creationId xmlns:a16="http://schemas.microsoft.com/office/drawing/2014/main" id="{2DA9AA3A-C383-8D48-B6AA-792DFFE26B3C}"/>
                </a:ext>
              </a:extLst>
            </p:cNvPr>
            <p:cNvSpPr/>
            <p:nvPr/>
          </p:nvSpPr>
          <p:spPr>
            <a:xfrm>
              <a:off x="3603057"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2" name="Freeform: Shape 395">
              <a:extLst>
                <a:ext uri="{FF2B5EF4-FFF2-40B4-BE49-F238E27FC236}">
                  <a16:creationId xmlns:a16="http://schemas.microsoft.com/office/drawing/2014/main" id="{2927DFD8-0511-594E-B430-35173990CD23}"/>
                </a:ext>
              </a:extLst>
            </p:cNvPr>
            <p:cNvSpPr/>
            <p:nvPr/>
          </p:nvSpPr>
          <p:spPr>
            <a:xfrm>
              <a:off x="3603057"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3" name="Freeform: Shape 396">
              <a:extLst>
                <a:ext uri="{FF2B5EF4-FFF2-40B4-BE49-F238E27FC236}">
                  <a16:creationId xmlns:a16="http://schemas.microsoft.com/office/drawing/2014/main" id="{90A9036C-9134-9A48-A86A-3E05C0303F77}"/>
                </a:ext>
              </a:extLst>
            </p:cNvPr>
            <p:cNvSpPr/>
            <p:nvPr/>
          </p:nvSpPr>
          <p:spPr>
            <a:xfrm>
              <a:off x="3603057"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4" name="Freeform: Shape 397">
              <a:extLst>
                <a:ext uri="{FF2B5EF4-FFF2-40B4-BE49-F238E27FC236}">
                  <a16:creationId xmlns:a16="http://schemas.microsoft.com/office/drawing/2014/main" id="{429BCD5F-CAB4-814D-9E81-2B95F6FED318}"/>
                </a:ext>
              </a:extLst>
            </p:cNvPr>
            <p:cNvSpPr/>
            <p:nvPr/>
          </p:nvSpPr>
          <p:spPr>
            <a:xfrm>
              <a:off x="3603057"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5" name="Freeform: Shape 398">
              <a:extLst>
                <a:ext uri="{FF2B5EF4-FFF2-40B4-BE49-F238E27FC236}">
                  <a16:creationId xmlns:a16="http://schemas.microsoft.com/office/drawing/2014/main" id="{CC6E3E26-6953-DC4F-9D7F-4D4F218B5AE8}"/>
                </a:ext>
              </a:extLst>
            </p:cNvPr>
            <p:cNvSpPr/>
            <p:nvPr/>
          </p:nvSpPr>
          <p:spPr>
            <a:xfrm>
              <a:off x="3603057"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6" name="Freeform: Shape 399">
              <a:extLst>
                <a:ext uri="{FF2B5EF4-FFF2-40B4-BE49-F238E27FC236}">
                  <a16:creationId xmlns:a16="http://schemas.microsoft.com/office/drawing/2014/main" id="{2C109CBE-601F-274B-A7C3-71DF4C1F2AB3}"/>
                </a:ext>
              </a:extLst>
            </p:cNvPr>
            <p:cNvSpPr/>
            <p:nvPr/>
          </p:nvSpPr>
          <p:spPr>
            <a:xfrm>
              <a:off x="3603057"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7" name="Freeform: Shape 400">
              <a:extLst>
                <a:ext uri="{FF2B5EF4-FFF2-40B4-BE49-F238E27FC236}">
                  <a16:creationId xmlns:a16="http://schemas.microsoft.com/office/drawing/2014/main" id="{1560DE20-A70D-CC4D-8971-6226FD6C3646}"/>
                </a:ext>
              </a:extLst>
            </p:cNvPr>
            <p:cNvSpPr/>
            <p:nvPr/>
          </p:nvSpPr>
          <p:spPr>
            <a:xfrm>
              <a:off x="3603057"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8" name="Freeform: Shape 401">
              <a:extLst>
                <a:ext uri="{FF2B5EF4-FFF2-40B4-BE49-F238E27FC236}">
                  <a16:creationId xmlns:a16="http://schemas.microsoft.com/office/drawing/2014/main" id="{027EC9A8-6430-8345-A34D-5E1C4EE4B673}"/>
                </a:ext>
              </a:extLst>
            </p:cNvPr>
            <p:cNvSpPr/>
            <p:nvPr/>
          </p:nvSpPr>
          <p:spPr>
            <a:xfrm>
              <a:off x="3603057"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9" name="Freeform: Shape 402">
              <a:extLst>
                <a:ext uri="{FF2B5EF4-FFF2-40B4-BE49-F238E27FC236}">
                  <a16:creationId xmlns:a16="http://schemas.microsoft.com/office/drawing/2014/main" id="{EB688ECF-CDEE-414D-8E01-051C75998B0A}"/>
                </a:ext>
              </a:extLst>
            </p:cNvPr>
            <p:cNvSpPr/>
            <p:nvPr/>
          </p:nvSpPr>
          <p:spPr>
            <a:xfrm>
              <a:off x="3603057"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0" name="Freeform: Shape 403">
              <a:extLst>
                <a:ext uri="{FF2B5EF4-FFF2-40B4-BE49-F238E27FC236}">
                  <a16:creationId xmlns:a16="http://schemas.microsoft.com/office/drawing/2014/main" id="{F007D1DB-0B1D-A247-BBCF-F640C4B73C04}"/>
                </a:ext>
              </a:extLst>
            </p:cNvPr>
            <p:cNvSpPr/>
            <p:nvPr/>
          </p:nvSpPr>
          <p:spPr>
            <a:xfrm>
              <a:off x="3603057"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1" name="Freeform: Shape 404">
              <a:extLst>
                <a:ext uri="{FF2B5EF4-FFF2-40B4-BE49-F238E27FC236}">
                  <a16:creationId xmlns:a16="http://schemas.microsoft.com/office/drawing/2014/main" id="{F0225B88-45BD-6B45-B78B-70C0EBC4D907}"/>
                </a:ext>
              </a:extLst>
            </p:cNvPr>
            <p:cNvSpPr/>
            <p:nvPr/>
          </p:nvSpPr>
          <p:spPr>
            <a:xfrm>
              <a:off x="3603057"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2" name="Freeform: Shape 405">
              <a:extLst>
                <a:ext uri="{FF2B5EF4-FFF2-40B4-BE49-F238E27FC236}">
                  <a16:creationId xmlns:a16="http://schemas.microsoft.com/office/drawing/2014/main" id="{A6632D66-4833-BB44-984B-273412CF89B3}"/>
                </a:ext>
              </a:extLst>
            </p:cNvPr>
            <p:cNvSpPr/>
            <p:nvPr/>
          </p:nvSpPr>
          <p:spPr>
            <a:xfrm>
              <a:off x="3603057"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3" name="Freeform: Shape 406">
              <a:extLst>
                <a:ext uri="{FF2B5EF4-FFF2-40B4-BE49-F238E27FC236}">
                  <a16:creationId xmlns:a16="http://schemas.microsoft.com/office/drawing/2014/main" id="{DDC0F0A2-4756-6A46-83A4-8EB429D096B9}"/>
                </a:ext>
              </a:extLst>
            </p:cNvPr>
            <p:cNvSpPr/>
            <p:nvPr/>
          </p:nvSpPr>
          <p:spPr>
            <a:xfrm>
              <a:off x="3603057"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4" name="Freeform: Shape 407">
              <a:extLst>
                <a:ext uri="{FF2B5EF4-FFF2-40B4-BE49-F238E27FC236}">
                  <a16:creationId xmlns:a16="http://schemas.microsoft.com/office/drawing/2014/main" id="{BE05FABB-6B57-0D43-AA29-E6F0FE15252A}"/>
                </a:ext>
              </a:extLst>
            </p:cNvPr>
            <p:cNvSpPr/>
            <p:nvPr/>
          </p:nvSpPr>
          <p:spPr>
            <a:xfrm>
              <a:off x="3603057"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5" name="Freeform: Shape 408">
              <a:extLst>
                <a:ext uri="{FF2B5EF4-FFF2-40B4-BE49-F238E27FC236}">
                  <a16:creationId xmlns:a16="http://schemas.microsoft.com/office/drawing/2014/main" id="{262C7554-AEC1-0944-852C-5800E01E4DFE}"/>
                </a:ext>
              </a:extLst>
            </p:cNvPr>
            <p:cNvSpPr/>
            <p:nvPr/>
          </p:nvSpPr>
          <p:spPr>
            <a:xfrm>
              <a:off x="3603057"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6" name="Freeform: Shape 409">
              <a:extLst>
                <a:ext uri="{FF2B5EF4-FFF2-40B4-BE49-F238E27FC236}">
                  <a16:creationId xmlns:a16="http://schemas.microsoft.com/office/drawing/2014/main" id="{2973459C-EBBB-B648-97E2-C0A5795D78B9}"/>
                </a:ext>
              </a:extLst>
            </p:cNvPr>
            <p:cNvSpPr/>
            <p:nvPr/>
          </p:nvSpPr>
          <p:spPr>
            <a:xfrm>
              <a:off x="3603057"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7" name="Freeform: Shape 410">
              <a:extLst>
                <a:ext uri="{FF2B5EF4-FFF2-40B4-BE49-F238E27FC236}">
                  <a16:creationId xmlns:a16="http://schemas.microsoft.com/office/drawing/2014/main" id="{8B02ADD1-3942-6640-887D-D271F036B37E}"/>
                </a:ext>
              </a:extLst>
            </p:cNvPr>
            <p:cNvSpPr/>
            <p:nvPr/>
          </p:nvSpPr>
          <p:spPr>
            <a:xfrm>
              <a:off x="3603057"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8" name="Freeform: Shape 411">
              <a:extLst>
                <a:ext uri="{FF2B5EF4-FFF2-40B4-BE49-F238E27FC236}">
                  <a16:creationId xmlns:a16="http://schemas.microsoft.com/office/drawing/2014/main" id="{79E7C194-F683-5149-95D6-A7371A0F2632}"/>
                </a:ext>
              </a:extLst>
            </p:cNvPr>
            <p:cNvSpPr/>
            <p:nvPr/>
          </p:nvSpPr>
          <p:spPr>
            <a:xfrm>
              <a:off x="3603057"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9" name="Freeform: Shape 412">
              <a:extLst>
                <a:ext uri="{FF2B5EF4-FFF2-40B4-BE49-F238E27FC236}">
                  <a16:creationId xmlns:a16="http://schemas.microsoft.com/office/drawing/2014/main" id="{F0F1BB70-F5F8-2F48-8082-FA3A33D69ACC}"/>
                </a:ext>
              </a:extLst>
            </p:cNvPr>
            <p:cNvSpPr/>
            <p:nvPr/>
          </p:nvSpPr>
          <p:spPr>
            <a:xfrm>
              <a:off x="3331215"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0" name="Freeform: Shape 413">
              <a:extLst>
                <a:ext uri="{FF2B5EF4-FFF2-40B4-BE49-F238E27FC236}">
                  <a16:creationId xmlns:a16="http://schemas.microsoft.com/office/drawing/2014/main" id="{EFCE9E29-3CAB-374A-9607-1E9B893A1666}"/>
                </a:ext>
              </a:extLst>
            </p:cNvPr>
            <p:cNvSpPr/>
            <p:nvPr/>
          </p:nvSpPr>
          <p:spPr>
            <a:xfrm>
              <a:off x="3331215"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1" name="Freeform: Shape 414">
              <a:extLst>
                <a:ext uri="{FF2B5EF4-FFF2-40B4-BE49-F238E27FC236}">
                  <a16:creationId xmlns:a16="http://schemas.microsoft.com/office/drawing/2014/main" id="{289D34B1-42F7-8744-9A5E-0D5EE57CFB7F}"/>
                </a:ext>
              </a:extLst>
            </p:cNvPr>
            <p:cNvSpPr/>
            <p:nvPr/>
          </p:nvSpPr>
          <p:spPr>
            <a:xfrm>
              <a:off x="3331215"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2" name="Freeform: Shape 415">
              <a:extLst>
                <a:ext uri="{FF2B5EF4-FFF2-40B4-BE49-F238E27FC236}">
                  <a16:creationId xmlns:a16="http://schemas.microsoft.com/office/drawing/2014/main" id="{2CACED42-4732-9446-A0AB-E8E159067BC4}"/>
                </a:ext>
              </a:extLst>
            </p:cNvPr>
            <p:cNvSpPr/>
            <p:nvPr/>
          </p:nvSpPr>
          <p:spPr>
            <a:xfrm>
              <a:off x="3331215"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3" name="Freeform: Shape 416">
              <a:extLst>
                <a:ext uri="{FF2B5EF4-FFF2-40B4-BE49-F238E27FC236}">
                  <a16:creationId xmlns:a16="http://schemas.microsoft.com/office/drawing/2014/main" id="{4D3ADFD6-DB14-CB43-A216-00CB26D5043A}"/>
                </a:ext>
              </a:extLst>
            </p:cNvPr>
            <p:cNvSpPr/>
            <p:nvPr/>
          </p:nvSpPr>
          <p:spPr>
            <a:xfrm>
              <a:off x="3331215"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4" name="Freeform: Shape 417">
              <a:extLst>
                <a:ext uri="{FF2B5EF4-FFF2-40B4-BE49-F238E27FC236}">
                  <a16:creationId xmlns:a16="http://schemas.microsoft.com/office/drawing/2014/main" id="{FA98E0F7-B250-A84A-B649-003A685C528E}"/>
                </a:ext>
              </a:extLst>
            </p:cNvPr>
            <p:cNvSpPr/>
            <p:nvPr/>
          </p:nvSpPr>
          <p:spPr>
            <a:xfrm>
              <a:off x="3331215"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5" name="Freeform: Shape 418">
              <a:extLst>
                <a:ext uri="{FF2B5EF4-FFF2-40B4-BE49-F238E27FC236}">
                  <a16:creationId xmlns:a16="http://schemas.microsoft.com/office/drawing/2014/main" id="{0E50C79F-C3C6-A545-A4E6-76AA20EC32FE}"/>
                </a:ext>
              </a:extLst>
            </p:cNvPr>
            <p:cNvSpPr/>
            <p:nvPr/>
          </p:nvSpPr>
          <p:spPr>
            <a:xfrm>
              <a:off x="3331215"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6" name="Freeform: Shape 419">
              <a:extLst>
                <a:ext uri="{FF2B5EF4-FFF2-40B4-BE49-F238E27FC236}">
                  <a16:creationId xmlns:a16="http://schemas.microsoft.com/office/drawing/2014/main" id="{D4D0BA82-9733-584C-B743-C4411814A0AE}"/>
                </a:ext>
              </a:extLst>
            </p:cNvPr>
            <p:cNvSpPr/>
            <p:nvPr/>
          </p:nvSpPr>
          <p:spPr>
            <a:xfrm>
              <a:off x="3331215"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7" name="Freeform: Shape 420">
              <a:extLst>
                <a:ext uri="{FF2B5EF4-FFF2-40B4-BE49-F238E27FC236}">
                  <a16:creationId xmlns:a16="http://schemas.microsoft.com/office/drawing/2014/main" id="{41C87E36-6363-9B42-8A9C-5CF1152522E6}"/>
                </a:ext>
              </a:extLst>
            </p:cNvPr>
            <p:cNvSpPr/>
            <p:nvPr/>
          </p:nvSpPr>
          <p:spPr>
            <a:xfrm>
              <a:off x="3331215"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8" name="Freeform: Shape 421">
              <a:extLst>
                <a:ext uri="{FF2B5EF4-FFF2-40B4-BE49-F238E27FC236}">
                  <a16:creationId xmlns:a16="http://schemas.microsoft.com/office/drawing/2014/main" id="{F9C8070A-CC16-514A-B835-521FC5382FBF}"/>
                </a:ext>
              </a:extLst>
            </p:cNvPr>
            <p:cNvSpPr/>
            <p:nvPr/>
          </p:nvSpPr>
          <p:spPr>
            <a:xfrm>
              <a:off x="3331215"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9" name="Freeform: Shape 422">
              <a:extLst>
                <a:ext uri="{FF2B5EF4-FFF2-40B4-BE49-F238E27FC236}">
                  <a16:creationId xmlns:a16="http://schemas.microsoft.com/office/drawing/2014/main" id="{7342DC15-AF77-3A46-94C4-4F32BD8CCC6B}"/>
                </a:ext>
              </a:extLst>
            </p:cNvPr>
            <p:cNvSpPr/>
            <p:nvPr/>
          </p:nvSpPr>
          <p:spPr>
            <a:xfrm>
              <a:off x="3331215"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0" name="Freeform: Shape 423">
              <a:extLst>
                <a:ext uri="{FF2B5EF4-FFF2-40B4-BE49-F238E27FC236}">
                  <a16:creationId xmlns:a16="http://schemas.microsoft.com/office/drawing/2014/main" id="{7CC290FD-8AD8-1F49-B834-1B776432B478}"/>
                </a:ext>
              </a:extLst>
            </p:cNvPr>
            <p:cNvSpPr/>
            <p:nvPr/>
          </p:nvSpPr>
          <p:spPr>
            <a:xfrm>
              <a:off x="3331215"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1" name="Freeform: Shape 424">
              <a:extLst>
                <a:ext uri="{FF2B5EF4-FFF2-40B4-BE49-F238E27FC236}">
                  <a16:creationId xmlns:a16="http://schemas.microsoft.com/office/drawing/2014/main" id="{5CA957A7-0936-7843-8E49-856A78863F57}"/>
                </a:ext>
              </a:extLst>
            </p:cNvPr>
            <p:cNvSpPr/>
            <p:nvPr/>
          </p:nvSpPr>
          <p:spPr>
            <a:xfrm>
              <a:off x="3331215"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2" name="Freeform: Shape 425">
              <a:extLst>
                <a:ext uri="{FF2B5EF4-FFF2-40B4-BE49-F238E27FC236}">
                  <a16:creationId xmlns:a16="http://schemas.microsoft.com/office/drawing/2014/main" id="{0CA9BC54-8E61-1448-A519-6C5920FA42E2}"/>
                </a:ext>
              </a:extLst>
            </p:cNvPr>
            <p:cNvSpPr/>
            <p:nvPr/>
          </p:nvSpPr>
          <p:spPr>
            <a:xfrm>
              <a:off x="3331215"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3" name="Freeform: Shape 426">
              <a:extLst>
                <a:ext uri="{FF2B5EF4-FFF2-40B4-BE49-F238E27FC236}">
                  <a16:creationId xmlns:a16="http://schemas.microsoft.com/office/drawing/2014/main" id="{84246BE4-1E79-6942-90A8-B2ABD46F59F4}"/>
                </a:ext>
              </a:extLst>
            </p:cNvPr>
            <p:cNvSpPr/>
            <p:nvPr/>
          </p:nvSpPr>
          <p:spPr>
            <a:xfrm>
              <a:off x="3331215"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4" name="Freeform: Shape 427">
              <a:extLst>
                <a:ext uri="{FF2B5EF4-FFF2-40B4-BE49-F238E27FC236}">
                  <a16:creationId xmlns:a16="http://schemas.microsoft.com/office/drawing/2014/main" id="{2C4AC6AD-F333-1447-8949-FE007B27DA67}"/>
                </a:ext>
              </a:extLst>
            </p:cNvPr>
            <p:cNvSpPr/>
            <p:nvPr/>
          </p:nvSpPr>
          <p:spPr>
            <a:xfrm>
              <a:off x="3331215"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5" name="Freeform: Shape 428">
              <a:extLst>
                <a:ext uri="{FF2B5EF4-FFF2-40B4-BE49-F238E27FC236}">
                  <a16:creationId xmlns:a16="http://schemas.microsoft.com/office/drawing/2014/main" id="{06A98BF6-38FE-6A47-BBA3-1E7F1CFEE5CC}"/>
                </a:ext>
              </a:extLst>
            </p:cNvPr>
            <p:cNvSpPr/>
            <p:nvPr/>
          </p:nvSpPr>
          <p:spPr>
            <a:xfrm>
              <a:off x="3331215"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6" name="Freeform: Shape 429">
              <a:extLst>
                <a:ext uri="{FF2B5EF4-FFF2-40B4-BE49-F238E27FC236}">
                  <a16:creationId xmlns:a16="http://schemas.microsoft.com/office/drawing/2014/main" id="{6BF8A8CF-B2C6-8545-8938-F164C06477E9}"/>
                </a:ext>
              </a:extLst>
            </p:cNvPr>
            <p:cNvSpPr/>
            <p:nvPr/>
          </p:nvSpPr>
          <p:spPr>
            <a:xfrm>
              <a:off x="3331215"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7" name="Freeform: Shape 430">
              <a:extLst>
                <a:ext uri="{FF2B5EF4-FFF2-40B4-BE49-F238E27FC236}">
                  <a16:creationId xmlns:a16="http://schemas.microsoft.com/office/drawing/2014/main" id="{C8E71332-A642-9540-8FC8-9F4DE3AAE1A5}"/>
                </a:ext>
              </a:extLst>
            </p:cNvPr>
            <p:cNvSpPr/>
            <p:nvPr/>
          </p:nvSpPr>
          <p:spPr>
            <a:xfrm>
              <a:off x="3331215"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8" name="Freeform: Shape 431">
              <a:extLst>
                <a:ext uri="{FF2B5EF4-FFF2-40B4-BE49-F238E27FC236}">
                  <a16:creationId xmlns:a16="http://schemas.microsoft.com/office/drawing/2014/main" id="{85A4FD20-562D-E844-8F93-9651ACDE78BC}"/>
                </a:ext>
              </a:extLst>
            </p:cNvPr>
            <p:cNvSpPr/>
            <p:nvPr/>
          </p:nvSpPr>
          <p:spPr>
            <a:xfrm>
              <a:off x="3331215"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9" name="Freeform: Shape 432">
              <a:extLst>
                <a:ext uri="{FF2B5EF4-FFF2-40B4-BE49-F238E27FC236}">
                  <a16:creationId xmlns:a16="http://schemas.microsoft.com/office/drawing/2014/main" id="{F28A16F8-0D21-FF4B-9D9A-D3A3769A7F85}"/>
                </a:ext>
              </a:extLst>
            </p:cNvPr>
            <p:cNvSpPr/>
            <p:nvPr/>
          </p:nvSpPr>
          <p:spPr>
            <a:xfrm>
              <a:off x="305937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0" name="Freeform: Shape 433">
              <a:extLst>
                <a:ext uri="{FF2B5EF4-FFF2-40B4-BE49-F238E27FC236}">
                  <a16:creationId xmlns:a16="http://schemas.microsoft.com/office/drawing/2014/main" id="{EA3D476A-C94D-534F-BC00-EB50C9324849}"/>
                </a:ext>
              </a:extLst>
            </p:cNvPr>
            <p:cNvSpPr/>
            <p:nvPr/>
          </p:nvSpPr>
          <p:spPr>
            <a:xfrm>
              <a:off x="305937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1" name="Freeform: Shape 434">
              <a:extLst>
                <a:ext uri="{FF2B5EF4-FFF2-40B4-BE49-F238E27FC236}">
                  <a16:creationId xmlns:a16="http://schemas.microsoft.com/office/drawing/2014/main" id="{67FA73BC-1314-1548-AE58-74EF84FF3EA3}"/>
                </a:ext>
              </a:extLst>
            </p:cNvPr>
            <p:cNvSpPr/>
            <p:nvPr/>
          </p:nvSpPr>
          <p:spPr>
            <a:xfrm>
              <a:off x="305937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2" name="Freeform: Shape 435">
              <a:extLst>
                <a:ext uri="{FF2B5EF4-FFF2-40B4-BE49-F238E27FC236}">
                  <a16:creationId xmlns:a16="http://schemas.microsoft.com/office/drawing/2014/main" id="{4DAE6EAB-F13C-AF44-9DC7-C4445B9FF404}"/>
                </a:ext>
              </a:extLst>
            </p:cNvPr>
            <p:cNvSpPr/>
            <p:nvPr/>
          </p:nvSpPr>
          <p:spPr>
            <a:xfrm>
              <a:off x="305937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3" name="Freeform: Shape 436">
              <a:extLst>
                <a:ext uri="{FF2B5EF4-FFF2-40B4-BE49-F238E27FC236}">
                  <a16:creationId xmlns:a16="http://schemas.microsoft.com/office/drawing/2014/main" id="{747F0925-1CE9-054C-BF5A-0F3BA108DBB7}"/>
                </a:ext>
              </a:extLst>
            </p:cNvPr>
            <p:cNvSpPr/>
            <p:nvPr/>
          </p:nvSpPr>
          <p:spPr>
            <a:xfrm>
              <a:off x="305937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4" name="Freeform: Shape 437">
              <a:extLst>
                <a:ext uri="{FF2B5EF4-FFF2-40B4-BE49-F238E27FC236}">
                  <a16:creationId xmlns:a16="http://schemas.microsoft.com/office/drawing/2014/main" id="{5AFE0335-BEB2-3A49-8163-DA2DA80CA051}"/>
                </a:ext>
              </a:extLst>
            </p:cNvPr>
            <p:cNvSpPr/>
            <p:nvPr/>
          </p:nvSpPr>
          <p:spPr>
            <a:xfrm>
              <a:off x="305937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5" name="Freeform: Shape 438">
              <a:extLst>
                <a:ext uri="{FF2B5EF4-FFF2-40B4-BE49-F238E27FC236}">
                  <a16:creationId xmlns:a16="http://schemas.microsoft.com/office/drawing/2014/main" id="{7C9BCFC4-04CF-9745-97C4-66039638DBED}"/>
                </a:ext>
              </a:extLst>
            </p:cNvPr>
            <p:cNvSpPr/>
            <p:nvPr/>
          </p:nvSpPr>
          <p:spPr>
            <a:xfrm>
              <a:off x="305937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6" name="Freeform: Shape 439">
              <a:extLst>
                <a:ext uri="{FF2B5EF4-FFF2-40B4-BE49-F238E27FC236}">
                  <a16:creationId xmlns:a16="http://schemas.microsoft.com/office/drawing/2014/main" id="{761C04CD-08F2-2242-94D1-DFE8F86EFC85}"/>
                </a:ext>
              </a:extLst>
            </p:cNvPr>
            <p:cNvSpPr/>
            <p:nvPr/>
          </p:nvSpPr>
          <p:spPr>
            <a:xfrm>
              <a:off x="305937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7" name="Freeform: Shape 440">
              <a:extLst>
                <a:ext uri="{FF2B5EF4-FFF2-40B4-BE49-F238E27FC236}">
                  <a16:creationId xmlns:a16="http://schemas.microsoft.com/office/drawing/2014/main" id="{1F4205AA-4395-6946-A68F-ED6709F8E01A}"/>
                </a:ext>
              </a:extLst>
            </p:cNvPr>
            <p:cNvSpPr/>
            <p:nvPr/>
          </p:nvSpPr>
          <p:spPr>
            <a:xfrm>
              <a:off x="305937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8" name="Freeform: Shape 441">
              <a:extLst>
                <a:ext uri="{FF2B5EF4-FFF2-40B4-BE49-F238E27FC236}">
                  <a16:creationId xmlns:a16="http://schemas.microsoft.com/office/drawing/2014/main" id="{A241C3A2-FEB8-3E4B-9BCD-57E405FB41DF}"/>
                </a:ext>
              </a:extLst>
            </p:cNvPr>
            <p:cNvSpPr/>
            <p:nvPr/>
          </p:nvSpPr>
          <p:spPr>
            <a:xfrm>
              <a:off x="305937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9" name="Freeform: Shape 442">
              <a:extLst>
                <a:ext uri="{FF2B5EF4-FFF2-40B4-BE49-F238E27FC236}">
                  <a16:creationId xmlns:a16="http://schemas.microsoft.com/office/drawing/2014/main" id="{4AC7752C-6A22-EB4C-809B-D364177A3499}"/>
                </a:ext>
              </a:extLst>
            </p:cNvPr>
            <p:cNvSpPr/>
            <p:nvPr/>
          </p:nvSpPr>
          <p:spPr>
            <a:xfrm>
              <a:off x="305937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0" name="Freeform: Shape 443">
              <a:extLst>
                <a:ext uri="{FF2B5EF4-FFF2-40B4-BE49-F238E27FC236}">
                  <a16:creationId xmlns:a16="http://schemas.microsoft.com/office/drawing/2014/main" id="{E2133372-22CD-0443-8B0C-0BE0ED402DD5}"/>
                </a:ext>
              </a:extLst>
            </p:cNvPr>
            <p:cNvSpPr/>
            <p:nvPr/>
          </p:nvSpPr>
          <p:spPr>
            <a:xfrm>
              <a:off x="305937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1" name="Freeform: Shape 444">
              <a:extLst>
                <a:ext uri="{FF2B5EF4-FFF2-40B4-BE49-F238E27FC236}">
                  <a16:creationId xmlns:a16="http://schemas.microsoft.com/office/drawing/2014/main" id="{F19A7071-39D3-434B-9A19-27F6A2310826}"/>
                </a:ext>
              </a:extLst>
            </p:cNvPr>
            <p:cNvSpPr/>
            <p:nvPr/>
          </p:nvSpPr>
          <p:spPr>
            <a:xfrm>
              <a:off x="305937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2" name="Freeform: Shape 445">
              <a:extLst>
                <a:ext uri="{FF2B5EF4-FFF2-40B4-BE49-F238E27FC236}">
                  <a16:creationId xmlns:a16="http://schemas.microsoft.com/office/drawing/2014/main" id="{085B3D09-5F27-1C47-A22F-B7478C86B014}"/>
                </a:ext>
              </a:extLst>
            </p:cNvPr>
            <p:cNvSpPr/>
            <p:nvPr/>
          </p:nvSpPr>
          <p:spPr>
            <a:xfrm>
              <a:off x="305937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3" name="Freeform: Shape 446">
              <a:extLst>
                <a:ext uri="{FF2B5EF4-FFF2-40B4-BE49-F238E27FC236}">
                  <a16:creationId xmlns:a16="http://schemas.microsoft.com/office/drawing/2014/main" id="{83DC7636-85B1-7345-85C9-7D32FF9D3FF1}"/>
                </a:ext>
              </a:extLst>
            </p:cNvPr>
            <p:cNvSpPr/>
            <p:nvPr/>
          </p:nvSpPr>
          <p:spPr>
            <a:xfrm>
              <a:off x="305937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4" name="Freeform: Shape 447">
              <a:extLst>
                <a:ext uri="{FF2B5EF4-FFF2-40B4-BE49-F238E27FC236}">
                  <a16:creationId xmlns:a16="http://schemas.microsoft.com/office/drawing/2014/main" id="{1363B01A-1563-B74F-B64F-D8BE0BC3548B}"/>
                </a:ext>
              </a:extLst>
            </p:cNvPr>
            <p:cNvSpPr/>
            <p:nvPr/>
          </p:nvSpPr>
          <p:spPr>
            <a:xfrm>
              <a:off x="305937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5" name="Freeform: Shape 448">
              <a:extLst>
                <a:ext uri="{FF2B5EF4-FFF2-40B4-BE49-F238E27FC236}">
                  <a16:creationId xmlns:a16="http://schemas.microsoft.com/office/drawing/2014/main" id="{0EFFBA28-ADAB-BE4F-9C6A-63BBDD11F726}"/>
                </a:ext>
              </a:extLst>
            </p:cNvPr>
            <p:cNvSpPr/>
            <p:nvPr/>
          </p:nvSpPr>
          <p:spPr>
            <a:xfrm>
              <a:off x="305937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6" name="Freeform: Shape 449">
              <a:extLst>
                <a:ext uri="{FF2B5EF4-FFF2-40B4-BE49-F238E27FC236}">
                  <a16:creationId xmlns:a16="http://schemas.microsoft.com/office/drawing/2014/main" id="{8A95B57B-2184-1D4E-A64D-8FB9242E9664}"/>
                </a:ext>
              </a:extLst>
            </p:cNvPr>
            <p:cNvSpPr/>
            <p:nvPr/>
          </p:nvSpPr>
          <p:spPr>
            <a:xfrm>
              <a:off x="305937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7" name="Freeform: Shape 450">
              <a:extLst>
                <a:ext uri="{FF2B5EF4-FFF2-40B4-BE49-F238E27FC236}">
                  <a16:creationId xmlns:a16="http://schemas.microsoft.com/office/drawing/2014/main" id="{A6542C1F-81D5-A842-B267-0EC9C26AD678}"/>
                </a:ext>
              </a:extLst>
            </p:cNvPr>
            <p:cNvSpPr/>
            <p:nvPr/>
          </p:nvSpPr>
          <p:spPr>
            <a:xfrm>
              <a:off x="305937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8" name="Freeform: Shape 451">
              <a:extLst>
                <a:ext uri="{FF2B5EF4-FFF2-40B4-BE49-F238E27FC236}">
                  <a16:creationId xmlns:a16="http://schemas.microsoft.com/office/drawing/2014/main" id="{06E3A67A-804C-C447-BB15-15F4DAE4CB3A}"/>
                </a:ext>
              </a:extLst>
            </p:cNvPr>
            <p:cNvSpPr/>
            <p:nvPr/>
          </p:nvSpPr>
          <p:spPr>
            <a:xfrm>
              <a:off x="305937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9" name="Freeform: Shape 452">
              <a:extLst>
                <a:ext uri="{FF2B5EF4-FFF2-40B4-BE49-F238E27FC236}">
                  <a16:creationId xmlns:a16="http://schemas.microsoft.com/office/drawing/2014/main" id="{5C95C482-A5F2-9940-A858-3BD006BF00D4}"/>
                </a:ext>
              </a:extLst>
            </p:cNvPr>
            <p:cNvSpPr/>
            <p:nvPr/>
          </p:nvSpPr>
          <p:spPr>
            <a:xfrm>
              <a:off x="278753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0" name="Freeform: Shape 453">
              <a:extLst>
                <a:ext uri="{FF2B5EF4-FFF2-40B4-BE49-F238E27FC236}">
                  <a16:creationId xmlns:a16="http://schemas.microsoft.com/office/drawing/2014/main" id="{EA60249A-748D-DE4B-963B-3D735ABAF35F}"/>
                </a:ext>
              </a:extLst>
            </p:cNvPr>
            <p:cNvSpPr/>
            <p:nvPr/>
          </p:nvSpPr>
          <p:spPr>
            <a:xfrm>
              <a:off x="278753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1" name="Freeform: Shape 454">
              <a:extLst>
                <a:ext uri="{FF2B5EF4-FFF2-40B4-BE49-F238E27FC236}">
                  <a16:creationId xmlns:a16="http://schemas.microsoft.com/office/drawing/2014/main" id="{1123104B-C2E5-704F-A71B-032E6BEEC9BC}"/>
                </a:ext>
              </a:extLst>
            </p:cNvPr>
            <p:cNvSpPr/>
            <p:nvPr/>
          </p:nvSpPr>
          <p:spPr>
            <a:xfrm>
              <a:off x="278753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2" name="Freeform: Shape 455">
              <a:extLst>
                <a:ext uri="{FF2B5EF4-FFF2-40B4-BE49-F238E27FC236}">
                  <a16:creationId xmlns:a16="http://schemas.microsoft.com/office/drawing/2014/main" id="{9AEF1A2C-C9C8-2846-A782-96AB5701B825}"/>
                </a:ext>
              </a:extLst>
            </p:cNvPr>
            <p:cNvSpPr/>
            <p:nvPr/>
          </p:nvSpPr>
          <p:spPr>
            <a:xfrm>
              <a:off x="278753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3" name="Freeform: Shape 456">
              <a:extLst>
                <a:ext uri="{FF2B5EF4-FFF2-40B4-BE49-F238E27FC236}">
                  <a16:creationId xmlns:a16="http://schemas.microsoft.com/office/drawing/2014/main" id="{2E482853-C927-2848-95FB-215E500CA171}"/>
                </a:ext>
              </a:extLst>
            </p:cNvPr>
            <p:cNvSpPr/>
            <p:nvPr/>
          </p:nvSpPr>
          <p:spPr>
            <a:xfrm>
              <a:off x="278753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4" name="Freeform: Shape 457">
              <a:extLst>
                <a:ext uri="{FF2B5EF4-FFF2-40B4-BE49-F238E27FC236}">
                  <a16:creationId xmlns:a16="http://schemas.microsoft.com/office/drawing/2014/main" id="{7C6C2356-91FE-B94F-9675-3A5539A062EE}"/>
                </a:ext>
              </a:extLst>
            </p:cNvPr>
            <p:cNvSpPr/>
            <p:nvPr/>
          </p:nvSpPr>
          <p:spPr>
            <a:xfrm>
              <a:off x="278753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5" name="Freeform: Shape 458">
              <a:extLst>
                <a:ext uri="{FF2B5EF4-FFF2-40B4-BE49-F238E27FC236}">
                  <a16:creationId xmlns:a16="http://schemas.microsoft.com/office/drawing/2014/main" id="{1928DD04-A8C2-4C41-B245-BDE3442DC874}"/>
                </a:ext>
              </a:extLst>
            </p:cNvPr>
            <p:cNvSpPr/>
            <p:nvPr/>
          </p:nvSpPr>
          <p:spPr>
            <a:xfrm>
              <a:off x="278753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6" name="Freeform: Shape 459">
              <a:extLst>
                <a:ext uri="{FF2B5EF4-FFF2-40B4-BE49-F238E27FC236}">
                  <a16:creationId xmlns:a16="http://schemas.microsoft.com/office/drawing/2014/main" id="{3E19B986-F282-DA4C-AB83-D77477D9E7BB}"/>
                </a:ext>
              </a:extLst>
            </p:cNvPr>
            <p:cNvSpPr/>
            <p:nvPr/>
          </p:nvSpPr>
          <p:spPr>
            <a:xfrm>
              <a:off x="278753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7" name="Freeform: Shape 460">
              <a:extLst>
                <a:ext uri="{FF2B5EF4-FFF2-40B4-BE49-F238E27FC236}">
                  <a16:creationId xmlns:a16="http://schemas.microsoft.com/office/drawing/2014/main" id="{9E2DC719-6749-4544-9995-E5217EF3ACA2}"/>
                </a:ext>
              </a:extLst>
            </p:cNvPr>
            <p:cNvSpPr/>
            <p:nvPr/>
          </p:nvSpPr>
          <p:spPr>
            <a:xfrm>
              <a:off x="278753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8" name="Freeform: Shape 461">
              <a:extLst>
                <a:ext uri="{FF2B5EF4-FFF2-40B4-BE49-F238E27FC236}">
                  <a16:creationId xmlns:a16="http://schemas.microsoft.com/office/drawing/2014/main" id="{89C55078-9447-A74E-B8A2-2A18FB17C493}"/>
                </a:ext>
              </a:extLst>
            </p:cNvPr>
            <p:cNvSpPr/>
            <p:nvPr/>
          </p:nvSpPr>
          <p:spPr>
            <a:xfrm>
              <a:off x="278753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9" name="Freeform: Shape 462">
              <a:extLst>
                <a:ext uri="{FF2B5EF4-FFF2-40B4-BE49-F238E27FC236}">
                  <a16:creationId xmlns:a16="http://schemas.microsoft.com/office/drawing/2014/main" id="{EEE94F64-2589-6542-8200-B6A373364837}"/>
                </a:ext>
              </a:extLst>
            </p:cNvPr>
            <p:cNvSpPr/>
            <p:nvPr/>
          </p:nvSpPr>
          <p:spPr>
            <a:xfrm>
              <a:off x="278753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0" name="Freeform: Shape 463">
              <a:extLst>
                <a:ext uri="{FF2B5EF4-FFF2-40B4-BE49-F238E27FC236}">
                  <a16:creationId xmlns:a16="http://schemas.microsoft.com/office/drawing/2014/main" id="{A94227E5-E6C2-A04B-9EA0-06D99E77D032}"/>
                </a:ext>
              </a:extLst>
            </p:cNvPr>
            <p:cNvSpPr/>
            <p:nvPr/>
          </p:nvSpPr>
          <p:spPr>
            <a:xfrm>
              <a:off x="278753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1" name="Freeform: Shape 464">
              <a:extLst>
                <a:ext uri="{FF2B5EF4-FFF2-40B4-BE49-F238E27FC236}">
                  <a16:creationId xmlns:a16="http://schemas.microsoft.com/office/drawing/2014/main" id="{D70ABA87-7A0A-A342-9484-114D6F9AFB30}"/>
                </a:ext>
              </a:extLst>
            </p:cNvPr>
            <p:cNvSpPr/>
            <p:nvPr/>
          </p:nvSpPr>
          <p:spPr>
            <a:xfrm>
              <a:off x="278753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2" name="Freeform: Shape 465">
              <a:extLst>
                <a:ext uri="{FF2B5EF4-FFF2-40B4-BE49-F238E27FC236}">
                  <a16:creationId xmlns:a16="http://schemas.microsoft.com/office/drawing/2014/main" id="{1824DFCC-3852-2948-A378-40B57F472B50}"/>
                </a:ext>
              </a:extLst>
            </p:cNvPr>
            <p:cNvSpPr/>
            <p:nvPr/>
          </p:nvSpPr>
          <p:spPr>
            <a:xfrm>
              <a:off x="278753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3" name="Freeform: Shape 466">
              <a:extLst>
                <a:ext uri="{FF2B5EF4-FFF2-40B4-BE49-F238E27FC236}">
                  <a16:creationId xmlns:a16="http://schemas.microsoft.com/office/drawing/2014/main" id="{0A314492-EF87-B14A-90DA-24C23C1767C4}"/>
                </a:ext>
              </a:extLst>
            </p:cNvPr>
            <p:cNvSpPr/>
            <p:nvPr/>
          </p:nvSpPr>
          <p:spPr>
            <a:xfrm>
              <a:off x="278753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4" name="Freeform: Shape 467">
              <a:extLst>
                <a:ext uri="{FF2B5EF4-FFF2-40B4-BE49-F238E27FC236}">
                  <a16:creationId xmlns:a16="http://schemas.microsoft.com/office/drawing/2014/main" id="{8FE688DD-3F7E-3444-A022-900CFF5A11CC}"/>
                </a:ext>
              </a:extLst>
            </p:cNvPr>
            <p:cNvSpPr/>
            <p:nvPr/>
          </p:nvSpPr>
          <p:spPr>
            <a:xfrm>
              <a:off x="278753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5" name="Freeform: Shape 468">
              <a:extLst>
                <a:ext uri="{FF2B5EF4-FFF2-40B4-BE49-F238E27FC236}">
                  <a16:creationId xmlns:a16="http://schemas.microsoft.com/office/drawing/2014/main" id="{2A9526CD-F33A-B541-9C96-A9CE813C0869}"/>
                </a:ext>
              </a:extLst>
            </p:cNvPr>
            <p:cNvSpPr/>
            <p:nvPr/>
          </p:nvSpPr>
          <p:spPr>
            <a:xfrm>
              <a:off x="278753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6" name="Freeform: Shape 469">
              <a:extLst>
                <a:ext uri="{FF2B5EF4-FFF2-40B4-BE49-F238E27FC236}">
                  <a16:creationId xmlns:a16="http://schemas.microsoft.com/office/drawing/2014/main" id="{1841438B-4C04-3046-BC9B-EF519E5C158D}"/>
                </a:ext>
              </a:extLst>
            </p:cNvPr>
            <p:cNvSpPr/>
            <p:nvPr/>
          </p:nvSpPr>
          <p:spPr>
            <a:xfrm>
              <a:off x="278753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7" name="Freeform: Shape 470">
              <a:extLst>
                <a:ext uri="{FF2B5EF4-FFF2-40B4-BE49-F238E27FC236}">
                  <a16:creationId xmlns:a16="http://schemas.microsoft.com/office/drawing/2014/main" id="{75E37105-A17E-004C-A0F2-2C65C6A2D485}"/>
                </a:ext>
              </a:extLst>
            </p:cNvPr>
            <p:cNvSpPr/>
            <p:nvPr/>
          </p:nvSpPr>
          <p:spPr>
            <a:xfrm>
              <a:off x="278753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8" name="Freeform: Shape 471">
              <a:extLst>
                <a:ext uri="{FF2B5EF4-FFF2-40B4-BE49-F238E27FC236}">
                  <a16:creationId xmlns:a16="http://schemas.microsoft.com/office/drawing/2014/main" id="{82EE7A2E-87CC-0547-9686-BC228D5D5117}"/>
                </a:ext>
              </a:extLst>
            </p:cNvPr>
            <p:cNvSpPr/>
            <p:nvPr/>
          </p:nvSpPr>
          <p:spPr>
            <a:xfrm>
              <a:off x="278753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9" name="Freeform: Shape 472">
              <a:extLst>
                <a:ext uri="{FF2B5EF4-FFF2-40B4-BE49-F238E27FC236}">
                  <a16:creationId xmlns:a16="http://schemas.microsoft.com/office/drawing/2014/main" id="{667B5C8B-E541-4144-B575-6B26ACEB53F3}"/>
                </a:ext>
              </a:extLst>
            </p:cNvPr>
            <p:cNvSpPr/>
            <p:nvPr/>
          </p:nvSpPr>
          <p:spPr>
            <a:xfrm>
              <a:off x="2515689"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0" name="Freeform: Shape 473">
              <a:extLst>
                <a:ext uri="{FF2B5EF4-FFF2-40B4-BE49-F238E27FC236}">
                  <a16:creationId xmlns:a16="http://schemas.microsoft.com/office/drawing/2014/main" id="{713F9534-642D-5E42-9873-6D79BC07EDE0}"/>
                </a:ext>
              </a:extLst>
            </p:cNvPr>
            <p:cNvSpPr/>
            <p:nvPr/>
          </p:nvSpPr>
          <p:spPr>
            <a:xfrm>
              <a:off x="2515689"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1" name="Freeform: Shape 474">
              <a:extLst>
                <a:ext uri="{FF2B5EF4-FFF2-40B4-BE49-F238E27FC236}">
                  <a16:creationId xmlns:a16="http://schemas.microsoft.com/office/drawing/2014/main" id="{A10C42B8-DF18-0B4B-A5B3-70C253D6A011}"/>
                </a:ext>
              </a:extLst>
            </p:cNvPr>
            <p:cNvSpPr/>
            <p:nvPr/>
          </p:nvSpPr>
          <p:spPr>
            <a:xfrm>
              <a:off x="2515689"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2" name="Freeform: Shape 475">
              <a:extLst>
                <a:ext uri="{FF2B5EF4-FFF2-40B4-BE49-F238E27FC236}">
                  <a16:creationId xmlns:a16="http://schemas.microsoft.com/office/drawing/2014/main" id="{6C89F682-3515-A640-85BE-C7A152506918}"/>
                </a:ext>
              </a:extLst>
            </p:cNvPr>
            <p:cNvSpPr/>
            <p:nvPr/>
          </p:nvSpPr>
          <p:spPr>
            <a:xfrm>
              <a:off x="2515689"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3" name="Freeform: Shape 476">
              <a:extLst>
                <a:ext uri="{FF2B5EF4-FFF2-40B4-BE49-F238E27FC236}">
                  <a16:creationId xmlns:a16="http://schemas.microsoft.com/office/drawing/2014/main" id="{ADE68661-8AEB-314A-98B6-B8010C3E3C11}"/>
                </a:ext>
              </a:extLst>
            </p:cNvPr>
            <p:cNvSpPr/>
            <p:nvPr/>
          </p:nvSpPr>
          <p:spPr>
            <a:xfrm>
              <a:off x="2515689"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4" name="Freeform: Shape 477">
              <a:extLst>
                <a:ext uri="{FF2B5EF4-FFF2-40B4-BE49-F238E27FC236}">
                  <a16:creationId xmlns:a16="http://schemas.microsoft.com/office/drawing/2014/main" id="{34DEC9DF-F0F2-464A-B584-E6849BA24DFF}"/>
                </a:ext>
              </a:extLst>
            </p:cNvPr>
            <p:cNvSpPr/>
            <p:nvPr/>
          </p:nvSpPr>
          <p:spPr>
            <a:xfrm>
              <a:off x="2515689"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5" name="Freeform: Shape 478">
              <a:extLst>
                <a:ext uri="{FF2B5EF4-FFF2-40B4-BE49-F238E27FC236}">
                  <a16:creationId xmlns:a16="http://schemas.microsoft.com/office/drawing/2014/main" id="{35E614D0-ED9C-FD43-BB08-15E9FA3E0132}"/>
                </a:ext>
              </a:extLst>
            </p:cNvPr>
            <p:cNvSpPr/>
            <p:nvPr/>
          </p:nvSpPr>
          <p:spPr>
            <a:xfrm>
              <a:off x="2515689"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6" name="Freeform: Shape 479">
              <a:extLst>
                <a:ext uri="{FF2B5EF4-FFF2-40B4-BE49-F238E27FC236}">
                  <a16:creationId xmlns:a16="http://schemas.microsoft.com/office/drawing/2014/main" id="{745C3025-0698-184D-B4AA-F75D56953F70}"/>
                </a:ext>
              </a:extLst>
            </p:cNvPr>
            <p:cNvSpPr/>
            <p:nvPr/>
          </p:nvSpPr>
          <p:spPr>
            <a:xfrm>
              <a:off x="2515689"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7" name="Freeform: Shape 480">
              <a:extLst>
                <a:ext uri="{FF2B5EF4-FFF2-40B4-BE49-F238E27FC236}">
                  <a16:creationId xmlns:a16="http://schemas.microsoft.com/office/drawing/2014/main" id="{9D786766-1CAB-5B4E-B8A5-89E466A90F92}"/>
                </a:ext>
              </a:extLst>
            </p:cNvPr>
            <p:cNvSpPr/>
            <p:nvPr/>
          </p:nvSpPr>
          <p:spPr>
            <a:xfrm>
              <a:off x="2515689"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8" name="Freeform: Shape 481">
              <a:extLst>
                <a:ext uri="{FF2B5EF4-FFF2-40B4-BE49-F238E27FC236}">
                  <a16:creationId xmlns:a16="http://schemas.microsoft.com/office/drawing/2014/main" id="{CFBD7241-683C-374E-B673-8A21ABA5748A}"/>
                </a:ext>
              </a:extLst>
            </p:cNvPr>
            <p:cNvSpPr/>
            <p:nvPr/>
          </p:nvSpPr>
          <p:spPr>
            <a:xfrm>
              <a:off x="2515689"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9" name="Freeform: Shape 482">
              <a:extLst>
                <a:ext uri="{FF2B5EF4-FFF2-40B4-BE49-F238E27FC236}">
                  <a16:creationId xmlns:a16="http://schemas.microsoft.com/office/drawing/2014/main" id="{748C124E-6DE3-8143-B800-90BA057627F8}"/>
                </a:ext>
              </a:extLst>
            </p:cNvPr>
            <p:cNvSpPr/>
            <p:nvPr/>
          </p:nvSpPr>
          <p:spPr>
            <a:xfrm>
              <a:off x="2515689"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0" name="Freeform: Shape 483">
              <a:extLst>
                <a:ext uri="{FF2B5EF4-FFF2-40B4-BE49-F238E27FC236}">
                  <a16:creationId xmlns:a16="http://schemas.microsoft.com/office/drawing/2014/main" id="{E5A07EDA-01B2-8548-8FC4-D0B2A6A63AED}"/>
                </a:ext>
              </a:extLst>
            </p:cNvPr>
            <p:cNvSpPr/>
            <p:nvPr/>
          </p:nvSpPr>
          <p:spPr>
            <a:xfrm>
              <a:off x="2515689"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1" name="Freeform: Shape 484">
              <a:extLst>
                <a:ext uri="{FF2B5EF4-FFF2-40B4-BE49-F238E27FC236}">
                  <a16:creationId xmlns:a16="http://schemas.microsoft.com/office/drawing/2014/main" id="{97E4C255-9A9C-6D49-A6B9-E74BF5EE5201}"/>
                </a:ext>
              </a:extLst>
            </p:cNvPr>
            <p:cNvSpPr/>
            <p:nvPr/>
          </p:nvSpPr>
          <p:spPr>
            <a:xfrm>
              <a:off x="2515689"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2" name="Freeform: Shape 485">
              <a:extLst>
                <a:ext uri="{FF2B5EF4-FFF2-40B4-BE49-F238E27FC236}">
                  <a16:creationId xmlns:a16="http://schemas.microsoft.com/office/drawing/2014/main" id="{0C960369-299C-194C-BE22-1A8227B93046}"/>
                </a:ext>
              </a:extLst>
            </p:cNvPr>
            <p:cNvSpPr/>
            <p:nvPr/>
          </p:nvSpPr>
          <p:spPr>
            <a:xfrm>
              <a:off x="2515689"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3" name="Freeform: Shape 486">
              <a:extLst>
                <a:ext uri="{FF2B5EF4-FFF2-40B4-BE49-F238E27FC236}">
                  <a16:creationId xmlns:a16="http://schemas.microsoft.com/office/drawing/2014/main" id="{387C03D7-DC7F-6642-8A52-4F1EC184A427}"/>
                </a:ext>
              </a:extLst>
            </p:cNvPr>
            <p:cNvSpPr/>
            <p:nvPr/>
          </p:nvSpPr>
          <p:spPr>
            <a:xfrm>
              <a:off x="2515689"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4" name="Freeform: Shape 487">
              <a:extLst>
                <a:ext uri="{FF2B5EF4-FFF2-40B4-BE49-F238E27FC236}">
                  <a16:creationId xmlns:a16="http://schemas.microsoft.com/office/drawing/2014/main" id="{3CE6E24D-D260-F04F-A9CA-EDAEE01883BB}"/>
                </a:ext>
              </a:extLst>
            </p:cNvPr>
            <p:cNvSpPr/>
            <p:nvPr/>
          </p:nvSpPr>
          <p:spPr>
            <a:xfrm>
              <a:off x="2515689"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5" name="Freeform: Shape 488">
              <a:extLst>
                <a:ext uri="{FF2B5EF4-FFF2-40B4-BE49-F238E27FC236}">
                  <a16:creationId xmlns:a16="http://schemas.microsoft.com/office/drawing/2014/main" id="{DCFA2096-F8A6-3F46-9299-8254EB960CFE}"/>
                </a:ext>
              </a:extLst>
            </p:cNvPr>
            <p:cNvSpPr/>
            <p:nvPr/>
          </p:nvSpPr>
          <p:spPr>
            <a:xfrm>
              <a:off x="2515689"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6" name="Freeform: Shape 489">
              <a:extLst>
                <a:ext uri="{FF2B5EF4-FFF2-40B4-BE49-F238E27FC236}">
                  <a16:creationId xmlns:a16="http://schemas.microsoft.com/office/drawing/2014/main" id="{6ED8FB43-D22A-0140-B345-0738580E9A7B}"/>
                </a:ext>
              </a:extLst>
            </p:cNvPr>
            <p:cNvSpPr/>
            <p:nvPr/>
          </p:nvSpPr>
          <p:spPr>
            <a:xfrm>
              <a:off x="2515689"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7" name="Freeform: Shape 490">
              <a:extLst>
                <a:ext uri="{FF2B5EF4-FFF2-40B4-BE49-F238E27FC236}">
                  <a16:creationId xmlns:a16="http://schemas.microsoft.com/office/drawing/2014/main" id="{83016D1C-69FA-8F46-875D-3FF8DA4B5E5B}"/>
                </a:ext>
              </a:extLst>
            </p:cNvPr>
            <p:cNvSpPr/>
            <p:nvPr/>
          </p:nvSpPr>
          <p:spPr>
            <a:xfrm>
              <a:off x="2515689"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8" name="Freeform: Shape 491">
              <a:extLst>
                <a:ext uri="{FF2B5EF4-FFF2-40B4-BE49-F238E27FC236}">
                  <a16:creationId xmlns:a16="http://schemas.microsoft.com/office/drawing/2014/main" id="{F314904A-D472-F044-BFAE-D47458536176}"/>
                </a:ext>
              </a:extLst>
            </p:cNvPr>
            <p:cNvSpPr/>
            <p:nvPr/>
          </p:nvSpPr>
          <p:spPr>
            <a:xfrm>
              <a:off x="2515689"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9" name="Freeform: Shape 492">
              <a:extLst>
                <a:ext uri="{FF2B5EF4-FFF2-40B4-BE49-F238E27FC236}">
                  <a16:creationId xmlns:a16="http://schemas.microsoft.com/office/drawing/2014/main" id="{D42E6246-D2EE-AC4F-861C-76900849D962}"/>
                </a:ext>
              </a:extLst>
            </p:cNvPr>
            <p:cNvSpPr/>
            <p:nvPr/>
          </p:nvSpPr>
          <p:spPr>
            <a:xfrm>
              <a:off x="2243174"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0" name="Freeform: Shape 493">
              <a:extLst>
                <a:ext uri="{FF2B5EF4-FFF2-40B4-BE49-F238E27FC236}">
                  <a16:creationId xmlns:a16="http://schemas.microsoft.com/office/drawing/2014/main" id="{77A3A756-52DE-2747-BE9F-D898F131897D}"/>
                </a:ext>
              </a:extLst>
            </p:cNvPr>
            <p:cNvSpPr/>
            <p:nvPr/>
          </p:nvSpPr>
          <p:spPr>
            <a:xfrm>
              <a:off x="2243174"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1" name="Freeform: Shape 494">
              <a:extLst>
                <a:ext uri="{FF2B5EF4-FFF2-40B4-BE49-F238E27FC236}">
                  <a16:creationId xmlns:a16="http://schemas.microsoft.com/office/drawing/2014/main" id="{57ED9D53-35C5-B441-B84C-5F801D36B5B2}"/>
                </a:ext>
              </a:extLst>
            </p:cNvPr>
            <p:cNvSpPr/>
            <p:nvPr/>
          </p:nvSpPr>
          <p:spPr>
            <a:xfrm>
              <a:off x="2243174"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2" name="Freeform: Shape 495">
              <a:extLst>
                <a:ext uri="{FF2B5EF4-FFF2-40B4-BE49-F238E27FC236}">
                  <a16:creationId xmlns:a16="http://schemas.microsoft.com/office/drawing/2014/main" id="{205C0365-8A6A-0145-B0F2-902F243270AB}"/>
                </a:ext>
              </a:extLst>
            </p:cNvPr>
            <p:cNvSpPr/>
            <p:nvPr/>
          </p:nvSpPr>
          <p:spPr>
            <a:xfrm>
              <a:off x="2243174"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3" name="Freeform: Shape 496">
              <a:extLst>
                <a:ext uri="{FF2B5EF4-FFF2-40B4-BE49-F238E27FC236}">
                  <a16:creationId xmlns:a16="http://schemas.microsoft.com/office/drawing/2014/main" id="{925F7D08-C7A0-654C-90F6-EE4E7D13AE02}"/>
                </a:ext>
              </a:extLst>
            </p:cNvPr>
            <p:cNvSpPr/>
            <p:nvPr/>
          </p:nvSpPr>
          <p:spPr>
            <a:xfrm>
              <a:off x="2243174"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4" name="Freeform: Shape 497">
              <a:extLst>
                <a:ext uri="{FF2B5EF4-FFF2-40B4-BE49-F238E27FC236}">
                  <a16:creationId xmlns:a16="http://schemas.microsoft.com/office/drawing/2014/main" id="{247FC73B-48F7-6342-A2D9-0E7C6A6B3794}"/>
                </a:ext>
              </a:extLst>
            </p:cNvPr>
            <p:cNvSpPr/>
            <p:nvPr/>
          </p:nvSpPr>
          <p:spPr>
            <a:xfrm>
              <a:off x="2243174"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5" name="Freeform: Shape 498">
              <a:extLst>
                <a:ext uri="{FF2B5EF4-FFF2-40B4-BE49-F238E27FC236}">
                  <a16:creationId xmlns:a16="http://schemas.microsoft.com/office/drawing/2014/main" id="{700C007B-F3DA-0E48-A1B6-AD553C553661}"/>
                </a:ext>
              </a:extLst>
            </p:cNvPr>
            <p:cNvSpPr/>
            <p:nvPr/>
          </p:nvSpPr>
          <p:spPr>
            <a:xfrm>
              <a:off x="2243174"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6" name="Freeform: Shape 499">
              <a:extLst>
                <a:ext uri="{FF2B5EF4-FFF2-40B4-BE49-F238E27FC236}">
                  <a16:creationId xmlns:a16="http://schemas.microsoft.com/office/drawing/2014/main" id="{5D23A14A-483C-EC4A-9B2E-ED80E4E17EA8}"/>
                </a:ext>
              </a:extLst>
            </p:cNvPr>
            <p:cNvSpPr/>
            <p:nvPr/>
          </p:nvSpPr>
          <p:spPr>
            <a:xfrm>
              <a:off x="2243174"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7" name="Freeform: Shape 500">
              <a:extLst>
                <a:ext uri="{FF2B5EF4-FFF2-40B4-BE49-F238E27FC236}">
                  <a16:creationId xmlns:a16="http://schemas.microsoft.com/office/drawing/2014/main" id="{2984BF0C-F683-204E-BA71-78CFE400A3E6}"/>
                </a:ext>
              </a:extLst>
            </p:cNvPr>
            <p:cNvSpPr/>
            <p:nvPr/>
          </p:nvSpPr>
          <p:spPr>
            <a:xfrm>
              <a:off x="2243174"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8" name="Freeform: Shape 501">
              <a:extLst>
                <a:ext uri="{FF2B5EF4-FFF2-40B4-BE49-F238E27FC236}">
                  <a16:creationId xmlns:a16="http://schemas.microsoft.com/office/drawing/2014/main" id="{AA829788-A26F-E341-A69B-BFD262214A94}"/>
                </a:ext>
              </a:extLst>
            </p:cNvPr>
            <p:cNvSpPr/>
            <p:nvPr/>
          </p:nvSpPr>
          <p:spPr>
            <a:xfrm>
              <a:off x="2243174"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9" name="Freeform: Shape 502">
              <a:extLst>
                <a:ext uri="{FF2B5EF4-FFF2-40B4-BE49-F238E27FC236}">
                  <a16:creationId xmlns:a16="http://schemas.microsoft.com/office/drawing/2014/main" id="{DBB07728-19A1-9242-8D36-6CFFB0AE3C0C}"/>
                </a:ext>
              </a:extLst>
            </p:cNvPr>
            <p:cNvSpPr/>
            <p:nvPr/>
          </p:nvSpPr>
          <p:spPr>
            <a:xfrm>
              <a:off x="2243174"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0" name="Freeform: Shape 503">
              <a:extLst>
                <a:ext uri="{FF2B5EF4-FFF2-40B4-BE49-F238E27FC236}">
                  <a16:creationId xmlns:a16="http://schemas.microsoft.com/office/drawing/2014/main" id="{D01A2FE8-4D23-EE4A-9534-7116926A285C}"/>
                </a:ext>
              </a:extLst>
            </p:cNvPr>
            <p:cNvSpPr/>
            <p:nvPr/>
          </p:nvSpPr>
          <p:spPr>
            <a:xfrm>
              <a:off x="2243174"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1" name="Freeform: Shape 504">
              <a:extLst>
                <a:ext uri="{FF2B5EF4-FFF2-40B4-BE49-F238E27FC236}">
                  <a16:creationId xmlns:a16="http://schemas.microsoft.com/office/drawing/2014/main" id="{67B721D0-E03E-A047-B97D-BEAD8A664A08}"/>
                </a:ext>
              </a:extLst>
            </p:cNvPr>
            <p:cNvSpPr/>
            <p:nvPr/>
          </p:nvSpPr>
          <p:spPr>
            <a:xfrm>
              <a:off x="2243174"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2" name="Freeform: Shape 505">
              <a:extLst>
                <a:ext uri="{FF2B5EF4-FFF2-40B4-BE49-F238E27FC236}">
                  <a16:creationId xmlns:a16="http://schemas.microsoft.com/office/drawing/2014/main" id="{C1A94006-D29B-AD4A-AD8F-31101B948171}"/>
                </a:ext>
              </a:extLst>
            </p:cNvPr>
            <p:cNvSpPr/>
            <p:nvPr/>
          </p:nvSpPr>
          <p:spPr>
            <a:xfrm>
              <a:off x="2243174"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3" name="Freeform: Shape 506">
              <a:extLst>
                <a:ext uri="{FF2B5EF4-FFF2-40B4-BE49-F238E27FC236}">
                  <a16:creationId xmlns:a16="http://schemas.microsoft.com/office/drawing/2014/main" id="{8060F46B-CCFC-DC4D-BD1E-0B4CD06FCC91}"/>
                </a:ext>
              </a:extLst>
            </p:cNvPr>
            <p:cNvSpPr/>
            <p:nvPr/>
          </p:nvSpPr>
          <p:spPr>
            <a:xfrm>
              <a:off x="2243174"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4" name="Freeform: Shape 507">
              <a:extLst>
                <a:ext uri="{FF2B5EF4-FFF2-40B4-BE49-F238E27FC236}">
                  <a16:creationId xmlns:a16="http://schemas.microsoft.com/office/drawing/2014/main" id="{0A8D9772-734A-2F48-93A5-85C92040AC23}"/>
                </a:ext>
              </a:extLst>
            </p:cNvPr>
            <p:cNvSpPr/>
            <p:nvPr/>
          </p:nvSpPr>
          <p:spPr>
            <a:xfrm>
              <a:off x="2243174"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5" name="Freeform: Shape 508">
              <a:extLst>
                <a:ext uri="{FF2B5EF4-FFF2-40B4-BE49-F238E27FC236}">
                  <a16:creationId xmlns:a16="http://schemas.microsoft.com/office/drawing/2014/main" id="{1082C539-1393-AA48-AC22-76E14DFBB2FF}"/>
                </a:ext>
              </a:extLst>
            </p:cNvPr>
            <p:cNvSpPr/>
            <p:nvPr/>
          </p:nvSpPr>
          <p:spPr>
            <a:xfrm>
              <a:off x="2243174"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6" name="Freeform: Shape 509">
              <a:extLst>
                <a:ext uri="{FF2B5EF4-FFF2-40B4-BE49-F238E27FC236}">
                  <a16:creationId xmlns:a16="http://schemas.microsoft.com/office/drawing/2014/main" id="{13E749E0-BC30-2244-96E3-09CD5E45238C}"/>
                </a:ext>
              </a:extLst>
            </p:cNvPr>
            <p:cNvSpPr/>
            <p:nvPr/>
          </p:nvSpPr>
          <p:spPr>
            <a:xfrm>
              <a:off x="2243174"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7" name="Freeform: Shape 510">
              <a:extLst>
                <a:ext uri="{FF2B5EF4-FFF2-40B4-BE49-F238E27FC236}">
                  <a16:creationId xmlns:a16="http://schemas.microsoft.com/office/drawing/2014/main" id="{E4298BC9-2BC6-6243-9249-DD14BB6BC1E5}"/>
                </a:ext>
              </a:extLst>
            </p:cNvPr>
            <p:cNvSpPr/>
            <p:nvPr/>
          </p:nvSpPr>
          <p:spPr>
            <a:xfrm>
              <a:off x="2243174"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8" name="Freeform: Shape 511">
              <a:extLst>
                <a:ext uri="{FF2B5EF4-FFF2-40B4-BE49-F238E27FC236}">
                  <a16:creationId xmlns:a16="http://schemas.microsoft.com/office/drawing/2014/main" id="{4B8F85FC-1566-A94E-8146-629011A4410B}"/>
                </a:ext>
              </a:extLst>
            </p:cNvPr>
            <p:cNvSpPr/>
            <p:nvPr/>
          </p:nvSpPr>
          <p:spPr>
            <a:xfrm>
              <a:off x="2243174"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9" name="Freeform: Shape 512">
              <a:extLst>
                <a:ext uri="{FF2B5EF4-FFF2-40B4-BE49-F238E27FC236}">
                  <a16:creationId xmlns:a16="http://schemas.microsoft.com/office/drawing/2014/main" id="{5021B15D-6660-E74A-B0B4-5E5A21F298DF}"/>
                </a:ext>
              </a:extLst>
            </p:cNvPr>
            <p:cNvSpPr/>
            <p:nvPr/>
          </p:nvSpPr>
          <p:spPr>
            <a:xfrm>
              <a:off x="197133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0" name="Freeform: Shape 513">
              <a:extLst>
                <a:ext uri="{FF2B5EF4-FFF2-40B4-BE49-F238E27FC236}">
                  <a16:creationId xmlns:a16="http://schemas.microsoft.com/office/drawing/2014/main" id="{99B17E85-5BDA-CF46-9DBA-059987306888}"/>
                </a:ext>
              </a:extLst>
            </p:cNvPr>
            <p:cNvSpPr/>
            <p:nvPr/>
          </p:nvSpPr>
          <p:spPr>
            <a:xfrm>
              <a:off x="197133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1" name="Freeform: Shape 514">
              <a:extLst>
                <a:ext uri="{FF2B5EF4-FFF2-40B4-BE49-F238E27FC236}">
                  <a16:creationId xmlns:a16="http://schemas.microsoft.com/office/drawing/2014/main" id="{19A4A252-698E-9445-932F-D7B36A66EE08}"/>
                </a:ext>
              </a:extLst>
            </p:cNvPr>
            <p:cNvSpPr/>
            <p:nvPr/>
          </p:nvSpPr>
          <p:spPr>
            <a:xfrm>
              <a:off x="197133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2" name="Freeform: Shape 515">
              <a:extLst>
                <a:ext uri="{FF2B5EF4-FFF2-40B4-BE49-F238E27FC236}">
                  <a16:creationId xmlns:a16="http://schemas.microsoft.com/office/drawing/2014/main" id="{BA33E591-5257-3C4D-8527-B8FC9947ECA9}"/>
                </a:ext>
              </a:extLst>
            </p:cNvPr>
            <p:cNvSpPr/>
            <p:nvPr/>
          </p:nvSpPr>
          <p:spPr>
            <a:xfrm>
              <a:off x="197133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3" name="Freeform: Shape 516">
              <a:extLst>
                <a:ext uri="{FF2B5EF4-FFF2-40B4-BE49-F238E27FC236}">
                  <a16:creationId xmlns:a16="http://schemas.microsoft.com/office/drawing/2014/main" id="{99090B7B-E19A-C141-94A9-D407FFE28B9B}"/>
                </a:ext>
              </a:extLst>
            </p:cNvPr>
            <p:cNvSpPr/>
            <p:nvPr/>
          </p:nvSpPr>
          <p:spPr>
            <a:xfrm>
              <a:off x="197133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4" name="Freeform: Shape 517">
              <a:extLst>
                <a:ext uri="{FF2B5EF4-FFF2-40B4-BE49-F238E27FC236}">
                  <a16:creationId xmlns:a16="http://schemas.microsoft.com/office/drawing/2014/main" id="{3826C4FB-62F3-2C4D-BF45-7E3B407B2BE2}"/>
                </a:ext>
              </a:extLst>
            </p:cNvPr>
            <p:cNvSpPr/>
            <p:nvPr/>
          </p:nvSpPr>
          <p:spPr>
            <a:xfrm>
              <a:off x="197133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5" name="Freeform: Shape 518">
              <a:extLst>
                <a:ext uri="{FF2B5EF4-FFF2-40B4-BE49-F238E27FC236}">
                  <a16:creationId xmlns:a16="http://schemas.microsoft.com/office/drawing/2014/main" id="{D0B87A99-E062-C24C-8764-FF1A9559C477}"/>
                </a:ext>
              </a:extLst>
            </p:cNvPr>
            <p:cNvSpPr/>
            <p:nvPr/>
          </p:nvSpPr>
          <p:spPr>
            <a:xfrm>
              <a:off x="197133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6" name="Freeform: Shape 519">
              <a:extLst>
                <a:ext uri="{FF2B5EF4-FFF2-40B4-BE49-F238E27FC236}">
                  <a16:creationId xmlns:a16="http://schemas.microsoft.com/office/drawing/2014/main" id="{47DD5238-5F89-0447-A337-444A810DD365}"/>
                </a:ext>
              </a:extLst>
            </p:cNvPr>
            <p:cNvSpPr/>
            <p:nvPr/>
          </p:nvSpPr>
          <p:spPr>
            <a:xfrm>
              <a:off x="197133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7" name="Freeform: Shape 520">
              <a:extLst>
                <a:ext uri="{FF2B5EF4-FFF2-40B4-BE49-F238E27FC236}">
                  <a16:creationId xmlns:a16="http://schemas.microsoft.com/office/drawing/2014/main" id="{470A6A49-BBFB-4A4F-BBC5-5E10FC4699A8}"/>
                </a:ext>
              </a:extLst>
            </p:cNvPr>
            <p:cNvSpPr/>
            <p:nvPr/>
          </p:nvSpPr>
          <p:spPr>
            <a:xfrm>
              <a:off x="197133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8" name="Freeform: Shape 521">
              <a:extLst>
                <a:ext uri="{FF2B5EF4-FFF2-40B4-BE49-F238E27FC236}">
                  <a16:creationId xmlns:a16="http://schemas.microsoft.com/office/drawing/2014/main" id="{1FD3EF06-AD6A-134E-8933-56F0CF9A17FA}"/>
                </a:ext>
              </a:extLst>
            </p:cNvPr>
            <p:cNvSpPr/>
            <p:nvPr/>
          </p:nvSpPr>
          <p:spPr>
            <a:xfrm>
              <a:off x="197133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9" name="Freeform: Shape 522">
              <a:extLst>
                <a:ext uri="{FF2B5EF4-FFF2-40B4-BE49-F238E27FC236}">
                  <a16:creationId xmlns:a16="http://schemas.microsoft.com/office/drawing/2014/main" id="{71FB0E7A-1A70-CD46-8FC1-DF1E98D75443}"/>
                </a:ext>
              </a:extLst>
            </p:cNvPr>
            <p:cNvSpPr/>
            <p:nvPr/>
          </p:nvSpPr>
          <p:spPr>
            <a:xfrm>
              <a:off x="197133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0" name="Freeform: Shape 523">
              <a:extLst>
                <a:ext uri="{FF2B5EF4-FFF2-40B4-BE49-F238E27FC236}">
                  <a16:creationId xmlns:a16="http://schemas.microsoft.com/office/drawing/2014/main" id="{119E3B17-C9F5-C24C-A6D5-687D2952CA63}"/>
                </a:ext>
              </a:extLst>
            </p:cNvPr>
            <p:cNvSpPr/>
            <p:nvPr/>
          </p:nvSpPr>
          <p:spPr>
            <a:xfrm>
              <a:off x="197133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1" name="Freeform: Shape 524">
              <a:extLst>
                <a:ext uri="{FF2B5EF4-FFF2-40B4-BE49-F238E27FC236}">
                  <a16:creationId xmlns:a16="http://schemas.microsoft.com/office/drawing/2014/main" id="{0D8FEBCA-B5A9-C648-A8E5-4EFDE39D101E}"/>
                </a:ext>
              </a:extLst>
            </p:cNvPr>
            <p:cNvSpPr/>
            <p:nvPr/>
          </p:nvSpPr>
          <p:spPr>
            <a:xfrm>
              <a:off x="197133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2" name="Freeform: Shape 525">
              <a:extLst>
                <a:ext uri="{FF2B5EF4-FFF2-40B4-BE49-F238E27FC236}">
                  <a16:creationId xmlns:a16="http://schemas.microsoft.com/office/drawing/2014/main" id="{0E5DD255-2254-E643-8DA4-303607325016}"/>
                </a:ext>
              </a:extLst>
            </p:cNvPr>
            <p:cNvSpPr/>
            <p:nvPr/>
          </p:nvSpPr>
          <p:spPr>
            <a:xfrm>
              <a:off x="197133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3" name="Freeform: Shape 526">
              <a:extLst>
                <a:ext uri="{FF2B5EF4-FFF2-40B4-BE49-F238E27FC236}">
                  <a16:creationId xmlns:a16="http://schemas.microsoft.com/office/drawing/2014/main" id="{A57A0522-CC93-4140-BB05-60365A940E74}"/>
                </a:ext>
              </a:extLst>
            </p:cNvPr>
            <p:cNvSpPr/>
            <p:nvPr/>
          </p:nvSpPr>
          <p:spPr>
            <a:xfrm>
              <a:off x="197133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4" name="Freeform: Shape 527">
              <a:extLst>
                <a:ext uri="{FF2B5EF4-FFF2-40B4-BE49-F238E27FC236}">
                  <a16:creationId xmlns:a16="http://schemas.microsoft.com/office/drawing/2014/main" id="{9E986DAC-4D94-E94E-A1AD-9171E5C1965E}"/>
                </a:ext>
              </a:extLst>
            </p:cNvPr>
            <p:cNvSpPr/>
            <p:nvPr/>
          </p:nvSpPr>
          <p:spPr>
            <a:xfrm>
              <a:off x="197133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5" name="Freeform: Shape 528">
              <a:extLst>
                <a:ext uri="{FF2B5EF4-FFF2-40B4-BE49-F238E27FC236}">
                  <a16:creationId xmlns:a16="http://schemas.microsoft.com/office/drawing/2014/main" id="{756F737A-7022-D34F-A54D-27EBF42E65C1}"/>
                </a:ext>
              </a:extLst>
            </p:cNvPr>
            <p:cNvSpPr/>
            <p:nvPr/>
          </p:nvSpPr>
          <p:spPr>
            <a:xfrm>
              <a:off x="197133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6" name="Freeform: Shape 529">
              <a:extLst>
                <a:ext uri="{FF2B5EF4-FFF2-40B4-BE49-F238E27FC236}">
                  <a16:creationId xmlns:a16="http://schemas.microsoft.com/office/drawing/2014/main" id="{E340CED5-BDFB-5F4B-B21C-B3D270D3D262}"/>
                </a:ext>
              </a:extLst>
            </p:cNvPr>
            <p:cNvSpPr/>
            <p:nvPr/>
          </p:nvSpPr>
          <p:spPr>
            <a:xfrm>
              <a:off x="197133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7" name="Freeform: Shape 530">
              <a:extLst>
                <a:ext uri="{FF2B5EF4-FFF2-40B4-BE49-F238E27FC236}">
                  <a16:creationId xmlns:a16="http://schemas.microsoft.com/office/drawing/2014/main" id="{4304BD80-243A-BC4E-B44B-3BD3B8B5B6A9}"/>
                </a:ext>
              </a:extLst>
            </p:cNvPr>
            <p:cNvSpPr/>
            <p:nvPr/>
          </p:nvSpPr>
          <p:spPr>
            <a:xfrm>
              <a:off x="197133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8" name="Freeform: Shape 531">
              <a:extLst>
                <a:ext uri="{FF2B5EF4-FFF2-40B4-BE49-F238E27FC236}">
                  <a16:creationId xmlns:a16="http://schemas.microsoft.com/office/drawing/2014/main" id="{4D9B541D-3CD8-CC4D-82BB-0052D89D9982}"/>
                </a:ext>
              </a:extLst>
            </p:cNvPr>
            <p:cNvSpPr/>
            <p:nvPr/>
          </p:nvSpPr>
          <p:spPr>
            <a:xfrm>
              <a:off x="197133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9" name="Freeform: Shape 532">
              <a:extLst>
                <a:ext uri="{FF2B5EF4-FFF2-40B4-BE49-F238E27FC236}">
                  <a16:creationId xmlns:a16="http://schemas.microsoft.com/office/drawing/2014/main" id="{D2CBDA13-D336-A440-BC29-189865AACC88}"/>
                </a:ext>
              </a:extLst>
            </p:cNvPr>
            <p:cNvSpPr/>
            <p:nvPr/>
          </p:nvSpPr>
          <p:spPr>
            <a:xfrm>
              <a:off x="169949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0" name="Freeform: Shape 533">
              <a:extLst>
                <a:ext uri="{FF2B5EF4-FFF2-40B4-BE49-F238E27FC236}">
                  <a16:creationId xmlns:a16="http://schemas.microsoft.com/office/drawing/2014/main" id="{F31B70F9-1521-174D-BAEC-9EAE980CA198}"/>
                </a:ext>
              </a:extLst>
            </p:cNvPr>
            <p:cNvSpPr/>
            <p:nvPr/>
          </p:nvSpPr>
          <p:spPr>
            <a:xfrm>
              <a:off x="169949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1" name="Freeform: Shape 534">
              <a:extLst>
                <a:ext uri="{FF2B5EF4-FFF2-40B4-BE49-F238E27FC236}">
                  <a16:creationId xmlns:a16="http://schemas.microsoft.com/office/drawing/2014/main" id="{E19702C5-E667-3445-89DB-0A5F2AC96037}"/>
                </a:ext>
              </a:extLst>
            </p:cNvPr>
            <p:cNvSpPr/>
            <p:nvPr/>
          </p:nvSpPr>
          <p:spPr>
            <a:xfrm>
              <a:off x="169949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2" name="Freeform: Shape 535">
              <a:extLst>
                <a:ext uri="{FF2B5EF4-FFF2-40B4-BE49-F238E27FC236}">
                  <a16:creationId xmlns:a16="http://schemas.microsoft.com/office/drawing/2014/main" id="{7F6DC6A2-2C1A-EA43-BAF3-32F4071A3C46}"/>
                </a:ext>
              </a:extLst>
            </p:cNvPr>
            <p:cNvSpPr/>
            <p:nvPr/>
          </p:nvSpPr>
          <p:spPr>
            <a:xfrm>
              <a:off x="169949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3" name="Freeform: Shape 536">
              <a:extLst>
                <a:ext uri="{FF2B5EF4-FFF2-40B4-BE49-F238E27FC236}">
                  <a16:creationId xmlns:a16="http://schemas.microsoft.com/office/drawing/2014/main" id="{534C58C8-1B66-2943-B240-8B2DDBC6D6DC}"/>
                </a:ext>
              </a:extLst>
            </p:cNvPr>
            <p:cNvSpPr/>
            <p:nvPr/>
          </p:nvSpPr>
          <p:spPr>
            <a:xfrm>
              <a:off x="169949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4" name="Freeform: Shape 537">
              <a:extLst>
                <a:ext uri="{FF2B5EF4-FFF2-40B4-BE49-F238E27FC236}">
                  <a16:creationId xmlns:a16="http://schemas.microsoft.com/office/drawing/2014/main" id="{E7AFAC36-12D5-C245-8E27-DED43499EEE7}"/>
                </a:ext>
              </a:extLst>
            </p:cNvPr>
            <p:cNvSpPr/>
            <p:nvPr/>
          </p:nvSpPr>
          <p:spPr>
            <a:xfrm>
              <a:off x="169949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5" name="Freeform: Shape 538">
              <a:extLst>
                <a:ext uri="{FF2B5EF4-FFF2-40B4-BE49-F238E27FC236}">
                  <a16:creationId xmlns:a16="http://schemas.microsoft.com/office/drawing/2014/main" id="{34BF979F-13D9-E947-89C4-CB273A040E56}"/>
                </a:ext>
              </a:extLst>
            </p:cNvPr>
            <p:cNvSpPr/>
            <p:nvPr/>
          </p:nvSpPr>
          <p:spPr>
            <a:xfrm>
              <a:off x="169949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6" name="Freeform: Shape 539">
              <a:extLst>
                <a:ext uri="{FF2B5EF4-FFF2-40B4-BE49-F238E27FC236}">
                  <a16:creationId xmlns:a16="http://schemas.microsoft.com/office/drawing/2014/main" id="{4B526D61-6A72-144D-B92D-972C7374BC53}"/>
                </a:ext>
              </a:extLst>
            </p:cNvPr>
            <p:cNvSpPr/>
            <p:nvPr/>
          </p:nvSpPr>
          <p:spPr>
            <a:xfrm>
              <a:off x="169949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7" name="Freeform: Shape 540">
              <a:extLst>
                <a:ext uri="{FF2B5EF4-FFF2-40B4-BE49-F238E27FC236}">
                  <a16:creationId xmlns:a16="http://schemas.microsoft.com/office/drawing/2014/main" id="{CEBCA92E-5E7A-5440-9C6F-0BF77FD48EA0}"/>
                </a:ext>
              </a:extLst>
            </p:cNvPr>
            <p:cNvSpPr/>
            <p:nvPr/>
          </p:nvSpPr>
          <p:spPr>
            <a:xfrm>
              <a:off x="169949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8" name="Freeform: Shape 541">
              <a:extLst>
                <a:ext uri="{FF2B5EF4-FFF2-40B4-BE49-F238E27FC236}">
                  <a16:creationId xmlns:a16="http://schemas.microsoft.com/office/drawing/2014/main" id="{6C45E38D-9B41-C349-A150-7FDFEF989D71}"/>
                </a:ext>
              </a:extLst>
            </p:cNvPr>
            <p:cNvSpPr/>
            <p:nvPr/>
          </p:nvSpPr>
          <p:spPr>
            <a:xfrm>
              <a:off x="169949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9" name="Freeform: Shape 542">
              <a:extLst>
                <a:ext uri="{FF2B5EF4-FFF2-40B4-BE49-F238E27FC236}">
                  <a16:creationId xmlns:a16="http://schemas.microsoft.com/office/drawing/2014/main" id="{4213DC64-0D61-1444-9852-D204617EA75E}"/>
                </a:ext>
              </a:extLst>
            </p:cNvPr>
            <p:cNvSpPr/>
            <p:nvPr/>
          </p:nvSpPr>
          <p:spPr>
            <a:xfrm>
              <a:off x="169949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0" name="Freeform: Shape 543">
              <a:extLst>
                <a:ext uri="{FF2B5EF4-FFF2-40B4-BE49-F238E27FC236}">
                  <a16:creationId xmlns:a16="http://schemas.microsoft.com/office/drawing/2014/main" id="{401CEC4B-B160-6E4C-8A19-E352E71A35A6}"/>
                </a:ext>
              </a:extLst>
            </p:cNvPr>
            <p:cNvSpPr/>
            <p:nvPr/>
          </p:nvSpPr>
          <p:spPr>
            <a:xfrm>
              <a:off x="169949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1" name="Freeform: Shape 544">
              <a:extLst>
                <a:ext uri="{FF2B5EF4-FFF2-40B4-BE49-F238E27FC236}">
                  <a16:creationId xmlns:a16="http://schemas.microsoft.com/office/drawing/2014/main" id="{2256765B-14A6-0B44-BD9C-E145C529552A}"/>
                </a:ext>
              </a:extLst>
            </p:cNvPr>
            <p:cNvSpPr/>
            <p:nvPr/>
          </p:nvSpPr>
          <p:spPr>
            <a:xfrm>
              <a:off x="169949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2" name="Freeform: Shape 545">
              <a:extLst>
                <a:ext uri="{FF2B5EF4-FFF2-40B4-BE49-F238E27FC236}">
                  <a16:creationId xmlns:a16="http://schemas.microsoft.com/office/drawing/2014/main" id="{92B58270-D5AD-2249-A0C3-9FD234EF63E7}"/>
                </a:ext>
              </a:extLst>
            </p:cNvPr>
            <p:cNvSpPr/>
            <p:nvPr/>
          </p:nvSpPr>
          <p:spPr>
            <a:xfrm>
              <a:off x="169949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3" name="Freeform: Shape 546">
              <a:extLst>
                <a:ext uri="{FF2B5EF4-FFF2-40B4-BE49-F238E27FC236}">
                  <a16:creationId xmlns:a16="http://schemas.microsoft.com/office/drawing/2014/main" id="{E2C8FF24-E7C0-BB4E-BC92-47756B5D563C}"/>
                </a:ext>
              </a:extLst>
            </p:cNvPr>
            <p:cNvSpPr/>
            <p:nvPr/>
          </p:nvSpPr>
          <p:spPr>
            <a:xfrm>
              <a:off x="169949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4" name="Freeform: Shape 547">
              <a:extLst>
                <a:ext uri="{FF2B5EF4-FFF2-40B4-BE49-F238E27FC236}">
                  <a16:creationId xmlns:a16="http://schemas.microsoft.com/office/drawing/2014/main" id="{5ED0B98B-637B-0F44-BDE1-C587E8C3FA03}"/>
                </a:ext>
              </a:extLst>
            </p:cNvPr>
            <p:cNvSpPr/>
            <p:nvPr/>
          </p:nvSpPr>
          <p:spPr>
            <a:xfrm>
              <a:off x="169949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5" name="Freeform: Shape 548">
              <a:extLst>
                <a:ext uri="{FF2B5EF4-FFF2-40B4-BE49-F238E27FC236}">
                  <a16:creationId xmlns:a16="http://schemas.microsoft.com/office/drawing/2014/main" id="{320DB468-BAA9-1D4C-87AE-97B0C8AE719C}"/>
                </a:ext>
              </a:extLst>
            </p:cNvPr>
            <p:cNvSpPr/>
            <p:nvPr/>
          </p:nvSpPr>
          <p:spPr>
            <a:xfrm>
              <a:off x="169949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6" name="Freeform: Shape 549">
              <a:extLst>
                <a:ext uri="{FF2B5EF4-FFF2-40B4-BE49-F238E27FC236}">
                  <a16:creationId xmlns:a16="http://schemas.microsoft.com/office/drawing/2014/main" id="{E696CF52-25EC-6C4B-B722-342364ADF628}"/>
                </a:ext>
              </a:extLst>
            </p:cNvPr>
            <p:cNvSpPr/>
            <p:nvPr/>
          </p:nvSpPr>
          <p:spPr>
            <a:xfrm>
              <a:off x="169949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7" name="Freeform: Shape 550">
              <a:extLst>
                <a:ext uri="{FF2B5EF4-FFF2-40B4-BE49-F238E27FC236}">
                  <a16:creationId xmlns:a16="http://schemas.microsoft.com/office/drawing/2014/main" id="{E13F68C5-9A32-7043-982D-1B0FFEBA788B}"/>
                </a:ext>
              </a:extLst>
            </p:cNvPr>
            <p:cNvSpPr/>
            <p:nvPr/>
          </p:nvSpPr>
          <p:spPr>
            <a:xfrm>
              <a:off x="169949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8" name="Freeform: Shape 551">
              <a:extLst>
                <a:ext uri="{FF2B5EF4-FFF2-40B4-BE49-F238E27FC236}">
                  <a16:creationId xmlns:a16="http://schemas.microsoft.com/office/drawing/2014/main" id="{9B19BD88-6F64-2347-87EB-25E0A36D0381}"/>
                </a:ext>
              </a:extLst>
            </p:cNvPr>
            <p:cNvSpPr/>
            <p:nvPr/>
          </p:nvSpPr>
          <p:spPr>
            <a:xfrm>
              <a:off x="169949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9" name="Freeform: Shape 552">
              <a:extLst>
                <a:ext uri="{FF2B5EF4-FFF2-40B4-BE49-F238E27FC236}">
                  <a16:creationId xmlns:a16="http://schemas.microsoft.com/office/drawing/2014/main" id="{AFF9CDF1-9D06-A643-A809-34A23F347230}"/>
                </a:ext>
              </a:extLst>
            </p:cNvPr>
            <p:cNvSpPr/>
            <p:nvPr/>
          </p:nvSpPr>
          <p:spPr>
            <a:xfrm>
              <a:off x="1427648"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0" name="Freeform: Shape 553">
              <a:extLst>
                <a:ext uri="{FF2B5EF4-FFF2-40B4-BE49-F238E27FC236}">
                  <a16:creationId xmlns:a16="http://schemas.microsoft.com/office/drawing/2014/main" id="{BDCF7E0E-1E50-1749-80A6-B523FC289980}"/>
                </a:ext>
              </a:extLst>
            </p:cNvPr>
            <p:cNvSpPr/>
            <p:nvPr/>
          </p:nvSpPr>
          <p:spPr>
            <a:xfrm>
              <a:off x="1427648"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1" name="Freeform: Shape 554">
              <a:extLst>
                <a:ext uri="{FF2B5EF4-FFF2-40B4-BE49-F238E27FC236}">
                  <a16:creationId xmlns:a16="http://schemas.microsoft.com/office/drawing/2014/main" id="{A1C0101D-E98E-4444-90DC-56479121B23A}"/>
                </a:ext>
              </a:extLst>
            </p:cNvPr>
            <p:cNvSpPr/>
            <p:nvPr/>
          </p:nvSpPr>
          <p:spPr>
            <a:xfrm>
              <a:off x="1427648"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2" name="Freeform: Shape 555">
              <a:extLst>
                <a:ext uri="{FF2B5EF4-FFF2-40B4-BE49-F238E27FC236}">
                  <a16:creationId xmlns:a16="http://schemas.microsoft.com/office/drawing/2014/main" id="{3370CD9F-B7F8-9149-B928-E58A71E3E9BB}"/>
                </a:ext>
              </a:extLst>
            </p:cNvPr>
            <p:cNvSpPr/>
            <p:nvPr/>
          </p:nvSpPr>
          <p:spPr>
            <a:xfrm>
              <a:off x="1427648"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3" name="Freeform: Shape 556">
              <a:extLst>
                <a:ext uri="{FF2B5EF4-FFF2-40B4-BE49-F238E27FC236}">
                  <a16:creationId xmlns:a16="http://schemas.microsoft.com/office/drawing/2014/main" id="{4ADD8D81-DA87-6E48-9F0B-8D48F88E1576}"/>
                </a:ext>
              </a:extLst>
            </p:cNvPr>
            <p:cNvSpPr/>
            <p:nvPr/>
          </p:nvSpPr>
          <p:spPr>
            <a:xfrm>
              <a:off x="1427648"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4" name="Freeform: Shape 557">
              <a:extLst>
                <a:ext uri="{FF2B5EF4-FFF2-40B4-BE49-F238E27FC236}">
                  <a16:creationId xmlns:a16="http://schemas.microsoft.com/office/drawing/2014/main" id="{C7145580-32FC-4046-A53C-C86E60942B69}"/>
                </a:ext>
              </a:extLst>
            </p:cNvPr>
            <p:cNvSpPr/>
            <p:nvPr/>
          </p:nvSpPr>
          <p:spPr>
            <a:xfrm>
              <a:off x="1427648"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5" name="Freeform: Shape 558">
              <a:extLst>
                <a:ext uri="{FF2B5EF4-FFF2-40B4-BE49-F238E27FC236}">
                  <a16:creationId xmlns:a16="http://schemas.microsoft.com/office/drawing/2014/main" id="{4ABE8FD7-E889-2A4C-9B6C-2A0CDA064D3E}"/>
                </a:ext>
              </a:extLst>
            </p:cNvPr>
            <p:cNvSpPr/>
            <p:nvPr/>
          </p:nvSpPr>
          <p:spPr>
            <a:xfrm>
              <a:off x="1427648"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6" name="Freeform: Shape 559">
              <a:extLst>
                <a:ext uri="{FF2B5EF4-FFF2-40B4-BE49-F238E27FC236}">
                  <a16:creationId xmlns:a16="http://schemas.microsoft.com/office/drawing/2014/main" id="{C9ED1B3D-488F-EA4D-BA9E-27A77B2B6933}"/>
                </a:ext>
              </a:extLst>
            </p:cNvPr>
            <p:cNvSpPr/>
            <p:nvPr/>
          </p:nvSpPr>
          <p:spPr>
            <a:xfrm>
              <a:off x="1427648"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7" name="Freeform: Shape 560">
              <a:extLst>
                <a:ext uri="{FF2B5EF4-FFF2-40B4-BE49-F238E27FC236}">
                  <a16:creationId xmlns:a16="http://schemas.microsoft.com/office/drawing/2014/main" id="{FFED41D4-AD71-A14C-A6D7-2277CD8339D8}"/>
                </a:ext>
              </a:extLst>
            </p:cNvPr>
            <p:cNvSpPr/>
            <p:nvPr/>
          </p:nvSpPr>
          <p:spPr>
            <a:xfrm>
              <a:off x="1427648"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8" name="Freeform: Shape 561">
              <a:extLst>
                <a:ext uri="{FF2B5EF4-FFF2-40B4-BE49-F238E27FC236}">
                  <a16:creationId xmlns:a16="http://schemas.microsoft.com/office/drawing/2014/main" id="{91424227-BDA0-594B-BEA3-62D7FBE0CDDB}"/>
                </a:ext>
              </a:extLst>
            </p:cNvPr>
            <p:cNvSpPr/>
            <p:nvPr/>
          </p:nvSpPr>
          <p:spPr>
            <a:xfrm>
              <a:off x="1427648"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9" name="Freeform: Shape 562">
              <a:extLst>
                <a:ext uri="{FF2B5EF4-FFF2-40B4-BE49-F238E27FC236}">
                  <a16:creationId xmlns:a16="http://schemas.microsoft.com/office/drawing/2014/main" id="{D23E91F4-9215-5B45-B754-167DB8FFDDE2}"/>
                </a:ext>
              </a:extLst>
            </p:cNvPr>
            <p:cNvSpPr/>
            <p:nvPr/>
          </p:nvSpPr>
          <p:spPr>
            <a:xfrm>
              <a:off x="1427648"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0" name="Freeform: Shape 563">
              <a:extLst>
                <a:ext uri="{FF2B5EF4-FFF2-40B4-BE49-F238E27FC236}">
                  <a16:creationId xmlns:a16="http://schemas.microsoft.com/office/drawing/2014/main" id="{370988DA-879D-AB43-A906-6627C5C6EC07}"/>
                </a:ext>
              </a:extLst>
            </p:cNvPr>
            <p:cNvSpPr/>
            <p:nvPr/>
          </p:nvSpPr>
          <p:spPr>
            <a:xfrm>
              <a:off x="1427648"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1" name="Freeform: Shape 564">
              <a:extLst>
                <a:ext uri="{FF2B5EF4-FFF2-40B4-BE49-F238E27FC236}">
                  <a16:creationId xmlns:a16="http://schemas.microsoft.com/office/drawing/2014/main" id="{6FFEF3C2-22EB-F948-82D4-101379C8F671}"/>
                </a:ext>
              </a:extLst>
            </p:cNvPr>
            <p:cNvSpPr/>
            <p:nvPr/>
          </p:nvSpPr>
          <p:spPr>
            <a:xfrm>
              <a:off x="1427648"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2" name="Freeform: Shape 565">
              <a:extLst>
                <a:ext uri="{FF2B5EF4-FFF2-40B4-BE49-F238E27FC236}">
                  <a16:creationId xmlns:a16="http://schemas.microsoft.com/office/drawing/2014/main" id="{28E4D46B-96CC-D843-A339-03299BF3A5EC}"/>
                </a:ext>
              </a:extLst>
            </p:cNvPr>
            <p:cNvSpPr/>
            <p:nvPr/>
          </p:nvSpPr>
          <p:spPr>
            <a:xfrm>
              <a:off x="1427648"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3" name="Freeform: Shape 566">
              <a:extLst>
                <a:ext uri="{FF2B5EF4-FFF2-40B4-BE49-F238E27FC236}">
                  <a16:creationId xmlns:a16="http://schemas.microsoft.com/office/drawing/2014/main" id="{B5CF0D1F-F9C7-DD43-8CC7-4995FC3F52F6}"/>
                </a:ext>
              </a:extLst>
            </p:cNvPr>
            <p:cNvSpPr/>
            <p:nvPr/>
          </p:nvSpPr>
          <p:spPr>
            <a:xfrm>
              <a:off x="1427648"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4" name="Freeform: Shape 567">
              <a:extLst>
                <a:ext uri="{FF2B5EF4-FFF2-40B4-BE49-F238E27FC236}">
                  <a16:creationId xmlns:a16="http://schemas.microsoft.com/office/drawing/2014/main" id="{D0F1778F-E590-164B-B29E-CB640D8046B2}"/>
                </a:ext>
              </a:extLst>
            </p:cNvPr>
            <p:cNvSpPr/>
            <p:nvPr/>
          </p:nvSpPr>
          <p:spPr>
            <a:xfrm>
              <a:off x="1427648"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5" name="Freeform: Shape 568">
              <a:extLst>
                <a:ext uri="{FF2B5EF4-FFF2-40B4-BE49-F238E27FC236}">
                  <a16:creationId xmlns:a16="http://schemas.microsoft.com/office/drawing/2014/main" id="{9714A134-D75E-5E47-9115-C6D4EF4993DD}"/>
                </a:ext>
              </a:extLst>
            </p:cNvPr>
            <p:cNvSpPr/>
            <p:nvPr/>
          </p:nvSpPr>
          <p:spPr>
            <a:xfrm>
              <a:off x="1427648"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6" name="Freeform: Shape 569">
              <a:extLst>
                <a:ext uri="{FF2B5EF4-FFF2-40B4-BE49-F238E27FC236}">
                  <a16:creationId xmlns:a16="http://schemas.microsoft.com/office/drawing/2014/main" id="{4546BB2D-B2CA-2547-A487-2E85124EF866}"/>
                </a:ext>
              </a:extLst>
            </p:cNvPr>
            <p:cNvSpPr/>
            <p:nvPr/>
          </p:nvSpPr>
          <p:spPr>
            <a:xfrm>
              <a:off x="1427648"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7" name="Freeform: Shape 570">
              <a:extLst>
                <a:ext uri="{FF2B5EF4-FFF2-40B4-BE49-F238E27FC236}">
                  <a16:creationId xmlns:a16="http://schemas.microsoft.com/office/drawing/2014/main" id="{C075E774-AEDE-444A-81F5-5EEDC411DEF1}"/>
                </a:ext>
              </a:extLst>
            </p:cNvPr>
            <p:cNvSpPr/>
            <p:nvPr/>
          </p:nvSpPr>
          <p:spPr>
            <a:xfrm>
              <a:off x="1427648"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8" name="Freeform: Shape 571">
              <a:extLst>
                <a:ext uri="{FF2B5EF4-FFF2-40B4-BE49-F238E27FC236}">
                  <a16:creationId xmlns:a16="http://schemas.microsoft.com/office/drawing/2014/main" id="{0A0AE739-523A-9C43-B4B5-FF96AE08D161}"/>
                </a:ext>
              </a:extLst>
            </p:cNvPr>
            <p:cNvSpPr/>
            <p:nvPr/>
          </p:nvSpPr>
          <p:spPr>
            <a:xfrm>
              <a:off x="1427648"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9" name="Freeform: Shape 572">
              <a:extLst>
                <a:ext uri="{FF2B5EF4-FFF2-40B4-BE49-F238E27FC236}">
                  <a16:creationId xmlns:a16="http://schemas.microsoft.com/office/drawing/2014/main" id="{DC78FB97-85F3-7B43-AF30-8FCAB4308422}"/>
                </a:ext>
              </a:extLst>
            </p:cNvPr>
            <p:cNvSpPr/>
            <p:nvPr/>
          </p:nvSpPr>
          <p:spPr>
            <a:xfrm>
              <a:off x="115513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0" name="Freeform: Shape 573">
              <a:extLst>
                <a:ext uri="{FF2B5EF4-FFF2-40B4-BE49-F238E27FC236}">
                  <a16:creationId xmlns:a16="http://schemas.microsoft.com/office/drawing/2014/main" id="{CBAEA91D-7109-6D43-B3E3-9D33D37E832F}"/>
                </a:ext>
              </a:extLst>
            </p:cNvPr>
            <p:cNvSpPr/>
            <p:nvPr/>
          </p:nvSpPr>
          <p:spPr>
            <a:xfrm>
              <a:off x="115513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1" name="Freeform: Shape 574">
              <a:extLst>
                <a:ext uri="{FF2B5EF4-FFF2-40B4-BE49-F238E27FC236}">
                  <a16:creationId xmlns:a16="http://schemas.microsoft.com/office/drawing/2014/main" id="{0FF4E46A-38E1-5A4C-8D21-1D2CDE02AE18}"/>
                </a:ext>
              </a:extLst>
            </p:cNvPr>
            <p:cNvSpPr/>
            <p:nvPr/>
          </p:nvSpPr>
          <p:spPr>
            <a:xfrm>
              <a:off x="115513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2" name="Freeform: Shape 575">
              <a:extLst>
                <a:ext uri="{FF2B5EF4-FFF2-40B4-BE49-F238E27FC236}">
                  <a16:creationId xmlns:a16="http://schemas.microsoft.com/office/drawing/2014/main" id="{DF27FBAA-8DF0-6245-8A55-55F9A7CA7B3F}"/>
                </a:ext>
              </a:extLst>
            </p:cNvPr>
            <p:cNvSpPr/>
            <p:nvPr/>
          </p:nvSpPr>
          <p:spPr>
            <a:xfrm>
              <a:off x="115513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3" name="Freeform: Shape 576">
              <a:extLst>
                <a:ext uri="{FF2B5EF4-FFF2-40B4-BE49-F238E27FC236}">
                  <a16:creationId xmlns:a16="http://schemas.microsoft.com/office/drawing/2014/main" id="{C0B301B5-A746-2A47-BB8F-33A5F89A2A76}"/>
                </a:ext>
              </a:extLst>
            </p:cNvPr>
            <p:cNvSpPr/>
            <p:nvPr/>
          </p:nvSpPr>
          <p:spPr>
            <a:xfrm>
              <a:off x="115513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4" name="Freeform: Shape 577">
              <a:extLst>
                <a:ext uri="{FF2B5EF4-FFF2-40B4-BE49-F238E27FC236}">
                  <a16:creationId xmlns:a16="http://schemas.microsoft.com/office/drawing/2014/main" id="{5C8BFF98-28EF-144B-8250-E4603CF029A8}"/>
                </a:ext>
              </a:extLst>
            </p:cNvPr>
            <p:cNvSpPr/>
            <p:nvPr/>
          </p:nvSpPr>
          <p:spPr>
            <a:xfrm>
              <a:off x="115513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5" name="Freeform: Shape 578">
              <a:extLst>
                <a:ext uri="{FF2B5EF4-FFF2-40B4-BE49-F238E27FC236}">
                  <a16:creationId xmlns:a16="http://schemas.microsoft.com/office/drawing/2014/main" id="{A7D05632-7CFD-634D-8F74-E1AF3D53986A}"/>
                </a:ext>
              </a:extLst>
            </p:cNvPr>
            <p:cNvSpPr/>
            <p:nvPr/>
          </p:nvSpPr>
          <p:spPr>
            <a:xfrm>
              <a:off x="115513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6" name="Freeform: Shape 579">
              <a:extLst>
                <a:ext uri="{FF2B5EF4-FFF2-40B4-BE49-F238E27FC236}">
                  <a16:creationId xmlns:a16="http://schemas.microsoft.com/office/drawing/2014/main" id="{599931D0-FDC7-6A4F-A855-502EFF6BDB09}"/>
                </a:ext>
              </a:extLst>
            </p:cNvPr>
            <p:cNvSpPr/>
            <p:nvPr/>
          </p:nvSpPr>
          <p:spPr>
            <a:xfrm>
              <a:off x="115513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7" name="Freeform: Shape 580">
              <a:extLst>
                <a:ext uri="{FF2B5EF4-FFF2-40B4-BE49-F238E27FC236}">
                  <a16:creationId xmlns:a16="http://schemas.microsoft.com/office/drawing/2014/main" id="{58C14DF5-BEB4-D843-854A-DA894C9F6E5E}"/>
                </a:ext>
              </a:extLst>
            </p:cNvPr>
            <p:cNvSpPr/>
            <p:nvPr/>
          </p:nvSpPr>
          <p:spPr>
            <a:xfrm>
              <a:off x="115513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8" name="Freeform: Shape 581">
              <a:extLst>
                <a:ext uri="{FF2B5EF4-FFF2-40B4-BE49-F238E27FC236}">
                  <a16:creationId xmlns:a16="http://schemas.microsoft.com/office/drawing/2014/main" id="{80A5E819-152A-2248-A1A9-82442B6BE1FA}"/>
                </a:ext>
              </a:extLst>
            </p:cNvPr>
            <p:cNvSpPr/>
            <p:nvPr/>
          </p:nvSpPr>
          <p:spPr>
            <a:xfrm>
              <a:off x="115513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9" name="Freeform: Shape 582">
              <a:extLst>
                <a:ext uri="{FF2B5EF4-FFF2-40B4-BE49-F238E27FC236}">
                  <a16:creationId xmlns:a16="http://schemas.microsoft.com/office/drawing/2014/main" id="{4BD3F512-8D6E-164F-8466-E6B95DFB2367}"/>
                </a:ext>
              </a:extLst>
            </p:cNvPr>
            <p:cNvSpPr/>
            <p:nvPr/>
          </p:nvSpPr>
          <p:spPr>
            <a:xfrm>
              <a:off x="115513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0" name="Freeform: Shape 583">
              <a:extLst>
                <a:ext uri="{FF2B5EF4-FFF2-40B4-BE49-F238E27FC236}">
                  <a16:creationId xmlns:a16="http://schemas.microsoft.com/office/drawing/2014/main" id="{08F82801-59DA-2440-87DC-0A4C2E10D386}"/>
                </a:ext>
              </a:extLst>
            </p:cNvPr>
            <p:cNvSpPr/>
            <p:nvPr/>
          </p:nvSpPr>
          <p:spPr>
            <a:xfrm>
              <a:off x="115513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1" name="Freeform: Shape 584">
              <a:extLst>
                <a:ext uri="{FF2B5EF4-FFF2-40B4-BE49-F238E27FC236}">
                  <a16:creationId xmlns:a16="http://schemas.microsoft.com/office/drawing/2014/main" id="{AF42CD88-C097-944F-8309-C551CB12699A}"/>
                </a:ext>
              </a:extLst>
            </p:cNvPr>
            <p:cNvSpPr/>
            <p:nvPr/>
          </p:nvSpPr>
          <p:spPr>
            <a:xfrm>
              <a:off x="115513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2" name="Freeform: Shape 585">
              <a:extLst>
                <a:ext uri="{FF2B5EF4-FFF2-40B4-BE49-F238E27FC236}">
                  <a16:creationId xmlns:a16="http://schemas.microsoft.com/office/drawing/2014/main" id="{506DFCA7-281C-C847-B7AF-6F91D6BAD8F2}"/>
                </a:ext>
              </a:extLst>
            </p:cNvPr>
            <p:cNvSpPr/>
            <p:nvPr/>
          </p:nvSpPr>
          <p:spPr>
            <a:xfrm>
              <a:off x="115513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3" name="Freeform: Shape 586">
              <a:extLst>
                <a:ext uri="{FF2B5EF4-FFF2-40B4-BE49-F238E27FC236}">
                  <a16:creationId xmlns:a16="http://schemas.microsoft.com/office/drawing/2014/main" id="{C6FF6C2A-98A9-2C43-BD61-616A477ECEDD}"/>
                </a:ext>
              </a:extLst>
            </p:cNvPr>
            <p:cNvSpPr/>
            <p:nvPr/>
          </p:nvSpPr>
          <p:spPr>
            <a:xfrm>
              <a:off x="115513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4" name="Freeform: Shape 587">
              <a:extLst>
                <a:ext uri="{FF2B5EF4-FFF2-40B4-BE49-F238E27FC236}">
                  <a16:creationId xmlns:a16="http://schemas.microsoft.com/office/drawing/2014/main" id="{03E97F7C-8B03-C549-8048-59E4B8DE3E01}"/>
                </a:ext>
              </a:extLst>
            </p:cNvPr>
            <p:cNvSpPr/>
            <p:nvPr/>
          </p:nvSpPr>
          <p:spPr>
            <a:xfrm>
              <a:off x="115513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5" name="Freeform: Shape 588">
              <a:extLst>
                <a:ext uri="{FF2B5EF4-FFF2-40B4-BE49-F238E27FC236}">
                  <a16:creationId xmlns:a16="http://schemas.microsoft.com/office/drawing/2014/main" id="{BCE89FA5-6EA7-B84F-BBD0-2C4C9895CCA6}"/>
                </a:ext>
              </a:extLst>
            </p:cNvPr>
            <p:cNvSpPr/>
            <p:nvPr/>
          </p:nvSpPr>
          <p:spPr>
            <a:xfrm>
              <a:off x="115513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6" name="Freeform: Shape 589">
              <a:extLst>
                <a:ext uri="{FF2B5EF4-FFF2-40B4-BE49-F238E27FC236}">
                  <a16:creationId xmlns:a16="http://schemas.microsoft.com/office/drawing/2014/main" id="{11F408DF-7B62-A44B-9969-A38CCC794F70}"/>
                </a:ext>
              </a:extLst>
            </p:cNvPr>
            <p:cNvSpPr/>
            <p:nvPr/>
          </p:nvSpPr>
          <p:spPr>
            <a:xfrm>
              <a:off x="115513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7" name="Freeform: Shape 590">
              <a:extLst>
                <a:ext uri="{FF2B5EF4-FFF2-40B4-BE49-F238E27FC236}">
                  <a16:creationId xmlns:a16="http://schemas.microsoft.com/office/drawing/2014/main" id="{19EA6DE4-C0B2-C94B-967A-345F75708122}"/>
                </a:ext>
              </a:extLst>
            </p:cNvPr>
            <p:cNvSpPr/>
            <p:nvPr/>
          </p:nvSpPr>
          <p:spPr>
            <a:xfrm>
              <a:off x="115513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8" name="Freeform: Shape 591">
              <a:extLst>
                <a:ext uri="{FF2B5EF4-FFF2-40B4-BE49-F238E27FC236}">
                  <a16:creationId xmlns:a16="http://schemas.microsoft.com/office/drawing/2014/main" id="{54209A21-64E8-B843-B916-8B2D7C51F7AB}"/>
                </a:ext>
              </a:extLst>
            </p:cNvPr>
            <p:cNvSpPr/>
            <p:nvPr/>
          </p:nvSpPr>
          <p:spPr>
            <a:xfrm>
              <a:off x="115513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9" name="Freeform: Shape 592">
              <a:extLst>
                <a:ext uri="{FF2B5EF4-FFF2-40B4-BE49-F238E27FC236}">
                  <a16:creationId xmlns:a16="http://schemas.microsoft.com/office/drawing/2014/main" id="{5345FE91-821E-6243-AC18-8F261A79DB22}"/>
                </a:ext>
              </a:extLst>
            </p:cNvPr>
            <p:cNvSpPr/>
            <p:nvPr/>
          </p:nvSpPr>
          <p:spPr>
            <a:xfrm>
              <a:off x="88329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0" name="Freeform: Shape 593">
              <a:extLst>
                <a:ext uri="{FF2B5EF4-FFF2-40B4-BE49-F238E27FC236}">
                  <a16:creationId xmlns:a16="http://schemas.microsoft.com/office/drawing/2014/main" id="{1913D9BA-D73E-224A-AB32-C6E667266FE1}"/>
                </a:ext>
              </a:extLst>
            </p:cNvPr>
            <p:cNvSpPr/>
            <p:nvPr/>
          </p:nvSpPr>
          <p:spPr>
            <a:xfrm>
              <a:off x="88329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1" name="Freeform: Shape 594">
              <a:extLst>
                <a:ext uri="{FF2B5EF4-FFF2-40B4-BE49-F238E27FC236}">
                  <a16:creationId xmlns:a16="http://schemas.microsoft.com/office/drawing/2014/main" id="{6A329809-C8A0-5C4B-8FB1-11254E1322F8}"/>
                </a:ext>
              </a:extLst>
            </p:cNvPr>
            <p:cNvSpPr/>
            <p:nvPr/>
          </p:nvSpPr>
          <p:spPr>
            <a:xfrm>
              <a:off x="88329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2" name="Freeform: Shape 595">
              <a:extLst>
                <a:ext uri="{FF2B5EF4-FFF2-40B4-BE49-F238E27FC236}">
                  <a16:creationId xmlns:a16="http://schemas.microsoft.com/office/drawing/2014/main" id="{9E16E915-5F13-784C-BCC2-98001287FA24}"/>
                </a:ext>
              </a:extLst>
            </p:cNvPr>
            <p:cNvSpPr/>
            <p:nvPr/>
          </p:nvSpPr>
          <p:spPr>
            <a:xfrm>
              <a:off x="88329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3" name="Freeform: Shape 596">
              <a:extLst>
                <a:ext uri="{FF2B5EF4-FFF2-40B4-BE49-F238E27FC236}">
                  <a16:creationId xmlns:a16="http://schemas.microsoft.com/office/drawing/2014/main" id="{6F6E2566-0D77-0B4E-A4F6-EC09F7E72209}"/>
                </a:ext>
              </a:extLst>
            </p:cNvPr>
            <p:cNvSpPr/>
            <p:nvPr/>
          </p:nvSpPr>
          <p:spPr>
            <a:xfrm>
              <a:off x="88329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4" name="Freeform: Shape 597">
              <a:extLst>
                <a:ext uri="{FF2B5EF4-FFF2-40B4-BE49-F238E27FC236}">
                  <a16:creationId xmlns:a16="http://schemas.microsoft.com/office/drawing/2014/main" id="{A4C3E8AA-A3DF-7140-BD8C-DE098E67B89C}"/>
                </a:ext>
              </a:extLst>
            </p:cNvPr>
            <p:cNvSpPr/>
            <p:nvPr/>
          </p:nvSpPr>
          <p:spPr>
            <a:xfrm>
              <a:off x="88329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5" name="Freeform: Shape 598">
              <a:extLst>
                <a:ext uri="{FF2B5EF4-FFF2-40B4-BE49-F238E27FC236}">
                  <a16:creationId xmlns:a16="http://schemas.microsoft.com/office/drawing/2014/main" id="{9EC7671D-D85A-3D40-B21B-AAED330A0F1D}"/>
                </a:ext>
              </a:extLst>
            </p:cNvPr>
            <p:cNvSpPr/>
            <p:nvPr/>
          </p:nvSpPr>
          <p:spPr>
            <a:xfrm>
              <a:off x="88329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6" name="Freeform: Shape 599">
              <a:extLst>
                <a:ext uri="{FF2B5EF4-FFF2-40B4-BE49-F238E27FC236}">
                  <a16:creationId xmlns:a16="http://schemas.microsoft.com/office/drawing/2014/main" id="{94B6B21F-94BE-8947-8FC3-AD32EA560A58}"/>
                </a:ext>
              </a:extLst>
            </p:cNvPr>
            <p:cNvSpPr/>
            <p:nvPr/>
          </p:nvSpPr>
          <p:spPr>
            <a:xfrm>
              <a:off x="88329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7" name="Freeform: Shape 600">
              <a:extLst>
                <a:ext uri="{FF2B5EF4-FFF2-40B4-BE49-F238E27FC236}">
                  <a16:creationId xmlns:a16="http://schemas.microsoft.com/office/drawing/2014/main" id="{00D2AD30-6C40-5041-899A-F2AE194E8576}"/>
                </a:ext>
              </a:extLst>
            </p:cNvPr>
            <p:cNvSpPr/>
            <p:nvPr/>
          </p:nvSpPr>
          <p:spPr>
            <a:xfrm>
              <a:off x="88329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8" name="Freeform: Shape 601">
              <a:extLst>
                <a:ext uri="{FF2B5EF4-FFF2-40B4-BE49-F238E27FC236}">
                  <a16:creationId xmlns:a16="http://schemas.microsoft.com/office/drawing/2014/main" id="{95623E22-386A-5547-AADC-598A4876900C}"/>
                </a:ext>
              </a:extLst>
            </p:cNvPr>
            <p:cNvSpPr/>
            <p:nvPr/>
          </p:nvSpPr>
          <p:spPr>
            <a:xfrm>
              <a:off x="88329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9" name="Freeform: Shape 602">
              <a:extLst>
                <a:ext uri="{FF2B5EF4-FFF2-40B4-BE49-F238E27FC236}">
                  <a16:creationId xmlns:a16="http://schemas.microsoft.com/office/drawing/2014/main" id="{4DB12CA6-4A11-9A4F-AB5D-69ACF241D978}"/>
                </a:ext>
              </a:extLst>
            </p:cNvPr>
            <p:cNvSpPr/>
            <p:nvPr/>
          </p:nvSpPr>
          <p:spPr>
            <a:xfrm>
              <a:off x="88329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0" name="Freeform: Shape 603">
              <a:extLst>
                <a:ext uri="{FF2B5EF4-FFF2-40B4-BE49-F238E27FC236}">
                  <a16:creationId xmlns:a16="http://schemas.microsoft.com/office/drawing/2014/main" id="{771E6B20-0B35-3048-8D1A-858831683C08}"/>
                </a:ext>
              </a:extLst>
            </p:cNvPr>
            <p:cNvSpPr/>
            <p:nvPr/>
          </p:nvSpPr>
          <p:spPr>
            <a:xfrm>
              <a:off x="88329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1" name="Freeform: Shape 604">
              <a:extLst>
                <a:ext uri="{FF2B5EF4-FFF2-40B4-BE49-F238E27FC236}">
                  <a16:creationId xmlns:a16="http://schemas.microsoft.com/office/drawing/2014/main" id="{4C557381-C037-D048-A520-73EBD76940EF}"/>
                </a:ext>
              </a:extLst>
            </p:cNvPr>
            <p:cNvSpPr/>
            <p:nvPr/>
          </p:nvSpPr>
          <p:spPr>
            <a:xfrm>
              <a:off x="88329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2" name="Freeform: Shape 605">
              <a:extLst>
                <a:ext uri="{FF2B5EF4-FFF2-40B4-BE49-F238E27FC236}">
                  <a16:creationId xmlns:a16="http://schemas.microsoft.com/office/drawing/2014/main" id="{A426EDDE-2D64-FC4F-BC66-215D3FAE3C56}"/>
                </a:ext>
              </a:extLst>
            </p:cNvPr>
            <p:cNvSpPr/>
            <p:nvPr/>
          </p:nvSpPr>
          <p:spPr>
            <a:xfrm>
              <a:off x="88329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3" name="Freeform: Shape 606">
              <a:extLst>
                <a:ext uri="{FF2B5EF4-FFF2-40B4-BE49-F238E27FC236}">
                  <a16:creationId xmlns:a16="http://schemas.microsoft.com/office/drawing/2014/main" id="{385EDE6F-459A-2D41-8194-DE49D88A4561}"/>
                </a:ext>
              </a:extLst>
            </p:cNvPr>
            <p:cNvSpPr/>
            <p:nvPr/>
          </p:nvSpPr>
          <p:spPr>
            <a:xfrm>
              <a:off x="88329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4" name="Freeform: Shape 607">
              <a:extLst>
                <a:ext uri="{FF2B5EF4-FFF2-40B4-BE49-F238E27FC236}">
                  <a16:creationId xmlns:a16="http://schemas.microsoft.com/office/drawing/2014/main" id="{BFE79106-082A-8543-A5F1-55C49CE50826}"/>
                </a:ext>
              </a:extLst>
            </p:cNvPr>
            <p:cNvSpPr/>
            <p:nvPr/>
          </p:nvSpPr>
          <p:spPr>
            <a:xfrm>
              <a:off x="88329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5" name="Freeform: Shape 608">
              <a:extLst>
                <a:ext uri="{FF2B5EF4-FFF2-40B4-BE49-F238E27FC236}">
                  <a16:creationId xmlns:a16="http://schemas.microsoft.com/office/drawing/2014/main" id="{1CB803D5-0D18-8A43-93C0-6CF1442515B8}"/>
                </a:ext>
              </a:extLst>
            </p:cNvPr>
            <p:cNvSpPr/>
            <p:nvPr/>
          </p:nvSpPr>
          <p:spPr>
            <a:xfrm>
              <a:off x="88329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6" name="Freeform: Shape 609">
              <a:extLst>
                <a:ext uri="{FF2B5EF4-FFF2-40B4-BE49-F238E27FC236}">
                  <a16:creationId xmlns:a16="http://schemas.microsoft.com/office/drawing/2014/main" id="{12501E0F-56EF-6A41-B5A3-FAD9D75DB2AF}"/>
                </a:ext>
              </a:extLst>
            </p:cNvPr>
            <p:cNvSpPr/>
            <p:nvPr/>
          </p:nvSpPr>
          <p:spPr>
            <a:xfrm>
              <a:off x="88329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7" name="Freeform: Shape 610">
              <a:extLst>
                <a:ext uri="{FF2B5EF4-FFF2-40B4-BE49-F238E27FC236}">
                  <a16:creationId xmlns:a16="http://schemas.microsoft.com/office/drawing/2014/main" id="{DD8EE93E-D735-284B-A44D-44BA16905FC7}"/>
                </a:ext>
              </a:extLst>
            </p:cNvPr>
            <p:cNvSpPr/>
            <p:nvPr/>
          </p:nvSpPr>
          <p:spPr>
            <a:xfrm>
              <a:off x="88329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8" name="Freeform: Shape 611">
              <a:extLst>
                <a:ext uri="{FF2B5EF4-FFF2-40B4-BE49-F238E27FC236}">
                  <a16:creationId xmlns:a16="http://schemas.microsoft.com/office/drawing/2014/main" id="{41169F53-4540-EC4A-9D98-315E4A3F3992}"/>
                </a:ext>
              </a:extLst>
            </p:cNvPr>
            <p:cNvSpPr/>
            <p:nvPr/>
          </p:nvSpPr>
          <p:spPr>
            <a:xfrm>
              <a:off x="88329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9" name="Freeform: Shape 612">
              <a:extLst>
                <a:ext uri="{FF2B5EF4-FFF2-40B4-BE49-F238E27FC236}">
                  <a16:creationId xmlns:a16="http://schemas.microsoft.com/office/drawing/2014/main" id="{FAC990FA-2406-7547-9433-B56EE98EDBE9}"/>
                </a:ext>
              </a:extLst>
            </p:cNvPr>
            <p:cNvSpPr/>
            <p:nvPr/>
          </p:nvSpPr>
          <p:spPr>
            <a:xfrm>
              <a:off x="611449"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0" name="Freeform: Shape 613">
              <a:extLst>
                <a:ext uri="{FF2B5EF4-FFF2-40B4-BE49-F238E27FC236}">
                  <a16:creationId xmlns:a16="http://schemas.microsoft.com/office/drawing/2014/main" id="{249C0EDD-0F91-BA4A-8A9A-B63A35D1D7A9}"/>
                </a:ext>
              </a:extLst>
            </p:cNvPr>
            <p:cNvSpPr/>
            <p:nvPr/>
          </p:nvSpPr>
          <p:spPr>
            <a:xfrm>
              <a:off x="611449"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1" name="Freeform: Shape 614">
              <a:extLst>
                <a:ext uri="{FF2B5EF4-FFF2-40B4-BE49-F238E27FC236}">
                  <a16:creationId xmlns:a16="http://schemas.microsoft.com/office/drawing/2014/main" id="{9BB1479D-D846-8A46-987F-9DFD204A8A41}"/>
                </a:ext>
              </a:extLst>
            </p:cNvPr>
            <p:cNvSpPr/>
            <p:nvPr/>
          </p:nvSpPr>
          <p:spPr>
            <a:xfrm>
              <a:off x="611449"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2" name="Freeform: Shape 615">
              <a:extLst>
                <a:ext uri="{FF2B5EF4-FFF2-40B4-BE49-F238E27FC236}">
                  <a16:creationId xmlns:a16="http://schemas.microsoft.com/office/drawing/2014/main" id="{DF93D6CD-09DD-5E41-89F4-F01DFA51A75A}"/>
                </a:ext>
              </a:extLst>
            </p:cNvPr>
            <p:cNvSpPr/>
            <p:nvPr/>
          </p:nvSpPr>
          <p:spPr>
            <a:xfrm>
              <a:off x="611449"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3" name="Freeform: Shape 616">
              <a:extLst>
                <a:ext uri="{FF2B5EF4-FFF2-40B4-BE49-F238E27FC236}">
                  <a16:creationId xmlns:a16="http://schemas.microsoft.com/office/drawing/2014/main" id="{B60A5485-8E72-9B4A-ADE4-82E181AD9247}"/>
                </a:ext>
              </a:extLst>
            </p:cNvPr>
            <p:cNvSpPr/>
            <p:nvPr/>
          </p:nvSpPr>
          <p:spPr>
            <a:xfrm>
              <a:off x="611449"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4" name="Freeform: Shape 617">
              <a:extLst>
                <a:ext uri="{FF2B5EF4-FFF2-40B4-BE49-F238E27FC236}">
                  <a16:creationId xmlns:a16="http://schemas.microsoft.com/office/drawing/2014/main" id="{A3F36F23-6C66-504C-8DB0-6984E1E632BA}"/>
                </a:ext>
              </a:extLst>
            </p:cNvPr>
            <p:cNvSpPr/>
            <p:nvPr/>
          </p:nvSpPr>
          <p:spPr>
            <a:xfrm>
              <a:off x="611449"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5" name="Freeform: Shape 618">
              <a:extLst>
                <a:ext uri="{FF2B5EF4-FFF2-40B4-BE49-F238E27FC236}">
                  <a16:creationId xmlns:a16="http://schemas.microsoft.com/office/drawing/2014/main" id="{D19B5256-B0D4-7148-9FD7-33EDBF85C577}"/>
                </a:ext>
              </a:extLst>
            </p:cNvPr>
            <p:cNvSpPr/>
            <p:nvPr/>
          </p:nvSpPr>
          <p:spPr>
            <a:xfrm>
              <a:off x="611449"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6" name="Freeform: Shape 619">
              <a:extLst>
                <a:ext uri="{FF2B5EF4-FFF2-40B4-BE49-F238E27FC236}">
                  <a16:creationId xmlns:a16="http://schemas.microsoft.com/office/drawing/2014/main" id="{B5D3F814-D8BA-144A-B14E-F79771A3369F}"/>
                </a:ext>
              </a:extLst>
            </p:cNvPr>
            <p:cNvSpPr/>
            <p:nvPr/>
          </p:nvSpPr>
          <p:spPr>
            <a:xfrm>
              <a:off x="611449"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7" name="Freeform: Shape 620">
              <a:extLst>
                <a:ext uri="{FF2B5EF4-FFF2-40B4-BE49-F238E27FC236}">
                  <a16:creationId xmlns:a16="http://schemas.microsoft.com/office/drawing/2014/main" id="{657546AD-7786-CE4A-ADFF-25C98D589619}"/>
                </a:ext>
              </a:extLst>
            </p:cNvPr>
            <p:cNvSpPr/>
            <p:nvPr/>
          </p:nvSpPr>
          <p:spPr>
            <a:xfrm>
              <a:off x="611449"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8" name="Freeform: Shape 621">
              <a:extLst>
                <a:ext uri="{FF2B5EF4-FFF2-40B4-BE49-F238E27FC236}">
                  <a16:creationId xmlns:a16="http://schemas.microsoft.com/office/drawing/2014/main" id="{A8274E3B-8114-DC42-A5B6-9FF6661B688C}"/>
                </a:ext>
              </a:extLst>
            </p:cNvPr>
            <p:cNvSpPr/>
            <p:nvPr/>
          </p:nvSpPr>
          <p:spPr>
            <a:xfrm>
              <a:off x="611449"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9" name="Freeform: Shape 622">
              <a:extLst>
                <a:ext uri="{FF2B5EF4-FFF2-40B4-BE49-F238E27FC236}">
                  <a16:creationId xmlns:a16="http://schemas.microsoft.com/office/drawing/2014/main" id="{1F509C94-4C9F-A344-9639-886219B30160}"/>
                </a:ext>
              </a:extLst>
            </p:cNvPr>
            <p:cNvSpPr/>
            <p:nvPr/>
          </p:nvSpPr>
          <p:spPr>
            <a:xfrm>
              <a:off x="611449"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0" name="Freeform: Shape 623">
              <a:extLst>
                <a:ext uri="{FF2B5EF4-FFF2-40B4-BE49-F238E27FC236}">
                  <a16:creationId xmlns:a16="http://schemas.microsoft.com/office/drawing/2014/main" id="{90ACFC31-3F47-194F-B7AD-3096E5B6531B}"/>
                </a:ext>
              </a:extLst>
            </p:cNvPr>
            <p:cNvSpPr/>
            <p:nvPr/>
          </p:nvSpPr>
          <p:spPr>
            <a:xfrm>
              <a:off x="611449"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1" name="Freeform: Shape 624">
              <a:extLst>
                <a:ext uri="{FF2B5EF4-FFF2-40B4-BE49-F238E27FC236}">
                  <a16:creationId xmlns:a16="http://schemas.microsoft.com/office/drawing/2014/main" id="{14009AA8-50A5-9E41-87E5-21A3D748B952}"/>
                </a:ext>
              </a:extLst>
            </p:cNvPr>
            <p:cNvSpPr/>
            <p:nvPr/>
          </p:nvSpPr>
          <p:spPr>
            <a:xfrm>
              <a:off x="611449"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2" name="Freeform: Shape 625">
              <a:extLst>
                <a:ext uri="{FF2B5EF4-FFF2-40B4-BE49-F238E27FC236}">
                  <a16:creationId xmlns:a16="http://schemas.microsoft.com/office/drawing/2014/main" id="{DA2AC7E3-8761-1B4D-B347-F010730160A7}"/>
                </a:ext>
              </a:extLst>
            </p:cNvPr>
            <p:cNvSpPr/>
            <p:nvPr/>
          </p:nvSpPr>
          <p:spPr>
            <a:xfrm>
              <a:off x="611449"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3" name="Freeform: Shape 626">
              <a:extLst>
                <a:ext uri="{FF2B5EF4-FFF2-40B4-BE49-F238E27FC236}">
                  <a16:creationId xmlns:a16="http://schemas.microsoft.com/office/drawing/2014/main" id="{FB508A80-A63B-FA49-BBFA-AC67F87BFCD3}"/>
                </a:ext>
              </a:extLst>
            </p:cNvPr>
            <p:cNvSpPr/>
            <p:nvPr/>
          </p:nvSpPr>
          <p:spPr>
            <a:xfrm>
              <a:off x="611449"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4" name="Freeform: Shape 627">
              <a:extLst>
                <a:ext uri="{FF2B5EF4-FFF2-40B4-BE49-F238E27FC236}">
                  <a16:creationId xmlns:a16="http://schemas.microsoft.com/office/drawing/2014/main" id="{7EC645FE-4EBF-FE41-A2E5-FB1AA34EFD9D}"/>
                </a:ext>
              </a:extLst>
            </p:cNvPr>
            <p:cNvSpPr/>
            <p:nvPr/>
          </p:nvSpPr>
          <p:spPr>
            <a:xfrm>
              <a:off x="611449"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5" name="Freeform: Shape 628">
              <a:extLst>
                <a:ext uri="{FF2B5EF4-FFF2-40B4-BE49-F238E27FC236}">
                  <a16:creationId xmlns:a16="http://schemas.microsoft.com/office/drawing/2014/main" id="{3647B48A-1BCF-534B-B69D-3C3EE1F5CE92}"/>
                </a:ext>
              </a:extLst>
            </p:cNvPr>
            <p:cNvSpPr/>
            <p:nvPr/>
          </p:nvSpPr>
          <p:spPr>
            <a:xfrm>
              <a:off x="611449"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6" name="Freeform: Shape 629">
              <a:extLst>
                <a:ext uri="{FF2B5EF4-FFF2-40B4-BE49-F238E27FC236}">
                  <a16:creationId xmlns:a16="http://schemas.microsoft.com/office/drawing/2014/main" id="{C90755F8-E099-4E41-9E2A-42A4735959C2}"/>
                </a:ext>
              </a:extLst>
            </p:cNvPr>
            <p:cNvSpPr/>
            <p:nvPr/>
          </p:nvSpPr>
          <p:spPr>
            <a:xfrm>
              <a:off x="611449"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7" name="Freeform: Shape 630">
              <a:extLst>
                <a:ext uri="{FF2B5EF4-FFF2-40B4-BE49-F238E27FC236}">
                  <a16:creationId xmlns:a16="http://schemas.microsoft.com/office/drawing/2014/main" id="{B17B3DF5-547D-9C4E-A6F2-FA5F00A3CEF3}"/>
                </a:ext>
              </a:extLst>
            </p:cNvPr>
            <p:cNvSpPr/>
            <p:nvPr/>
          </p:nvSpPr>
          <p:spPr>
            <a:xfrm>
              <a:off x="611449"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8" name="Freeform: Shape 631">
              <a:extLst>
                <a:ext uri="{FF2B5EF4-FFF2-40B4-BE49-F238E27FC236}">
                  <a16:creationId xmlns:a16="http://schemas.microsoft.com/office/drawing/2014/main" id="{3C4DCBB1-0383-E94A-85CC-AB8050C005E5}"/>
                </a:ext>
              </a:extLst>
            </p:cNvPr>
            <p:cNvSpPr/>
            <p:nvPr/>
          </p:nvSpPr>
          <p:spPr>
            <a:xfrm>
              <a:off x="611449"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9" name="Freeform: Shape 632">
              <a:extLst>
                <a:ext uri="{FF2B5EF4-FFF2-40B4-BE49-F238E27FC236}">
                  <a16:creationId xmlns:a16="http://schemas.microsoft.com/office/drawing/2014/main" id="{B3645345-E051-AB47-84C6-1132A4F6AF6A}"/>
                </a:ext>
              </a:extLst>
            </p:cNvPr>
            <p:cNvSpPr/>
            <p:nvPr/>
          </p:nvSpPr>
          <p:spPr>
            <a:xfrm>
              <a:off x="339608"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0" name="Freeform: Shape 633">
              <a:extLst>
                <a:ext uri="{FF2B5EF4-FFF2-40B4-BE49-F238E27FC236}">
                  <a16:creationId xmlns:a16="http://schemas.microsoft.com/office/drawing/2014/main" id="{A2095E42-5808-C742-ABE0-0FCE1A2C850C}"/>
                </a:ext>
              </a:extLst>
            </p:cNvPr>
            <p:cNvSpPr/>
            <p:nvPr/>
          </p:nvSpPr>
          <p:spPr>
            <a:xfrm>
              <a:off x="339608"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1" name="Freeform: Shape 634">
              <a:extLst>
                <a:ext uri="{FF2B5EF4-FFF2-40B4-BE49-F238E27FC236}">
                  <a16:creationId xmlns:a16="http://schemas.microsoft.com/office/drawing/2014/main" id="{8EFB2C9D-D0B1-F64F-9E22-AF2D07E66427}"/>
                </a:ext>
              </a:extLst>
            </p:cNvPr>
            <p:cNvSpPr/>
            <p:nvPr/>
          </p:nvSpPr>
          <p:spPr>
            <a:xfrm>
              <a:off x="339608"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2" name="Freeform: Shape 635">
              <a:extLst>
                <a:ext uri="{FF2B5EF4-FFF2-40B4-BE49-F238E27FC236}">
                  <a16:creationId xmlns:a16="http://schemas.microsoft.com/office/drawing/2014/main" id="{04BE1A5E-DE42-6C45-925F-89D3D679E446}"/>
                </a:ext>
              </a:extLst>
            </p:cNvPr>
            <p:cNvSpPr/>
            <p:nvPr/>
          </p:nvSpPr>
          <p:spPr>
            <a:xfrm>
              <a:off x="339608"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3" name="Freeform: Shape 636">
              <a:extLst>
                <a:ext uri="{FF2B5EF4-FFF2-40B4-BE49-F238E27FC236}">
                  <a16:creationId xmlns:a16="http://schemas.microsoft.com/office/drawing/2014/main" id="{E0288557-590E-CE4A-9811-7D184C01C4EC}"/>
                </a:ext>
              </a:extLst>
            </p:cNvPr>
            <p:cNvSpPr/>
            <p:nvPr/>
          </p:nvSpPr>
          <p:spPr>
            <a:xfrm>
              <a:off x="339608"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4" name="Freeform: Shape 637">
              <a:extLst>
                <a:ext uri="{FF2B5EF4-FFF2-40B4-BE49-F238E27FC236}">
                  <a16:creationId xmlns:a16="http://schemas.microsoft.com/office/drawing/2014/main" id="{94787237-60FF-9940-8D15-C0D522665110}"/>
                </a:ext>
              </a:extLst>
            </p:cNvPr>
            <p:cNvSpPr/>
            <p:nvPr/>
          </p:nvSpPr>
          <p:spPr>
            <a:xfrm>
              <a:off x="339608"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5" name="Freeform: Shape 638">
              <a:extLst>
                <a:ext uri="{FF2B5EF4-FFF2-40B4-BE49-F238E27FC236}">
                  <a16:creationId xmlns:a16="http://schemas.microsoft.com/office/drawing/2014/main" id="{6872920A-8A6E-0F41-A65F-664C3B2A22BC}"/>
                </a:ext>
              </a:extLst>
            </p:cNvPr>
            <p:cNvSpPr/>
            <p:nvPr/>
          </p:nvSpPr>
          <p:spPr>
            <a:xfrm>
              <a:off x="339608"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6" name="Freeform: Shape 639">
              <a:extLst>
                <a:ext uri="{FF2B5EF4-FFF2-40B4-BE49-F238E27FC236}">
                  <a16:creationId xmlns:a16="http://schemas.microsoft.com/office/drawing/2014/main" id="{B5A8FEDB-DD06-4545-8AAB-A05C2649EF7A}"/>
                </a:ext>
              </a:extLst>
            </p:cNvPr>
            <p:cNvSpPr/>
            <p:nvPr/>
          </p:nvSpPr>
          <p:spPr>
            <a:xfrm>
              <a:off x="339608"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7" name="Freeform: Shape 640">
              <a:extLst>
                <a:ext uri="{FF2B5EF4-FFF2-40B4-BE49-F238E27FC236}">
                  <a16:creationId xmlns:a16="http://schemas.microsoft.com/office/drawing/2014/main" id="{0A703A7A-60BF-6249-91ED-A4256D05DB75}"/>
                </a:ext>
              </a:extLst>
            </p:cNvPr>
            <p:cNvSpPr/>
            <p:nvPr/>
          </p:nvSpPr>
          <p:spPr>
            <a:xfrm>
              <a:off x="339608"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8" name="Freeform: Shape 641">
              <a:extLst>
                <a:ext uri="{FF2B5EF4-FFF2-40B4-BE49-F238E27FC236}">
                  <a16:creationId xmlns:a16="http://schemas.microsoft.com/office/drawing/2014/main" id="{67B83B7A-6AA3-9344-965C-E501DF7C47F1}"/>
                </a:ext>
              </a:extLst>
            </p:cNvPr>
            <p:cNvSpPr/>
            <p:nvPr/>
          </p:nvSpPr>
          <p:spPr>
            <a:xfrm>
              <a:off x="339608"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9" name="Freeform: Shape 642">
              <a:extLst>
                <a:ext uri="{FF2B5EF4-FFF2-40B4-BE49-F238E27FC236}">
                  <a16:creationId xmlns:a16="http://schemas.microsoft.com/office/drawing/2014/main" id="{9BBB5CCF-BC2B-2D41-8918-60530023C1FA}"/>
                </a:ext>
              </a:extLst>
            </p:cNvPr>
            <p:cNvSpPr/>
            <p:nvPr/>
          </p:nvSpPr>
          <p:spPr>
            <a:xfrm>
              <a:off x="339608"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0" name="Freeform: Shape 643">
              <a:extLst>
                <a:ext uri="{FF2B5EF4-FFF2-40B4-BE49-F238E27FC236}">
                  <a16:creationId xmlns:a16="http://schemas.microsoft.com/office/drawing/2014/main" id="{C445F68B-D1D4-854F-B35F-21078634F10F}"/>
                </a:ext>
              </a:extLst>
            </p:cNvPr>
            <p:cNvSpPr/>
            <p:nvPr/>
          </p:nvSpPr>
          <p:spPr>
            <a:xfrm>
              <a:off x="339608"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1" name="Freeform: Shape 644">
              <a:extLst>
                <a:ext uri="{FF2B5EF4-FFF2-40B4-BE49-F238E27FC236}">
                  <a16:creationId xmlns:a16="http://schemas.microsoft.com/office/drawing/2014/main" id="{AF5F9FC7-4726-5248-8571-D9071E9E60AB}"/>
                </a:ext>
              </a:extLst>
            </p:cNvPr>
            <p:cNvSpPr/>
            <p:nvPr/>
          </p:nvSpPr>
          <p:spPr>
            <a:xfrm>
              <a:off x="339608"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2" name="Freeform: Shape 645">
              <a:extLst>
                <a:ext uri="{FF2B5EF4-FFF2-40B4-BE49-F238E27FC236}">
                  <a16:creationId xmlns:a16="http://schemas.microsoft.com/office/drawing/2014/main" id="{901DE3E1-EB56-4344-BE2A-73B88CB598A0}"/>
                </a:ext>
              </a:extLst>
            </p:cNvPr>
            <p:cNvSpPr/>
            <p:nvPr/>
          </p:nvSpPr>
          <p:spPr>
            <a:xfrm>
              <a:off x="339608"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3" name="Freeform: Shape 646">
              <a:extLst>
                <a:ext uri="{FF2B5EF4-FFF2-40B4-BE49-F238E27FC236}">
                  <a16:creationId xmlns:a16="http://schemas.microsoft.com/office/drawing/2014/main" id="{2BFF7C51-E64E-4240-81A0-C0BD35D88B54}"/>
                </a:ext>
              </a:extLst>
            </p:cNvPr>
            <p:cNvSpPr/>
            <p:nvPr/>
          </p:nvSpPr>
          <p:spPr>
            <a:xfrm>
              <a:off x="339608"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4" name="Freeform: Shape 647">
              <a:extLst>
                <a:ext uri="{FF2B5EF4-FFF2-40B4-BE49-F238E27FC236}">
                  <a16:creationId xmlns:a16="http://schemas.microsoft.com/office/drawing/2014/main" id="{7270BDDA-9993-7141-8564-B28747B5222D}"/>
                </a:ext>
              </a:extLst>
            </p:cNvPr>
            <p:cNvSpPr/>
            <p:nvPr/>
          </p:nvSpPr>
          <p:spPr>
            <a:xfrm>
              <a:off x="339608"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5" name="Freeform: Shape 648">
              <a:extLst>
                <a:ext uri="{FF2B5EF4-FFF2-40B4-BE49-F238E27FC236}">
                  <a16:creationId xmlns:a16="http://schemas.microsoft.com/office/drawing/2014/main" id="{F732422D-E410-B54D-B07A-F1D4E56D660E}"/>
                </a:ext>
              </a:extLst>
            </p:cNvPr>
            <p:cNvSpPr/>
            <p:nvPr/>
          </p:nvSpPr>
          <p:spPr>
            <a:xfrm>
              <a:off x="339608"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6" name="Freeform: Shape 649">
              <a:extLst>
                <a:ext uri="{FF2B5EF4-FFF2-40B4-BE49-F238E27FC236}">
                  <a16:creationId xmlns:a16="http://schemas.microsoft.com/office/drawing/2014/main" id="{028F28A3-8660-8147-ABC0-673CE8E60138}"/>
                </a:ext>
              </a:extLst>
            </p:cNvPr>
            <p:cNvSpPr/>
            <p:nvPr/>
          </p:nvSpPr>
          <p:spPr>
            <a:xfrm>
              <a:off x="339608"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7" name="Freeform: Shape 650">
              <a:extLst>
                <a:ext uri="{FF2B5EF4-FFF2-40B4-BE49-F238E27FC236}">
                  <a16:creationId xmlns:a16="http://schemas.microsoft.com/office/drawing/2014/main" id="{4911847B-9A7A-A249-AA4C-00F2D07EF220}"/>
                </a:ext>
              </a:extLst>
            </p:cNvPr>
            <p:cNvSpPr/>
            <p:nvPr/>
          </p:nvSpPr>
          <p:spPr>
            <a:xfrm>
              <a:off x="339608"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8" name="Freeform: Shape 651">
              <a:extLst>
                <a:ext uri="{FF2B5EF4-FFF2-40B4-BE49-F238E27FC236}">
                  <a16:creationId xmlns:a16="http://schemas.microsoft.com/office/drawing/2014/main" id="{D5653B9B-AC38-4B4E-8A09-C0D1944923E5}"/>
                </a:ext>
              </a:extLst>
            </p:cNvPr>
            <p:cNvSpPr/>
            <p:nvPr/>
          </p:nvSpPr>
          <p:spPr>
            <a:xfrm>
              <a:off x="339608"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grpSp>
    </p:spTree>
    <p:extLst>
      <p:ext uri="{BB962C8B-B14F-4D97-AF65-F5344CB8AC3E}">
        <p14:creationId xmlns:p14="http://schemas.microsoft.com/office/powerpoint/2010/main" val="210795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gs>
            <a:gs pos="100000">
              <a:schemeClr val="accent2"/>
            </a:gs>
          </a:gsLst>
          <a:lin ang="2700000" scaled="0"/>
          <a:tileRect/>
        </a:gradFill>
        <a:effectLst/>
      </p:bgPr>
    </p:bg>
    <p:spTree>
      <p:nvGrpSpPr>
        <p:cNvPr id="1" name=""/>
        <p:cNvGrpSpPr/>
        <p:nvPr/>
      </p:nvGrpSpPr>
      <p:grpSpPr>
        <a:xfrm>
          <a:off x="0" y="0"/>
          <a:ext cx="0" cy="0"/>
          <a:chOff x="0" y="0"/>
          <a:chExt cx="0" cy="0"/>
        </a:xfrm>
      </p:grpSpPr>
      <p:grpSp>
        <p:nvGrpSpPr>
          <p:cNvPr id="8" name="Graphic 13">
            <a:extLst>
              <a:ext uri="{FF2B5EF4-FFF2-40B4-BE49-F238E27FC236}">
                <a16:creationId xmlns:a16="http://schemas.microsoft.com/office/drawing/2014/main" id="{0C92A0E3-6AAB-4945-8359-F35FA5263828}"/>
              </a:ext>
            </a:extLst>
          </p:cNvPr>
          <p:cNvGrpSpPr/>
          <p:nvPr userDrawn="1"/>
        </p:nvGrpSpPr>
        <p:grpSpPr>
          <a:xfrm>
            <a:off x="76200" y="128253"/>
            <a:ext cx="8468147" cy="5144172"/>
            <a:chOff x="339608" y="0"/>
            <a:chExt cx="8468147" cy="5144172"/>
          </a:xfrm>
          <a:solidFill>
            <a:srgbClr val="FFFFFF">
              <a:alpha val="16000"/>
            </a:srgbClr>
          </a:solidFill>
        </p:grpSpPr>
        <p:sp>
          <p:nvSpPr>
            <p:cNvPr id="9" name="Freeform: Shape 9">
              <a:extLst>
                <a:ext uri="{FF2B5EF4-FFF2-40B4-BE49-F238E27FC236}">
                  <a16:creationId xmlns:a16="http://schemas.microsoft.com/office/drawing/2014/main" id="{E2E34B0B-5AB5-2148-93AD-7213085EBFB6}"/>
                </a:ext>
              </a:extLst>
            </p:cNvPr>
            <p:cNvSpPr/>
            <p:nvPr/>
          </p:nvSpPr>
          <p:spPr>
            <a:xfrm>
              <a:off x="8771420" y="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0" name="Freeform: Shape 12">
              <a:extLst>
                <a:ext uri="{FF2B5EF4-FFF2-40B4-BE49-F238E27FC236}">
                  <a16:creationId xmlns:a16="http://schemas.microsoft.com/office/drawing/2014/main" id="{19859BB2-49AF-B046-86F6-3C8402BAF68E}"/>
                </a:ext>
              </a:extLst>
            </p:cNvPr>
            <p:cNvSpPr/>
            <p:nvPr/>
          </p:nvSpPr>
          <p:spPr>
            <a:xfrm>
              <a:off x="8771420" y="2689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1" name="Freeform: Shape 14">
              <a:extLst>
                <a:ext uri="{FF2B5EF4-FFF2-40B4-BE49-F238E27FC236}">
                  <a16:creationId xmlns:a16="http://schemas.microsoft.com/office/drawing/2014/main" id="{2F773FF8-5496-9046-B7FA-DAB70BEEDA2E}"/>
                </a:ext>
              </a:extLst>
            </p:cNvPr>
            <p:cNvSpPr/>
            <p:nvPr/>
          </p:nvSpPr>
          <p:spPr>
            <a:xfrm>
              <a:off x="8771420" y="53721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2" name="Freeform: Shape 15">
              <a:extLst>
                <a:ext uri="{FF2B5EF4-FFF2-40B4-BE49-F238E27FC236}">
                  <a16:creationId xmlns:a16="http://schemas.microsoft.com/office/drawing/2014/main" id="{0FC046B7-5532-6644-9207-E385F8F7F76D}"/>
                </a:ext>
              </a:extLst>
            </p:cNvPr>
            <p:cNvSpPr/>
            <p:nvPr/>
          </p:nvSpPr>
          <p:spPr>
            <a:xfrm>
              <a:off x="8771420" y="80615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3" name="Freeform: Shape 16">
              <a:extLst>
                <a:ext uri="{FF2B5EF4-FFF2-40B4-BE49-F238E27FC236}">
                  <a16:creationId xmlns:a16="http://schemas.microsoft.com/office/drawing/2014/main" id="{8DB4530F-FD1B-9341-B21C-EBB1E3FD96E7}"/>
                </a:ext>
              </a:extLst>
            </p:cNvPr>
            <p:cNvSpPr/>
            <p:nvPr/>
          </p:nvSpPr>
          <p:spPr>
            <a:xfrm>
              <a:off x="8771420" y="107509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4" name="Freeform: Shape 17">
              <a:extLst>
                <a:ext uri="{FF2B5EF4-FFF2-40B4-BE49-F238E27FC236}">
                  <a16:creationId xmlns:a16="http://schemas.microsoft.com/office/drawing/2014/main" id="{C0A8B043-858E-0143-9815-E37CD6090F23}"/>
                </a:ext>
              </a:extLst>
            </p:cNvPr>
            <p:cNvSpPr/>
            <p:nvPr/>
          </p:nvSpPr>
          <p:spPr>
            <a:xfrm>
              <a:off x="8771420" y="1344033"/>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5" name="Freeform: Shape 18">
              <a:extLst>
                <a:ext uri="{FF2B5EF4-FFF2-40B4-BE49-F238E27FC236}">
                  <a16:creationId xmlns:a16="http://schemas.microsoft.com/office/drawing/2014/main" id="{AF0953E9-08AE-DC48-AC21-EE30DDD4CC8B}"/>
                </a:ext>
              </a:extLst>
            </p:cNvPr>
            <p:cNvSpPr/>
            <p:nvPr/>
          </p:nvSpPr>
          <p:spPr>
            <a:xfrm>
              <a:off x="8771420" y="161297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6" name="Freeform: Shape 19">
              <a:extLst>
                <a:ext uri="{FF2B5EF4-FFF2-40B4-BE49-F238E27FC236}">
                  <a16:creationId xmlns:a16="http://schemas.microsoft.com/office/drawing/2014/main" id="{9E149366-8E59-9F48-96C6-8DDEA5E1262B}"/>
                </a:ext>
              </a:extLst>
            </p:cNvPr>
            <p:cNvSpPr/>
            <p:nvPr/>
          </p:nvSpPr>
          <p:spPr>
            <a:xfrm>
              <a:off x="8771420" y="188191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7" name="Freeform: Shape 20">
              <a:extLst>
                <a:ext uri="{FF2B5EF4-FFF2-40B4-BE49-F238E27FC236}">
                  <a16:creationId xmlns:a16="http://schemas.microsoft.com/office/drawing/2014/main" id="{5EB0DFB4-EADC-0F4E-B57E-AF0FE620C349}"/>
                </a:ext>
              </a:extLst>
            </p:cNvPr>
            <p:cNvSpPr/>
            <p:nvPr/>
          </p:nvSpPr>
          <p:spPr>
            <a:xfrm>
              <a:off x="8771420" y="215085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8" name="Freeform: Shape 21">
              <a:extLst>
                <a:ext uri="{FF2B5EF4-FFF2-40B4-BE49-F238E27FC236}">
                  <a16:creationId xmlns:a16="http://schemas.microsoft.com/office/drawing/2014/main" id="{0BF3B19F-2038-0B43-A6B8-E66470DEC182}"/>
                </a:ext>
              </a:extLst>
            </p:cNvPr>
            <p:cNvSpPr/>
            <p:nvPr/>
          </p:nvSpPr>
          <p:spPr>
            <a:xfrm>
              <a:off x="8771420" y="241912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19" name="Freeform: Shape 22">
              <a:extLst>
                <a:ext uri="{FF2B5EF4-FFF2-40B4-BE49-F238E27FC236}">
                  <a16:creationId xmlns:a16="http://schemas.microsoft.com/office/drawing/2014/main" id="{6AE9E33B-F671-054C-9C73-508B5D40ADA0}"/>
                </a:ext>
              </a:extLst>
            </p:cNvPr>
            <p:cNvSpPr/>
            <p:nvPr/>
          </p:nvSpPr>
          <p:spPr>
            <a:xfrm>
              <a:off x="8771420" y="268806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0" name="Freeform: Shape 23">
              <a:extLst>
                <a:ext uri="{FF2B5EF4-FFF2-40B4-BE49-F238E27FC236}">
                  <a16:creationId xmlns:a16="http://schemas.microsoft.com/office/drawing/2014/main" id="{3A026088-F400-B246-A5D8-A6BE35F535DE}"/>
                </a:ext>
              </a:extLst>
            </p:cNvPr>
            <p:cNvSpPr/>
            <p:nvPr/>
          </p:nvSpPr>
          <p:spPr>
            <a:xfrm>
              <a:off x="8771420" y="2957008"/>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1" name="Freeform: Shape 24">
              <a:extLst>
                <a:ext uri="{FF2B5EF4-FFF2-40B4-BE49-F238E27FC236}">
                  <a16:creationId xmlns:a16="http://schemas.microsoft.com/office/drawing/2014/main" id="{EE6EA634-1CDD-FC44-B1A6-3A6632A63B56}"/>
                </a:ext>
              </a:extLst>
            </p:cNvPr>
            <p:cNvSpPr/>
            <p:nvPr/>
          </p:nvSpPr>
          <p:spPr>
            <a:xfrm>
              <a:off x="8771420" y="3225949"/>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22" name="Freeform: Shape 25">
              <a:extLst>
                <a:ext uri="{FF2B5EF4-FFF2-40B4-BE49-F238E27FC236}">
                  <a16:creationId xmlns:a16="http://schemas.microsoft.com/office/drawing/2014/main" id="{A4A7B781-9569-0C43-8BE5-A951CBD05980}"/>
                </a:ext>
              </a:extLst>
            </p:cNvPr>
            <p:cNvSpPr/>
            <p:nvPr/>
          </p:nvSpPr>
          <p:spPr>
            <a:xfrm>
              <a:off x="8771420" y="349489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3" name="Freeform: Shape 26">
              <a:extLst>
                <a:ext uri="{FF2B5EF4-FFF2-40B4-BE49-F238E27FC236}">
                  <a16:creationId xmlns:a16="http://schemas.microsoft.com/office/drawing/2014/main" id="{2A76E9C8-7FD9-2E4A-BF65-A08D0F31129C}"/>
                </a:ext>
              </a:extLst>
            </p:cNvPr>
            <p:cNvSpPr/>
            <p:nvPr/>
          </p:nvSpPr>
          <p:spPr>
            <a:xfrm>
              <a:off x="8771420" y="376383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4" name="Freeform: Shape 27">
              <a:extLst>
                <a:ext uri="{FF2B5EF4-FFF2-40B4-BE49-F238E27FC236}">
                  <a16:creationId xmlns:a16="http://schemas.microsoft.com/office/drawing/2014/main" id="{39C01DDD-2D62-3246-9BFC-ECFB2A09EA86}"/>
                </a:ext>
              </a:extLst>
            </p:cNvPr>
            <p:cNvSpPr/>
            <p:nvPr/>
          </p:nvSpPr>
          <p:spPr>
            <a:xfrm>
              <a:off x="8771420" y="403210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5" name="Freeform: Shape 28">
              <a:extLst>
                <a:ext uri="{FF2B5EF4-FFF2-40B4-BE49-F238E27FC236}">
                  <a16:creationId xmlns:a16="http://schemas.microsoft.com/office/drawing/2014/main" id="{0FF26AC7-AB00-F945-8A83-ED2652FABC72}"/>
                </a:ext>
              </a:extLst>
            </p:cNvPr>
            <p:cNvSpPr/>
            <p:nvPr/>
          </p:nvSpPr>
          <p:spPr>
            <a:xfrm>
              <a:off x="8771420" y="43010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6" name="Freeform: Shape 29">
              <a:extLst>
                <a:ext uri="{FF2B5EF4-FFF2-40B4-BE49-F238E27FC236}">
                  <a16:creationId xmlns:a16="http://schemas.microsoft.com/office/drawing/2014/main" id="{067512C0-52ED-114D-AE66-922AE0968661}"/>
                </a:ext>
              </a:extLst>
            </p:cNvPr>
            <p:cNvSpPr/>
            <p:nvPr/>
          </p:nvSpPr>
          <p:spPr>
            <a:xfrm>
              <a:off x="8771420" y="456998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7" name="Freeform: Shape 30">
              <a:extLst>
                <a:ext uri="{FF2B5EF4-FFF2-40B4-BE49-F238E27FC236}">
                  <a16:creationId xmlns:a16="http://schemas.microsoft.com/office/drawing/2014/main" id="{02BA6ECF-940E-8B47-ADE8-A459181702B5}"/>
                </a:ext>
              </a:extLst>
            </p:cNvPr>
            <p:cNvSpPr/>
            <p:nvPr/>
          </p:nvSpPr>
          <p:spPr>
            <a:xfrm>
              <a:off x="8771420" y="483892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8" name="Freeform: Shape 31">
              <a:extLst>
                <a:ext uri="{FF2B5EF4-FFF2-40B4-BE49-F238E27FC236}">
                  <a16:creationId xmlns:a16="http://schemas.microsoft.com/office/drawing/2014/main" id="{CAA4E1F0-945E-A942-A756-E9067DAB8E4C}"/>
                </a:ext>
              </a:extLst>
            </p:cNvPr>
            <p:cNvSpPr/>
            <p:nvPr/>
          </p:nvSpPr>
          <p:spPr>
            <a:xfrm>
              <a:off x="8771420" y="510786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29" name="Freeform: Shape 32">
              <a:extLst>
                <a:ext uri="{FF2B5EF4-FFF2-40B4-BE49-F238E27FC236}">
                  <a16:creationId xmlns:a16="http://schemas.microsoft.com/office/drawing/2014/main" id="{9A973DB9-0711-4943-8D76-895C11AC2898}"/>
                </a:ext>
              </a:extLst>
            </p:cNvPr>
            <p:cNvSpPr/>
            <p:nvPr/>
          </p:nvSpPr>
          <p:spPr>
            <a:xfrm>
              <a:off x="8498905" y="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0" name="Freeform: Shape 33">
              <a:extLst>
                <a:ext uri="{FF2B5EF4-FFF2-40B4-BE49-F238E27FC236}">
                  <a16:creationId xmlns:a16="http://schemas.microsoft.com/office/drawing/2014/main" id="{9C816BF4-7458-6C4A-8543-62F49D68926C}"/>
                </a:ext>
              </a:extLst>
            </p:cNvPr>
            <p:cNvSpPr/>
            <p:nvPr/>
          </p:nvSpPr>
          <p:spPr>
            <a:xfrm>
              <a:off x="8498905" y="2689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1" name="Freeform: Shape 34">
              <a:extLst>
                <a:ext uri="{FF2B5EF4-FFF2-40B4-BE49-F238E27FC236}">
                  <a16:creationId xmlns:a16="http://schemas.microsoft.com/office/drawing/2014/main" id="{3CFEDA05-9C80-0D48-B11F-C3F4A198AE6B}"/>
                </a:ext>
              </a:extLst>
            </p:cNvPr>
            <p:cNvSpPr/>
            <p:nvPr/>
          </p:nvSpPr>
          <p:spPr>
            <a:xfrm>
              <a:off x="8498905" y="53721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2" name="Freeform: Shape 35">
              <a:extLst>
                <a:ext uri="{FF2B5EF4-FFF2-40B4-BE49-F238E27FC236}">
                  <a16:creationId xmlns:a16="http://schemas.microsoft.com/office/drawing/2014/main" id="{E2FBCFB7-1C1E-724D-9E87-E6402313B0BF}"/>
                </a:ext>
              </a:extLst>
            </p:cNvPr>
            <p:cNvSpPr/>
            <p:nvPr/>
          </p:nvSpPr>
          <p:spPr>
            <a:xfrm>
              <a:off x="8498905" y="80615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3" name="Freeform: Shape 36">
              <a:extLst>
                <a:ext uri="{FF2B5EF4-FFF2-40B4-BE49-F238E27FC236}">
                  <a16:creationId xmlns:a16="http://schemas.microsoft.com/office/drawing/2014/main" id="{8A69A09D-590A-414B-839C-205F8DDD0737}"/>
                </a:ext>
              </a:extLst>
            </p:cNvPr>
            <p:cNvSpPr/>
            <p:nvPr/>
          </p:nvSpPr>
          <p:spPr>
            <a:xfrm>
              <a:off x="8498905" y="107509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4" name="Freeform: Shape 37">
              <a:extLst>
                <a:ext uri="{FF2B5EF4-FFF2-40B4-BE49-F238E27FC236}">
                  <a16:creationId xmlns:a16="http://schemas.microsoft.com/office/drawing/2014/main" id="{56F63945-7ED3-F946-81DA-3076B2AF038F}"/>
                </a:ext>
              </a:extLst>
            </p:cNvPr>
            <p:cNvSpPr/>
            <p:nvPr/>
          </p:nvSpPr>
          <p:spPr>
            <a:xfrm>
              <a:off x="8498905" y="1344033"/>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5" name="Freeform: Shape 38">
              <a:extLst>
                <a:ext uri="{FF2B5EF4-FFF2-40B4-BE49-F238E27FC236}">
                  <a16:creationId xmlns:a16="http://schemas.microsoft.com/office/drawing/2014/main" id="{425E22CE-4743-AF46-8DB5-1EFA0063188D}"/>
                </a:ext>
              </a:extLst>
            </p:cNvPr>
            <p:cNvSpPr/>
            <p:nvPr/>
          </p:nvSpPr>
          <p:spPr>
            <a:xfrm>
              <a:off x="8498905" y="161297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79"/>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6" name="Freeform: Shape 39">
              <a:extLst>
                <a:ext uri="{FF2B5EF4-FFF2-40B4-BE49-F238E27FC236}">
                  <a16:creationId xmlns:a16="http://schemas.microsoft.com/office/drawing/2014/main" id="{F02D8994-A871-BB41-9B44-824641978596}"/>
                </a:ext>
              </a:extLst>
            </p:cNvPr>
            <p:cNvSpPr/>
            <p:nvPr/>
          </p:nvSpPr>
          <p:spPr>
            <a:xfrm>
              <a:off x="8498905" y="188191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7" name="Freeform: Shape 40">
              <a:extLst>
                <a:ext uri="{FF2B5EF4-FFF2-40B4-BE49-F238E27FC236}">
                  <a16:creationId xmlns:a16="http://schemas.microsoft.com/office/drawing/2014/main" id="{18F8BEFF-E658-E940-8F6D-E4A9C38FC4E5}"/>
                </a:ext>
              </a:extLst>
            </p:cNvPr>
            <p:cNvSpPr/>
            <p:nvPr/>
          </p:nvSpPr>
          <p:spPr>
            <a:xfrm>
              <a:off x="8498905" y="215085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8" name="Freeform: Shape 41">
              <a:extLst>
                <a:ext uri="{FF2B5EF4-FFF2-40B4-BE49-F238E27FC236}">
                  <a16:creationId xmlns:a16="http://schemas.microsoft.com/office/drawing/2014/main" id="{42F1E438-E71F-5743-B1B0-562372AF4ABA}"/>
                </a:ext>
              </a:extLst>
            </p:cNvPr>
            <p:cNvSpPr/>
            <p:nvPr/>
          </p:nvSpPr>
          <p:spPr>
            <a:xfrm>
              <a:off x="8498905" y="241912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39" name="Freeform: Shape 42">
              <a:extLst>
                <a:ext uri="{FF2B5EF4-FFF2-40B4-BE49-F238E27FC236}">
                  <a16:creationId xmlns:a16="http://schemas.microsoft.com/office/drawing/2014/main" id="{BCDA92D1-F4E0-F248-BFD2-46816771396E}"/>
                </a:ext>
              </a:extLst>
            </p:cNvPr>
            <p:cNvSpPr/>
            <p:nvPr/>
          </p:nvSpPr>
          <p:spPr>
            <a:xfrm>
              <a:off x="8498905" y="2688067"/>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0" name="Freeform: Shape 43">
              <a:extLst>
                <a:ext uri="{FF2B5EF4-FFF2-40B4-BE49-F238E27FC236}">
                  <a16:creationId xmlns:a16="http://schemas.microsoft.com/office/drawing/2014/main" id="{D791C63C-1CA6-B54B-9284-9DE519084544}"/>
                </a:ext>
              </a:extLst>
            </p:cNvPr>
            <p:cNvSpPr/>
            <p:nvPr/>
          </p:nvSpPr>
          <p:spPr>
            <a:xfrm>
              <a:off x="8498905" y="2957008"/>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1" name="Freeform: Shape 44">
              <a:extLst>
                <a:ext uri="{FF2B5EF4-FFF2-40B4-BE49-F238E27FC236}">
                  <a16:creationId xmlns:a16="http://schemas.microsoft.com/office/drawing/2014/main" id="{9E779FA3-B075-A143-A60D-B5AF9F08CB97}"/>
                </a:ext>
              </a:extLst>
            </p:cNvPr>
            <p:cNvSpPr/>
            <p:nvPr/>
          </p:nvSpPr>
          <p:spPr>
            <a:xfrm>
              <a:off x="8498905" y="3225949"/>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1" y="28180"/>
                    <a:pt x="1" y="18154"/>
                  </a:cubicBezTo>
                  <a:cubicBezTo>
                    <a:pt x="1"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42" name="Freeform: Shape 45">
              <a:extLst>
                <a:ext uri="{FF2B5EF4-FFF2-40B4-BE49-F238E27FC236}">
                  <a16:creationId xmlns:a16="http://schemas.microsoft.com/office/drawing/2014/main" id="{56AC48CC-AAC0-0F42-AB5E-7457288EDD46}"/>
                </a:ext>
              </a:extLst>
            </p:cNvPr>
            <p:cNvSpPr/>
            <p:nvPr/>
          </p:nvSpPr>
          <p:spPr>
            <a:xfrm>
              <a:off x="8498905" y="349489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3" name="Freeform: Shape 46">
              <a:extLst>
                <a:ext uri="{FF2B5EF4-FFF2-40B4-BE49-F238E27FC236}">
                  <a16:creationId xmlns:a16="http://schemas.microsoft.com/office/drawing/2014/main" id="{6A04CA28-9C52-BB47-B8EF-61D4D117D214}"/>
                </a:ext>
              </a:extLst>
            </p:cNvPr>
            <p:cNvSpPr/>
            <p:nvPr/>
          </p:nvSpPr>
          <p:spPr>
            <a:xfrm>
              <a:off x="8498905" y="376383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4" name="Freeform: Shape 47">
              <a:extLst>
                <a:ext uri="{FF2B5EF4-FFF2-40B4-BE49-F238E27FC236}">
                  <a16:creationId xmlns:a16="http://schemas.microsoft.com/office/drawing/2014/main" id="{07EB5443-6332-3045-AAA7-4144591D8314}"/>
                </a:ext>
              </a:extLst>
            </p:cNvPr>
            <p:cNvSpPr/>
            <p:nvPr/>
          </p:nvSpPr>
          <p:spPr>
            <a:xfrm>
              <a:off x="8498905" y="4032100"/>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5" name="Freeform: Shape 48">
              <a:extLst>
                <a:ext uri="{FF2B5EF4-FFF2-40B4-BE49-F238E27FC236}">
                  <a16:creationId xmlns:a16="http://schemas.microsoft.com/office/drawing/2014/main" id="{C7069987-8AA0-D040-904E-7AABCA5D81F2}"/>
                </a:ext>
              </a:extLst>
            </p:cNvPr>
            <p:cNvSpPr/>
            <p:nvPr/>
          </p:nvSpPr>
          <p:spPr>
            <a:xfrm>
              <a:off x="8498905" y="4301041"/>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6" name="Freeform: Shape 49">
              <a:extLst>
                <a:ext uri="{FF2B5EF4-FFF2-40B4-BE49-F238E27FC236}">
                  <a16:creationId xmlns:a16="http://schemas.microsoft.com/office/drawing/2014/main" id="{575EE2B6-E535-8E4A-9EC3-91805414A44A}"/>
                </a:ext>
              </a:extLst>
            </p:cNvPr>
            <p:cNvSpPr/>
            <p:nvPr/>
          </p:nvSpPr>
          <p:spPr>
            <a:xfrm>
              <a:off x="8498905" y="4569982"/>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7" name="Freeform: Shape 50">
              <a:extLst>
                <a:ext uri="{FF2B5EF4-FFF2-40B4-BE49-F238E27FC236}">
                  <a16:creationId xmlns:a16="http://schemas.microsoft.com/office/drawing/2014/main" id="{41692F2F-9D36-454F-9164-D2759806230E}"/>
                </a:ext>
              </a:extLst>
            </p:cNvPr>
            <p:cNvSpPr/>
            <p:nvPr/>
          </p:nvSpPr>
          <p:spPr>
            <a:xfrm>
              <a:off x="8498905" y="4838924"/>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8" name="Freeform: Shape 51">
              <a:extLst>
                <a:ext uri="{FF2B5EF4-FFF2-40B4-BE49-F238E27FC236}">
                  <a16:creationId xmlns:a16="http://schemas.microsoft.com/office/drawing/2014/main" id="{86B8E120-87F7-3E4C-8147-27DF754376DE}"/>
                </a:ext>
              </a:extLst>
            </p:cNvPr>
            <p:cNvSpPr/>
            <p:nvPr/>
          </p:nvSpPr>
          <p:spPr>
            <a:xfrm>
              <a:off x="8498905" y="5107865"/>
              <a:ext cx="36335" cy="36307"/>
            </a:xfrm>
            <a:custGeom>
              <a:avLst/>
              <a:gdLst>
                <a:gd name="connsiteX0" fmla="*/ 36335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1" y="28180"/>
                    <a:pt x="1" y="18154"/>
                  </a:cubicBezTo>
                  <a:cubicBezTo>
                    <a:pt x="1"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49" name="Freeform: Shape 52">
              <a:extLst>
                <a:ext uri="{FF2B5EF4-FFF2-40B4-BE49-F238E27FC236}">
                  <a16:creationId xmlns:a16="http://schemas.microsoft.com/office/drawing/2014/main" id="{80A0EFF9-7053-0D4A-924C-0AD94FACF973}"/>
                </a:ext>
              </a:extLst>
            </p:cNvPr>
            <p:cNvSpPr/>
            <p:nvPr/>
          </p:nvSpPr>
          <p:spPr>
            <a:xfrm>
              <a:off x="822706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0" name="Freeform: Shape 53">
              <a:extLst>
                <a:ext uri="{FF2B5EF4-FFF2-40B4-BE49-F238E27FC236}">
                  <a16:creationId xmlns:a16="http://schemas.microsoft.com/office/drawing/2014/main" id="{E7AC4540-54A8-0543-9156-C8234FE7587B}"/>
                </a:ext>
              </a:extLst>
            </p:cNvPr>
            <p:cNvSpPr/>
            <p:nvPr/>
          </p:nvSpPr>
          <p:spPr>
            <a:xfrm>
              <a:off x="822706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1" name="Freeform: Shape 54">
              <a:extLst>
                <a:ext uri="{FF2B5EF4-FFF2-40B4-BE49-F238E27FC236}">
                  <a16:creationId xmlns:a16="http://schemas.microsoft.com/office/drawing/2014/main" id="{9478D34F-EE7E-C74D-9A4E-4C65752F60A7}"/>
                </a:ext>
              </a:extLst>
            </p:cNvPr>
            <p:cNvSpPr/>
            <p:nvPr/>
          </p:nvSpPr>
          <p:spPr>
            <a:xfrm>
              <a:off x="822706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2" name="Freeform: Shape 55">
              <a:extLst>
                <a:ext uri="{FF2B5EF4-FFF2-40B4-BE49-F238E27FC236}">
                  <a16:creationId xmlns:a16="http://schemas.microsoft.com/office/drawing/2014/main" id="{A280C47C-CAB2-9D46-A6CA-1E29079D4F63}"/>
                </a:ext>
              </a:extLst>
            </p:cNvPr>
            <p:cNvSpPr/>
            <p:nvPr/>
          </p:nvSpPr>
          <p:spPr>
            <a:xfrm>
              <a:off x="822706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3" name="Freeform: Shape 56">
              <a:extLst>
                <a:ext uri="{FF2B5EF4-FFF2-40B4-BE49-F238E27FC236}">
                  <a16:creationId xmlns:a16="http://schemas.microsoft.com/office/drawing/2014/main" id="{95D0B2AB-25BB-7945-B313-B77DACD64A56}"/>
                </a:ext>
              </a:extLst>
            </p:cNvPr>
            <p:cNvSpPr/>
            <p:nvPr/>
          </p:nvSpPr>
          <p:spPr>
            <a:xfrm>
              <a:off x="822706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4" name="Freeform: Shape 57">
              <a:extLst>
                <a:ext uri="{FF2B5EF4-FFF2-40B4-BE49-F238E27FC236}">
                  <a16:creationId xmlns:a16="http://schemas.microsoft.com/office/drawing/2014/main" id="{7AA4DFCE-710C-9C46-A476-F5FA5891DA5F}"/>
                </a:ext>
              </a:extLst>
            </p:cNvPr>
            <p:cNvSpPr/>
            <p:nvPr/>
          </p:nvSpPr>
          <p:spPr>
            <a:xfrm>
              <a:off x="822706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5" name="Freeform: Shape 58">
              <a:extLst>
                <a:ext uri="{FF2B5EF4-FFF2-40B4-BE49-F238E27FC236}">
                  <a16:creationId xmlns:a16="http://schemas.microsoft.com/office/drawing/2014/main" id="{37E95448-1D26-8845-BB19-018C63EC2D96}"/>
                </a:ext>
              </a:extLst>
            </p:cNvPr>
            <p:cNvSpPr/>
            <p:nvPr/>
          </p:nvSpPr>
          <p:spPr>
            <a:xfrm>
              <a:off x="822706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6" name="Freeform: Shape 59">
              <a:extLst>
                <a:ext uri="{FF2B5EF4-FFF2-40B4-BE49-F238E27FC236}">
                  <a16:creationId xmlns:a16="http://schemas.microsoft.com/office/drawing/2014/main" id="{3C7784CC-7A0A-2541-95C8-6F9135642884}"/>
                </a:ext>
              </a:extLst>
            </p:cNvPr>
            <p:cNvSpPr/>
            <p:nvPr/>
          </p:nvSpPr>
          <p:spPr>
            <a:xfrm>
              <a:off x="822706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7" name="Freeform: Shape 60">
              <a:extLst>
                <a:ext uri="{FF2B5EF4-FFF2-40B4-BE49-F238E27FC236}">
                  <a16:creationId xmlns:a16="http://schemas.microsoft.com/office/drawing/2014/main" id="{DC9D472D-4DD1-4643-87F0-0B5C4F90359D}"/>
                </a:ext>
              </a:extLst>
            </p:cNvPr>
            <p:cNvSpPr/>
            <p:nvPr/>
          </p:nvSpPr>
          <p:spPr>
            <a:xfrm>
              <a:off x="822706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8" name="Freeform: Shape 61">
              <a:extLst>
                <a:ext uri="{FF2B5EF4-FFF2-40B4-BE49-F238E27FC236}">
                  <a16:creationId xmlns:a16="http://schemas.microsoft.com/office/drawing/2014/main" id="{1F02D30A-39AC-AE4C-9A63-CEED2FBC3C2B}"/>
                </a:ext>
              </a:extLst>
            </p:cNvPr>
            <p:cNvSpPr/>
            <p:nvPr/>
          </p:nvSpPr>
          <p:spPr>
            <a:xfrm>
              <a:off x="822706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59" name="Freeform: Shape 62">
              <a:extLst>
                <a:ext uri="{FF2B5EF4-FFF2-40B4-BE49-F238E27FC236}">
                  <a16:creationId xmlns:a16="http://schemas.microsoft.com/office/drawing/2014/main" id="{1CF3B11C-5A04-5B44-8928-0808415534EA}"/>
                </a:ext>
              </a:extLst>
            </p:cNvPr>
            <p:cNvSpPr/>
            <p:nvPr/>
          </p:nvSpPr>
          <p:spPr>
            <a:xfrm>
              <a:off x="822706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0" name="Freeform: Shape 63">
              <a:extLst>
                <a:ext uri="{FF2B5EF4-FFF2-40B4-BE49-F238E27FC236}">
                  <a16:creationId xmlns:a16="http://schemas.microsoft.com/office/drawing/2014/main" id="{A5DECA0D-1945-0346-A3F2-B7360EA2A031}"/>
                </a:ext>
              </a:extLst>
            </p:cNvPr>
            <p:cNvSpPr/>
            <p:nvPr/>
          </p:nvSpPr>
          <p:spPr>
            <a:xfrm>
              <a:off x="822706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1" name="Freeform: Shape 64">
              <a:extLst>
                <a:ext uri="{FF2B5EF4-FFF2-40B4-BE49-F238E27FC236}">
                  <a16:creationId xmlns:a16="http://schemas.microsoft.com/office/drawing/2014/main" id="{982DCE28-48E9-1043-AD02-627DB10F0C28}"/>
                </a:ext>
              </a:extLst>
            </p:cNvPr>
            <p:cNvSpPr/>
            <p:nvPr/>
          </p:nvSpPr>
          <p:spPr>
            <a:xfrm>
              <a:off x="822706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5"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62" name="Freeform: Shape 65">
              <a:extLst>
                <a:ext uri="{FF2B5EF4-FFF2-40B4-BE49-F238E27FC236}">
                  <a16:creationId xmlns:a16="http://schemas.microsoft.com/office/drawing/2014/main" id="{D8AA4234-769E-3246-A754-DD795B260948}"/>
                </a:ext>
              </a:extLst>
            </p:cNvPr>
            <p:cNvSpPr/>
            <p:nvPr/>
          </p:nvSpPr>
          <p:spPr>
            <a:xfrm>
              <a:off x="822706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3" name="Freeform: Shape 66">
              <a:extLst>
                <a:ext uri="{FF2B5EF4-FFF2-40B4-BE49-F238E27FC236}">
                  <a16:creationId xmlns:a16="http://schemas.microsoft.com/office/drawing/2014/main" id="{84E6E2E0-2AD5-0E4B-963B-26A22D705614}"/>
                </a:ext>
              </a:extLst>
            </p:cNvPr>
            <p:cNvSpPr/>
            <p:nvPr/>
          </p:nvSpPr>
          <p:spPr>
            <a:xfrm>
              <a:off x="822706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4" name="Freeform: Shape 67">
              <a:extLst>
                <a:ext uri="{FF2B5EF4-FFF2-40B4-BE49-F238E27FC236}">
                  <a16:creationId xmlns:a16="http://schemas.microsoft.com/office/drawing/2014/main" id="{EDDECCB7-9A25-E044-80F4-95084D3C4FC6}"/>
                </a:ext>
              </a:extLst>
            </p:cNvPr>
            <p:cNvSpPr/>
            <p:nvPr/>
          </p:nvSpPr>
          <p:spPr>
            <a:xfrm>
              <a:off x="822706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5" name="Freeform: Shape 68">
              <a:extLst>
                <a:ext uri="{FF2B5EF4-FFF2-40B4-BE49-F238E27FC236}">
                  <a16:creationId xmlns:a16="http://schemas.microsoft.com/office/drawing/2014/main" id="{EE0306D8-277F-024F-943A-7C51060E3FA6}"/>
                </a:ext>
              </a:extLst>
            </p:cNvPr>
            <p:cNvSpPr/>
            <p:nvPr/>
          </p:nvSpPr>
          <p:spPr>
            <a:xfrm>
              <a:off x="822706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6" name="Freeform: Shape 69">
              <a:extLst>
                <a:ext uri="{FF2B5EF4-FFF2-40B4-BE49-F238E27FC236}">
                  <a16:creationId xmlns:a16="http://schemas.microsoft.com/office/drawing/2014/main" id="{9FE47BF9-F48A-C747-B920-BEA04F9E68D2}"/>
                </a:ext>
              </a:extLst>
            </p:cNvPr>
            <p:cNvSpPr/>
            <p:nvPr/>
          </p:nvSpPr>
          <p:spPr>
            <a:xfrm>
              <a:off x="822706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7" name="Freeform: Shape 70">
              <a:extLst>
                <a:ext uri="{FF2B5EF4-FFF2-40B4-BE49-F238E27FC236}">
                  <a16:creationId xmlns:a16="http://schemas.microsoft.com/office/drawing/2014/main" id="{797503F2-A849-7648-B96A-1DC76724A798}"/>
                </a:ext>
              </a:extLst>
            </p:cNvPr>
            <p:cNvSpPr/>
            <p:nvPr/>
          </p:nvSpPr>
          <p:spPr>
            <a:xfrm>
              <a:off x="822706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8" name="Freeform: Shape 71">
              <a:extLst>
                <a:ext uri="{FF2B5EF4-FFF2-40B4-BE49-F238E27FC236}">
                  <a16:creationId xmlns:a16="http://schemas.microsoft.com/office/drawing/2014/main" id="{71C625FA-6C87-F449-9408-B69C473E4284}"/>
                </a:ext>
              </a:extLst>
            </p:cNvPr>
            <p:cNvSpPr/>
            <p:nvPr/>
          </p:nvSpPr>
          <p:spPr>
            <a:xfrm>
              <a:off x="822706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5"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69" name="Freeform: Shape 72">
              <a:extLst>
                <a:ext uri="{FF2B5EF4-FFF2-40B4-BE49-F238E27FC236}">
                  <a16:creationId xmlns:a16="http://schemas.microsoft.com/office/drawing/2014/main" id="{5FA5DD42-E8B9-B74E-BDF6-036E04F8ECA8}"/>
                </a:ext>
              </a:extLst>
            </p:cNvPr>
            <p:cNvSpPr/>
            <p:nvPr/>
          </p:nvSpPr>
          <p:spPr>
            <a:xfrm>
              <a:off x="795522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0" name="Freeform: Shape 73">
              <a:extLst>
                <a:ext uri="{FF2B5EF4-FFF2-40B4-BE49-F238E27FC236}">
                  <a16:creationId xmlns:a16="http://schemas.microsoft.com/office/drawing/2014/main" id="{C45A152C-9E4C-2843-BA4E-C03DCEC30B0D}"/>
                </a:ext>
              </a:extLst>
            </p:cNvPr>
            <p:cNvSpPr/>
            <p:nvPr/>
          </p:nvSpPr>
          <p:spPr>
            <a:xfrm>
              <a:off x="795522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1" name="Freeform: Shape 74">
              <a:extLst>
                <a:ext uri="{FF2B5EF4-FFF2-40B4-BE49-F238E27FC236}">
                  <a16:creationId xmlns:a16="http://schemas.microsoft.com/office/drawing/2014/main" id="{C1F03E10-6785-6A4E-AC01-99427F6F6430}"/>
                </a:ext>
              </a:extLst>
            </p:cNvPr>
            <p:cNvSpPr/>
            <p:nvPr/>
          </p:nvSpPr>
          <p:spPr>
            <a:xfrm>
              <a:off x="795522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2" name="Freeform: Shape 75">
              <a:extLst>
                <a:ext uri="{FF2B5EF4-FFF2-40B4-BE49-F238E27FC236}">
                  <a16:creationId xmlns:a16="http://schemas.microsoft.com/office/drawing/2014/main" id="{B379A179-50FE-1443-941F-BF6B1107B17C}"/>
                </a:ext>
              </a:extLst>
            </p:cNvPr>
            <p:cNvSpPr/>
            <p:nvPr/>
          </p:nvSpPr>
          <p:spPr>
            <a:xfrm>
              <a:off x="795522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3" name="Freeform: Shape 76">
              <a:extLst>
                <a:ext uri="{FF2B5EF4-FFF2-40B4-BE49-F238E27FC236}">
                  <a16:creationId xmlns:a16="http://schemas.microsoft.com/office/drawing/2014/main" id="{477EB5D6-2D4C-F54B-9B44-DF9D96E88274}"/>
                </a:ext>
              </a:extLst>
            </p:cNvPr>
            <p:cNvSpPr/>
            <p:nvPr/>
          </p:nvSpPr>
          <p:spPr>
            <a:xfrm>
              <a:off x="795522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4" name="Freeform: Shape 77">
              <a:extLst>
                <a:ext uri="{FF2B5EF4-FFF2-40B4-BE49-F238E27FC236}">
                  <a16:creationId xmlns:a16="http://schemas.microsoft.com/office/drawing/2014/main" id="{64EF7BEC-310F-E843-8BC8-33138D05E9EA}"/>
                </a:ext>
              </a:extLst>
            </p:cNvPr>
            <p:cNvSpPr/>
            <p:nvPr/>
          </p:nvSpPr>
          <p:spPr>
            <a:xfrm>
              <a:off x="795522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5" name="Freeform: Shape 78">
              <a:extLst>
                <a:ext uri="{FF2B5EF4-FFF2-40B4-BE49-F238E27FC236}">
                  <a16:creationId xmlns:a16="http://schemas.microsoft.com/office/drawing/2014/main" id="{E3852E66-26C8-3744-8817-360EA4917C1A}"/>
                </a:ext>
              </a:extLst>
            </p:cNvPr>
            <p:cNvSpPr/>
            <p:nvPr/>
          </p:nvSpPr>
          <p:spPr>
            <a:xfrm>
              <a:off x="795522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6" name="Freeform: Shape 79">
              <a:extLst>
                <a:ext uri="{FF2B5EF4-FFF2-40B4-BE49-F238E27FC236}">
                  <a16:creationId xmlns:a16="http://schemas.microsoft.com/office/drawing/2014/main" id="{D2823BED-830B-6447-A180-19BF6604C0F4}"/>
                </a:ext>
              </a:extLst>
            </p:cNvPr>
            <p:cNvSpPr/>
            <p:nvPr/>
          </p:nvSpPr>
          <p:spPr>
            <a:xfrm>
              <a:off x="795522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7" name="Freeform: Shape 80">
              <a:extLst>
                <a:ext uri="{FF2B5EF4-FFF2-40B4-BE49-F238E27FC236}">
                  <a16:creationId xmlns:a16="http://schemas.microsoft.com/office/drawing/2014/main" id="{B70FD4E8-273A-D24C-9330-42193631CC4A}"/>
                </a:ext>
              </a:extLst>
            </p:cNvPr>
            <p:cNvSpPr/>
            <p:nvPr/>
          </p:nvSpPr>
          <p:spPr>
            <a:xfrm>
              <a:off x="795522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8" name="Freeform: Shape 81">
              <a:extLst>
                <a:ext uri="{FF2B5EF4-FFF2-40B4-BE49-F238E27FC236}">
                  <a16:creationId xmlns:a16="http://schemas.microsoft.com/office/drawing/2014/main" id="{1B678695-AB8B-A146-B2E6-DB185B0D1E52}"/>
                </a:ext>
              </a:extLst>
            </p:cNvPr>
            <p:cNvSpPr/>
            <p:nvPr/>
          </p:nvSpPr>
          <p:spPr>
            <a:xfrm>
              <a:off x="795522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79" name="Freeform: Shape 82">
              <a:extLst>
                <a:ext uri="{FF2B5EF4-FFF2-40B4-BE49-F238E27FC236}">
                  <a16:creationId xmlns:a16="http://schemas.microsoft.com/office/drawing/2014/main" id="{00540BF5-EFB3-B142-96D9-524A141863CA}"/>
                </a:ext>
              </a:extLst>
            </p:cNvPr>
            <p:cNvSpPr/>
            <p:nvPr/>
          </p:nvSpPr>
          <p:spPr>
            <a:xfrm>
              <a:off x="795522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0" name="Freeform: Shape 83">
              <a:extLst>
                <a:ext uri="{FF2B5EF4-FFF2-40B4-BE49-F238E27FC236}">
                  <a16:creationId xmlns:a16="http://schemas.microsoft.com/office/drawing/2014/main" id="{BDA27E75-2BC3-F54F-B689-8C45345661B7}"/>
                </a:ext>
              </a:extLst>
            </p:cNvPr>
            <p:cNvSpPr/>
            <p:nvPr/>
          </p:nvSpPr>
          <p:spPr>
            <a:xfrm>
              <a:off x="795522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1" name="Freeform: Shape 84">
              <a:extLst>
                <a:ext uri="{FF2B5EF4-FFF2-40B4-BE49-F238E27FC236}">
                  <a16:creationId xmlns:a16="http://schemas.microsoft.com/office/drawing/2014/main" id="{E6A11CA4-8FD4-C64C-A69D-762BCC02B700}"/>
                </a:ext>
              </a:extLst>
            </p:cNvPr>
            <p:cNvSpPr/>
            <p:nvPr/>
          </p:nvSpPr>
          <p:spPr>
            <a:xfrm>
              <a:off x="795522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2" y="0"/>
                    <a:pt x="36335" y="8128"/>
                    <a:pt x="36335" y="18154"/>
                  </a:cubicBezTo>
                  <a:close/>
                </a:path>
              </a:pathLst>
            </a:custGeom>
            <a:grpFill/>
            <a:ln w="6724" cap="flat">
              <a:noFill/>
              <a:prstDash val="solid"/>
              <a:miter/>
            </a:ln>
          </p:spPr>
          <p:txBody>
            <a:bodyPr rtlCol="0" anchor="ctr"/>
            <a:lstStyle/>
            <a:p>
              <a:endParaRPr lang="pt-BR"/>
            </a:p>
          </p:txBody>
        </p:sp>
        <p:sp>
          <p:nvSpPr>
            <p:cNvPr id="82" name="Freeform: Shape 85">
              <a:extLst>
                <a:ext uri="{FF2B5EF4-FFF2-40B4-BE49-F238E27FC236}">
                  <a16:creationId xmlns:a16="http://schemas.microsoft.com/office/drawing/2014/main" id="{D8FF5A63-0BCA-3043-8D38-478A4051B45F}"/>
                </a:ext>
              </a:extLst>
            </p:cNvPr>
            <p:cNvSpPr/>
            <p:nvPr/>
          </p:nvSpPr>
          <p:spPr>
            <a:xfrm>
              <a:off x="795522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3" name="Freeform: Shape 86">
              <a:extLst>
                <a:ext uri="{FF2B5EF4-FFF2-40B4-BE49-F238E27FC236}">
                  <a16:creationId xmlns:a16="http://schemas.microsoft.com/office/drawing/2014/main" id="{77AA8BE9-B277-2342-97EF-C4C5D04DC641}"/>
                </a:ext>
              </a:extLst>
            </p:cNvPr>
            <p:cNvSpPr/>
            <p:nvPr/>
          </p:nvSpPr>
          <p:spPr>
            <a:xfrm>
              <a:off x="795522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4" name="Freeform: Shape 87">
              <a:extLst>
                <a:ext uri="{FF2B5EF4-FFF2-40B4-BE49-F238E27FC236}">
                  <a16:creationId xmlns:a16="http://schemas.microsoft.com/office/drawing/2014/main" id="{968793DC-6FA5-F64A-BD3F-79FD37A4EAFD}"/>
                </a:ext>
              </a:extLst>
            </p:cNvPr>
            <p:cNvSpPr/>
            <p:nvPr/>
          </p:nvSpPr>
          <p:spPr>
            <a:xfrm>
              <a:off x="795522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5" name="Freeform: Shape 88">
              <a:extLst>
                <a:ext uri="{FF2B5EF4-FFF2-40B4-BE49-F238E27FC236}">
                  <a16:creationId xmlns:a16="http://schemas.microsoft.com/office/drawing/2014/main" id="{DEAFE11A-9A1A-874E-859A-6926D0158EB6}"/>
                </a:ext>
              </a:extLst>
            </p:cNvPr>
            <p:cNvSpPr/>
            <p:nvPr/>
          </p:nvSpPr>
          <p:spPr>
            <a:xfrm>
              <a:off x="795522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6" name="Freeform: Shape 89">
              <a:extLst>
                <a:ext uri="{FF2B5EF4-FFF2-40B4-BE49-F238E27FC236}">
                  <a16:creationId xmlns:a16="http://schemas.microsoft.com/office/drawing/2014/main" id="{2E63553E-408A-AA44-A315-EEC9DACA15FB}"/>
                </a:ext>
              </a:extLst>
            </p:cNvPr>
            <p:cNvSpPr/>
            <p:nvPr/>
          </p:nvSpPr>
          <p:spPr>
            <a:xfrm>
              <a:off x="795522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7" name="Freeform: Shape 90">
              <a:extLst>
                <a:ext uri="{FF2B5EF4-FFF2-40B4-BE49-F238E27FC236}">
                  <a16:creationId xmlns:a16="http://schemas.microsoft.com/office/drawing/2014/main" id="{F3E369BC-9744-9A48-9B22-F10045D5E0F0}"/>
                </a:ext>
              </a:extLst>
            </p:cNvPr>
            <p:cNvSpPr/>
            <p:nvPr/>
          </p:nvSpPr>
          <p:spPr>
            <a:xfrm>
              <a:off x="795522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8" name="Freeform: Shape 91">
              <a:extLst>
                <a:ext uri="{FF2B5EF4-FFF2-40B4-BE49-F238E27FC236}">
                  <a16:creationId xmlns:a16="http://schemas.microsoft.com/office/drawing/2014/main" id="{50B907FC-6F9D-4147-B1B6-9951634E3D7B}"/>
                </a:ext>
              </a:extLst>
            </p:cNvPr>
            <p:cNvSpPr/>
            <p:nvPr/>
          </p:nvSpPr>
          <p:spPr>
            <a:xfrm>
              <a:off x="795522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2" y="0"/>
                    <a:pt x="36335" y="8127"/>
                    <a:pt x="36335" y="18154"/>
                  </a:cubicBezTo>
                  <a:close/>
                </a:path>
              </a:pathLst>
            </a:custGeom>
            <a:grpFill/>
            <a:ln w="6724" cap="flat">
              <a:noFill/>
              <a:prstDash val="solid"/>
              <a:miter/>
            </a:ln>
          </p:spPr>
          <p:txBody>
            <a:bodyPr rtlCol="0" anchor="ctr"/>
            <a:lstStyle/>
            <a:p>
              <a:endParaRPr lang="pt-BR"/>
            </a:p>
          </p:txBody>
        </p:sp>
        <p:sp>
          <p:nvSpPr>
            <p:cNvPr id="89" name="Freeform: Shape 92">
              <a:extLst>
                <a:ext uri="{FF2B5EF4-FFF2-40B4-BE49-F238E27FC236}">
                  <a16:creationId xmlns:a16="http://schemas.microsoft.com/office/drawing/2014/main" id="{E274482E-1FC6-7C48-8D09-3F1A9F184AE6}"/>
                </a:ext>
              </a:extLst>
            </p:cNvPr>
            <p:cNvSpPr/>
            <p:nvPr/>
          </p:nvSpPr>
          <p:spPr>
            <a:xfrm>
              <a:off x="7683379" y="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0" name="Freeform: Shape 93">
              <a:extLst>
                <a:ext uri="{FF2B5EF4-FFF2-40B4-BE49-F238E27FC236}">
                  <a16:creationId xmlns:a16="http://schemas.microsoft.com/office/drawing/2014/main" id="{15DFA7C8-4FD9-1F4D-B4F1-0719D10CE17D}"/>
                </a:ext>
              </a:extLst>
            </p:cNvPr>
            <p:cNvSpPr/>
            <p:nvPr/>
          </p:nvSpPr>
          <p:spPr>
            <a:xfrm>
              <a:off x="7683379" y="2689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1" name="Freeform: Shape 94">
              <a:extLst>
                <a:ext uri="{FF2B5EF4-FFF2-40B4-BE49-F238E27FC236}">
                  <a16:creationId xmlns:a16="http://schemas.microsoft.com/office/drawing/2014/main" id="{065F5D71-7878-E346-8ADE-BFA403E23EE7}"/>
                </a:ext>
              </a:extLst>
            </p:cNvPr>
            <p:cNvSpPr/>
            <p:nvPr/>
          </p:nvSpPr>
          <p:spPr>
            <a:xfrm>
              <a:off x="7683379" y="53721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2" name="Freeform: Shape 95">
              <a:extLst>
                <a:ext uri="{FF2B5EF4-FFF2-40B4-BE49-F238E27FC236}">
                  <a16:creationId xmlns:a16="http://schemas.microsoft.com/office/drawing/2014/main" id="{3A0B9F01-F552-2745-841C-DAB4BC230673}"/>
                </a:ext>
              </a:extLst>
            </p:cNvPr>
            <p:cNvSpPr/>
            <p:nvPr/>
          </p:nvSpPr>
          <p:spPr>
            <a:xfrm>
              <a:off x="7683379" y="80615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3" name="Freeform: Shape 96">
              <a:extLst>
                <a:ext uri="{FF2B5EF4-FFF2-40B4-BE49-F238E27FC236}">
                  <a16:creationId xmlns:a16="http://schemas.microsoft.com/office/drawing/2014/main" id="{F1E6EAA3-9290-C34E-995C-787089C8FE33}"/>
                </a:ext>
              </a:extLst>
            </p:cNvPr>
            <p:cNvSpPr/>
            <p:nvPr/>
          </p:nvSpPr>
          <p:spPr>
            <a:xfrm>
              <a:off x="7683379" y="107509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4" name="Freeform: Shape 97">
              <a:extLst>
                <a:ext uri="{FF2B5EF4-FFF2-40B4-BE49-F238E27FC236}">
                  <a16:creationId xmlns:a16="http://schemas.microsoft.com/office/drawing/2014/main" id="{ED057811-58C5-DF46-888C-67B1BC82B87E}"/>
                </a:ext>
              </a:extLst>
            </p:cNvPr>
            <p:cNvSpPr/>
            <p:nvPr/>
          </p:nvSpPr>
          <p:spPr>
            <a:xfrm>
              <a:off x="7683379" y="1344033"/>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5" name="Freeform: Shape 98">
              <a:extLst>
                <a:ext uri="{FF2B5EF4-FFF2-40B4-BE49-F238E27FC236}">
                  <a16:creationId xmlns:a16="http://schemas.microsoft.com/office/drawing/2014/main" id="{F16F34D6-F824-524E-B35B-D8D62C825F73}"/>
                </a:ext>
              </a:extLst>
            </p:cNvPr>
            <p:cNvSpPr/>
            <p:nvPr/>
          </p:nvSpPr>
          <p:spPr>
            <a:xfrm>
              <a:off x="7683379" y="161297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6" name="Freeform: Shape 99">
              <a:extLst>
                <a:ext uri="{FF2B5EF4-FFF2-40B4-BE49-F238E27FC236}">
                  <a16:creationId xmlns:a16="http://schemas.microsoft.com/office/drawing/2014/main" id="{3CF4CE4C-590C-614C-89E1-694FC2660C01}"/>
                </a:ext>
              </a:extLst>
            </p:cNvPr>
            <p:cNvSpPr/>
            <p:nvPr/>
          </p:nvSpPr>
          <p:spPr>
            <a:xfrm>
              <a:off x="7683379" y="188191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7" name="Freeform: Shape 100">
              <a:extLst>
                <a:ext uri="{FF2B5EF4-FFF2-40B4-BE49-F238E27FC236}">
                  <a16:creationId xmlns:a16="http://schemas.microsoft.com/office/drawing/2014/main" id="{CAE2D381-CCE3-EC44-BD01-4A068DC52B11}"/>
                </a:ext>
              </a:extLst>
            </p:cNvPr>
            <p:cNvSpPr/>
            <p:nvPr/>
          </p:nvSpPr>
          <p:spPr>
            <a:xfrm>
              <a:off x="7683379" y="215085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8" name="Freeform: Shape 101">
              <a:extLst>
                <a:ext uri="{FF2B5EF4-FFF2-40B4-BE49-F238E27FC236}">
                  <a16:creationId xmlns:a16="http://schemas.microsoft.com/office/drawing/2014/main" id="{415C884B-9B62-1544-9B0B-A8380E8B1578}"/>
                </a:ext>
              </a:extLst>
            </p:cNvPr>
            <p:cNvSpPr/>
            <p:nvPr/>
          </p:nvSpPr>
          <p:spPr>
            <a:xfrm>
              <a:off x="7683379" y="241912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99" name="Freeform: Shape 102">
              <a:extLst>
                <a:ext uri="{FF2B5EF4-FFF2-40B4-BE49-F238E27FC236}">
                  <a16:creationId xmlns:a16="http://schemas.microsoft.com/office/drawing/2014/main" id="{1C9BCC74-7B40-8F47-A59A-AA45E9231B43}"/>
                </a:ext>
              </a:extLst>
            </p:cNvPr>
            <p:cNvSpPr/>
            <p:nvPr/>
          </p:nvSpPr>
          <p:spPr>
            <a:xfrm>
              <a:off x="7683379" y="268806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0" name="Freeform: Shape 103">
              <a:extLst>
                <a:ext uri="{FF2B5EF4-FFF2-40B4-BE49-F238E27FC236}">
                  <a16:creationId xmlns:a16="http://schemas.microsoft.com/office/drawing/2014/main" id="{2A327A5C-BF30-C846-A7EC-20236288331B}"/>
                </a:ext>
              </a:extLst>
            </p:cNvPr>
            <p:cNvSpPr/>
            <p:nvPr/>
          </p:nvSpPr>
          <p:spPr>
            <a:xfrm>
              <a:off x="7683379" y="2957008"/>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1" name="Freeform: Shape 104">
              <a:extLst>
                <a:ext uri="{FF2B5EF4-FFF2-40B4-BE49-F238E27FC236}">
                  <a16:creationId xmlns:a16="http://schemas.microsoft.com/office/drawing/2014/main" id="{8CE5CC80-ED66-4748-8B0B-11776EE8F471}"/>
                </a:ext>
              </a:extLst>
            </p:cNvPr>
            <p:cNvSpPr/>
            <p:nvPr/>
          </p:nvSpPr>
          <p:spPr>
            <a:xfrm>
              <a:off x="7683379" y="3225949"/>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02" name="Freeform: Shape 105">
              <a:extLst>
                <a:ext uri="{FF2B5EF4-FFF2-40B4-BE49-F238E27FC236}">
                  <a16:creationId xmlns:a16="http://schemas.microsoft.com/office/drawing/2014/main" id="{E0A4D4FD-BB4C-2E44-B93A-68ADDCA72234}"/>
                </a:ext>
              </a:extLst>
            </p:cNvPr>
            <p:cNvSpPr/>
            <p:nvPr/>
          </p:nvSpPr>
          <p:spPr>
            <a:xfrm>
              <a:off x="7683379" y="349489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3" name="Freeform: Shape 106">
              <a:extLst>
                <a:ext uri="{FF2B5EF4-FFF2-40B4-BE49-F238E27FC236}">
                  <a16:creationId xmlns:a16="http://schemas.microsoft.com/office/drawing/2014/main" id="{7E39F2A3-64CC-B24F-AE14-8BEE3FB8F393}"/>
                </a:ext>
              </a:extLst>
            </p:cNvPr>
            <p:cNvSpPr/>
            <p:nvPr/>
          </p:nvSpPr>
          <p:spPr>
            <a:xfrm>
              <a:off x="7683379" y="376383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4" name="Freeform: Shape 107">
              <a:extLst>
                <a:ext uri="{FF2B5EF4-FFF2-40B4-BE49-F238E27FC236}">
                  <a16:creationId xmlns:a16="http://schemas.microsoft.com/office/drawing/2014/main" id="{C209E1F8-8BA2-7940-8446-41AF5E6FF0A1}"/>
                </a:ext>
              </a:extLst>
            </p:cNvPr>
            <p:cNvSpPr/>
            <p:nvPr/>
          </p:nvSpPr>
          <p:spPr>
            <a:xfrm>
              <a:off x="7683379" y="403210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5" name="Freeform: Shape 108">
              <a:extLst>
                <a:ext uri="{FF2B5EF4-FFF2-40B4-BE49-F238E27FC236}">
                  <a16:creationId xmlns:a16="http://schemas.microsoft.com/office/drawing/2014/main" id="{35C7E598-CC4A-B44D-8320-20F97BE10E04}"/>
                </a:ext>
              </a:extLst>
            </p:cNvPr>
            <p:cNvSpPr/>
            <p:nvPr/>
          </p:nvSpPr>
          <p:spPr>
            <a:xfrm>
              <a:off x="7683379" y="43010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6" name="Freeform: Shape 109">
              <a:extLst>
                <a:ext uri="{FF2B5EF4-FFF2-40B4-BE49-F238E27FC236}">
                  <a16:creationId xmlns:a16="http://schemas.microsoft.com/office/drawing/2014/main" id="{A30862FE-6E47-6944-BDCA-4BACEEC36B27}"/>
                </a:ext>
              </a:extLst>
            </p:cNvPr>
            <p:cNvSpPr/>
            <p:nvPr/>
          </p:nvSpPr>
          <p:spPr>
            <a:xfrm>
              <a:off x="7683379" y="456998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7" name="Freeform: Shape 110">
              <a:extLst>
                <a:ext uri="{FF2B5EF4-FFF2-40B4-BE49-F238E27FC236}">
                  <a16:creationId xmlns:a16="http://schemas.microsoft.com/office/drawing/2014/main" id="{A65195E3-C138-A142-AF8A-34DFEFE7C3DA}"/>
                </a:ext>
              </a:extLst>
            </p:cNvPr>
            <p:cNvSpPr/>
            <p:nvPr/>
          </p:nvSpPr>
          <p:spPr>
            <a:xfrm>
              <a:off x="7683379" y="483892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8" name="Freeform: Shape 111">
              <a:extLst>
                <a:ext uri="{FF2B5EF4-FFF2-40B4-BE49-F238E27FC236}">
                  <a16:creationId xmlns:a16="http://schemas.microsoft.com/office/drawing/2014/main" id="{E0919A3B-1904-4F4B-B68C-608CCA138189}"/>
                </a:ext>
              </a:extLst>
            </p:cNvPr>
            <p:cNvSpPr/>
            <p:nvPr/>
          </p:nvSpPr>
          <p:spPr>
            <a:xfrm>
              <a:off x="7683379" y="510786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09" name="Freeform: Shape 112">
              <a:extLst>
                <a:ext uri="{FF2B5EF4-FFF2-40B4-BE49-F238E27FC236}">
                  <a16:creationId xmlns:a16="http://schemas.microsoft.com/office/drawing/2014/main" id="{96E62444-6BAF-E24D-A792-CBF833BE2A98}"/>
                </a:ext>
              </a:extLst>
            </p:cNvPr>
            <p:cNvSpPr/>
            <p:nvPr/>
          </p:nvSpPr>
          <p:spPr>
            <a:xfrm>
              <a:off x="7410864" y="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0" name="Freeform: Shape 113">
              <a:extLst>
                <a:ext uri="{FF2B5EF4-FFF2-40B4-BE49-F238E27FC236}">
                  <a16:creationId xmlns:a16="http://schemas.microsoft.com/office/drawing/2014/main" id="{150247DD-D6AF-8140-BCA0-79BBCA7A034C}"/>
                </a:ext>
              </a:extLst>
            </p:cNvPr>
            <p:cNvSpPr/>
            <p:nvPr/>
          </p:nvSpPr>
          <p:spPr>
            <a:xfrm>
              <a:off x="7410864" y="2689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1" name="Freeform: Shape 114">
              <a:extLst>
                <a:ext uri="{FF2B5EF4-FFF2-40B4-BE49-F238E27FC236}">
                  <a16:creationId xmlns:a16="http://schemas.microsoft.com/office/drawing/2014/main" id="{DEB96A3A-9A07-E648-B0D9-7477B96519FF}"/>
                </a:ext>
              </a:extLst>
            </p:cNvPr>
            <p:cNvSpPr/>
            <p:nvPr/>
          </p:nvSpPr>
          <p:spPr>
            <a:xfrm>
              <a:off x="7410864" y="53721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2" name="Freeform: Shape 115">
              <a:extLst>
                <a:ext uri="{FF2B5EF4-FFF2-40B4-BE49-F238E27FC236}">
                  <a16:creationId xmlns:a16="http://schemas.microsoft.com/office/drawing/2014/main" id="{3F0F8E7F-D6BD-324B-9CFB-03F865BECF65}"/>
                </a:ext>
              </a:extLst>
            </p:cNvPr>
            <p:cNvSpPr/>
            <p:nvPr/>
          </p:nvSpPr>
          <p:spPr>
            <a:xfrm>
              <a:off x="7410864" y="80615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3" name="Freeform: Shape 116">
              <a:extLst>
                <a:ext uri="{FF2B5EF4-FFF2-40B4-BE49-F238E27FC236}">
                  <a16:creationId xmlns:a16="http://schemas.microsoft.com/office/drawing/2014/main" id="{F1A108B1-DBDB-1E44-9A73-9FC8F41FFDDC}"/>
                </a:ext>
              </a:extLst>
            </p:cNvPr>
            <p:cNvSpPr/>
            <p:nvPr/>
          </p:nvSpPr>
          <p:spPr>
            <a:xfrm>
              <a:off x="7410864" y="107509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4" name="Freeform: Shape 117">
              <a:extLst>
                <a:ext uri="{FF2B5EF4-FFF2-40B4-BE49-F238E27FC236}">
                  <a16:creationId xmlns:a16="http://schemas.microsoft.com/office/drawing/2014/main" id="{DFD57466-1008-D74B-ADD8-62673ECCDE94}"/>
                </a:ext>
              </a:extLst>
            </p:cNvPr>
            <p:cNvSpPr/>
            <p:nvPr/>
          </p:nvSpPr>
          <p:spPr>
            <a:xfrm>
              <a:off x="7410864" y="1344033"/>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5" name="Freeform: Shape 118">
              <a:extLst>
                <a:ext uri="{FF2B5EF4-FFF2-40B4-BE49-F238E27FC236}">
                  <a16:creationId xmlns:a16="http://schemas.microsoft.com/office/drawing/2014/main" id="{F483880D-966A-6042-8BC0-AC6D80BF4D44}"/>
                </a:ext>
              </a:extLst>
            </p:cNvPr>
            <p:cNvSpPr/>
            <p:nvPr/>
          </p:nvSpPr>
          <p:spPr>
            <a:xfrm>
              <a:off x="7410864" y="161297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79"/>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6" name="Freeform: Shape 119">
              <a:extLst>
                <a:ext uri="{FF2B5EF4-FFF2-40B4-BE49-F238E27FC236}">
                  <a16:creationId xmlns:a16="http://schemas.microsoft.com/office/drawing/2014/main" id="{02118BE2-A532-274E-8058-740468BC6EEC}"/>
                </a:ext>
              </a:extLst>
            </p:cNvPr>
            <p:cNvSpPr/>
            <p:nvPr/>
          </p:nvSpPr>
          <p:spPr>
            <a:xfrm>
              <a:off x="7410864" y="188191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7" name="Freeform: Shape 120">
              <a:extLst>
                <a:ext uri="{FF2B5EF4-FFF2-40B4-BE49-F238E27FC236}">
                  <a16:creationId xmlns:a16="http://schemas.microsoft.com/office/drawing/2014/main" id="{0FD4BBCB-4E16-2443-84AE-742C2B087823}"/>
                </a:ext>
              </a:extLst>
            </p:cNvPr>
            <p:cNvSpPr/>
            <p:nvPr/>
          </p:nvSpPr>
          <p:spPr>
            <a:xfrm>
              <a:off x="7410864" y="215085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8" name="Freeform: Shape 121">
              <a:extLst>
                <a:ext uri="{FF2B5EF4-FFF2-40B4-BE49-F238E27FC236}">
                  <a16:creationId xmlns:a16="http://schemas.microsoft.com/office/drawing/2014/main" id="{ACDFF49E-A38F-1545-8448-091F84B5A102}"/>
                </a:ext>
              </a:extLst>
            </p:cNvPr>
            <p:cNvSpPr/>
            <p:nvPr/>
          </p:nvSpPr>
          <p:spPr>
            <a:xfrm>
              <a:off x="7410864" y="241912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19" name="Freeform: Shape 122">
              <a:extLst>
                <a:ext uri="{FF2B5EF4-FFF2-40B4-BE49-F238E27FC236}">
                  <a16:creationId xmlns:a16="http://schemas.microsoft.com/office/drawing/2014/main" id="{81907B4D-088B-D044-8CAB-D8AE807B73E4}"/>
                </a:ext>
              </a:extLst>
            </p:cNvPr>
            <p:cNvSpPr/>
            <p:nvPr/>
          </p:nvSpPr>
          <p:spPr>
            <a:xfrm>
              <a:off x="7410864" y="2688067"/>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0" name="Freeform: Shape 123">
              <a:extLst>
                <a:ext uri="{FF2B5EF4-FFF2-40B4-BE49-F238E27FC236}">
                  <a16:creationId xmlns:a16="http://schemas.microsoft.com/office/drawing/2014/main" id="{DA4393C0-995A-A446-B35B-21F3D35FAEDB}"/>
                </a:ext>
              </a:extLst>
            </p:cNvPr>
            <p:cNvSpPr/>
            <p:nvPr/>
          </p:nvSpPr>
          <p:spPr>
            <a:xfrm>
              <a:off x="7410864" y="2957008"/>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1" name="Freeform: Shape 124">
              <a:extLst>
                <a:ext uri="{FF2B5EF4-FFF2-40B4-BE49-F238E27FC236}">
                  <a16:creationId xmlns:a16="http://schemas.microsoft.com/office/drawing/2014/main" id="{D4A1393B-47DF-4F47-A25E-72B40513E064}"/>
                </a:ext>
              </a:extLst>
            </p:cNvPr>
            <p:cNvSpPr/>
            <p:nvPr/>
          </p:nvSpPr>
          <p:spPr>
            <a:xfrm>
              <a:off x="7410864" y="3225949"/>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80"/>
                    <a:pt x="28201" y="36307"/>
                    <a:pt x="18168" y="36307"/>
                  </a:cubicBezTo>
                  <a:cubicBezTo>
                    <a:pt x="8134" y="36307"/>
                    <a:pt x="1" y="28180"/>
                    <a:pt x="1" y="18154"/>
                  </a:cubicBezTo>
                  <a:cubicBezTo>
                    <a:pt x="1" y="8128"/>
                    <a:pt x="8135" y="0"/>
                    <a:pt x="18168" y="0"/>
                  </a:cubicBezTo>
                  <a:cubicBezTo>
                    <a:pt x="28202" y="0"/>
                    <a:pt x="36336" y="8128"/>
                    <a:pt x="36336" y="18154"/>
                  </a:cubicBezTo>
                  <a:close/>
                </a:path>
              </a:pathLst>
            </a:custGeom>
            <a:grpFill/>
            <a:ln w="6724" cap="flat">
              <a:noFill/>
              <a:prstDash val="solid"/>
              <a:miter/>
            </a:ln>
          </p:spPr>
          <p:txBody>
            <a:bodyPr rtlCol="0" anchor="ctr"/>
            <a:lstStyle/>
            <a:p>
              <a:endParaRPr lang="pt-BR"/>
            </a:p>
          </p:txBody>
        </p:sp>
        <p:sp>
          <p:nvSpPr>
            <p:cNvPr id="122" name="Freeform: Shape 125">
              <a:extLst>
                <a:ext uri="{FF2B5EF4-FFF2-40B4-BE49-F238E27FC236}">
                  <a16:creationId xmlns:a16="http://schemas.microsoft.com/office/drawing/2014/main" id="{F0C8EDCC-F7A4-D248-8520-FE0C6B11B9D6}"/>
                </a:ext>
              </a:extLst>
            </p:cNvPr>
            <p:cNvSpPr/>
            <p:nvPr/>
          </p:nvSpPr>
          <p:spPr>
            <a:xfrm>
              <a:off x="7410864" y="349489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3" name="Freeform: Shape 126">
              <a:extLst>
                <a:ext uri="{FF2B5EF4-FFF2-40B4-BE49-F238E27FC236}">
                  <a16:creationId xmlns:a16="http://schemas.microsoft.com/office/drawing/2014/main" id="{291D2806-75A7-0D42-AFFC-0211DAEA05A3}"/>
                </a:ext>
              </a:extLst>
            </p:cNvPr>
            <p:cNvSpPr/>
            <p:nvPr/>
          </p:nvSpPr>
          <p:spPr>
            <a:xfrm>
              <a:off x="7410864" y="376383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4" name="Freeform: Shape 127">
              <a:extLst>
                <a:ext uri="{FF2B5EF4-FFF2-40B4-BE49-F238E27FC236}">
                  <a16:creationId xmlns:a16="http://schemas.microsoft.com/office/drawing/2014/main" id="{0F5BF9DD-F1DD-1A44-B1F8-BEB21412BE42}"/>
                </a:ext>
              </a:extLst>
            </p:cNvPr>
            <p:cNvSpPr/>
            <p:nvPr/>
          </p:nvSpPr>
          <p:spPr>
            <a:xfrm>
              <a:off x="7410864" y="4032100"/>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5" name="Freeform: Shape 128">
              <a:extLst>
                <a:ext uri="{FF2B5EF4-FFF2-40B4-BE49-F238E27FC236}">
                  <a16:creationId xmlns:a16="http://schemas.microsoft.com/office/drawing/2014/main" id="{4F9D28F6-09D7-1D46-8BB9-7CE57BCC3D3F}"/>
                </a:ext>
              </a:extLst>
            </p:cNvPr>
            <p:cNvSpPr/>
            <p:nvPr/>
          </p:nvSpPr>
          <p:spPr>
            <a:xfrm>
              <a:off x="7410864" y="4301041"/>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6" name="Freeform: Shape 129">
              <a:extLst>
                <a:ext uri="{FF2B5EF4-FFF2-40B4-BE49-F238E27FC236}">
                  <a16:creationId xmlns:a16="http://schemas.microsoft.com/office/drawing/2014/main" id="{58BAED3F-258D-734E-A62A-2DEC9BE1F5C6}"/>
                </a:ext>
              </a:extLst>
            </p:cNvPr>
            <p:cNvSpPr/>
            <p:nvPr/>
          </p:nvSpPr>
          <p:spPr>
            <a:xfrm>
              <a:off x="7410864" y="4569982"/>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7" name="Freeform: Shape 130">
              <a:extLst>
                <a:ext uri="{FF2B5EF4-FFF2-40B4-BE49-F238E27FC236}">
                  <a16:creationId xmlns:a16="http://schemas.microsoft.com/office/drawing/2014/main" id="{B7D7C2EA-B88A-8040-8F1B-480AB7A73385}"/>
                </a:ext>
              </a:extLst>
            </p:cNvPr>
            <p:cNvSpPr/>
            <p:nvPr/>
          </p:nvSpPr>
          <p:spPr>
            <a:xfrm>
              <a:off x="7410864" y="4838924"/>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8" name="Freeform: Shape 131">
              <a:extLst>
                <a:ext uri="{FF2B5EF4-FFF2-40B4-BE49-F238E27FC236}">
                  <a16:creationId xmlns:a16="http://schemas.microsoft.com/office/drawing/2014/main" id="{99D847CF-25F6-3D4C-A18F-807028B44D84}"/>
                </a:ext>
              </a:extLst>
            </p:cNvPr>
            <p:cNvSpPr/>
            <p:nvPr/>
          </p:nvSpPr>
          <p:spPr>
            <a:xfrm>
              <a:off x="7410864" y="5107865"/>
              <a:ext cx="36335" cy="36307"/>
            </a:xfrm>
            <a:custGeom>
              <a:avLst/>
              <a:gdLst>
                <a:gd name="connsiteX0" fmla="*/ 36336 w 36335"/>
                <a:gd name="connsiteY0" fmla="*/ 18154 h 36307"/>
                <a:gd name="connsiteX1" fmla="*/ 18168 w 36335"/>
                <a:gd name="connsiteY1" fmla="*/ 36307 h 36307"/>
                <a:gd name="connsiteX2" fmla="*/ 1 w 36335"/>
                <a:gd name="connsiteY2" fmla="*/ 18154 h 36307"/>
                <a:gd name="connsiteX3" fmla="*/ 18168 w 36335"/>
                <a:gd name="connsiteY3" fmla="*/ 0 h 36307"/>
                <a:gd name="connsiteX4" fmla="*/ 36336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6" y="18154"/>
                  </a:moveTo>
                  <a:cubicBezTo>
                    <a:pt x="36336" y="28179"/>
                    <a:pt x="28201" y="36307"/>
                    <a:pt x="18168" y="36307"/>
                  </a:cubicBezTo>
                  <a:cubicBezTo>
                    <a:pt x="8134" y="36307"/>
                    <a:pt x="1" y="28180"/>
                    <a:pt x="1" y="18154"/>
                  </a:cubicBezTo>
                  <a:cubicBezTo>
                    <a:pt x="1" y="8128"/>
                    <a:pt x="8135" y="0"/>
                    <a:pt x="18168" y="0"/>
                  </a:cubicBezTo>
                  <a:cubicBezTo>
                    <a:pt x="28202" y="0"/>
                    <a:pt x="36336" y="8127"/>
                    <a:pt x="36336" y="18154"/>
                  </a:cubicBezTo>
                  <a:close/>
                </a:path>
              </a:pathLst>
            </a:custGeom>
            <a:grpFill/>
            <a:ln w="6724" cap="flat">
              <a:noFill/>
              <a:prstDash val="solid"/>
              <a:miter/>
            </a:ln>
          </p:spPr>
          <p:txBody>
            <a:bodyPr rtlCol="0" anchor="ctr"/>
            <a:lstStyle/>
            <a:p>
              <a:endParaRPr lang="pt-BR"/>
            </a:p>
          </p:txBody>
        </p:sp>
        <p:sp>
          <p:nvSpPr>
            <p:cNvPr id="129" name="Freeform: Shape 132">
              <a:extLst>
                <a:ext uri="{FF2B5EF4-FFF2-40B4-BE49-F238E27FC236}">
                  <a16:creationId xmlns:a16="http://schemas.microsoft.com/office/drawing/2014/main" id="{F630ED16-289B-6F43-8F8B-F1176158A383}"/>
                </a:ext>
              </a:extLst>
            </p:cNvPr>
            <p:cNvSpPr/>
            <p:nvPr/>
          </p:nvSpPr>
          <p:spPr>
            <a:xfrm>
              <a:off x="713902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0" name="Freeform: Shape 133">
              <a:extLst>
                <a:ext uri="{FF2B5EF4-FFF2-40B4-BE49-F238E27FC236}">
                  <a16:creationId xmlns:a16="http://schemas.microsoft.com/office/drawing/2014/main" id="{BDF29E2C-9991-8349-AE05-72541B031EC6}"/>
                </a:ext>
              </a:extLst>
            </p:cNvPr>
            <p:cNvSpPr/>
            <p:nvPr/>
          </p:nvSpPr>
          <p:spPr>
            <a:xfrm>
              <a:off x="713902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1" name="Freeform: Shape 134">
              <a:extLst>
                <a:ext uri="{FF2B5EF4-FFF2-40B4-BE49-F238E27FC236}">
                  <a16:creationId xmlns:a16="http://schemas.microsoft.com/office/drawing/2014/main" id="{7875BAA4-14DD-7346-9991-7F7A728A6F1E}"/>
                </a:ext>
              </a:extLst>
            </p:cNvPr>
            <p:cNvSpPr/>
            <p:nvPr/>
          </p:nvSpPr>
          <p:spPr>
            <a:xfrm>
              <a:off x="713902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2" name="Freeform: Shape 135">
              <a:extLst>
                <a:ext uri="{FF2B5EF4-FFF2-40B4-BE49-F238E27FC236}">
                  <a16:creationId xmlns:a16="http://schemas.microsoft.com/office/drawing/2014/main" id="{3073385A-8804-C147-9F4E-FE25B81EA794}"/>
                </a:ext>
              </a:extLst>
            </p:cNvPr>
            <p:cNvSpPr/>
            <p:nvPr/>
          </p:nvSpPr>
          <p:spPr>
            <a:xfrm>
              <a:off x="713902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3" name="Freeform: Shape 136">
              <a:extLst>
                <a:ext uri="{FF2B5EF4-FFF2-40B4-BE49-F238E27FC236}">
                  <a16:creationId xmlns:a16="http://schemas.microsoft.com/office/drawing/2014/main" id="{C1FFA0A7-5750-6947-B086-FD4F13243635}"/>
                </a:ext>
              </a:extLst>
            </p:cNvPr>
            <p:cNvSpPr/>
            <p:nvPr/>
          </p:nvSpPr>
          <p:spPr>
            <a:xfrm>
              <a:off x="713902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4" name="Freeform: Shape 137">
              <a:extLst>
                <a:ext uri="{FF2B5EF4-FFF2-40B4-BE49-F238E27FC236}">
                  <a16:creationId xmlns:a16="http://schemas.microsoft.com/office/drawing/2014/main" id="{25189CD7-B82F-964A-8659-D1F262A5DF7E}"/>
                </a:ext>
              </a:extLst>
            </p:cNvPr>
            <p:cNvSpPr/>
            <p:nvPr/>
          </p:nvSpPr>
          <p:spPr>
            <a:xfrm>
              <a:off x="713902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5" name="Freeform: Shape 138">
              <a:extLst>
                <a:ext uri="{FF2B5EF4-FFF2-40B4-BE49-F238E27FC236}">
                  <a16:creationId xmlns:a16="http://schemas.microsoft.com/office/drawing/2014/main" id="{78C8D7A8-983F-7E41-8A7D-308BF5251163}"/>
                </a:ext>
              </a:extLst>
            </p:cNvPr>
            <p:cNvSpPr/>
            <p:nvPr/>
          </p:nvSpPr>
          <p:spPr>
            <a:xfrm>
              <a:off x="713902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6" name="Freeform: Shape 139">
              <a:extLst>
                <a:ext uri="{FF2B5EF4-FFF2-40B4-BE49-F238E27FC236}">
                  <a16:creationId xmlns:a16="http://schemas.microsoft.com/office/drawing/2014/main" id="{746A3B82-1B38-E044-B3B9-3B3450E315DD}"/>
                </a:ext>
              </a:extLst>
            </p:cNvPr>
            <p:cNvSpPr/>
            <p:nvPr/>
          </p:nvSpPr>
          <p:spPr>
            <a:xfrm>
              <a:off x="713902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7" name="Freeform: Shape 140">
              <a:extLst>
                <a:ext uri="{FF2B5EF4-FFF2-40B4-BE49-F238E27FC236}">
                  <a16:creationId xmlns:a16="http://schemas.microsoft.com/office/drawing/2014/main" id="{C94CE235-E8ED-FC4C-B851-24F57AC1F91B}"/>
                </a:ext>
              </a:extLst>
            </p:cNvPr>
            <p:cNvSpPr/>
            <p:nvPr/>
          </p:nvSpPr>
          <p:spPr>
            <a:xfrm>
              <a:off x="713902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8" name="Freeform: Shape 141">
              <a:extLst>
                <a:ext uri="{FF2B5EF4-FFF2-40B4-BE49-F238E27FC236}">
                  <a16:creationId xmlns:a16="http://schemas.microsoft.com/office/drawing/2014/main" id="{3251E8AB-A8D7-4846-848A-AF55FB6F0C7D}"/>
                </a:ext>
              </a:extLst>
            </p:cNvPr>
            <p:cNvSpPr/>
            <p:nvPr/>
          </p:nvSpPr>
          <p:spPr>
            <a:xfrm>
              <a:off x="713902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39" name="Freeform: Shape 142">
              <a:extLst>
                <a:ext uri="{FF2B5EF4-FFF2-40B4-BE49-F238E27FC236}">
                  <a16:creationId xmlns:a16="http://schemas.microsoft.com/office/drawing/2014/main" id="{16FA229F-8B77-5442-9D29-E31C98B1805D}"/>
                </a:ext>
              </a:extLst>
            </p:cNvPr>
            <p:cNvSpPr/>
            <p:nvPr/>
          </p:nvSpPr>
          <p:spPr>
            <a:xfrm>
              <a:off x="713902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0" name="Freeform: Shape 143">
              <a:extLst>
                <a:ext uri="{FF2B5EF4-FFF2-40B4-BE49-F238E27FC236}">
                  <a16:creationId xmlns:a16="http://schemas.microsoft.com/office/drawing/2014/main" id="{13C0FB73-C32F-D841-BAC8-965A044DD85C}"/>
                </a:ext>
              </a:extLst>
            </p:cNvPr>
            <p:cNvSpPr/>
            <p:nvPr/>
          </p:nvSpPr>
          <p:spPr>
            <a:xfrm>
              <a:off x="713902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1" name="Freeform: Shape 144">
              <a:extLst>
                <a:ext uri="{FF2B5EF4-FFF2-40B4-BE49-F238E27FC236}">
                  <a16:creationId xmlns:a16="http://schemas.microsoft.com/office/drawing/2014/main" id="{90A06C98-C7EF-6F47-A8D9-9EAC71A3EDD6}"/>
                </a:ext>
              </a:extLst>
            </p:cNvPr>
            <p:cNvSpPr/>
            <p:nvPr/>
          </p:nvSpPr>
          <p:spPr>
            <a:xfrm>
              <a:off x="713902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42" name="Freeform: Shape 145">
              <a:extLst>
                <a:ext uri="{FF2B5EF4-FFF2-40B4-BE49-F238E27FC236}">
                  <a16:creationId xmlns:a16="http://schemas.microsoft.com/office/drawing/2014/main" id="{B9F92E44-EC54-C84A-8C32-631F5A3A9361}"/>
                </a:ext>
              </a:extLst>
            </p:cNvPr>
            <p:cNvSpPr/>
            <p:nvPr/>
          </p:nvSpPr>
          <p:spPr>
            <a:xfrm>
              <a:off x="713902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3" name="Freeform: Shape 146">
              <a:extLst>
                <a:ext uri="{FF2B5EF4-FFF2-40B4-BE49-F238E27FC236}">
                  <a16:creationId xmlns:a16="http://schemas.microsoft.com/office/drawing/2014/main" id="{60979CED-EDBE-6B40-A538-E412E13F367C}"/>
                </a:ext>
              </a:extLst>
            </p:cNvPr>
            <p:cNvSpPr/>
            <p:nvPr/>
          </p:nvSpPr>
          <p:spPr>
            <a:xfrm>
              <a:off x="713902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4" name="Freeform: Shape 147">
              <a:extLst>
                <a:ext uri="{FF2B5EF4-FFF2-40B4-BE49-F238E27FC236}">
                  <a16:creationId xmlns:a16="http://schemas.microsoft.com/office/drawing/2014/main" id="{4EB715C8-2BDC-DF48-AA87-AD6A9359E496}"/>
                </a:ext>
              </a:extLst>
            </p:cNvPr>
            <p:cNvSpPr/>
            <p:nvPr/>
          </p:nvSpPr>
          <p:spPr>
            <a:xfrm>
              <a:off x="713902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5" name="Freeform: Shape 148">
              <a:extLst>
                <a:ext uri="{FF2B5EF4-FFF2-40B4-BE49-F238E27FC236}">
                  <a16:creationId xmlns:a16="http://schemas.microsoft.com/office/drawing/2014/main" id="{22706E61-F840-AF45-AC03-8158D8611412}"/>
                </a:ext>
              </a:extLst>
            </p:cNvPr>
            <p:cNvSpPr/>
            <p:nvPr/>
          </p:nvSpPr>
          <p:spPr>
            <a:xfrm>
              <a:off x="713902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6" name="Freeform: Shape 149">
              <a:extLst>
                <a:ext uri="{FF2B5EF4-FFF2-40B4-BE49-F238E27FC236}">
                  <a16:creationId xmlns:a16="http://schemas.microsoft.com/office/drawing/2014/main" id="{DD627503-D129-BE41-910A-A25C1D07AD6C}"/>
                </a:ext>
              </a:extLst>
            </p:cNvPr>
            <p:cNvSpPr/>
            <p:nvPr/>
          </p:nvSpPr>
          <p:spPr>
            <a:xfrm>
              <a:off x="713902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7" name="Freeform: Shape 150">
              <a:extLst>
                <a:ext uri="{FF2B5EF4-FFF2-40B4-BE49-F238E27FC236}">
                  <a16:creationId xmlns:a16="http://schemas.microsoft.com/office/drawing/2014/main" id="{9BE27299-275E-E04D-A613-70ECF8E06A86}"/>
                </a:ext>
              </a:extLst>
            </p:cNvPr>
            <p:cNvSpPr/>
            <p:nvPr/>
          </p:nvSpPr>
          <p:spPr>
            <a:xfrm>
              <a:off x="713902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8" name="Freeform: Shape 151">
              <a:extLst>
                <a:ext uri="{FF2B5EF4-FFF2-40B4-BE49-F238E27FC236}">
                  <a16:creationId xmlns:a16="http://schemas.microsoft.com/office/drawing/2014/main" id="{D2D0151D-B05D-164A-89B5-174B12F754EF}"/>
                </a:ext>
              </a:extLst>
            </p:cNvPr>
            <p:cNvSpPr/>
            <p:nvPr/>
          </p:nvSpPr>
          <p:spPr>
            <a:xfrm>
              <a:off x="713902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49" name="Freeform: Shape 152">
              <a:extLst>
                <a:ext uri="{FF2B5EF4-FFF2-40B4-BE49-F238E27FC236}">
                  <a16:creationId xmlns:a16="http://schemas.microsoft.com/office/drawing/2014/main" id="{DCEF2AC2-E569-B040-9D86-81C9F6ED989F}"/>
                </a:ext>
              </a:extLst>
            </p:cNvPr>
            <p:cNvSpPr/>
            <p:nvPr/>
          </p:nvSpPr>
          <p:spPr>
            <a:xfrm>
              <a:off x="686718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0" name="Freeform: Shape 153">
              <a:extLst>
                <a:ext uri="{FF2B5EF4-FFF2-40B4-BE49-F238E27FC236}">
                  <a16:creationId xmlns:a16="http://schemas.microsoft.com/office/drawing/2014/main" id="{316EB302-E4BE-4944-86C8-2820C5530BEC}"/>
                </a:ext>
              </a:extLst>
            </p:cNvPr>
            <p:cNvSpPr/>
            <p:nvPr/>
          </p:nvSpPr>
          <p:spPr>
            <a:xfrm>
              <a:off x="686718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1" name="Freeform: Shape 154">
              <a:extLst>
                <a:ext uri="{FF2B5EF4-FFF2-40B4-BE49-F238E27FC236}">
                  <a16:creationId xmlns:a16="http://schemas.microsoft.com/office/drawing/2014/main" id="{186A43E7-4305-9041-97A2-F8D8C6F2B24A}"/>
                </a:ext>
              </a:extLst>
            </p:cNvPr>
            <p:cNvSpPr/>
            <p:nvPr/>
          </p:nvSpPr>
          <p:spPr>
            <a:xfrm>
              <a:off x="686718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2" name="Freeform: Shape 155">
              <a:extLst>
                <a:ext uri="{FF2B5EF4-FFF2-40B4-BE49-F238E27FC236}">
                  <a16:creationId xmlns:a16="http://schemas.microsoft.com/office/drawing/2014/main" id="{2ACDF263-735E-5D4A-8101-FD1E4ACA370C}"/>
                </a:ext>
              </a:extLst>
            </p:cNvPr>
            <p:cNvSpPr/>
            <p:nvPr/>
          </p:nvSpPr>
          <p:spPr>
            <a:xfrm>
              <a:off x="686718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3" name="Freeform: Shape 156">
              <a:extLst>
                <a:ext uri="{FF2B5EF4-FFF2-40B4-BE49-F238E27FC236}">
                  <a16:creationId xmlns:a16="http://schemas.microsoft.com/office/drawing/2014/main" id="{1E46AFA6-982B-E04B-8BF6-C35704F4CFBC}"/>
                </a:ext>
              </a:extLst>
            </p:cNvPr>
            <p:cNvSpPr/>
            <p:nvPr/>
          </p:nvSpPr>
          <p:spPr>
            <a:xfrm>
              <a:off x="686718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4" name="Freeform: Shape 157">
              <a:extLst>
                <a:ext uri="{FF2B5EF4-FFF2-40B4-BE49-F238E27FC236}">
                  <a16:creationId xmlns:a16="http://schemas.microsoft.com/office/drawing/2014/main" id="{FED55670-2514-FD4C-B8E6-A57E3591A5CE}"/>
                </a:ext>
              </a:extLst>
            </p:cNvPr>
            <p:cNvSpPr/>
            <p:nvPr/>
          </p:nvSpPr>
          <p:spPr>
            <a:xfrm>
              <a:off x="686718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5" name="Freeform: Shape 158">
              <a:extLst>
                <a:ext uri="{FF2B5EF4-FFF2-40B4-BE49-F238E27FC236}">
                  <a16:creationId xmlns:a16="http://schemas.microsoft.com/office/drawing/2014/main" id="{4D965896-1AFF-3240-970C-801AE39EF4EB}"/>
                </a:ext>
              </a:extLst>
            </p:cNvPr>
            <p:cNvSpPr/>
            <p:nvPr/>
          </p:nvSpPr>
          <p:spPr>
            <a:xfrm>
              <a:off x="686718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6" name="Freeform: Shape 159">
              <a:extLst>
                <a:ext uri="{FF2B5EF4-FFF2-40B4-BE49-F238E27FC236}">
                  <a16:creationId xmlns:a16="http://schemas.microsoft.com/office/drawing/2014/main" id="{2E880A5C-CA23-4644-91F8-B6663851CCE8}"/>
                </a:ext>
              </a:extLst>
            </p:cNvPr>
            <p:cNvSpPr/>
            <p:nvPr/>
          </p:nvSpPr>
          <p:spPr>
            <a:xfrm>
              <a:off x="686718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7" name="Freeform: Shape 160">
              <a:extLst>
                <a:ext uri="{FF2B5EF4-FFF2-40B4-BE49-F238E27FC236}">
                  <a16:creationId xmlns:a16="http://schemas.microsoft.com/office/drawing/2014/main" id="{934B0A07-9D11-2342-9DE1-DAD739F0D30B}"/>
                </a:ext>
              </a:extLst>
            </p:cNvPr>
            <p:cNvSpPr/>
            <p:nvPr/>
          </p:nvSpPr>
          <p:spPr>
            <a:xfrm>
              <a:off x="686718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8" name="Freeform: Shape 161">
              <a:extLst>
                <a:ext uri="{FF2B5EF4-FFF2-40B4-BE49-F238E27FC236}">
                  <a16:creationId xmlns:a16="http://schemas.microsoft.com/office/drawing/2014/main" id="{FC53BFD5-D8A5-DE4E-9B4E-98F55EC1EEF6}"/>
                </a:ext>
              </a:extLst>
            </p:cNvPr>
            <p:cNvSpPr/>
            <p:nvPr/>
          </p:nvSpPr>
          <p:spPr>
            <a:xfrm>
              <a:off x="686718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59" name="Freeform: Shape 162">
              <a:extLst>
                <a:ext uri="{FF2B5EF4-FFF2-40B4-BE49-F238E27FC236}">
                  <a16:creationId xmlns:a16="http://schemas.microsoft.com/office/drawing/2014/main" id="{CBFC539F-2144-6E4F-91DB-7EA386126F05}"/>
                </a:ext>
              </a:extLst>
            </p:cNvPr>
            <p:cNvSpPr/>
            <p:nvPr/>
          </p:nvSpPr>
          <p:spPr>
            <a:xfrm>
              <a:off x="686718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0" name="Freeform: Shape 163">
              <a:extLst>
                <a:ext uri="{FF2B5EF4-FFF2-40B4-BE49-F238E27FC236}">
                  <a16:creationId xmlns:a16="http://schemas.microsoft.com/office/drawing/2014/main" id="{60684C0E-5699-5C4C-8C7D-B29B63B26177}"/>
                </a:ext>
              </a:extLst>
            </p:cNvPr>
            <p:cNvSpPr/>
            <p:nvPr/>
          </p:nvSpPr>
          <p:spPr>
            <a:xfrm>
              <a:off x="686718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1" name="Freeform: Shape 164">
              <a:extLst>
                <a:ext uri="{FF2B5EF4-FFF2-40B4-BE49-F238E27FC236}">
                  <a16:creationId xmlns:a16="http://schemas.microsoft.com/office/drawing/2014/main" id="{F36C8BD2-8BD8-BB42-A3D6-716004C9524D}"/>
                </a:ext>
              </a:extLst>
            </p:cNvPr>
            <p:cNvSpPr/>
            <p:nvPr/>
          </p:nvSpPr>
          <p:spPr>
            <a:xfrm>
              <a:off x="686718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62" name="Freeform: Shape 165">
              <a:extLst>
                <a:ext uri="{FF2B5EF4-FFF2-40B4-BE49-F238E27FC236}">
                  <a16:creationId xmlns:a16="http://schemas.microsoft.com/office/drawing/2014/main" id="{365B3706-118B-1F4E-9028-8032D4CFB4FA}"/>
                </a:ext>
              </a:extLst>
            </p:cNvPr>
            <p:cNvSpPr/>
            <p:nvPr/>
          </p:nvSpPr>
          <p:spPr>
            <a:xfrm>
              <a:off x="686718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3" name="Freeform: Shape 166">
              <a:extLst>
                <a:ext uri="{FF2B5EF4-FFF2-40B4-BE49-F238E27FC236}">
                  <a16:creationId xmlns:a16="http://schemas.microsoft.com/office/drawing/2014/main" id="{7A471096-C4E9-594E-850F-BC1D7D4DF93D}"/>
                </a:ext>
              </a:extLst>
            </p:cNvPr>
            <p:cNvSpPr/>
            <p:nvPr/>
          </p:nvSpPr>
          <p:spPr>
            <a:xfrm>
              <a:off x="686718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4" name="Freeform: Shape 167">
              <a:extLst>
                <a:ext uri="{FF2B5EF4-FFF2-40B4-BE49-F238E27FC236}">
                  <a16:creationId xmlns:a16="http://schemas.microsoft.com/office/drawing/2014/main" id="{3516AC93-08E9-D843-AA0E-A644D3BABE2F}"/>
                </a:ext>
              </a:extLst>
            </p:cNvPr>
            <p:cNvSpPr/>
            <p:nvPr/>
          </p:nvSpPr>
          <p:spPr>
            <a:xfrm>
              <a:off x="686718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5" name="Freeform: Shape 168">
              <a:extLst>
                <a:ext uri="{FF2B5EF4-FFF2-40B4-BE49-F238E27FC236}">
                  <a16:creationId xmlns:a16="http://schemas.microsoft.com/office/drawing/2014/main" id="{DF6A9CB8-A12E-7D47-A7EF-9054B5F81357}"/>
                </a:ext>
              </a:extLst>
            </p:cNvPr>
            <p:cNvSpPr/>
            <p:nvPr/>
          </p:nvSpPr>
          <p:spPr>
            <a:xfrm>
              <a:off x="686718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6" name="Freeform: Shape 169">
              <a:extLst>
                <a:ext uri="{FF2B5EF4-FFF2-40B4-BE49-F238E27FC236}">
                  <a16:creationId xmlns:a16="http://schemas.microsoft.com/office/drawing/2014/main" id="{C16A2489-922F-714B-AE0A-8722492F8B2B}"/>
                </a:ext>
              </a:extLst>
            </p:cNvPr>
            <p:cNvSpPr/>
            <p:nvPr/>
          </p:nvSpPr>
          <p:spPr>
            <a:xfrm>
              <a:off x="686718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7" name="Freeform: Shape 170">
              <a:extLst>
                <a:ext uri="{FF2B5EF4-FFF2-40B4-BE49-F238E27FC236}">
                  <a16:creationId xmlns:a16="http://schemas.microsoft.com/office/drawing/2014/main" id="{EBDF4023-2B55-0941-87D1-47A9C3FC2B79}"/>
                </a:ext>
              </a:extLst>
            </p:cNvPr>
            <p:cNvSpPr/>
            <p:nvPr/>
          </p:nvSpPr>
          <p:spPr>
            <a:xfrm>
              <a:off x="686718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8" name="Freeform: Shape 171">
              <a:extLst>
                <a:ext uri="{FF2B5EF4-FFF2-40B4-BE49-F238E27FC236}">
                  <a16:creationId xmlns:a16="http://schemas.microsoft.com/office/drawing/2014/main" id="{FC3DCBF8-D816-B641-BDF5-B0B10001007E}"/>
                </a:ext>
              </a:extLst>
            </p:cNvPr>
            <p:cNvSpPr/>
            <p:nvPr/>
          </p:nvSpPr>
          <p:spPr>
            <a:xfrm>
              <a:off x="686718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69" name="Freeform: Shape 172">
              <a:extLst>
                <a:ext uri="{FF2B5EF4-FFF2-40B4-BE49-F238E27FC236}">
                  <a16:creationId xmlns:a16="http://schemas.microsoft.com/office/drawing/2014/main" id="{DDDB3C15-1B72-FA4B-B004-DD4919A97E71}"/>
                </a:ext>
              </a:extLst>
            </p:cNvPr>
            <p:cNvSpPr/>
            <p:nvPr/>
          </p:nvSpPr>
          <p:spPr>
            <a:xfrm>
              <a:off x="6595338"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0" name="Freeform: Shape 173">
              <a:extLst>
                <a:ext uri="{FF2B5EF4-FFF2-40B4-BE49-F238E27FC236}">
                  <a16:creationId xmlns:a16="http://schemas.microsoft.com/office/drawing/2014/main" id="{A6BD5D10-37EC-1040-826D-30231A2E8BA6}"/>
                </a:ext>
              </a:extLst>
            </p:cNvPr>
            <p:cNvSpPr/>
            <p:nvPr/>
          </p:nvSpPr>
          <p:spPr>
            <a:xfrm>
              <a:off x="6595338"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1" name="Freeform: Shape 174">
              <a:extLst>
                <a:ext uri="{FF2B5EF4-FFF2-40B4-BE49-F238E27FC236}">
                  <a16:creationId xmlns:a16="http://schemas.microsoft.com/office/drawing/2014/main" id="{B708EBEC-1266-1E46-944F-FC7F653D5553}"/>
                </a:ext>
              </a:extLst>
            </p:cNvPr>
            <p:cNvSpPr/>
            <p:nvPr/>
          </p:nvSpPr>
          <p:spPr>
            <a:xfrm>
              <a:off x="6595338"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2" name="Freeform: Shape 175">
              <a:extLst>
                <a:ext uri="{FF2B5EF4-FFF2-40B4-BE49-F238E27FC236}">
                  <a16:creationId xmlns:a16="http://schemas.microsoft.com/office/drawing/2014/main" id="{38EC627A-97BE-0D41-A99F-22E33B6EEECF}"/>
                </a:ext>
              </a:extLst>
            </p:cNvPr>
            <p:cNvSpPr/>
            <p:nvPr/>
          </p:nvSpPr>
          <p:spPr>
            <a:xfrm>
              <a:off x="6595338"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3" name="Freeform: Shape 176">
              <a:extLst>
                <a:ext uri="{FF2B5EF4-FFF2-40B4-BE49-F238E27FC236}">
                  <a16:creationId xmlns:a16="http://schemas.microsoft.com/office/drawing/2014/main" id="{A360C824-1AD6-814E-8EA3-D61E95A7263A}"/>
                </a:ext>
              </a:extLst>
            </p:cNvPr>
            <p:cNvSpPr/>
            <p:nvPr/>
          </p:nvSpPr>
          <p:spPr>
            <a:xfrm>
              <a:off x="6595338"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4" name="Freeform: Shape 177">
              <a:extLst>
                <a:ext uri="{FF2B5EF4-FFF2-40B4-BE49-F238E27FC236}">
                  <a16:creationId xmlns:a16="http://schemas.microsoft.com/office/drawing/2014/main" id="{39296C1D-DCFF-6548-910C-B770086B2F78}"/>
                </a:ext>
              </a:extLst>
            </p:cNvPr>
            <p:cNvSpPr/>
            <p:nvPr/>
          </p:nvSpPr>
          <p:spPr>
            <a:xfrm>
              <a:off x="6595338"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5" name="Freeform: Shape 178">
              <a:extLst>
                <a:ext uri="{FF2B5EF4-FFF2-40B4-BE49-F238E27FC236}">
                  <a16:creationId xmlns:a16="http://schemas.microsoft.com/office/drawing/2014/main" id="{17AAB75E-56BC-C04F-A4E5-CD6AB938E8B7}"/>
                </a:ext>
              </a:extLst>
            </p:cNvPr>
            <p:cNvSpPr/>
            <p:nvPr/>
          </p:nvSpPr>
          <p:spPr>
            <a:xfrm>
              <a:off x="6595338"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6" name="Freeform: Shape 179">
              <a:extLst>
                <a:ext uri="{FF2B5EF4-FFF2-40B4-BE49-F238E27FC236}">
                  <a16:creationId xmlns:a16="http://schemas.microsoft.com/office/drawing/2014/main" id="{D32057F2-CA13-D945-B050-519DBDD34C53}"/>
                </a:ext>
              </a:extLst>
            </p:cNvPr>
            <p:cNvSpPr/>
            <p:nvPr/>
          </p:nvSpPr>
          <p:spPr>
            <a:xfrm>
              <a:off x="6595338"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7" name="Freeform: Shape 180">
              <a:extLst>
                <a:ext uri="{FF2B5EF4-FFF2-40B4-BE49-F238E27FC236}">
                  <a16:creationId xmlns:a16="http://schemas.microsoft.com/office/drawing/2014/main" id="{1E168C08-A1A2-B140-9DA9-E0960A38D75F}"/>
                </a:ext>
              </a:extLst>
            </p:cNvPr>
            <p:cNvSpPr/>
            <p:nvPr/>
          </p:nvSpPr>
          <p:spPr>
            <a:xfrm>
              <a:off x="6595338"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8" name="Freeform: Shape 181">
              <a:extLst>
                <a:ext uri="{FF2B5EF4-FFF2-40B4-BE49-F238E27FC236}">
                  <a16:creationId xmlns:a16="http://schemas.microsoft.com/office/drawing/2014/main" id="{0B6B47B0-A6B0-594C-B86A-DBF2F4D267BC}"/>
                </a:ext>
              </a:extLst>
            </p:cNvPr>
            <p:cNvSpPr/>
            <p:nvPr/>
          </p:nvSpPr>
          <p:spPr>
            <a:xfrm>
              <a:off x="6595338"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79" name="Freeform: Shape 182">
              <a:extLst>
                <a:ext uri="{FF2B5EF4-FFF2-40B4-BE49-F238E27FC236}">
                  <a16:creationId xmlns:a16="http://schemas.microsoft.com/office/drawing/2014/main" id="{72BFD081-9DD5-154D-BEB7-6FADBFF34015}"/>
                </a:ext>
              </a:extLst>
            </p:cNvPr>
            <p:cNvSpPr/>
            <p:nvPr/>
          </p:nvSpPr>
          <p:spPr>
            <a:xfrm>
              <a:off x="6595338"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0" name="Freeform: Shape 183">
              <a:extLst>
                <a:ext uri="{FF2B5EF4-FFF2-40B4-BE49-F238E27FC236}">
                  <a16:creationId xmlns:a16="http://schemas.microsoft.com/office/drawing/2014/main" id="{EBB4A123-2A1B-3C40-AEA8-2802A1AFDA0E}"/>
                </a:ext>
              </a:extLst>
            </p:cNvPr>
            <p:cNvSpPr/>
            <p:nvPr/>
          </p:nvSpPr>
          <p:spPr>
            <a:xfrm>
              <a:off x="6595338"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1" name="Freeform: Shape 184">
              <a:extLst>
                <a:ext uri="{FF2B5EF4-FFF2-40B4-BE49-F238E27FC236}">
                  <a16:creationId xmlns:a16="http://schemas.microsoft.com/office/drawing/2014/main" id="{66104835-BE2B-744C-AA8C-B7035C3B2F60}"/>
                </a:ext>
              </a:extLst>
            </p:cNvPr>
            <p:cNvSpPr/>
            <p:nvPr/>
          </p:nvSpPr>
          <p:spPr>
            <a:xfrm>
              <a:off x="6595338"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82" name="Freeform: Shape 185">
              <a:extLst>
                <a:ext uri="{FF2B5EF4-FFF2-40B4-BE49-F238E27FC236}">
                  <a16:creationId xmlns:a16="http://schemas.microsoft.com/office/drawing/2014/main" id="{F6CFCB31-F0E0-FC42-A9FC-9CDA88C62652}"/>
                </a:ext>
              </a:extLst>
            </p:cNvPr>
            <p:cNvSpPr/>
            <p:nvPr/>
          </p:nvSpPr>
          <p:spPr>
            <a:xfrm>
              <a:off x="6595338"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3" name="Freeform: Shape 186">
              <a:extLst>
                <a:ext uri="{FF2B5EF4-FFF2-40B4-BE49-F238E27FC236}">
                  <a16:creationId xmlns:a16="http://schemas.microsoft.com/office/drawing/2014/main" id="{F6026F20-60DF-B346-A3E9-3847606622A8}"/>
                </a:ext>
              </a:extLst>
            </p:cNvPr>
            <p:cNvSpPr/>
            <p:nvPr/>
          </p:nvSpPr>
          <p:spPr>
            <a:xfrm>
              <a:off x="6595338"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4" name="Freeform: Shape 187">
              <a:extLst>
                <a:ext uri="{FF2B5EF4-FFF2-40B4-BE49-F238E27FC236}">
                  <a16:creationId xmlns:a16="http://schemas.microsoft.com/office/drawing/2014/main" id="{4839F03D-4718-5744-8AEC-703F05856C27}"/>
                </a:ext>
              </a:extLst>
            </p:cNvPr>
            <p:cNvSpPr/>
            <p:nvPr/>
          </p:nvSpPr>
          <p:spPr>
            <a:xfrm>
              <a:off x="6595338"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5" name="Freeform: Shape 188">
              <a:extLst>
                <a:ext uri="{FF2B5EF4-FFF2-40B4-BE49-F238E27FC236}">
                  <a16:creationId xmlns:a16="http://schemas.microsoft.com/office/drawing/2014/main" id="{140F0860-183C-4E48-A0A8-0A43618FB690}"/>
                </a:ext>
              </a:extLst>
            </p:cNvPr>
            <p:cNvSpPr/>
            <p:nvPr/>
          </p:nvSpPr>
          <p:spPr>
            <a:xfrm>
              <a:off x="6595338"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6" name="Freeform: Shape 189">
              <a:extLst>
                <a:ext uri="{FF2B5EF4-FFF2-40B4-BE49-F238E27FC236}">
                  <a16:creationId xmlns:a16="http://schemas.microsoft.com/office/drawing/2014/main" id="{F4A26CD0-4AC1-1A4E-A76A-DF4CCFF680A8}"/>
                </a:ext>
              </a:extLst>
            </p:cNvPr>
            <p:cNvSpPr/>
            <p:nvPr/>
          </p:nvSpPr>
          <p:spPr>
            <a:xfrm>
              <a:off x="6595338"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7" name="Freeform: Shape 190">
              <a:extLst>
                <a:ext uri="{FF2B5EF4-FFF2-40B4-BE49-F238E27FC236}">
                  <a16:creationId xmlns:a16="http://schemas.microsoft.com/office/drawing/2014/main" id="{50A21382-6E45-E24B-A55F-F66C7A3F2D81}"/>
                </a:ext>
              </a:extLst>
            </p:cNvPr>
            <p:cNvSpPr/>
            <p:nvPr/>
          </p:nvSpPr>
          <p:spPr>
            <a:xfrm>
              <a:off x="6595338"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8" name="Freeform: Shape 191">
              <a:extLst>
                <a:ext uri="{FF2B5EF4-FFF2-40B4-BE49-F238E27FC236}">
                  <a16:creationId xmlns:a16="http://schemas.microsoft.com/office/drawing/2014/main" id="{60EA8A88-FDB3-4341-AD32-363CDB8110A9}"/>
                </a:ext>
              </a:extLst>
            </p:cNvPr>
            <p:cNvSpPr/>
            <p:nvPr/>
          </p:nvSpPr>
          <p:spPr>
            <a:xfrm>
              <a:off x="6595338"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189" name="Freeform: Shape 192">
              <a:extLst>
                <a:ext uri="{FF2B5EF4-FFF2-40B4-BE49-F238E27FC236}">
                  <a16:creationId xmlns:a16="http://schemas.microsoft.com/office/drawing/2014/main" id="{AE30247E-4F62-B14E-B5DA-949E2913BE47}"/>
                </a:ext>
              </a:extLst>
            </p:cNvPr>
            <p:cNvSpPr/>
            <p:nvPr/>
          </p:nvSpPr>
          <p:spPr>
            <a:xfrm>
              <a:off x="6323496"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0" name="Freeform: Shape 193">
              <a:extLst>
                <a:ext uri="{FF2B5EF4-FFF2-40B4-BE49-F238E27FC236}">
                  <a16:creationId xmlns:a16="http://schemas.microsoft.com/office/drawing/2014/main" id="{5F093F66-0649-2A4F-9A1A-F36021BAACDD}"/>
                </a:ext>
              </a:extLst>
            </p:cNvPr>
            <p:cNvSpPr/>
            <p:nvPr/>
          </p:nvSpPr>
          <p:spPr>
            <a:xfrm>
              <a:off x="6323496"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1" name="Freeform: Shape 194">
              <a:extLst>
                <a:ext uri="{FF2B5EF4-FFF2-40B4-BE49-F238E27FC236}">
                  <a16:creationId xmlns:a16="http://schemas.microsoft.com/office/drawing/2014/main" id="{7FAF8DB9-43F6-AC4C-8EEF-B84732113D51}"/>
                </a:ext>
              </a:extLst>
            </p:cNvPr>
            <p:cNvSpPr/>
            <p:nvPr/>
          </p:nvSpPr>
          <p:spPr>
            <a:xfrm>
              <a:off x="6323496"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2" name="Freeform: Shape 195">
              <a:extLst>
                <a:ext uri="{FF2B5EF4-FFF2-40B4-BE49-F238E27FC236}">
                  <a16:creationId xmlns:a16="http://schemas.microsoft.com/office/drawing/2014/main" id="{CAB1EF6A-E641-7F4B-BA64-62F641F77586}"/>
                </a:ext>
              </a:extLst>
            </p:cNvPr>
            <p:cNvSpPr/>
            <p:nvPr/>
          </p:nvSpPr>
          <p:spPr>
            <a:xfrm>
              <a:off x="6323496"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3" name="Freeform: Shape 196">
              <a:extLst>
                <a:ext uri="{FF2B5EF4-FFF2-40B4-BE49-F238E27FC236}">
                  <a16:creationId xmlns:a16="http://schemas.microsoft.com/office/drawing/2014/main" id="{4D9AF4BA-7EB0-7149-AACE-1CF9997D53D2}"/>
                </a:ext>
              </a:extLst>
            </p:cNvPr>
            <p:cNvSpPr/>
            <p:nvPr/>
          </p:nvSpPr>
          <p:spPr>
            <a:xfrm>
              <a:off x="6323496"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4" name="Freeform: Shape 197">
              <a:extLst>
                <a:ext uri="{FF2B5EF4-FFF2-40B4-BE49-F238E27FC236}">
                  <a16:creationId xmlns:a16="http://schemas.microsoft.com/office/drawing/2014/main" id="{A60BFC74-3C88-CB40-BC85-48B7466BA2C1}"/>
                </a:ext>
              </a:extLst>
            </p:cNvPr>
            <p:cNvSpPr/>
            <p:nvPr/>
          </p:nvSpPr>
          <p:spPr>
            <a:xfrm>
              <a:off x="6323496"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5" name="Freeform: Shape 198">
              <a:extLst>
                <a:ext uri="{FF2B5EF4-FFF2-40B4-BE49-F238E27FC236}">
                  <a16:creationId xmlns:a16="http://schemas.microsoft.com/office/drawing/2014/main" id="{70CBFEEC-8847-2B44-8C94-C08A0377A163}"/>
                </a:ext>
              </a:extLst>
            </p:cNvPr>
            <p:cNvSpPr/>
            <p:nvPr/>
          </p:nvSpPr>
          <p:spPr>
            <a:xfrm>
              <a:off x="6323496"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6" name="Freeform: Shape 199">
              <a:extLst>
                <a:ext uri="{FF2B5EF4-FFF2-40B4-BE49-F238E27FC236}">
                  <a16:creationId xmlns:a16="http://schemas.microsoft.com/office/drawing/2014/main" id="{72273DE5-EDA8-424F-ACBB-2645D03E07D8}"/>
                </a:ext>
              </a:extLst>
            </p:cNvPr>
            <p:cNvSpPr/>
            <p:nvPr/>
          </p:nvSpPr>
          <p:spPr>
            <a:xfrm>
              <a:off x="6323496"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7" name="Freeform: Shape 200">
              <a:extLst>
                <a:ext uri="{FF2B5EF4-FFF2-40B4-BE49-F238E27FC236}">
                  <a16:creationId xmlns:a16="http://schemas.microsoft.com/office/drawing/2014/main" id="{B47D72A7-F0DF-C343-991A-1C8A8E592590}"/>
                </a:ext>
              </a:extLst>
            </p:cNvPr>
            <p:cNvSpPr/>
            <p:nvPr/>
          </p:nvSpPr>
          <p:spPr>
            <a:xfrm>
              <a:off x="6323496"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8" name="Freeform: Shape 201">
              <a:extLst>
                <a:ext uri="{FF2B5EF4-FFF2-40B4-BE49-F238E27FC236}">
                  <a16:creationId xmlns:a16="http://schemas.microsoft.com/office/drawing/2014/main" id="{AD84D6C7-E53C-824E-88CA-9625BAC63731}"/>
                </a:ext>
              </a:extLst>
            </p:cNvPr>
            <p:cNvSpPr/>
            <p:nvPr/>
          </p:nvSpPr>
          <p:spPr>
            <a:xfrm>
              <a:off x="6323496"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199" name="Freeform: Shape 202">
              <a:extLst>
                <a:ext uri="{FF2B5EF4-FFF2-40B4-BE49-F238E27FC236}">
                  <a16:creationId xmlns:a16="http://schemas.microsoft.com/office/drawing/2014/main" id="{7F58D76F-9B8F-E14E-A528-38CB90CE2718}"/>
                </a:ext>
              </a:extLst>
            </p:cNvPr>
            <p:cNvSpPr/>
            <p:nvPr/>
          </p:nvSpPr>
          <p:spPr>
            <a:xfrm>
              <a:off x="6323496"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0" name="Freeform: Shape 203">
              <a:extLst>
                <a:ext uri="{FF2B5EF4-FFF2-40B4-BE49-F238E27FC236}">
                  <a16:creationId xmlns:a16="http://schemas.microsoft.com/office/drawing/2014/main" id="{9DCE951E-7848-5F49-827E-F9454593A2D1}"/>
                </a:ext>
              </a:extLst>
            </p:cNvPr>
            <p:cNvSpPr/>
            <p:nvPr/>
          </p:nvSpPr>
          <p:spPr>
            <a:xfrm>
              <a:off x="6323496"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1" name="Freeform: Shape 204">
              <a:extLst>
                <a:ext uri="{FF2B5EF4-FFF2-40B4-BE49-F238E27FC236}">
                  <a16:creationId xmlns:a16="http://schemas.microsoft.com/office/drawing/2014/main" id="{7A9FC8A2-7DF7-E641-A576-92D238203238}"/>
                </a:ext>
              </a:extLst>
            </p:cNvPr>
            <p:cNvSpPr/>
            <p:nvPr/>
          </p:nvSpPr>
          <p:spPr>
            <a:xfrm>
              <a:off x="6323496"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02" name="Freeform: Shape 205">
              <a:extLst>
                <a:ext uri="{FF2B5EF4-FFF2-40B4-BE49-F238E27FC236}">
                  <a16:creationId xmlns:a16="http://schemas.microsoft.com/office/drawing/2014/main" id="{FEF54173-C46D-C649-845F-D5E6466033DF}"/>
                </a:ext>
              </a:extLst>
            </p:cNvPr>
            <p:cNvSpPr/>
            <p:nvPr/>
          </p:nvSpPr>
          <p:spPr>
            <a:xfrm>
              <a:off x="6323496"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3" name="Freeform: Shape 206">
              <a:extLst>
                <a:ext uri="{FF2B5EF4-FFF2-40B4-BE49-F238E27FC236}">
                  <a16:creationId xmlns:a16="http://schemas.microsoft.com/office/drawing/2014/main" id="{F4BADF0E-53EB-E544-8870-C1D9626955C0}"/>
                </a:ext>
              </a:extLst>
            </p:cNvPr>
            <p:cNvSpPr/>
            <p:nvPr/>
          </p:nvSpPr>
          <p:spPr>
            <a:xfrm>
              <a:off x="6323496"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4" name="Freeform: Shape 207">
              <a:extLst>
                <a:ext uri="{FF2B5EF4-FFF2-40B4-BE49-F238E27FC236}">
                  <a16:creationId xmlns:a16="http://schemas.microsoft.com/office/drawing/2014/main" id="{EA15D9D4-4EE2-2F4F-9E78-BBB527561374}"/>
                </a:ext>
              </a:extLst>
            </p:cNvPr>
            <p:cNvSpPr/>
            <p:nvPr/>
          </p:nvSpPr>
          <p:spPr>
            <a:xfrm>
              <a:off x="6323496"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5" name="Freeform: Shape 208">
              <a:extLst>
                <a:ext uri="{FF2B5EF4-FFF2-40B4-BE49-F238E27FC236}">
                  <a16:creationId xmlns:a16="http://schemas.microsoft.com/office/drawing/2014/main" id="{5E435010-E2FA-A646-AF93-FDB5E1FEFFE5}"/>
                </a:ext>
              </a:extLst>
            </p:cNvPr>
            <p:cNvSpPr/>
            <p:nvPr/>
          </p:nvSpPr>
          <p:spPr>
            <a:xfrm>
              <a:off x="6323496"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6" name="Freeform: Shape 209">
              <a:extLst>
                <a:ext uri="{FF2B5EF4-FFF2-40B4-BE49-F238E27FC236}">
                  <a16:creationId xmlns:a16="http://schemas.microsoft.com/office/drawing/2014/main" id="{D1AB5D4A-3E6D-D348-B5F9-AA31E181C982}"/>
                </a:ext>
              </a:extLst>
            </p:cNvPr>
            <p:cNvSpPr/>
            <p:nvPr/>
          </p:nvSpPr>
          <p:spPr>
            <a:xfrm>
              <a:off x="6323496"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7" name="Freeform: Shape 210">
              <a:extLst>
                <a:ext uri="{FF2B5EF4-FFF2-40B4-BE49-F238E27FC236}">
                  <a16:creationId xmlns:a16="http://schemas.microsoft.com/office/drawing/2014/main" id="{F278A828-FBD7-1444-AF36-B529C3A5CD45}"/>
                </a:ext>
              </a:extLst>
            </p:cNvPr>
            <p:cNvSpPr/>
            <p:nvPr/>
          </p:nvSpPr>
          <p:spPr>
            <a:xfrm>
              <a:off x="6323496"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8" name="Freeform: Shape 211">
              <a:extLst>
                <a:ext uri="{FF2B5EF4-FFF2-40B4-BE49-F238E27FC236}">
                  <a16:creationId xmlns:a16="http://schemas.microsoft.com/office/drawing/2014/main" id="{0994DC64-858D-534E-A120-9D2B8C175831}"/>
                </a:ext>
              </a:extLst>
            </p:cNvPr>
            <p:cNvSpPr/>
            <p:nvPr/>
          </p:nvSpPr>
          <p:spPr>
            <a:xfrm>
              <a:off x="6323496"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09" name="Freeform: Shape 212">
              <a:extLst>
                <a:ext uri="{FF2B5EF4-FFF2-40B4-BE49-F238E27FC236}">
                  <a16:creationId xmlns:a16="http://schemas.microsoft.com/office/drawing/2014/main" id="{AC4688D8-CC6A-3642-AF2D-92364E2A5D4C}"/>
                </a:ext>
              </a:extLst>
            </p:cNvPr>
            <p:cNvSpPr/>
            <p:nvPr/>
          </p:nvSpPr>
          <p:spPr>
            <a:xfrm>
              <a:off x="605098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0" name="Freeform: Shape 213">
              <a:extLst>
                <a:ext uri="{FF2B5EF4-FFF2-40B4-BE49-F238E27FC236}">
                  <a16:creationId xmlns:a16="http://schemas.microsoft.com/office/drawing/2014/main" id="{43AAC5AB-484F-0D4F-898C-44E89FC1FBA2}"/>
                </a:ext>
              </a:extLst>
            </p:cNvPr>
            <p:cNvSpPr/>
            <p:nvPr/>
          </p:nvSpPr>
          <p:spPr>
            <a:xfrm>
              <a:off x="605098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1" name="Freeform: Shape 214">
              <a:extLst>
                <a:ext uri="{FF2B5EF4-FFF2-40B4-BE49-F238E27FC236}">
                  <a16:creationId xmlns:a16="http://schemas.microsoft.com/office/drawing/2014/main" id="{9BAF4A01-1F8F-2043-9181-7582EB9EF7F2}"/>
                </a:ext>
              </a:extLst>
            </p:cNvPr>
            <p:cNvSpPr/>
            <p:nvPr/>
          </p:nvSpPr>
          <p:spPr>
            <a:xfrm>
              <a:off x="605098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2" name="Freeform: Shape 215">
              <a:extLst>
                <a:ext uri="{FF2B5EF4-FFF2-40B4-BE49-F238E27FC236}">
                  <a16:creationId xmlns:a16="http://schemas.microsoft.com/office/drawing/2014/main" id="{017920AF-6B8A-4F4E-A29F-4E84D91987EB}"/>
                </a:ext>
              </a:extLst>
            </p:cNvPr>
            <p:cNvSpPr/>
            <p:nvPr/>
          </p:nvSpPr>
          <p:spPr>
            <a:xfrm>
              <a:off x="605098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3" name="Freeform: Shape 216">
              <a:extLst>
                <a:ext uri="{FF2B5EF4-FFF2-40B4-BE49-F238E27FC236}">
                  <a16:creationId xmlns:a16="http://schemas.microsoft.com/office/drawing/2014/main" id="{4951F0F2-1881-D346-BD67-41D2624A18D1}"/>
                </a:ext>
              </a:extLst>
            </p:cNvPr>
            <p:cNvSpPr/>
            <p:nvPr/>
          </p:nvSpPr>
          <p:spPr>
            <a:xfrm>
              <a:off x="605098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4" name="Freeform: Shape 217">
              <a:extLst>
                <a:ext uri="{FF2B5EF4-FFF2-40B4-BE49-F238E27FC236}">
                  <a16:creationId xmlns:a16="http://schemas.microsoft.com/office/drawing/2014/main" id="{BB37FA5B-E17F-2745-A8B5-7E42D7C401FD}"/>
                </a:ext>
              </a:extLst>
            </p:cNvPr>
            <p:cNvSpPr/>
            <p:nvPr/>
          </p:nvSpPr>
          <p:spPr>
            <a:xfrm>
              <a:off x="605098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5" name="Freeform: Shape 218">
              <a:extLst>
                <a:ext uri="{FF2B5EF4-FFF2-40B4-BE49-F238E27FC236}">
                  <a16:creationId xmlns:a16="http://schemas.microsoft.com/office/drawing/2014/main" id="{8E38BDA2-1E3B-DB40-A06E-CB0CBF2DD717}"/>
                </a:ext>
              </a:extLst>
            </p:cNvPr>
            <p:cNvSpPr/>
            <p:nvPr/>
          </p:nvSpPr>
          <p:spPr>
            <a:xfrm>
              <a:off x="605098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6" name="Freeform: Shape 219">
              <a:extLst>
                <a:ext uri="{FF2B5EF4-FFF2-40B4-BE49-F238E27FC236}">
                  <a16:creationId xmlns:a16="http://schemas.microsoft.com/office/drawing/2014/main" id="{BBCA95A4-1F4E-9445-ACBD-412ACCA0F908}"/>
                </a:ext>
              </a:extLst>
            </p:cNvPr>
            <p:cNvSpPr/>
            <p:nvPr/>
          </p:nvSpPr>
          <p:spPr>
            <a:xfrm>
              <a:off x="605098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7" name="Freeform: Shape 220">
              <a:extLst>
                <a:ext uri="{FF2B5EF4-FFF2-40B4-BE49-F238E27FC236}">
                  <a16:creationId xmlns:a16="http://schemas.microsoft.com/office/drawing/2014/main" id="{E9A301A0-4A3A-6F43-9C9D-6513104E7450}"/>
                </a:ext>
              </a:extLst>
            </p:cNvPr>
            <p:cNvSpPr/>
            <p:nvPr/>
          </p:nvSpPr>
          <p:spPr>
            <a:xfrm>
              <a:off x="605098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8" name="Freeform: Shape 221">
              <a:extLst>
                <a:ext uri="{FF2B5EF4-FFF2-40B4-BE49-F238E27FC236}">
                  <a16:creationId xmlns:a16="http://schemas.microsoft.com/office/drawing/2014/main" id="{C269DB38-A644-994E-B4B6-0423808A1F1A}"/>
                </a:ext>
              </a:extLst>
            </p:cNvPr>
            <p:cNvSpPr/>
            <p:nvPr/>
          </p:nvSpPr>
          <p:spPr>
            <a:xfrm>
              <a:off x="605098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19" name="Freeform: Shape 222">
              <a:extLst>
                <a:ext uri="{FF2B5EF4-FFF2-40B4-BE49-F238E27FC236}">
                  <a16:creationId xmlns:a16="http://schemas.microsoft.com/office/drawing/2014/main" id="{6DB9D177-F8E8-8446-AB4A-B99F768E1505}"/>
                </a:ext>
              </a:extLst>
            </p:cNvPr>
            <p:cNvSpPr/>
            <p:nvPr/>
          </p:nvSpPr>
          <p:spPr>
            <a:xfrm>
              <a:off x="605098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0" name="Freeform: Shape 223">
              <a:extLst>
                <a:ext uri="{FF2B5EF4-FFF2-40B4-BE49-F238E27FC236}">
                  <a16:creationId xmlns:a16="http://schemas.microsoft.com/office/drawing/2014/main" id="{A966A782-AA6A-244B-8229-78B2C5F6DF22}"/>
                </a:ext>
              </a:extLst>
            </p:cNvPr>
            <p:cNvSpPr/>
            <p:nvPr/>
          </p:nvSpPr>
          <p:spPr>
            <a:xfrm>
              <a:off x="605098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1" name="Freeform: Shape 224">
              <a:extLst>
                <a:ext uri="{FF2B5EF4-FFF2-40B4-BE49-F238E27FC236}">
                  <a16:creationId xmlns:a16="http://schemas.microsoft.com/office/drawing/2014/main" id="{516E65A6-27A2-A343-8762-2F8B852FE0E7}"/>
                </a:ext>
              </a:extLst>
            </p:cNvPr>
            <p:cNvSpPr/>
            <p:nvPr/>
          </p:nvSpPr>
          <p:spPr>
            <a:xfrm>
              <a:off x="605098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22" name="Freeform: Shape 225">
              <a:extLst>
                <a:ext uri="{FF2B5EF4-FFF2-40B4-BE49-F238E27FC236}">
                  <a16:creationId xmlns:a16="http://schemas.microsoft.com/office/drawing/2014/main" id="{38195BB2-9B55-9447-8589-F9862B318FD5}"/>
                </a:ext>
              </a:extLst>
            </p:cNvPr>
            <p:cNvSpPr/>
            <p:nvPr/>
          </p:nvSpPr>
          <p:spPr>
            <a:xfrm>
              <a:off x="605098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3" name="Freeform: Shape 226">
              <a:extLst>
                <a:ext uri="{FF2B5EF4-FFF2-40B4-BE49-F238E27FC236}">
                  <a16:creationId xmlns:a16="http://schemas.microsoft.com/office/drawing/2014/main" id="{8E16AFEA-03FD-4147-991C-9EB0273AA8B6}"/>
                </a:ext>
              </a:extLst>
            </p:cNvPr>
            <p:cNvSpPr/>
            <p:nvPr/>
          </p:nvSpPr>
          <p:spPr>
            <a:xfrm>
              <a:off x="605098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4" name="Freeform: Shape 227">
              <a:extLst>
                <a:ext uri="{FF2B5EF4-FFF2-40B4-BE49-F238E27FC236}">
                  <a16:creationId xmlns:a16="http://schemas.microsoft.com/office/drawing/2014/main" id="{11E5CF40-62E4-FF4B-BC76-2F97E1C9D4A9}"/>
                </a:ext>
              </a:extLst>
            </p:cNvPr>
            <p:cNvSpPr/>
            <p:nvPr/>
          </p:nvSpPr>
          <p:spPr>
            <a:xfrm>
              <a:off x="605098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5" name="Freeform: Shape 228">
              <a:extLst>
                <a:ext uri="{FF2B5EF4-FFF2-40B4-BE49-F238E27FC236}">
                  <a16:creationId xmlns:a16="http://schemas.microsoft.com/office/drawing/2014/main" id="{0702451D-F4E4-9646-BA55-E0598A5B0A9E}"/>
                </a:ext>
              </a:extLst>
            </p:cNvPr>
            <p:cNvSpPr/>
            <p:nvPr/>
          </p:nvSpPr>
          <p:spPr>
            <a:xfrm>
              <a:off x="605098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6" name="Freeform: Shape 229">
              <a:extLst>
                <a:ext uri="{FF2B5EF4-FFF2-40B4-BE49-F238E27FC236}">
                  <a16:creationId xmlns:a16="http://schemas.microsoft.com/office/drawing/2014/main" id="{A8D6C2B4-A3D8-804C-A213-0F6E792AF037}"/>
                </a:ext>
              </a:extLst>
            </p:cNvPr>
            <p:cNvSpPr/>
            <p:nvPr/>
          </p:nvSpPr>
          <p:spPr>
            <a:xfrm>
              <a:off x="605098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7" name="Freeform: Shape 230">
              <a:extLst>
                <a:ext uri="{FF2B5EF4-FFF2-40B4-BE49-F238E27FC236}">
                  <a16:creationId xmlns:a16="http://schemas.microsoft.com/office/drawing/2014/main" id="{42DE9BDB-CC55-D342-9855-B829960FA815}"/>
                </a:ext>
              </a:extLst>
            </p:cNvPr>
            <p:cNvSpPr/>
            <p:nvPr/>
          </p:nvSpPr>
          <p:spPr>
            <a:xfrm>
              <a:off x="605098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8" name="Freeform: Shape 231">
              <a:extLst>
                <a:ext uri="{FF2B5EF4-FFF2-40B4-BE49-F238E27FC236}">
                  <a16:creationId xmlns:a16="http://schemas.microsoft.com/office/drawing/2014/main" id="{D11968D6-7247-B446-BA91-DE9F53D114A7}"/>
                </a:ext>
              </a:extLst>
            </p:cNvPr>
            <p:cNvSpPr/>
            <p:nvPr/>
          </p:nvSpPr>
          <p:spPr>
            <a:xfrm>
              <a:off x="605098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29" name="Freeform: Shape 232">
              <a:extLst>
                <a:ext uri="{FF2B5EF4-FFF2-40B4-BE49-F238E27FC236}">
                  <a16:creationId xmlns:a16="http://schemas.microsoft.com/office/drawing/2014/main" id="{3B4FA47B-9903-0F41-9950-B044B1969F7B}"/>
                </a:ext>
              </a:extLst>
            </p:cNvPr>
            <p:cNvSpPr/>
            <p:nvPr/>
          </p:nvSpPr>
          <p:spPr>
            <a:xfrm>
              <a:off x="5779139"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0" name="Freeform: Shape 233">
              <a:extLst>
                <a:ext uri="{FF2B5EF4-FFF2-40B4-BE49-F238E27FC236}">
                  <a16:creationId xmlns:a16="http://schemas.microsoft.com/office/drawing/2014/main" id="{FBF29792-8E68-894C-9623-6D8FC750F351}"/>
                </a:ext>
              </a:extLst>
            </p:cNvPr>
            <p:cNvSpPr/>
            <p:nvPr/>
          </p:nvSpPr>
          <p:spPr>
            <a:xfrm>
              <a:off x="5779139"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1" name="Freeform: Shape 234">
              <a:extLst>
                <a:ext uri="{FF2B5EF4-FFF2-40B4-BE49-F238E27FC236}">
                  <a16:creationId xmlns:a16="http://schemas.microsoft.com/office/drawing/2014/main" id="{90C8CFC0-20BE-7A4C-97DD-B536A71AC2CF}"/>
                </a:ext>
              </a:extLst>
            </p:cNvPr>
            <p:cNvSpPr/>
            <p:nvPr/>
          </p:nvSpPr>
          <p:spPr>
            <a:xfrm>
              <a:off x="5779139"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2" name="Freeform: Shape 235">
              <a:extLst>
                <a:ext uri="{FF2B5EF4-FFF2-40B4-BE49-F238E27FC236}">
                  <a16:creationId xmlns:a16="http://schemas.microsoft.com/office/drawing/2014/main" id="{C6509464-F5A2-364B-89F6-E862A4F4218B}"/>
                </a:ext>
              </a:extLst>
            </p:cNvPr>
            <p:cNvSpPr/>
            <p:nvPr/>
          </p:nvSpPr>
          <p:spPr>
            <a:xfrm>
              <a:off x="5779139"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3" name="Freeform: Shape 236">
              <a:extLst>
                <a:ext uri="{FF2B5EF4-FFF2-40B4-BE49-F238E27FC236}">
                  <a16:creationId xmlns:a16="http://schemas.microsoft.com/office/drawing/2014/main" id="{AA9D8B36-B4BE-9D46-89DE-021CD8FD02B7}"/>
                </a:ext>
              </a:extLst>
            </p:cNvPr>
            <p:cNvSpPr/>
            <p:nvPr/>
          </p:nvSpPr>
          <p:spPr>
            <a:xfrm>
              <a:off x="5779139"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4" name="Freeform: Shape 237">
              <a:extLst>
                <a:ext uri="{FF2B5EF4-FFF2-40B4-BE49-F238E27FC236}">
                  <a16:creationId xmlns:a16="http://schemas.microsoft.com/office/drawing/2014/main" id="{AA11509F-51E2-AC4B-B89E-83085F941D67}"/>
                </a:ext>
              </a:extLst>
            </p:cNvPr>
            <p:cNvSpPr/>
            <p:nvPr/>
          </p:nvSpPr>
          <p:spPr>
            <a:xfrm>
              <a:off x="5779139"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5" name="Freeform: Shape 238">
              <a:extLst>
                <a:ext uri="{FF2B5EF4-FFF2-40B4-BE49-F238E27FC236}">
                  <a16:creationId xmlns:a16="http://schemas.microsoft.com/office/drawing/2014/main" id="{6F68BBEB-009B-504C-A274-57B31378A61B}"/>
                </a:ext>
              </a:extLst>
            </p:cNvPr>
            <p:cNvSpPr/>
            <p:nvPr/>
          </p:nvSpPr>
          <p:spPr>
            <a:xfrm>
              <a:off x="5779139"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6" name="Freeform: Shape 239">
              <a:extLst>
                <a:ext uri="{FF2B5EF4-FFF2-40B4-BE49-F238E27FC236}">
                  <a16:creationId xmlns:a16="http://schemas.microsoft.com/office/drawing/2014/main" id="{0ECC525B-B09A-9349-8B83-7035597BD815}"/>
                </a:ext>
              </a:extLst>
            </p:cNvPr>
            <p:cNvSpPr/>
            <p:nvPr/>
          </p:nvSpPr>
          <p:spPr>
            <a:xfrm>
              <a:off x="5779139"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7" name="Freeform: Shape 240">
              <a:extLst>
                <a:ext uri="{FF2B5EF4-FFF2-40B4-BE49-F238E27FC236}">
                  <a16:creationId xmlns:a16="http://schemas.microsoft.com/office/drawing/2014/main" id="{826EB6B0-1FDE-BE47-B0B5-4D308FC265DC}"/>
                </a:ext>
              </a:extLst>
            </p:cNvPr>
            <p:cNvSpPr/>
            <p:nvPr/>
          </p:nvSpPr>
          <p:spPr>
            <a:xfrm>
              <a:off x="5779139"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8" name="Freeform: Shape 241">
              <a:extLst>
                <a:ext uri="{FF2B5EF4-FFF2-40B4-BE49-F238E27FC236}">
                  <a16:creationId xmlns:a16="http://schemas.microsoft.com/office/drawing/2014/main" id="{24A7E2DE-9AD0-3648-A30A-DF0A85DA6BA7}"/>
                </a:ext>
              </a:extLst>
            </p:cNvPr>
            <p:cNvSpPr/>
            <p:nvPr/>
          </p:nvSpPr>
          <p:spPr>
            <a:xfrm>
              <a:off x="5779139"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39" name="Freeform: Shape 242">
              <a:extLst>
                <a:ext uri="{FF2B5EF4-FFF2-40B4-BE49-F238E27FC236}">
                  <a16:creationId xmlns:a16="http://schemas.microsoft.com/office/drawing/2014/main" id="{97AC13D9-1789-2041-BDEC-A39931F2694A}"/>
                </a:ext>
              </a:extLst>
            </p:cNvPr>
            <p:cNvSpPr/>
            <p:nvPr/>
          </p:nvSpPr>
          <p:spPr>
            <a:xfrm>
              <a:off x="5779139"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0" name="Freeform: Shape 243">
              <a:extLst>
                <a:ext uri="{FF2B5EF4-FFF2-40B4-BE49-F238E27FC236}">
                  <a16:creationId xmlns:a16="http://schemas.microsoft.com/office/drawing/2014/main" id="{1C873854-9464-E840-A0E7-B94ECEE1E4A9}"/>
                </a:ext>
              </a:extLst>
            </p:cNvPr>
            <p:cNvSpPr/>
            <p:nvPr/>
          </p:nvSpPr>
          <p:spPr>
            <a:xfrm>
              <a:off x="5779139"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1" name="Freeform: Shape 244">
              <a:extLst>
                <a:ext uri="{FF2B5EF4-FFF2-40B4-BE49-F238E27FC236}">
                  <a16:creationId xmlns:a16="http://schemas.microsoft.com/office/drawing/2014/main" id="{F25A91EB-9726-574B-B719-2F05349C6D26}"/>
                </a:ext>
              </a:extLst>
            </p:cNvPr>
            <p:cNvSpPr/>
            <p:nvPr/>
          </p:nvSpPr>
          <p:spPr>
            <a:xfrm>
              <a:off x="5779139"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42" name="Freeform: Shape 245">
              <a:extLst>
                <a:ext uri="{FF2B5EF4-FFF2-40B4-BE49-F238E27FC236}">
                  <a16:creationId xmlns:a16="http://schemas.microsoft.com/office/drawing/2014/main" id="{74B1131E-859A-6340-8225-2A513F0DDE4B}"/>
                </a:ext>
              </a:extLst>
            </p:cNvPr>
            <p:cNvSpPr/>
            <p:nvPr/>
          </p:nvSpPr>
          <p:spPr>
            <a:xfrm>
              <a:off x="5779139"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3" name="Freeform: Shape 246">
              <a:extLst>
                <a:ext uri="{FF2B5EF4-FFF2-40B4-BE49-F238E27FC236}">
                  <a16:creationId xmlns:a16="http://schemas.microsoft.com/office/drawing/2014/main" id="{4BDB2782-EDE4-B748-B9BB-D28659AB2061}"/>
                </a:ext>
              </a:extLst>
            </p:cNvPr>
            <p:cNvSpPr/>
            <p:nvPr/>
          </p:nvSpPr>
          <p:spPr>
            <a:xfrm>
              <a:off x="5779139"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4" name="Freeform: Shape 247">
              <a:extLst>
                <a:ext uri="{FF2B5EF4-FFF2-40B4-BE49-F238E27FC236}">
                  <a16:creationId xmlns:a16="http://schemas.microsoft.com/office/drawing/2014/main" id="{D6F38ABF-3B90-BB41-ADC1-27DA4AAC20D5}"/>
                </a:ext>
              </a:extLst>
            </p:cNvPr>
            <p:cNvSpPr/>
            <p:nvPr/>
          </p:nvSpPr>
          <p:spPr>
            <a:xfrm>
              <a:off x="5779139"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5" name="Freeform: Shape 248">
              <a:extLst>
                <a:ext uri="{FF2B5EF4-FFF2-40B4-BE49-F238E27FC236}">
                  <a16:creationId xmlns:a16="http://schemas.microsoft.com/office/drawing/2014/main" id="{5AA50187-D5A8-F043-94C6-38A611741BBB}"/>
                </a:ext>
              </a:extLst>
            </p:cNvPr>
            <p:cNvSpPr/>
            <p:nvPr/>
          </p:nvSpPr>
          <p:spPr>
            <a:xfrm>
              <a:off x="5779139"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6" name="Freeform: Shape 249">
              <a:extLst>
                <a:ext uri="{FF2B5EF4-FFF2-40B4-BE49-F238E27FC236}">
                  <a16:creationId xmlns:a16="http://schemas.microsoft.com/office/drawing/2014/main" id="{CABF1565-4279-0B4B-A952-0411C783AD05}"/>
                </a:ext>
              </a:extLst>
            </p:cNvPr>
            <p:cNvSpPr/>
            <p:nvPr/>
          </p:nvSpPr>
          <p:spPr>
            <a:xfrm>
              <a:off x="5779139"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7" name="Freeform: Shape 250">
              <a:extLst>
                <a:ext uri="{FF2B5EF4-FFF2-40B4-BE49-F238E27FC236}">
                  <a16:creationId xmlns:a16="http://schemas.microsoft.com/office/drawing/2014/main" id="{35D75EB9-2CF8-1E46-9A79-96E22EF0916A}"/>
                </a:ext>
              </a:extLst>
            </p:cNvPr>
            <p:cNvSpPr/>
            <p:nvPr/>
          </p:nvSpPr>
          <p:spPr>
            <a:xfrm>
              <a:off x="5779139"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8" name="Freeform: Shape 251">
              <a:extLst>
                <a:ext uri="{FF2B5EF4-FFF2-40B4-BE49-F238E27FC236}">
                  <a16:creationId xmlns:a16="http://schemas.microsoft.com/office/drawing/2014/main" id="{675E262A-77A0-CC47-A48E-BF352DAA570B}"/>
                </a:ext>
              </a:extLst>
            </p:cNvPr>
            <p:cNvSpPr/>
            <p:nvPr/>
          </p:nvSpPr>
          <p:spPr>
            <a:xfrm>
              <a:off x="5779139"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49" name="Freeform: Shape 252">
              <a:extLst>
                <a:ext uri="{FF2B5EF4-FFF2-40B4-BE49-F238E27FC236}">
                  <a16:creationId xmlns:a16="http://schemas.microsoft.com/office/drawing/2014/main" id="{81E424CF-0E68-764C-9D5F-93650620A83B}"/>
                </a:ext>
              </a:extLst>
            </p:cNvPr>
            <p:cNvSpPr/>
            <p:nvPr/>
          </p:nvSpPr>
          <p:spPr>
            <a:xfrm>
              <a:off x="5507297"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0" name="Freeform: Shape 253">
              <a:extLst>
                <a:ext uri="{FF2B5EF4-FFF2-40B4-BE49-F238E27FC236}">
                  <a16:creationId xmlns:a16="http://schemas.microsoft.com/office/drawing/2014/main" id="{9B839741-4A65-7641-ADF1-986904A63C5B}"/>
                </a:ext>
              </a:extLst>
            </p:cNvPr>
            <p:cNvSpPr/>
            <p:nvPr/>
          </p:nvSpPr>
          <p:spPr>
            <a:xfrm>
              <a:off x="5507297"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1" name="Freeform: Shape 254">
              <a:extLst>
                <a:ext uri="{FF2B5EF4-FFF2-40B4-BE49-F238E27FC236}">
                  <a16:creationId xmlns:a16="http://schemas.microsoft.com/office/drawing/2014/main" id="{3D65D82C-A79D-A649-B863-176CE0BD9562}"/>
                </a:ext>
              </a:extLst>
            </p:cNvPr>
            <p:cNvSpPr/>
            <p:nvPr/>
          </p:nvSpPr>
          <p:spPr>
            <a:xfrm>
              <a:off x="5507297"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2" name="Freeform: Shape 255">
              <a:extLst>
                <a:ext uri="{FF2B5EF4-FFF2-40B4-BE49-F238E27FC236}">
                  <a16:creationId xmlns:a16="http://schemas.microsoft.com/office/drawing/2014/main" id="{D9D13F03-D051-844B-A51E-77429C303662}"/>
                </a:ext>
              </a:extLst>
            </p:cNvPr>
            <p:cNvSpPr/>
            <p:nvPr/>
          </p:nvSpPr>
          <p:spPr>
            <a:xfrm>
              <a:off x="5507297"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3" name="Freeform: Shape 256">
              <a:extLst>
                <a:ext uri="{FF2B5EF4-FFF2-40B4-BE49-F238E27FC236}">
                  <a16:creationId xmlns:a16="http://schemas.microsoft.com/office/drawing/2014/main" id="{3F0758CD-074C-7948-B353-826FEE20B503}"/>
                </a:ext>
              </a:extLst>
            </p:cNvPr>
            <p:cNvSpPr/>
            <p:nvPr/>
          </p:nvSpPr>
          <p:spPr>
            <a:xfrm>
              <a:off x="5507297"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4" name="Freeform: Shape 257">
              <a:extLst>
                <a:ext uri="{FF2B5EF4-FFF2-40B4-BE49-F238E27FC236}">
                  <a16:creationId xmlns:a16="http://schemas.microsoft.com/office/drawing/2014/main" id="{9DCA2A8E-0355-8F44-A360-DE4F328AEE7D}"/>
                </a:ext>
              </a:extLst>
            </p:cNvPr>
            <p:cNvSpPr/>
            <p:nvPr/>
          </p:nvSpPr>
          <p:spPr>
            <a:xfrm>
              <a:off x="5507297"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5" name="Freeform: Shape 258">
              <a:extLst>
                <a:ext uri="{FF2B5EF4-FFF2-40B4-BE49-F238E27FC236}">
                  <a16:creationId xmlns:a16="http://schemas.microsoft.com/office/drawing/2014/main" id="{5817B6A3-8944-A149-8FC5-867484237015}"/>
                </a:ext>
              </a:extLst>
            </p:cNvPr>
            <p:cNvSpPr/>
            <p:nvPr/>
          </p:nvSpPr>
          <p:spPr>
            <a:xfrm>
              <a:off x="5507297"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6" name="Freeform: Shape 259">
              <a:extLst>
                <a:ext uri="{FF2B5EF4-FFF2-40B4-BE49-F238E27FC236}">
                  <a16:creationId xmlns:a16="http://schemas.microsoft.com/office/drawing/2014/main" id="{6861153F-D875-6542-A67E-26B2A55EF54B}"/>
                </a:ext>
              </a:extLst>
            </p:cNvPr>
            <p:cNvSpPr/>
            <p:nvPr/>
          </p:nvSpPr>
          <p:spPr>
            <a:xfrm>
              <a:off x="5507297"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7" name="Freeform: Shape 260">
              <a:extLst>
                <a:ext uri="{FF2B5EF4-FFF2-40B4-BE49-F238E27FC236}">
                  <a16:creationId xmlns:a16="http://schemas.microsoft.com/office/drawing/2014/main" id="{B4B64AD0-834C-8643-95EF-79075EE62F60}"/>
                </a:ext>
              </a:extLst>
            </p:cNvPr>
            <p:cNvSpPr/>
            <p:nvPr/>
          </p:nvSpPr>
          <p:spPr>
            <a:xfrm>
              <a:off x="5507297"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8" name="Freeform: Shape 261">
              <a:extLst>
                <a:ext uri="{FF2B5EF4-FFF2-40B4-BE49-F238E27FC236}">
                  <a16:creationId xmlns:a16="http://schemas.microsoft.com/office/drawing/2014/main" id="{69FFB645-31EA-C541-B9D4-F219BA486ABC}"/>
                </a:ext>
              </a:extLst>
            </p:cNvPr>
            <p:cNvSpPr/>
            <p:nvPr/>
          </p:nvSpPr>
          <p:spPr>
            <a:xfrm>
              <a:off x="5507297"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59" name="Freeform: Shape 262">
              <a:extLst>
                <a:ext uri="{FF2B5EF4-FFF2-40B4-BE49-F238E27FC236}">
                  <a16:creationId xmlns:a16="http://schemas.microsoft.com/office/drawing/2014/main" id="{8FF37BDA-6C7A-CE4B-92EC-76F8B348DF94}"/>
                </a:ext>
              </a:extLst>
            </p:cNvPr>
            <p:cNvSpPr/>
            <p:nvPr/>
          </p:nvSpPr>
          <p:spPr>
            <a:xfrm>
              <a:off x="5507297"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0" name="Freeform: Shape 263">
              <a:extLst>
                <a:ext uri="{FF2B5EF4-FFF2-40B4-BE49-F238E27FC236}">
                  <a16:creationId xmlns:a16="http://schemas.microsoft.com/office/drawing/2014/main" id="{18A9C19E-688A-5B41-9B59-60D601C7BEAF}"/>
                </a:ext>
              </a:extLst>
            </p:cNvPr>
            <p:cNvSpPr/>
            <p:nvPr/>
          </p:nvSpPr>
          <p:spPr>
            <a:xfrm>
              <a:off x="5507297"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1" name="Freeform: Shape 264">
              <a:extLst>
                <a:ext uri="{FF2B5EF4-FFF2-40B4-BE49-F238E27FC236}">
                  <a16:creationId xmlns:a16="http://schemas.microsoft.com/office/drawing/2014/main" id="{E58856AA-0014-724F-824E-9FEFE19A7A76}"/>
                </a:ext>
              </a:extLst>
            </p:cNvPr>
            <p:cNvSpPr/>
            <p:nvPr/>
          </p:nvSpPr>
          <p:spPr>
            <a:xfrm>
              <a:off x="5507297"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62" name="Freeform: Shape 265">
              <a:extLst>
                <a:ext uri="{FF2B5EF4-FFF2-40B4-BE49-F238E27FC236}">
                  <a16:creationId xmlns:a16="http://schemas.microsoft.com/office/drawing/2014/main" id="{E5DFB99D-B4B5-314E-9E1F-3E91DC04DDDD}"/>
                </a:ext>
              </a:extLst>
            </p:cNvPr>
            <p:cNvSpPr/>
            <p:nvPr/>
          </p:nvSpPr>
          <p:spPr>
            <a:xfrm>
              <a:off x="5507297"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3" name="Freeform: Shape 266">
              <a:extLst>
                <a:ext uri="{FF2B5EF4-FFF2-40B4-BE49-F238E27FC236}">
                  <a16:creationId xmlns:a16="http://schemas.microsoft.com/office/drawing/2014/main" id="{AD07A91D-6C5E-D744-B83A-69EC33A8B432}"/>
                </a:ext>
              </a:extLst>
            </p:cNvPr>
            <p:cNvSpPr/>
            <p:nvPr/>
          </p:nvSpPr>
          <p:spPr>
            <a:xfrm>
              <a:off x="5507297"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4" name="Freeform: Shape 267">
              <a:extLst>
                <a:ext uri="{FF2B5EF4-FFF2-40B4-BE49-F238E27FC236}">
                  <a16:creationId xmlns:a16="http://schemas.microsoft.com/office/drawing/2014/main" id="{D96DE2BF-8CAE-614D-B6EA-1E262B38A2A5}"/>
                </a:ext>
              </a:extLst>
            </p:cNvPr>
            <p:cNvSpPr/>
            <p:nvPr/>
          </p:nvSpPr>
          <p:spPr>
            <a:xfrm>
              <a:off x="5507297"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5" name="Freeform: Shape 268">
              <a:extLst>
                <a:ext uri="{FF2B5EF4-FFF2-40B4-BE49-F238E27FC236}">
                  <a16:creationId xmlns:a16="http://schemas.microsoft.com/office/drawing/2014/main" id="{E5F6D448-E92C-D347-8518-FCCF5A61F52A}"/>
                </a:ext>
              </a:extLst>
            </p:cNvPr>
            <p:cNvSpPr/>
            <p:nvPr/>
          </p:nvSpPr>
          <p:spPr>
            <a:xfrm>
              <a:off x="5507297"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6" name="Freeform: Shape 269">
              <a:extLst>
                <a:ext uri="{FF2B5EF4-FFF2-40B4-BE49-F238E27FC236}">
                  <a16:creationId xmlns:a16="http://schemas.microsoft.com/office/drawing/2014/main" id="{1FC6F61C-E2B5-824C-A49C-55C21AE96BBA}"/>
                </a:ext>
              </a:extLst>
            </p:cNvPr>
            <p:cNvSpPr/>
            <p:nvPr/>
          </p:nvSpPr>
          <p:spPr>
            <a:xfrm>
              <a:off x="5507297"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7" name="Freeform: Shape 270">
              <a:extLst>
                <a:ext uri="{FF2B5EF4-FFF2-40B4-BE49-F238E27FC236}">
                  <a16:creationId xmlns:a16="http://schemas.microsoft.com/office/drawing/2014/main" id="{4D34EB1F-B99E-9248-A428-44E62198DD6F}"/>
                </a:ext>
              </a:extLst>
            </p:cNvPr>
            <p:cNvSpPr/>
            <p:nvPr/>
          </p:nvSpPr>
          <p:spPr>
            <a:xfrm>
              <a:off x="5507297"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8" name="Freeform: Shape 271">
              <a:extLst>
                <a:ext uri="{FF2B5EF4-FFF2-40B4-BE49-F238E27FC236}">
                  <a16:creationId xmlns:a16="http://schemas.microsoft.com/office/drawing/2014/main" id="{8F8938DA-666C-FE4E-938A-C262F94832BC}"/>
                </a:ext>
              </a:extLst>
            </p:cNvPr>
            <p:cNvSpPr/>
            <p:nvPr/>
          </p:nvSpPr>
          <p:spPr>
            <a:xfrm>
              <a:off x="5507297"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69" name="Freeform: Shape 272">
              <a:extLst>
                <a:ext uri="{FF2B5EF4-FFF2-40B4-BE49-F238E27FC236}">
                  <a16:creationId xmlns:a16="http://schemas.microsoft.com/office/drawing/2014/main" id="{52A14D5B-9A21-A049-9BA1-1E22C10B5C36}"/>
                </a:ext>
              </a:extLst>
            </p:cNvPr>
            <p:cNvSpPr/>
            <p:nvPr/>
          </p:nvSpPr>
          <p:spPr>
            <a:xfrm>
              <a:off x="5235455"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0" name="Freeform: Shape 273">
              <a:extLst>
                <a:ext uri="{FF2B5EF4-FFF2-40B4-BE49-F238E27FC236}">
                  <a16:creationId xmlns:a16="http://schemas.microsoft.com/office/drawing/2014/main" id="{D2F91BF6-DCF4-9B4D-A095-176E86A5312F}"/>
                </a:ext>
              </a:extLst>
            </p:cNvPr>
            <p:cNvSpPr/>
            <p:nvPr/>
          </p:nvSpPr>
          <p:spPr>
            <a:xfrm>
              <a:off x="5235455"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1" name="Freeform: Shape 274">
              <a:extLst>
                <a:ext uri="{FF2B5EF4-FFF2-40B4-BE49-F238E27FC236}">
                  <a16:creationId xmlns:a16="http://schemas.microsoft.com/office/drawing/2014/main" id="{05F7A07A-D3A0-7340-8BD6-51850165C9E7}"/>
                </a:ext>
              </a:extLst>
            </p:cNvPr>
            <p:cNvSpPr/>
            <p:nvPr/>
          </p:nvSpPr>
          <p:spPr>
            <a:xfrm>
              <a:off x="5235455"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2" name="Freeform: Shape 275">
              <a:extLst>
                <a:ext uri="{FF2B5EF4-FFF2-40B4-BE49-F238E27FC236}">
                  <a16:creationId xmlns:a16="http://schemas.microsoft.com/office/drawing/2014/main" id="{A247DF31-12B0-2B44-A272-ABC77216B3C2}"/>
                </a:ext>
              </a:extLst>
            </p:cNvPr>
            <p:cNvSpPr/>
            <p:nvPr/>
          </p:nvSpPr>
          <p:spPr>
            <a:xfrm>
              <a:off x="5235455"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3" name="Freeform: Shape 276">
              <a:extLst>
                <a:ext uri="{FF2B5EF4-FFF2-40B4-BE49-F238E27FC236}">
                  <a16:creationId xmlns:a16="http://schemas.microsoft.com/office/drawing/2014/main" id="{4C64ECFF-426B-464C-9A06-486A96662A5B}"/>
                </a:ext>
              </a:extLst>
            </p:cNvPr>
            <p:cNvSpPr/>
            <p:nvPr/>
          </p:nvSpPr>
          <p:spPr>
            <a:xfrm>
              <a:off x="5235455"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4" name="Freeform: Shape 277">
              <a:extLst>
                <a:ext uri="{FF2B5EF4-FFF2-40B4-BE49-F238E27FC236}">
                  <a16:creationId xmlns:a16="http://schemas.microsoft.com/office/drawing/2014/main" id="{854119CE-5052-814E-92F5-B6992BD4C1E1}"/>
                </a:ext>
              </a:extLst>
            </p:cNvPr>
            <p:cNvSpPr/>
            <p:nvPr/>
          </p:nvSpPr>
          <p:spPr>
            <a:xfrm>
              <a:off x="5235455"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5" name="Freeform: Shape 278">
              <a:extLst>
                <a:ext uri="{FF2B5EF4-FFF2-40B4-BE49-F238E27FC236}">
                  <a16:creationId xmlns:a16="http://schemas.microsoft.com/office/drawing/2014/main" id="{557CAEF4-9C9E-C44E-9FC4-885AFAB45AC4}"/>
                </a:ext>
              </a:extLst>
            </p:cNvPr>
            <p:cNvSpPr/>
            <p:nvPr/>
          </p:nvSpPr>
          <p:spPr>
            <a:xfrm>
              <a:off x="5235455"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6" name="Freeform: Shape 279">
              <a:extLst>
                <a:ext uri="{FF2B5EF4-FFF2-40B4-BE49-F238E27FC236}">
                  <a16:creationId xmlns:a16="http://schemas.microsoft.com/office/drawing/2014/main" id="{3E13276A-7392-374A-8995-D6CBD190B50C}"/>
                </a:ext>
              </a:extLst>
            </p:cNvPr>
            <p:cNvSpPr/>
            <p:nvPr/>
          </p:nvSpPr>
          <p:spPr>
            <a:xfrm>
              <a:off x="5235455"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7" name="Freeform: Shape 280">
              <a:extLst>
                <a:ext uri="{FF2B5EF4-FFF2-40B4-BE49-F238E27FC236}">
                  <a16:creationId xmlns:a16="http://schemas.microsoft.com/office/drawing/2014/main" id="{B113AD7D-EAEF-2B49-8AA3-2886A6CB839A}"/>
                </a:ext>
              </a:extLst>
            </p:cNvPr>
            <p:cNvSpPr/>
            <p:nvPr/>
          </p:nvSpPr>
          <p:spPr>
            <a:xfrm>
              <a:off x="5235455"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8" name="Freeform: Shape 281">
              <a:extLst>
                <a:ext uri="{FF2B5EF4-FFF2-40B4-BE49-F238E27FC236}">
                  <a16:creationId xmlns:a16="http://schemas.microsoft.com/office/drawing/2014/main" id="{5B1EAF79-1D03-464F-948B-55A956995E77}"/>
                </a:ext>
              </a:extLst>
            </p:cNvPr>
            <p:cNvSpPr/>
            <p:nvPr/>
          </p:nvSpPr>
          <p:spPr>
            <a:xfrm>
              <a:off x="5235455"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79" name="Freeform: Shape 282">
              <a:extLst>
                <a:ext uri="{FF2B5EF4-FFF2-40B4-BE49-F238E27FC236}">
                  <a16:creationId xmlns:a16="http://schemas.microsoft.com/office/drawing/2014/main" id="{B2562BDE-2621-C44F-9086-EF302706EA66}"/>
                </a:ext>
              </a:extLst>
            </p:cNvPr>
            <p:cNvSpPr/>
            <p:nvPr/>
          </p:nvSpPr>
          <p:spPr>
            <a:xfrm>
              <a:off x="5235455"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0" name="Freeform: Shape 283">
              <a:extLst>
                <a:ext uri="{FF2B5EF4-FFF2-40B4-BE49-F238E27FC236}">
                  <a16:creationId xmlns:a16="http://schemas.microsoft.com/office/drawing/2014/main" id="{9AE59904-A5CD-764F-B913-C27EBAA3ED5C}"/>
                </a:ext>
              </a:extLst>
            </p:cNvPr>
            <p:cNvSpPr/>
            <p:nvPr/>
          </p:nvSpPr>
          <p:spPr>
            <a:xfrm>
              <a:off x="5235455"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1" name="Freeform: Shape 284">
              <a:extLst>
                <a:ext uri="{FF2B5EF4-FFF2-40B4-BE49-F238E27FC236}">
                  <a16:creationId xmlns:a16="http://schemas.microsoft.com/office/drawing/2014/main" id="{4E97FECA-3FD0-EA47-B3E2-0291960C6C87}"/>
                </a:ext>
              </a:extLst>
            </p:cNvPr>
            <p:cNvSpPr/>
            <p:nvPr/>
          </p:nvSpPr>
          <p:spPr>
            <a:xfrm>
              <a:off x="5235455"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82" name="Freeform: Shape 285">
              <a:extLst>
                <a:ext uri="{FF2B5EF4-FFF2-40B4-BE49-F238E27FC236}">
                  <a16:creationId xmlns:a16="http://schemas.microsoft.com/office/drawing/2014/main" id="{08B98A36-8761-EC4A-B5F7-BD26F01FA524}"/>
                </a:ext>
              </a:extLst>
            </p:cNvPr>
            <p:cNvSpPr/>
            <p:nvPr/>
          </p:nvSpPr>
          <p:spPr>
            <a:xfrm>
              <a:off x="5235455"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3" name="Freeform: Shape 286">
              <a:extLst>
                <a:ext uri="{FF2B5EF4-FFF2-40B4-BE49-F238E27FC236}">
                  <a16:creationId xmlns:a16="http://schemas.microsoft.com/office/drawing/2014/main" id="{361C228B-38E2-994C-83C7-C70873A61564}"/>
                </a:ext>
              </a:extLst>
            </p:cNvPr>
            <p:cNvSpPr/>
            <p:nvPr/>
          </p:nvSpPr>
          <p:spPr>
            <a:xfrm>
              <a:off x="5235455"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4" name="Freeform: Shape 287">
              <a:extLst>
                <a:ext uri="{FF2B5EF4-FFF2-40B4-BE49-F238E27FC236}">
                  <a16:creationId xmlns:a16="http://schemas.microsoft.com/office/drawing/2014/main" id="{A6852E06-3F71-0C44-AB90-F9174AD5C070}"/>
                </a:ext>
              </a:extLst>
            </p:cNvPr>
            <p:cNvSpPr/>
            <p:nvPr/>
          </p:nvSpPr>
          <p:spPr>
            <a:xfrm>
              <a:off x="5235455"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5" name="Freeform: Shape 288">
              <a:extLst>
                <a:ext uri="{FF2B5EF4-FFF2-40B4-BE49-F238E27FC236}">
                  <a16:creationId xmlns:a16="http://schemas.microsoft.com/office/drawing/2014/main" id="{CFFD86E9-4110-D546-9849-A44C16011D27}"/>
                </a:ext>
              </a:extLst>
            </p:cNvPr>
            <p:cNvSpPr/>
            <p:nvPr/>
          </p:nvSpPr>
          <p:spPr>
            <a:xfrm>
              <a:off x="5235455"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6" name="Freeform: Shape 289">
              <a:extLst>
                <a:ext uri="{FF2B5EF4-FFF2-40B4-BE49-F238E27FC236}">
                  <a16:creationId xmlns:a16="http://schemas.microsoft.com/office/drawing/2014/main" id="{DD64D5A0-0B09-3D42-A6A8-570538265C4A}"/>
                </a:ext>
              </a:extLst>
            </p:cNvPr>
            <p:cNvSpPr/>
            <p:nvPr/>
          </p:nvSpPr>
          <p:spPr>
            <a:xfrm>
              <a:off x="5235455"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7" name="Freeform: Shape 290">
              <a:extLst>
                <a:ext uri="{FF2B5EF4-FFF2-40B4-BE49-F238E27FC236}">
                  <a16:creationId xmlns:a16="http://schemas.microsoft.com/office/drawing/2014/main" id="{7B91FEF4-EF74-784A-AD6F-E3585A2BD3D3}"/>
                </a:ext>
              </a:extLst>
            </p:cNvPr>
            <p:cNvSpPr/>
            <p:nvPr/>
          </p:nvSpPr>
          <p:spPr>
            <a:xfrm>
              <a:off x="5235455"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8" name="Freeform: Shape 291">
              <a:extLst>
                <a:ext uri="{FF2B5EF4-FFF2-40B4-BE49-F238E27FC236}">
                  <a16:creationId xmlns:a16="http://schemas.microsoft.com/office/drawing/2014/main" id="{45E0D313-CC54-6B47-96D4-0D9E9223B181}"/>
                </a:ext>
              </a:extLst>
            </p:cNvPr>
            <p:cNvSpPr/>
            <p:nvPr/>
          </p:nvSpPr>
          <p:spPr>
            <a:xfrm>
              <a:off x="5235455"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289" name="Freeform: Shape 292">
              <a:extLst>
                <a:ext uri="{FF2B5EF4-FFF2-40B4-BE49-F238E27FC236}">
                  <a16:creationId xmlns:a16="http://schemas.microsoft.com/office/drawing/2014/main" id="{4ADAACE2-B4C4-3949-8296-C4FB87FA88F7}"/>
                </a:ext>
              </a:extLst>
            </p:cNvPr>
            <p:cNvSpPr/>
            <p:nvPr/>
          </p:nvSpPr>
          <p:spPr>
            <a:xfrm>
              <a:off x="496294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0" name="Freeform: Shape 293">
              <a:extLst>
                <a:ext uri="{FF2B5EF4-FFF2-40B4-BE49-F238E27FC236}">
                  <a16:creationId xmlns:a16="http://schemas.microsoft.com/office/drawing/2014/main" id="{2F9C3954-DF69-5248-AAA4-72ED66D27D47}"/>
                </a:ext>
              </a:extLst>
            </p:cNvPr>
            <p:cNvSpPr/>
            <p:nvPr/>
          </p:nvSpPr>
          <p:spPr>
            <a:xfrm>
              <a:off x="496294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1" name="Freeform: Shape 294">
              <a:extLst>
                <a:ext uri="{FF2B5EF4-FFF2-40B4-BE49-F238E27FC236}">
                  <a16:creationId xmlns:a16="http://schemas.microsoft.com/office/drawing/2014/main" id="{0ACAF5F6-32C2-6847-93CD-E935A0513D43}"/>
                </a:ext>
              </a:extLst>
            </p:cNvPr>
            <p:cNvSpPr/>
            <p:nvPr/>
          </p:nvSpPr>
          <p:spPr>
            <a:xfrm>
              <a:off x="496294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2" name="Freeform: Shape 295">
              <a:extLst>
                <a:ext uri="{FF2B5EF4-FFF2-40B4-BE49-F238E27FC236}">
                  <a16:creationId xmlns:a16="http://schemas.microsoft.com/office/drawing/2014/main" id="{D92C2820-FFBF-3D42-8D12-48356711EB91}"/>
                </a:ext>
              </a:extLst>
            </p:cNvPr>
            <p:cNvSpPr/>
            <p:nvPr/>
          </p:nvSpPr>
          <p:spPr>
            <a:xfrm>
              <a:off x="496294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3" name="Freeform: Shape 296">
              <a:extLst>
                <a:ext uri="{FF2B5EF4-FFF2-40B4-BE49-F238E27FC236}">
                  <a16:creationId xmlns:a16="http://schemas.microsoft.com/office/drawing/2014/main" id="{BECAB863-F970-2B46-8EFF-8317F7222944}"/>
                </a:ext>
              </a:extLst>
            </p:cNvPr>
            <p:cNvSpPr/>
            <p:nvPr/>
          </p:nvSpPr>
          <p:spPr>
            <a:xfrm>
              <a:off x="496294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4" name="Freeform: Shape 297">
              <a:extLst>
                <a:ext uri="{FF2B5EF4-FFF2-40B4-BE49-F238E27FC236}">
                  <a16:creationId xmlns:a16="http://schemas.microsoft.com/office/drawing/2014/main" id="{5D6557BC-3DED-5E4F-AE48-4A5F4FA51A36}"/>
                </a:ext>
              </a:extLst>
            </p:cNvPr>
            <p:cNvSpPr/>
            <p:nvPr/>
          </p:nvSpPr>
          <p:spPr>
            <a:xfrm>
              <a:off x="496294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5" name="Freeform: Shape 298">
              <a:extLst>
                <a:ext uri="{FF2B5EF4-FFF2-40B4-BE49-F238E27FC236}">
                  <a16:creationId xmlns:a16="http://schemas.microsoft.com/office/drawing/2014/main" id="{C75B91FE-3FF7-C946-B01A-9F44E7F13550}"/>
                </a:ext>
              </a:extLst>
            </p:cNvPr>
            <p:cNvSpPr/>
            <p:nvPr/>
          </p:nvSpPr>
          <p:spPr>
            <a:xfrm>
              <a:off x="496294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6" name="Freeform: Shape 299">
              <a:extLst>
                <a:ext uri="{FF2B5EF4-FFF2-40B4-BE49-F238E27FC236}">
                  <a16:creationId xmlns:a16="http://schemas.microsoft.com/office/drawing/2014/main" id="{91DC7389-936E-BF47-8208-28DA918AE6B5}"/>
                </a:ext>
              </a:extLst>
            </p:cNvPr>
            <p:cNvSpPr/>
            <p:nvPr/>
          </p:nvSpPr>
          <p:spPr>
            <a:xfrm>
              <a:off x="496294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7" name="Freeform: Shape 300">
              <a:extLst>
                <a:ext uri="{FF2B5EF4-FFF2-40B4-BE49-F238E27FC236}">
                  <a16:creationId xmlns:a16="http://schemas.microsoft.com/office/drawing/2014/main" id="{B204469F-43DB-004C-8BE9-2DC35CA888DD}"/>
                </a:ext>
              </a:extLst>
            </p:cNvPr>
            <p:cNvSpPr/>
            <p:nvPr/>
          </p:nvSpPr>
          <p:spPr>
            <a:xfrm>
              <a:off x="496294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8" name="Freeform: Shape 301">
              <a:extLst>
                <a:ext uri="{FF2B5EF4-FFF2-40B4-BE49-F238E27FC236}">
                  <a16:creationId xmlns:a16="http://schemas.microsoft.com/office/drawing/2014/main" id="{59BAF054-88E8-A741-9D1C-6E0AD690F7BC}"/>
                </a:ext>
              </a:extLst>
            </p:cNvPr>
            <p:cNvSpPr/>
            <p:nvPr/>
          </p:nvSpPr>
          <p:spPr>
            <a:xfrm>
              <a:off x="496294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299" name="Freeform: Shape 302">
              <a:extLst>
                <a:ext uri="{FF2B5EF4-FFF2-40B4-BE49-F238E27FC236}">
                  <a16:creationId xmlns:a16="http://schemas.microsoft.com/office/drawing/2014/main" id="{9F0AD5DF-D08C-1842-873E-809A4C1446CB}"/>
                </a:ext>
              </a:extLst>
            </p:cNvPr>
            <p:cNvSpPr/>
            <p:nvPr/>
          </p:nvSpPr>
          <p:spPr>
            <a:xfrm>
              <a:off x="496294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0" name="Freeform: Shape 303">
              <a:extLst>
                <a:ext uri="{FF2B5EF4-FFF2-40B4-BE49-F238E27FC236}">
                  <a16:creationId xmlns:a16="http://schemas.microsoft.com/office/drawing/2014/main" id="{42F18504-8AC6-1345-8B69-FF7C72ADDA17}"/>
                </a:ext>
              </a:extLst>
            </p:cNvPr>
            <p:cNvSpPr/>
            <p:nvPr/>
          </p:nvSpPr>
          <p:spPr>
            <a:xfrm>
              <a:off x="496294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1" name="Freeform: Shape 304">
              <a:extLst>
                <a:ext uri="{FF2B5EF4-FFF2-40B4-BE49-F238E27FC236}">
                  <a16:creationId xmlns:a16="http://schemas.microsoft.com/office/drawing/2014/main" id="{73008B9F-865F-6B40-B110-B2805211BE55}"/>
                </a:ext>
              </a:extLst>
            </p:cNvPr>
            <p:cNvSpPr/>
            <p:nvPr/>
          </p:nvSpPr>
          <p:spPr>
            <a:xfrm>
              <a:off x="496294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02" name="Freeform: Shape 305">
              <a:extLst>
                <a:ext uri="{FF2B5EF4-FFF2-40B4-BE49-F238E27FC236}">
                  <a16:creationId xmlns:a16="http://schemas.microsoft.com/office/drawing/2014/main" id="{837464F8-DA36-2B45-93E7-85FC1378E2DD}"/>
                </a:ext>
              </a:extLst>
            </p:cNvPr>
            <p:cNvSpPr/>
            <p:nvPr/>
          </p:nvSpPr>
          <p:spPr>
            <a:xfrm>
              <a:off x="496294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3" name="Freeform: Shape 306">
              <a:extLst>
                <a:ext uri="{FF2B5EF4-FFF2-40B4-BE49-F238E27FC236}">
                  <a16:creationId xmlns:a16="http://schemas.microsoft.com/office/drawing/2014/main" id="{9BB863BF-145C-8D4A-888B-94AF7C6DF3D5}"/>
                </a:ext>
              </a:extLst>
            </p:cNvPr>
            <p:cNvSpPr/>
            <p:nvPr/>
          </p:nvSpPr>
          <p:spPr>
            <a:xfrm>
              <a:off x="496294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4" name="Freeform: Shape 307">
              <a:extLst>
                <a:ext uri="{FF2B5EF4-FFF2-40B4-BE49-F238E27FC236}">
                  <a16:creationId xmlns:a16="http://schemas.microsoft.com/office/drawing/2014/main" id="{99C8E99E-8331-7348-BE49-0DA4A046BF1C}"/>
                </a:ext>
              </a:extLst>
            </p:cNvPr>
            <p:cNvSpPr/>
            <p:nvPr/>
          </p:nvSpPr>
          <p:spPr>
            <a:xfrm>
              <a:off x="496294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5" name="Freeform: Shape 308">
              <a:extLst>
                <a:ext uri="{FF2B5EF4-FFF2-40B4-BE49-F238E27FC236}">
                  <a16:creationId xmlns:a16="http://schemas.microsoft.com/office/drawing/2014/main" id="{CEFC9643-7346-6346-BEF9-B652E830683F}"/>
                </a:ext>
              </a:extLst>
            </p:cNvPr>
            <p:cNvSpPr/>
            <p:nvPr/>
          </p:nvSpPr>
          <p:spPr>
            <a:xfrm>
              <a:off x="496294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6" name="Freeform: Shape 309">
              <a:extLst>
                <a:ext uri="{FF2B5EF4-FFF2-40B4-BE49-F238E27FC236}">
                  <a16:creationId xmlns:a16="http://schemas.microsoft.com/office/drawing/2014/main" id="{41F1F0E9-83E2-034A-BD6A-1B2BD7AE2D49}"/>
                </a:ext>
              </a:extLst>
            </p:cNvPr>
            <p:cNvSpPr/>
            <p:nvPr/>
          </p:nvSpPr>
          <p:spPr>
            <a:xfrm>
              <a:off x="496294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7" name="Freeform: Shape 310">
              <a:extLst>
                <a:ext uri="{FF2B5EF4-FFF2-40B4-BE49-F238E27FC236}">
                  <a16:creationId xmlns:a16="http://schemas.microsoft.com/office/drawing/2014/main" id="{98DED6B2-7171-EC48-8CDC-F90A1BC1BFC2}"/>
                </a:ext>
              </a:extLst>
            </p:cNvPr>
            <p:cNvSpPr/>
            <p:nvPr/>
          </p:nvSpPr>
          <p:spPr>
            <a:xfrm>
              <a:off x="496294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8" name="Freeform: Shape 311">
              <a:extLst>
                <a:ext uri="{FF2B5EF4-FFF2-40B4-BE49-F238E27FC236}">
                  <a16:creationId xmlns:a16="http://schemas.microsoft.com/office/drawing/2014/main" id="{6E770BBD-5935-A04D-8F21-068684A8189C}"/>
                </a:ext>
              </a:extLst>
            </p:cNvPr>
            <p:cNvSpPr/>
            <p:nvPr/>
          </p:nvSpPr>
          <p:spPr>
            <a:xfrm>
              <a:off x="496294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09" name="Freeform: Shape 312">
              <a:extLst>
                <a:ext uri="{FF2B5EF4-FFF2-40B4-BE49-F238E27FC236}">
                  <a16:creationId xmlns:a16="http://schemas.microsoft.com/office/drawing/2014/main" id="{4148940A-D3E1-E44A-A655-C50F025EFCFF}"/>
                </a:ext>
              </a:extLst>
            </p:cNvPr>
            <p:cNvSpPr/>
            <p:nvPr/>
          </p:nvSpPr>
          <p:spPr>
            <a:xfrm>
              <a:off x="4691098"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0" name="Freeform: Shape 313">
              <a:extLst>
                <a:ext uri="{FF2B5EF4-FFF2-40B4-BE49-F238E27FC236}">
                  <a16:creationId xmlns:a16="http://schemas.microsoft.com/office/drawing/2014/main" id="{C3311EEE-6B49-A944-8F5E-22E073198BC8}"/>
                </a:ext>
              </a:extLst>
            </p:cNvPr>
            <p:cNvSpPr/>
            <p:nvPr/>
          </p:nvSpPr>
          <p:spPr>
            <a:xfrm>
              <a:off x="4691098"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1" name="Freeform: Shape 314">
              <a:extLst>
                <a:ext uri="{FF2B5EF4-FFF2-40B4-BE49-F238E27FC236}">
                  <a16:creationId xmlns:a16="http://schemas.microsoft.com/office/drawing/2014/main" id="{8CA81B0B-878F-B047-8DF4-BAA0857A4455}"/>
                </a:ext>
              </a:extLst>
            </p:cNvPr>
            <p:cNvSpPr/>
            <p:nvPr/>
          </p:nvSpPr>
          <p:spPr>
            <a:xfrm>
              <a:off x="4691098"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2" name="Freeform: Shape 315">
              <a:extLst>
                <a:ext uri="{FF2B5EF4-FFF2-40B4-BE49-F238E27FC236}">
                  <a16:creationId xmlns:a16="http://schemas.microsoft.com/office/drawing/2014/main" id="{D3BC2D87-CE94-724A-8366-1B20920F5930}"/>
                </a:ext>
              </a:extLst>
            </p:cNvPr>
            <p:cNvSpPr/>
            <p:nvPr/>
          </p:nvSpPr>
          <p:spPr>
            <a:xfrm>
              <a:off x="4691098"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3" name="Freeform: Shape 316">
              <a:extLst>
                <a:ext uri="{FF2B5EF4-FFF2-40B4-BE49-F238E27FC236}">
                  <a16:creationId xmlns:a16="http://schemas.microsoft.com/office/drawing/2014/main" id="{3F94AE8B-7842-7543-9662-63C1272B5379}"/>
                </a:ext>
              </a:extLst>
            </p:cNvPr>
            <p:cNvSpPr/>
            <p:nvPr/>
          </p:nvSpPr>
          <p:spPr>
            <a:xfrm>
              <a:off x="4691098"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4" name="Freeform: Shape 317">
              <a:extLst>
                <a:ext uri="{FF2B5EF4-FFF2-40B4-BE49-F238E27FC236}">
                  <a16:creationId xmlns:a16="http://schemas.microsoft.com/office/drawing/2014/main" id="{E987C0CE-F5F4-2642-86E9-A412EE9C995F}"/>
                </a:ext>
              </a:extLst>
            </p:cNvPr>
            <p:cNvSpPr/>
            <p:nvPr/>
          </p:nvSpPr>
          <p:spPr>
            <a:xfrm>
              <a:off x="4691098"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5" name="Freeform: Shape 318">
              <a:extLst>
                <a:ext uri="{FF2B5EF4-FFF2-40B4-BE49-F238E27FC236}">
                  <a16:creationId xmlns:a16="http://schemas.microsoft.com/office/drawing/2014/main" id="{0E7F3656-A9C1-5441-A655-4F63EB3928CC}"/>
                </a:ext>
              </a:extLst>
            </p:cNvPr>
            <p:cNvSpPr/>
            <p:nvPr/>
          </p:nvSpPr>
          <p:spPr>
            <a:xfrm>
              <a:off x="4691098"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6" name="Freeform: Shape 319">
              <a:extLst>
                <a:ext uri="{FF2B5EF4-FFF2-40B4-BE49-F238E27FC236}">
                  <a16:creationId xmlns:a16="http://schemas.microsoft.com/office/drawing/2014/main" id="{49BCC482-2B43-D041-BC64-936E8F460726}"/>
                </a:ext>
              </a:extLst>
            </p:cNvPr>
            <p:cNvSpPr/>
            <p:nvPr/>
          </p:nvSpPr>
          <p:spPr>
            <a:xfrm>
              <a:off x="4691098"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7" name="Freeform: Shape 320">
              <a:extLst>
                <a:ext uri="{FF2B5EF4-FFF2-40B4-BE49-F238E27FC236}">
                  <a16:creationId xmlns:a16="http://schemas.microsoft.com/office/drawing/2014/main" id="{92AB4167-F6CB-D84B-AEFD-EDAEF5F93821}"/>
                </a:ext>
              </a:extLst>
            </p:cNvPr>
            <p:cNvSpPr/>
            <p:nvPr/>
          </p:nvSpPr>
          <p:spPr>
            <a:xfrm>
              <a:off x="4691098"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8" name="Freeform: Shape 321">
              <a:extLst>
                <a:ext uri="{FF2B5EF4-FFF2-40B4-BE49-F238E27FC236}">
                  <a16:creationId xmlns:a16="http://schemas.microsoft.com/office/drawing/2014/main" id="{187F780F-E4A9-2F48-BA24-88EB1850D60E}"/>
                </a:ext>
              </a:extLst>
            </p:cNvPr>
            <p:cNvSpPr/>
            <p:nvPr/>
          </p:nvSpPr>
          <p:spPr>
            <a:xfrm>
              <a:off x="4691098"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19" name="Freeform: Shape 322">
              <a:extLst>
                <a:ext uri="{FF2B5EF4-FFF2-40B4-BE49-F238E27FC236}">
                  <a16:creationId xmlns:a16="http://schemas.microsoft.com/office/drawing/2014/main" id="{8172E3A5-653D-C64D-A2A8-7CC59B18926F}"/>
                </a:ext>
              </a:extLst>
            </p:cNvPr>
            <p:cNvSpPr/>
            <p:nvPr/>
          </p:nvSpPr>
          <p:spPr>
            <a:xfrm>
              <a:off x="4691098"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0" name="Freeform: Shape 323">
              <a:extLst>
                <a:ext uri="{FF2B5EF4-FFF2-40B4-BE49-F238E27FC236}">
                  <a16:creationId xmlns:a16="http://schemas.microsoft.com/office/drawing/2014/main" id="{89F6C365-A846-4740-A4A2-2FFA78BF6FCB}"/>
                </a:ext>
              </a:extLst>
            </p:cNvPr>
            <p:cNvSpPr/>
            <p:nvPr/>
          </p:nvSpPr>
          <p:spPr>
            <a:xfrm>
              <a:off x="4691098"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1" name="Freeform: Shape 324">
              <a:extLst>
                <a:ext uri="{FF2B5EF4-FFF2-40B4-BE49-F238E27FC236}">
                  <a16:creationId xmlns:a16="http://schemas.microsoft.com/office/drawing/2014/main" id="{19AA748A-81DB-D446-BB9D-99B7453EF74A}"/>
                </a:ext>
              </a:extLst>
            </p:cNvPr>
            <p:cNvSpPr/>
            <p:nvPr/>
          </p:nvSpPr>
          <p:spPr>
            <a:xfrm>
              <a:off x="4691098"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22" name="Freeform: Shape 325">
              <a:extLst>
                <a:ext uri="{FF2B5EF4-FFF2-40B4-BE49-F238E27FC236}">
                  <a16:creationId xmlns:a16="http://schemas.microsoft.com/office/drawing/2014/main" id="{633849CE-F710-684E-8A68-EAEF037C3B39}"/>
                </a:ext>
              </a:extLst>
            </p:cNvPr>
            <p:cNvSpPr/>
            <p:nvPr/>
          </p:nvSpPr>
          <p:spPr>
            <a:xfrm>
              <a:off x="4691098"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3" name="Freeform: Shape 326">
              <a:extLst>
                <a:ext uri="{FF2B5EF4-FFF2-40B4-BE49-F238E27FC236}">
                  <a16:creationId xmlns:a16="http://schemas.microsoft.com/office/drawing/2014/main" id="{705C3C64-396C-0E4B-ADA3-516A9B647A81}"/>
                </a:ext>
              </a:extLst>
            </p:cNvPr>
            <p:cNvSpPr/>
            <p:nvPr/>
          </p:nvSpPr>
          <p:spPr>
            <a:xfrm>
              <a:off x="4691098"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4" name="Freeform: Shape 327">
              <a:extLst>
                <a:ext uri="{FF2B5EF4-FFF2-40B4-BE49-F238E27FC236}">
                  <a16:creationId xmlns:a16="http://schemas.microsoft.com/office/drawing/2014/main" id="{B128FCA8-E0D2-D243-846E-D9F4F35DC674}"/>
                </a:ext>
              </a:extLst>
            </p:cNvPr>
            <p:cNvSpPr/>
            <p:nvPr/>
          </p:nvSpPr>
          <p:spPr>
            <a:xfrm>
              <a:off x="4691098"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5" name="Freeform: Shape 328">
              <a:extLst>
                <a:ext uri="{FF2B5EF4-FFF2-40B4-BE49-F238E27FC236}">
                  <a16:creationId xmlns:a16="http://schemas.microsoft.com/office/drawing/2014/main" id="{068A48A6-E7D2-CD4E-8FA0-8E3E148CE443}"/>
                </a:ext>
              </a:extLst>
            </p:cNvPr>
            <p:cNvSpPr/>
            <p:nvPr/>
          </p:nvSpPr>
          <p:spPr>
            <a:xfrm>
              <a:off x="4691098"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6" name="Freeform: Shape 329">
              <a:extLst>
                <a:ext uri="{FF2B5EF4-FFF2-40B4-BE49-F238E27FC236}">
                  <a16:creationId xmlns:a16="http://schemas.microsoft.com/office/drawing/2014/main" id="{84BB5828-EBF4-D74B-BD39-CF7427EE2C9F}"/>
                </a:ext>
              </a:extLst>
            </p:cNvPr>
            <p:cNvSpPr/>
            <p:nvPr/>
          </p:nvSpPr>
          <p:spPr>
            <a:xfrm>
              <a:off x="4691098"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7" name="Freeform: Shape 330">
              <a:extLst>
                <a:ext uri="{FF2B5EF4-FFF2-40B4-BE49-F238E27FC236}">
                  <a16:creationId xmlns:a16="http://schemas.microsoft.com/office/drawing/2014/main" id="{F1D82735-F5EE-7B4E-BA48-A695E6586A9A}"/>
                </a:ext>
              </a:extLst>
            </p:cNvPr>
            <p:cNvSpPr/>
            <p:nvPr/>
          </p:nvSpPr>
          <p:spPr>
            <a:xfrm>
              <a:off x="4691098"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8" name="Freeform: Shape 331">
              <a:extLst>
                <a:ext uri="{FF2B5EF4-FFF2-40B4-BE49-F238E27FC236}">
                  <a16:creationId xmlns:a16="http://schemas.microsoft.com/office/drawing/2014/main" id="{808972BE-BD98-0040-B2C1-C2EE83DBF212}"/>
                </a:ext>
              </a:extLst>
            </p:cNvPr>
            <p:cNvSpPr/>
            <p:nvPr/>
          </p:nvSpPr>
          <p:spPr>
            <a:xfrm>
              <a:off x="4691098"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29" name="Freeform: Shape 332">
              <a:extLst>
                <a:ext uri="{FF2B5EF4-FFF2-40B4-BE49-F238E27FC236}">
                  <a16:creationId xmlns:a16="http://schemas.microsoft.com/office/drawing/2014/main" id="{067C186A-0700-A14D-8D21-9F9DDEEB6523}"/>
                </a:ext>
              </a:extLst>
            </p:cNvPr>
            <p:cNvSpPr/>
            <p:nvPr/>
          </p:nvSpPr>
          <p:spPr>
            <a:xfrm>
              <a:off x="4419256"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0" name="Freeform: Shape 333">
              <a:extLst>
                <a:ext uri="{FF2B5EF4-FFF2-40B4-BE49-F238E27FC236}">
                  <a16:creationId xmlns:a16="http://schemas.microsoft.com/office/drawing/2014/main" id="{9AB995FD-132B-E34A-8814-13AD2BF709BC}"/>
                </a:ext>
              </a:extLst>
            </p:cNvPr>
            <p:cNvSpPr/>
            <p:nvPr/>
          </p:nvSpPr>
          <p:spPr>
            <a:xfrm>
              <a:off x="4419256"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1" name="Freeform: Shape 334">
              <a:extLst>
                <a:ext uri="{FF2B5EF4-FFF2-40B4-BE49-F238E27FC236}">
                  <a16:creationId xmlns:a16="http://schemas.microsoft.com/office/drawing/2014/main" id="{34D02A2C-AA71-794C-A0DD-53233648400C}"/>
                </a:ext>
              </a:extLst>
            </p:cNvPr>
            <p:cNvSpPr/>
            <p:nvPr/>
          </p:nvSpPr>
          <p:spPr>
            <a:xfrm>
              <a:off x="4419256"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2" name="Freeform: Shape 335">
              <a:extLst>
                <a:ext uri="{FF2B5EF4-FFF2-40B4-BE49-F238E27FC236}">
                  <a16:creationId xmlns:a16="http://schemas.microsoft.com/office/drawing/2014/main" id="{B27E6A9D-8EA2-5D4C-ABAB-5377C341EF4D}"/>
                </a:ext>
              </a:extLst>
            </p:cNvPr>
            <p:cNvSpPr/>
            <p:nvPr/>
          </p:nvSpPr>
          <p:spPr>
            <a:xfrm>
              <a:off x="4419256"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3" name="Freeform: Shape 336">
              <a:extLst>
                <a:ext uri="{FF2B5EF4-FFF2-40B4-BE49-F238E27FC236}">
                  <a16:creationId xmlns:a16="http://schemas.microsoft.com/office/drawing/2014/main" id="{C9715796-F7FC-7444-A1B4-192363F77254}"/>
                </a:ext>
              </a:extLst>
            </p:cNvPr>
            <p:cNvSpPr/>
            <p:nvPr/>
          </p:nvSpPr>
          <p:spPr>
            <a:xfrm>
              <a:off x="4419256"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4" name="Freeform: Shape 337">
              <a:extLst>
                <a:ext uri="{FF2B5EF4-FFF2-40B4-BE49-F238E27FC236}">
                  <a16:creationId xmlns:a16="http://schemas.microsoft.com/office/drawing/2014/main" id="{1BA3E17D-FEF0-FE4D-91EB-FFF99FB52518}"/>
                </a:ext>
              </a:extLst>
            </p:cNvPr>
            <p:cNvSpPr/>
            <p:nvPr/>
          </p:nvSpPr>
          <p:spPr>
            <a:xfrm>
              <a:off x="4419256"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5" name="Freeform: Shape 338">
              <a:extLst>
                <a:ext uri="{FF2B5EF4-FFF2-40B4-BE49-F238E27FC236}">
                  <a16:creationId xmlns:a16="http://schemas.microsoft.com/office/drawing/2014/main" id="{9B60D4BE-91BC-894F-BB79-24CFB2797385}"/>
                </a:ext>
              </a:extLst>
            </p:cNvPr>
            <p:cNvSpPr/>
            <p:nvPr/>
          </p:nvSpPr>
          <p:spPr>
            <a:xfrm>
              <a:off x="4419256"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6" name="Freeform: Shape 339">
              <a:extLst>
                <a:ext uri="{FF2B5EF4-FFF2-40B4-BE49-F238E27FC236}">
                  <a16:creationId xmlns:a16="http://schemas.microsoft.com/office/drawing/2014/main" id="{952BE9BB-A7A7-2A44-9587-FE0AB6141F06}"/>
                </a:ext>
              </a:extLst>
            </p:cNvPr>
            <p:cNvSpPr/>
            <p:nvPr/>
          </p:nvSpPr>
          <p:spPr>
            <a:xfrm>
              <a:off x="4419256"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7" name="Freeform: Shape 340">
              <a:extLst>
                <a:ext uri="{FF2B5EF4-FFF2-40B4-BE49-F238E27FC236}">
                  <a16:creationId xmlns:a16="http://schemas.microsoft.com/office/drawing/2014/main" id="{25D8C815-00BE-B04A-BB6B-0248E917104A}"/>
                </a:ext>
              </a:extLst>
            </p:cNvPr>
            <p:cNvSpPr/>
            <p:nvPr/>
          </p:nvSpPr>
          <p:spPr>
            <a:xfrm>
              <a:off x="4419256"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8" name="Freeform: Shape 341">
              <a:extLst>
                <a:ext uri="{FF2B5EF4-FFF2-40B4-BE49-F238E27FC236}">
                  <a16:creationId xmlns:a16="http://schemas.microsoft.com/office/drawing/2014/main" id="{7D0E47D9-7FE7-2846-8845-006F181984AA}"/>
                </a:ext>
              </a:extLst>
            </p:cNvPr>
            <p:cNvSpPr/>
            <p:nvPr/>
          </p:nvSpPr>
          <p:spPr>
            <a:xfrm>
              <a:off x="4419256"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39" name="Freeform: Shape 342">
              <a:extLst>
                <a:ext uri="{FF2B5EF4-FFF2-40B4-BE49-F238E27FC236}">
                  <a16:creationId xmlns:a16="http://schemas.microsoft.com/office/drawing/2014/main" id="{5F3D12F8-F679-034F-BA0A-1DFBA62F4F13}"/>
                </a:ext>
              </a:extLst>
            </p:cNvPr>
            <p:cNvSpPr/>
            <p:nvPr/>
          </p:nvSpPr>
          <p:spPr>
            <a:xfrm>
              <a:off x="4419256"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0" name="Freeform: Shape 343">
              <a:extLst>
                <a:ext uri="{FF2B5EF4-FFF2-40B4-BE49-F238E27FC236}">
                  <a16:creationId xmlns:a16="http://schemas.microsoft.com/office/drawing/2014/main" id="{2FC41148-5FF8-4B43-8F77-A9838B594337}"/>
                </a:ext>
              </a:extLst>
            </p:cNvPr>
            <p:cNvSpPr/>
            <p:nvPr/>
          </p:nvSpPr>
          <p:spPr>
            <a:xfrm>
              <a:off x="4419256"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1" name="Freeform: Shape 344">
              <a:extLst>
                <a:ext uri="{FF2B5EF4-FFF2-40B4-BE49-F238E27FC236}">
                  <a16:creationId xmlns:a16="http://schemas.microsoft.com/office/drawing/2014/main" id="{65C0A781-CCE7-F643-A9AB-B459B40A47B9}"/>
                </a:ext>
              </a:extLst>
            </p:cNvPr>
            <p:cNvSpPr/>
            <p:nvPr/>
          </p:nvSpPr>
          <p:spPr>
            <a:xfrm>
              <a:off x="4419256"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42" name="Freeform: Shape 345">
              <a:extLst>
                <a:ext uri="{FF2B5EF4-FFF2-40B4-BE49-F238E27FC236}">
                  <a16:creationId xmlns:a16="http://schemas.microsoft.com/office/drawing/2014/main" id="{D82A9177-E20B-D444-9853-E0ACD35E5B51}"/>
                </a:ext>
              </a:extLst>
            </p:cNvPr>
            <p:cNvSpPr/>
            <p:nvPr/>
          </p:nvSpPr>
          <p:spPr>
            <a:xfrm>
              <a:off x="4419256"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3" name="Freeform: Shape 346">
              <a:extLst>
                <a:ext uri="{FF2B5EF4-FFF2-40B4-BE49-F238E27FC236}">
                  <a16:creationId xmlns:a16="http://schemas.microsoft.com/office/drawing/2014/main" id="{306B3F31-2D56-4443-BB95-5739D22442A1}"/>
                </a:ext>
              </a:extLst>
            </p:cNvPr>
            <p:cNvSpPr/>
            <p:nvPr/>
          </p:nvSpPr>
          <p:spPr>
            <a:xfrm>
              <a:off x="4419256"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4" name="Freeform: Shape 347">
              <a:extLst>
                <a:ext uri="{FF2B5EF4-FFF2-40B4-BE49-F238E27FC236}">
                  <a16:creationId xmlns:a16="http://schemas.microsoft.com/office/drawing/2014/main" id="{BB1451C3-BB86-9E45-88FA-2E89B46F3163}"/>
                </a:ext>
              </a:extLst>
            </p:cNvPr>
            <p:cNvSpPr/>
            <p:nvPr/>
          </p:nvSpPr>
          <p:spPr>
            <a:xfrm>
              <a:off x="4419256"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5" name="Freeform: Shape 348">
              <a:extLst>
                <a:ext uri="{FF2B5EF4-FFF2-40B4-BE49-F238E27FC236}">
                  <a16:creationId xmlns:a16="http://schemas.microsoft.com/office/drawing/2014/main" id="{5FE54F91-256B-B442-BFD5-5737DAD0C20F}"/>
                </a:ext>
              </a:extLst>
            </p:cNvPr>
            <p:cNvSpPr/>
            <p:nvPr/>
          </p:nvSpPr>
          <p:spPr>
            <a:xfrm>
              <a:off x="4419256"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6" name="Freeform: Shape 349">
              <a:extLst>
                <a:ext uri="{FF2B5EF4-FFF2-40B4-BE49-F238E27FC236}">
                  <a16:creationId xmlns:a16="http://schemas.microsoft.com/office/drawing/2014/main" id="{E04875D6-6C28-6A4E-9BF6-7DE7DC75AF5A}"/>
                </a:ext>
              </a:extLst>
            </p:cNvPr>
            <p:cNvSpPr/>
            <p:nvPr/>
          </p:nvSpPr>
          <p:spPr>
            <a:xfrm>
              <a:off x="4419256"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7" name="Freeform: Shape 350">
              <a:extLst>
                <a:ext uri="{FF2B5EF4-FFF2-40B4-BE49-F238E27FC236}">
                  <a16:creationId xmlns:a16="http://schemas.microsoft.com/office/drawing/2014/main" id="{229E669E-A758-FF46-81DE-80033A8ECF73}"/>
                </a:ext>
              </a:extLst>
            </p:cNvPr>
            <p:cNvSpPr/>
            <p:nvPr/>
          </p:nvSpPr>
          <p:spPr>
            <a:xfrm>
              <a:off x="4419256"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8" name="Freeform: Shape 351">
              <a:extLst>
                <a:ext uri="{FF2B5EF4-FFF2-40B4-BE49-F238E27FC236}">
                  <a16:creationId xmlns:a16="http://schemas.microsoft.com/office/drawing/2014/main" id="{2808C125-2156-BB4D-9544-854A3CC5EFEA}"/>
                </a:ext>
              </a:extLst>
            </p:cNvPr>
            <p:cNvSpPr/>
            <p:nvPr/>
          </p:nvSpPr>
          <p:spPr>
            <a:xfrm>
              <a:off x="4419256"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49" name="Freeform: Shape 352">
              <a:extLst>
                <a:ext uri="{FF2B5EF4-FFF2-40B4-BE49-F238E27FC236}">
                  <a16:creationId xmlns:a16="http://schemas.microsoft.com/office/drawing/2014/main" id="{9A50AF8C-BEAE-B548-9472-8F4C2A7C2DC8}"/>
                </a:ext>
              </a:extLst>
            </p:cNvPr>
            <p:cNvSpPr/>
            <p:nvPr/>
          </p:nvSpPr>
          <p:spPr>
            <a:xfrm>
              <a:off x="4147414"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0" name="Freeform: Shape 353">
              <a:extLst>
                <a:ext uri="{FF2B5EF4-FFF2-40B4-BE49-F238E27FC236}">
                  <a16:creationId xmlns:a16="http://schemas.microsoft.com/office/drawing/2014/main" id="{8EF884A7-1D80-A943-B61A-D9AFC37BC767}"/>
                </a:ext>
              </a:extLst>
            </p:cNvPr>
            <p:cNvSpPr/>
            <p:nvPr/>
          </p:nvSpPr>
          <p:spPr>
            <a:xfrm>
              <a:off x="4147414"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1" name="Freeform: Shape 354">
              <a:extLst>
                <a:ext uri="{FF2B5EF4-FFF2-40B4-BE49-F238E27FC236}">
                  <a16:creationId xmlns:a16="http://schemas.microsoft.com/office/drawing/2014/main" id="{313381B5-A442-A34F-AF5E-CDE5432D47E2}"/>
                </a:ext>
              </a:extLst>
            </p:cNvPr>
            <p:cNvSpPr/>
            <p:nvPr/>
          </p:nvSpPr>
          <p:spPr>
            <a:xfrm>
              <a:off x="4147414"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2" name="Freeform: Shape 355">
              <a:extLst>
                <a:ext uri="{FF2B5EF4-FFF2-40B4-BE49-F238E27FC236}">
                  <a16:creationId xmlns:a16="http://schemas.microsoft.com/office/drawing/2014/main" id="{F4558FA3-12F7-E743-A70A-72F3859B03D7}"/>
                </a:ext>
              </a:extLst>
            </p:cNvPr>
            <p:cNvSpPr/>
            <p:nvPr/>
          </p:nvSpPr>
          <p:spPr>
            <a:xfrm>
              <a:off x="4147414"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3" name="Freeform: Shape 356">
              <a:extLst>
                <a:ext uri="{FF2B5EF4-FFF2-40B4-BE49-F238E27FC236}">
                  <a16:creationId xmlns:a16="http://schemas.microsoft.com/office/drawing/2014/main" id="{403322A9-FFD7-F342-AD5D-4185BA4151C1}"/>
                </a:ext>
              </a:extLst>
            </p:cNvPr>
            <p:cNvSpPr/>
            <p:nvPr/>
          </p:nvSpPr>
          <p:spPr>
            <a:xfrm>
              <a:off x="4147414"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4" name="Freeform: Shape 357">
              <a:extLst>
                <a:ext uri="{FF2B5EF4-FFF2-40B4-BE49-F238E27FC236}">
                  <a16:creationId xmlns:a16="http://schemas.microsoft.com/office/drawing/2014/main" id="{16C84997-99A0-C54F-8547-5EE57E4CA910}"/>
                </a:ext>
              </a:extLst>
            </p:cNvPr>
            <p:cNvSpPr/>
            <p:nvPr/>
          </p:nvSpPr>
          <p:spPr>
            <a:xfrm>
              <a:off x="4147414"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5" name="Freeform: Shape 358">
              <a:extLst>
                <a:ext uri="{FF2B5EF4-FFF2-40B4-BE49-F238E27FC236}">
                  <a16:creationId xmlns:a16="http://schemas.microsoft.com/office/drawing/2014/main" id="{AA7FA959-192D-744F-AC60-667D8A589FC4}"/>
                </a:ext>
              </a:extLst>
            </p:cNvPr>
            <p:cNvSpPr/>
            <p:nvPr/>
          </p:nvSpPr>
          <p:spPr>
            <a:xfrm>
              <a:off x="4147414"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6" name="Freeform: Shape 359">
              <a:extLst>
                <a:ext uri="{FF2B5EF4-FFF2-40B4-BE49-F238E27FC236}">
                  <a16:creationId xmlns:a16="http://schemas.microsoft.com/office/drawing/2014/main" id="{1F6FB792-8589-D64C-971B-F298B09DCB32}"/>
                </a:ext>
              </a:extLst>
            </p:cNvPr>
            <p:cNvSpPr/>
            <p:nvPr/>
          </p:nvSpPr>
          <p:spPr>
            <a:xfrm>
              <a:off x="4147414"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7" name="Freeform: Shape 360">
              <a:extLst>
                <a:ext uri="{FF2B5EF4-FFF2-40B4-BE49-F238E27FC236}">
                  <a16:creationId xmlns:a16="http://schemas.microsoft.com/office/drawing/2014/main" id="{730B6936-E55D-9344-BA4A-B6905DC2E6FF}"/>
                </a:ext>
              </a:extLst>
            </p:cNvPr>
            <p:cNvSpPr/>
            <p:nvPr/>
          </p:nvSpPr>
          <p:spPr>
            <a:xfrm>
              <a:off x="4147414"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8" name="Freeform: Shape 361">
              <a:extLst>
                <a:ext uri="{FF2B5EF4-FFF2-40B4-BE49-F238E27FC236}">
                  <a16:creationId xmlns:a16="http://schemas.microsoft.com/office/drawing/2014/main" id="{708A493C-4B97-EC45-B598-FE89CB7273C2}"/>
                </a:ext>
              </a:extLst>
            </p:cNvPr>
            <p:cNvSpPr/>
            <p:nvPr/>
          </p:nvSpPr>
          <p:spPr>
            <a:xfrm>
              <a:off x="4147414"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59" name="Freeform: Shape 362">
              <a:extLst>
                <a:ext uri="{FF2B5EF4-FFF2-40B4-BE49-F238E27FC236}">
                  <a16:creationId xmlns:a16="http://schemas.microsoft.com/office/drawing/2014/main" id="{E118CA70-9486-4647-9FAE-6D09C9C226AE}"/>
                </a:ext>
              </a:extLst>
            </p:cNvPr>
            <p:cNvSpPr/>
            <p:nvPr/>
          </p:nvSpPr>
          <p:spPr>
            <a:xfrm>
              <a:off x="4147414"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0" name="Freeform: Shape 363">
              <a:extLst>
                <a:ext uri="{FF2B5EF4-FFF2-40B4-BE49-F238E27FC236}">
                  <a16:creationId xmlns:a16="http://schemas.microsoft.com/office/drawing/2014/main" id="{CFB0B353-AD36-304D-890F-DD9F7446AD1D}"/>
                </a:ext>
              </a:extLst>
            </p:cNvPr>
            <p:cNvSpPr/>
            <p:nvPr/>
          </p:nvSpPr>
          <p:spPr>
            <a:xfrm>
              <a:off x="4147414"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1" name="Freeform: Shape 364">
              <a:extLst>
                <a:ext uri="{FF2B5EF4-FFF2-40B4-BE49-F238E27FC236}">
                  <a16:creationId xmlns:a16="http://schemas.microsoft.com/office/drawing/2014/main" id="{0F1785E0-CECF-4747-A4B5-D05C1308C0C2}"/>
                </a:ext>
              </a:extLst>
            </p:cNvPr>
            <p:cNvSpPr/>
            <p:nvPr/>
          </p:nvSpPr>
          <p:spPr>
            <a:xfrm>
              <a:off x="4147414"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3"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62" name="Freeform: Shape 365">
              <a:extLst>
                <a:ext uri="{FF2B5EF4-FFF2-40B4-BE49-F238E27FC236}">
                  <a16:creationId xmlns:a16="http://schemas.microsoft.com/office/drawing/2014/main" id="{E173D3BF-3E87-8748-B711-5CB827A685B7}"/>
                </a:ext>
              </a:extLst>
            </p:cNvPr>
            <p:cNvSpPr/>
            <p:nvPr/>
          </p:nvSpPr>
          <p:spPr>
            <a:xfrm>
              <a:off x="4147414"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3" name="Freeform: Shape 366">
              <a:extLst>
                <a:ext uri="{FF2B5EF4-FFF2-40B4-BE49-F238E27FC236}">
                  <a16:creationId xmlns:a16="http://schemas.microsoft.com/office/drawing/2014/main" id="{978C2ED0-2D64-D646-884C-9A3F0345AC93}"/>
                </a:ext>
              </a:extLst>
            </p:cNvPr>
            <p:cNvSpPr/>
            <p:nvPr/>
          </p:nvSpPr>
          <p:spPr>
            <a:xfrm>
              <a:off x="4147414"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4" name="Freeform: Shape 367">
              <a:extLst>
                <a:ext uri="{FF2B5EF4-FFF2-40B4-BE49-F238E27FC236}">
                  <a16:creationId xmlns:a16="http://schemas.microsoft.com/office/drawing/2014/main" id="{6F994941-FA29-E94A-AD05-AA9BC0B2D91C}"/>
                </a:ext>
              </a:extLst>
            </p:cNvPr>
            <p:cNvSpPr/>
            <p:nvPr/>
          </p:nvSpPr>
          <p:spPr>
            <a:xfrm>
              <a:off x="4147414"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5" name="Freeform: Shape 368">
              <a:extLst>
                <a:ext uri="{FF2B5EF4-FFF2-40B4-BE49-F238E27FC236}">
                  <a16:creationId xmlns:a16="http://schemas.microsoft.com/office/drawing/2014/main" id="{30FACACF-C0BC-9948-A40D-8CB075A5A093}"/>
                </a:ext>
              </a:extLst>
            </p:cNvPr>
            <p:cNvSpPr/>
            <p:nvPr/>
          </p:nvSpPr>
          <p:spPr>
            <a:xfrm>
              <a:off x="4147414"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6" name="Freeform: Shape 369">
              <a:extLst>
                <a:ext uri="{FF2B5EF4-FFF2-40B4-BE49-F238E27FC236}">
                  <a16:creationId xmlns:a16="http://schemas.microsoft.com/office/drawing/2014/main" id="{F678E659-A218-1547-8AC2-47BC595642FC}"/>
                </a:ext>
              </a:extLst>
            </p:cNvPr>
            <p:cNvSpPr/>
            <p:nvPr/>
          </p:nvSpPr>
          <p:spPr>
            <a:xfrm>
              <a:off x="4147414"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7" name="Freeform: Shape 370">
              <a:extLst>
                <a:ext uri="{FF2B5EF4-FFF2-40B4-BE49-F238E27FC236}">
                  <a16:creationId xmlns:a16="http://schemas.microsoft.com/office/drawing/2014/main" id="{D0FB1200-7D5A-6E4C-8BBF-E03D0378B37A}"/>
                </a:ext>
              </a:extLst>
            </p:cNvPr>
            <p:cNvSpPr/>
            <p:nvPr/>
          </p:nvSpPr>
          <p:spPr>
            <a:xfrm>
              <a:off x="4147414"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8" name="Freeform: Shape 371">
              <a:extLst>
                <a:ext uri="{FF2B5EF4-FFF2-40B4-BE49-F238E27FC236}">
                  <a16:creationId xmlns:a16="http://schemas.microsoft.com/office/drawing/2014/main" id="{59ABD790-4B64-8E45-BB46-A81EB40D4995}"/>
                </a:ext>
              </a:extLst>
            </p:cNvPr>
            <p:cNvSpPr/>
            <p:nvPr/>
          </p:nvSpPr>
          <p:spPr>
            <a:xfrm>
              <a:off x="4147414"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3"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69" name="Freeform: Shape 372">
              <a:extLst>
                <a:ext uri="{FF2B5EF4-FFF2-40B4-BE49-F238E27FC236}">
                  <a16:creationId xmlns:a16="http://schemas.microsoft.com/office/drawing/2014/main" id="{2D782E85-90E9-C640-A53A-0F13C1A95977}"/>
                </a:ext>
              </a:extLst>
            </p:cNvPr>
            <p:cNvSpPr/>
            <p:nvPr/>
          </p:nvSpPr>
          <p:spPr>
            <a:xfrm>
              <a:off x="387557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0" name="Freeform: Shape 373">
              <a:extLst>
                <a:ext uri="{FF2B5EF4-FFF2-40B4-BE49-F238E27FC236}">
                  <a16:creationId xmlns:a16="http://schemas.microsoft.com/office/drawing/2014/main" id="{744D68AF-CF32-254D-BEF7-327B170064F5}"/>
                </a:ext>
              </a:extLst>
            </p:cNvPr>
            <p:cNvSpPr/>
            <p:nvPr/>
          </p:nvSpPr>
          <p:spPr>
            <a:xfrm>
              <a:off x="387557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1" name="Freeform: Shape 374">
              <a:extLst>
                <a:ext uri="{FF2B5EF4-FFF2-40B4-BE49-F238E27FC236}">
                  <a16:creationId xmlns:a16="http://schemas.microsoft.com/office/drawing/2014/main" id="{9AD77142-6075-F944-A63A-F84F2BDD1A7F}"/>
                </a:ext>
              </a:extLst>
            </p:cNvPr>
            <p:cNvSpPr/>
            <p:nvPr/>
          </p:nvSpPr>
          <p:spPr>
            <a:xfrm>
              <a:off x="387557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2" name="Freeform: Shape 375">
              <a:extLst>
                <a:ext uri="{FF2B5EF4-FFF2-40B4-BE49-F238E27FC236}">
                  <a16:creationId xmlns:a16="http://schemas.microsoft.com/office/drawing/2014/main" id="{7D91D2BD-0397-D345-8BC0-9F5CCDADE942}"/>
                </a:ext>
              </a:extLst>
            </p:cNvPr>
            <p:cNvSpPr/>
            <p:nvPr/>
          </p:nvSpPr>
          <p:spPr>
            <a:xfrm>
              <a:off x="387557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3" name="Freeform: Shape 376">
              <a:extLst>
                <a:ext uri="{FF2B5EF4-FFF2-40B4-BE49-F238E27FC236}">
                  <a16:creationId xmlns:a16="http://schemas.microsoft.com/office/drawing/2014/main" id="{056DEC06-9A99-6E4E-91D6-D0FEA9273DA8}"/>
                </a:ext>
              </a:extLst>
            </p:cNvPr>
            <p:cNvSpPr/>
            <p:nvPr/>
          </p:nvSpPr>
          <p:spPr>
            <a:xfrm>
              <a:off x="387557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4" name="Freeform: Shape 377">
              <a:extLst>
                <a:ext uri="{FF2B5EF4-FFF2-40B4-BE49-F238E27FC236}">
                  <a16:creationId xmlns:a16="http://schemas.microsoft.com/office/drawing/2014/main" id="{6022B355-02BC-5C4E-BE15-357320175171}"/>
                </a:ext>
              </a:extLst>
            </p:cNvPr>
            <p:cNvSpPr/>
            <p:nvPr/>
          </p:nvSpPr>
          <p:spPr>
            <a:xfrm>
              <a:off x="387557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5" name="Freeform: Shape 378">
              <a:extLst>
                <a:ext uri="{FF2B5EF4-FFF2-40B4-BE49-F238E27FC236}">
                  <a16:creationId xmlns:a16="http://schemas.microsoft.com/office/drawing/2014/main" id="{85D70631-58FD-2E4E-B9A3-344566CD3BFD}"/>
                </a:ext>
              </a:extLst>
            </p:cNvPr>
            <p:cNvSpPr/>
            <p:nvPr/>
          </p:nvSpPr>
          <p:spPr>
            <a:xfrm>
              <a:off x="387557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6" name="Freeform: Shape 379">
              <a:extLst>
                <a:ext uri="{FF2B5EF4-FFF2-40B4-BE49-F238E27FC236}">
                  <a16:creationId xmlns:a16="http://schemas.microsoft.com/office/drawing/2014/main" id="{EDC8D499-6848-5243-99B5-CC6F833516C0}"/>
                </a:ext>
              </a:extLst>
            </p:cNvPr>
            <p:cNvSpPr/>
            <p:nvPr/>
          </p:nvSpPr>
          <p:spPr>
            <a:xfrm>
              <a:off x="387557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7" name="Freeform: Shape 380">
              <a:extLst>
                <a:ext uri="{FF2B5EF4-FFF2-40B4-BE49-F238E27FC236}">
                  <a16:creationId xmlns:a16="http://schemas.microsoft.com/office/drawing/2014/main" id="{D4086C0A-E345-BD4C-97B2-B45E4BFC2298}"/>
                </a:ext>
              </a:extLst>
            </p:cNvPr>
            <p:cNvSpPr/>
            <p:nvPr/>
          </p:nvSpPr>
          <p:spPr>
            <a:xfrm>
              <a:off x="387557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8" name="Freeform: Shape 381">
              <a:extLst>
                <a:ext uri="{FF2B5EF4-FFF2-40B4-BE49-F238E27FC236}">
                  <a16:creationId xmlns:a16="http://schemas.microsoft.com/office/drawing/2014/main" id="{7044D311-A4C2-F74E-9145-8ECE10640310}"/>
                </a:ext>
              </a:extLst>
            </p:cNvPr>
            <p:cNvSpPr/>
            <p:nvPr/>
          </p:nvSpPr>
          <p:spPr>
            <a:xfrm>
              <a:off x="387557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79" name="Freeform: Shape 382">
              <a:extLst>
                <a:ext uri="{FF2B5EF4-FFF2-40B4-BE49-F238E27FC236}">
                  <a16:creationId xmlns:a16="http://schemas.microsoft.com/office/drawing/2014/main" id="{16324BFD-0A6E-7340-AB4B-D2EE085927B0}"/>
                </a:ext>
              </a:extLst>
            </p:cNvPr>
            <p:cNvSpPr/>
            <p:nvPr/>
          </p:nvSpPr>
          <p:spPr>
            <a:xfrm>
              <a:off x="387557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0" name="Freeform: Shape 383">
              <a:extLst>
                <a:ext uri="{FF2B5EF4-FFF2-40B4-BE49-F238E27FC236}">
                  <a16:creationId xmlns:a16="http://schemas.microsoft.com/office/drawing/2014/main" id="{C003EC80-3691-1746-BE03-4EFAEF5AAE0C}"/>
                </a:ext>
              </a:extLst>
            </p:cNvPr>
            <p:cNvSpPr/>
            <p:nvPr/>
          </p:nvSpPr>
          <p:spPr>
            <a:xfrm>
              <a:off x="387557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1" name="Freeform: Shape 384">
              <a:extLst>
                <a:ext uri="{FF2B5EF4-FFF2-40B4-BE49-F238E27FC236}">
                  <a16:creationId xmlns:a16="http://schemas.microsoft.com/office/drawing/2014/main" id="{88CD4D1F-9EA5-2E42-BE7C-56C364EB936A}"/>
                </a:ext>
              </a:extLst>
            </p:cNvPr>
            <p:cNvSpPr/>
            <p:nvPr/>
          </p:nvSpPr>
          <p:spPr>
            <a:xfrm>
              <a:off x="387557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2"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82" name="Freeform: Shape 385">
              <a:extLst>
                <a:ext uri="{FF2B5EF4-FFF2-40B4-BE49-F238E27FC236}">
                  <a16:creationId xmlns:a16="http://schemas.microsoft.com/office/drawing/2014/main" id="{9DCC3AE5-8B31-0942-B34F-20E175AC1240}"/>
                </a:ext>
              </a:extLst>
            </p:cNvPr>
            <p:cNvSpPr/>
            <p:nvPr/>
          </p:nvSpPr>
          <p:spPr>
            <a:xfrm>
              <a:off x="387557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3" name="Freeform: Shape 386">
              <a:extLst>
                <a:ext uri="{FF2B5EF4-FFF2-40B4-BE49-F238E27FC236}">
                  <a16:creationId xmlns:a16="http://schemas.microsoft.com/office/drawing/2014/main" id="{F1371059-024C-EB4A-B4A2-08EBB30FAE25}"/>
                </a:ext>
              </a:extLst>
            </p:cNvPr>
            <p:cNvSpPr/>
            <p:nvPr/>
          </p:nvSpPr>
          <p:spPr>
            <a:xfrm>
              <a:off x="387557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4" name="Freeform: Shape 387">
              <a:extLst>
                <a:ext uri="{FF2B5EF4-FFF2-40B4-BE49-F238E27FC236}">
                  <a16:creationId xmlns:a16="http://schemas.microsoft.com/office/drawing/2014/main" id="{7D356ECB-E80F-864D-BE7C-AAC9AABEB6CA}"/>
                </a:ext>
              </a:extLst>
            </p:cNvPr>
            <p:cNvSpPr/>
            <p:nvPr/>
          </p:nvSpPr>
          <p:spPr>
            <a:xfrm>
              <a:off x="387557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5" name="Freeform: Shape 388">
              <a:extLst>
                <a:ext uri="{FF2B5EF4-FFF2-40B4-BE49-F238E27FC236}">
                  <a16:creationId xmlns:a16="http://schemas.microsoft.com/office/drawing/2014/main" id="{64FE30E5-0E64-2846-A025-50F3DB1B839A}"/>
                </a:ext>
              </a:extLst>
            </p:cNvPr>
            <p:cNvSpPr/>
            <p:nvPr/>
          </p:nvSpPr>
          <p:spPr>
            <a:xfrm>
              <a:off x="387557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6" name="Freeform: Shape 389">
              <a:extLst>
                <a:ext uri="{FF2B5EF4-FFF2-40B4-BE49-F238E27FC236}">
                  <a16:creationId xmlns:a16="http://schemas.microsoft.com/office/drawing/2014/main" id="{4D4DD28A-AC3F-4945-B1C1-854F28B6CF74}"/>
                </a:ext>
              </a:extLst>
            </p:cNvPr>
            <p:cNvSpPr/>
            <p:nvPr/>
          </p:nvSpPr>
          <p:spPr>
            <a:xfrm>
              <a:off x="387557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7" name="Freeform: Shape 390">
              <a:extLst>
                <a:ext uri="{FF2B5EF4-FFF2-40B4-BE49-F238E27FC236}">
                  <a16:creationId xmlns:a16="http://schemas.microsoft.com/office/drawing/2014/main" id="{39223A7F-B881-DD43-BCA0-D7BC4F51F161}"/>
                </a:ext>
              </a:extLst>
            </p:cNvPr>
            <p:cNvSpPr/>
            <p:nvPr/>
          </p:nvSpPr>
          <p:spPr>
            <a:xfrm>
              <a:off x="387557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8" name="Freeform: Shape 391">
              <a:extLst>
                <a:ext uri="{FF2B5EF4-FFF2-40B4-BE49-F238E27FC236}">
                  <a16:creationId xmlns:a16="http://schemas.microsoft.com/office/drawing/2014/main" id="{EE102831-1AA9-174D-A312-9B300EF01E0A}"/>
                </a:ext>
              </a:extLst>
            </p:cNvPr>
            <p:cNvSpPr/>
            <p:nvPr/>
          </p:nvSpPr>
          <p:spPr>
            <a:xfrm>
              <a:off x="387557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2"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389" name="Freeform: Shape 392">
              <a:extLst>
                <a:ext uri="{FF2B5EF4-FFF2-40B4-BE49-F238E27FC236}">
                  <a16:creationId xmlns:a16="http://schemas.microsoft.com/office/drawing/2014/main" id="{8A271576-1A95-F440-B60F-9CA387F306A1}"/>
                </a:ext>
              </a:extLst>
            </p:cNvPr>
            <p:cNvSpPr/>
            <p:nvPr/>
          </p:nvSpPr>
          <p:spPr>
            <a:xfrm>
              <a:off x="3603057"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0" name="Freeform: Shape 393">
              <a:extLst>
                <a:ext uri="{FF2B5EF4-FFF2-40B4-BE49-F238E27FC236}">
                  <a16:creationId xmlns:a16="http://schemas.microsoft.com/office/drawing/2014/main" id="{285F0982-B14F-C84C-88AD-8DB3FACE38C8}"/>
                </a:ext>
              </a:extLst>
            </p:cNvPr>
            <p:cNvSpPr/>
            <p:nvPr/>
          </p:nvSpPr>
          <p:spPr>
            <a:xfrm>
              <a:off x="3603057"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1" name="Freeform: Shape 394">
              <a:extLst>
                <a:ext uri="{FF2B5EF4-FFF2-40B4-BE49-F238E27FC236}">
                  <a16:creationId xmlns:a16="http://schemas.microsoft.com/office/drawing/2014/main" id="{2DA9AA3A-C383-8D48-B6AA-792DFFE26B3C}"/>
                </a:ext>
              </a:extLst>
            </p:cNvPr>
            <p:cNvSpPr/>
            <p:nvPr/>
          </p:nvSpPr>
          <p:spPr>
            <a:xfrm>
              <a:off x="3603057"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2" name="Freeform: Shape 395">
              <a:extLst>
                <a:ext uri="{FF2B5EF4-FFF2-40B4-BE49-F238E27FC236}">
                  <a16:creationId xmlns:a16="http://schemas.microsoft.com/office/drawing/2014/main" id="{2927DFD8-0511-594E-B430-35173990CD23}"/>
                </a:ext>
              </a:extLst>
            </p:cNvPr>
            <p:cNvSpPr/>
            <p:nvPr/>
          </p:nvSpPr>
          <p:spPr>
            <a:xfrm>
              <a:off x="3603057"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3" name="Freeform: Shape 396">
              <a:extLst>
                <a:ext uri="{FF2B5EF4-FFF2-40B4-BE49-F238E27FC236}">
                  <a16:creationId xmlns:a16="http://schemas.microsoft.com/office/drawing/2014/main" id="{90A9036C-9134-9A48-A86A-3E05C0303F77}"/>
                </a:ext>
              </a:extLst>
            </p:cNvPr>
            <p:cNvSpPr/>
            <p:nvPr/>
          </p:nvSpPr>
          <p:spPr>
            <a:xfrm>
              <a:off x="3603057"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4" name="Freeform: Shape 397">
              <a:extLst>
                <a:ext uri="{FF2B5EF4-FFF2-40B4-BE49-F238E27FC236}">
                  <a16:creationId xmlns:a16="http://schemas.microsoft.com/office/drawing/2014/main" id="{429BCD5F-CAB4-814D-9E81-2B95F6FED318}"/>
                </a:ext>
              </a:extLst>
            </p:cNvPr>
            <p:cNvSpPr/>
            <p:nvPr/>
          </p:nvSpPr>
          <p:spPr>
            <a:xfrm>
              <a:off x="3603057"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5" name="Freeform: Shape 398">
              <a:extLst>
                <a:ext uri="{FF2B5EF4-FFF2-40B4-BE49-F238E27FC236}">
                  <a16:creationId xmlns:a16="http://schemas.microsoft.com/office/drawing/2014/main" id="{CC6E3E26-6953-DC4F-9D7F-4D4F218B5AE8}"/>
                </a:ext>
              </a:extLst>
            </p:cNvPr>
            <p:cNvSpPr/>
            <p:nvPr/>
          </p:nvSpPr>
          <p:spPr>
            <a:xfrm>
              <a:off x="3603057"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6" name="Freeform: Shape 399">
              <a:extLst>
                <a:ext uri="{FF2B5EF4-FFF2-40B4-BE49-F238E27FC236}">
                  <a16:creationId xmlns:a16="http://schemas.microsoft.com/office/drawing/2014/main" id="{2C109CBE-601F-274B-A7C3-71DF4C1F2AB3}"/>
                </a:ext>
              </a:extLst>
            </p:cNvPr>
            <p:cNvSpPr/>
            <p:nvPr/>
          </p:nvSpPr>
          <p:spPr>
            <a:xfrm>
              <a:off x="3603057"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7" name="Freeform: Shape 400">
              <a:extLst>
                <a:ext uri="{FF2B5EF4-FFF2-40B4-BE49-F238E27FC236}">
                  <a16:creationId xmlns:a16="http://schemas.microsoft.com/office/drawing/2014/main" id="{1560DE20-A70D-CC4D-8971-6226FD6C3646}"/>
                </a:ext>
              </a:extLst>
            </p:cNvPr>
            <p:cNvSpPr/>
            <p:nvPr/>
          </p:nvSpPr>
          <p:spPr>
            <a:xfrm>
              <a:off x="3603057"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8" name="Freeform: Shape 401">
              <a:extLst>
                <a:ext uri="{FF2B5EF4-FFF2-40B4-BE49-F238E27FC236}">
                  <a16:creationId xmlns:a16="http://schemas.microsoft.com/office/drawing/2014/main" id="{027EC9A8-6430-8345-A34D-5E1C4EE4B673}"/>
                </a:ext>
              </a:extLst>
            </p:cNvPr>
            <p:cNvSpPr/>
            <p:nvPr/>
          </p:nvSpPr>
          <p:spPr>
            <a:xfrm>
              <a:off x="3603057"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399" name="Freeform: Shape 402">
              <a:extLst>
                <a:ext uri="{FF2B5EF4-FFF2-40B4-BE49-F238E27FC236}">
                  <a16:creationId xmlns:a16="http://schemas.microsoft.com/office/drawing/2014/main" id="{EB688ECF-CDEE-414D-8E01-051C75998B0A}"/>
                </a:ext>
              </a:extLst>
            </p:cNvPr>
            <p:cNvSpPr/>
            <p:nvPr/>
          </p:nvSpPr>
          <p:spPr>
            <a:xfrm>
              <a:off x="3603057"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0" name="Freeform: Shape 403">
              <a:extLst>
                <a:ext uri="{FF2B5EF4-FFF2-40B4-BE49-F238E27FC236}">
                  <a16:creationId xmlns:a16="http://schemas.microsoft.com/office/drawing/2014/main" id="{F007D1DB-0B1D-A247-BBCF-F640C4B73C04}"/>
                </a:ext>
              </a:extLst>
            </p:cNvPr>
            <p:cNvSpPr/>
            <p:nvPr/>
          </p:nvSpPr>
          <p:spPr>
            <a:xfrm>
              <a:off x="3603057"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1" name="Freeform: Shape 404">
              <a:extLst>
                <a:ext uri="{FF2B5EF4-FFF2-40B4-BE49-F238E27FC236}">
                  <a16:creationId xmlns:a16="http://schemas.microsoft.com/office/drawing/2014/main" id="{F0225B88-45BD-6B45-B78B-70C0EBC4D907}"/>
                </a:ext>
              </a:extLst>
            </p:cNvPr>
            <p:cNvSpPr/>
            <p:nvPr/>
          </p:nvSpPr>
          <p:spPr>
            <a:xfrm>
              <a:off x="3603057"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02" name="Freeform: Shape 405">
              <a:extLst>
                <a:ext uri="{FF2B5EF4-FFF2-40B4-BE49-F238E27FC236}">
                  <a16:creationId xmlns:a16="http://schemas.microsoft.com/office/drawing/2014/main" id="{A6632D66-4833-BB44-984B-273412CF89B3}"/>
                </a:ext>
              </a:extLst>
            </p:cNvPr>
            <p:cNvSpPr/>
            <p:nvPr/>
          </p:nvSpPr>
          <p:spPr>
            <a:xfrm>
              <a:off x="3603057"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3" name="Freeform: Shape 406">
              <a:extLst>
                <a:ext uri="{FF2B5EF4-FFF2-40B4-BE49-F238E27FC236}">
                  <a16:creationId xmlns:a16="http://schemas.microsoft.com/office/drawing/2014/main" id="{DDC0F0A2-4756-6A46-83A4-8EB429D096B9}"/>
                </a:ext>
              </a:extLst>
            </p:cNvPr>
            <p:cNvSpPr/>
            <p:nvPr/>
          </p:nvSpPr>
          <p:spPr>
            <a:xfrm>
              <a:off x="3603057"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4" name="Freeform: Shape 407">
              <a:extLst>
                <a:ext uri="{FF2B5EF4-FFF2-40B4-BE49-F238E27FC236}">
                  <a16:creationId xmlns:a16="http://schemas.microsoft.com/office/drawing/2014/main" id="{BE05FABB-6B57-0D43-AA29-E6F0FE15252A}"/>
                </a:ext>
              </a:extLst>
            </p:cNvPr>
            <p:cNvSpPr/>
            <p:nvPr/>
          </p:nvSpPr>
          <p:spPr>
            <a:xfrm>
              <a:off x="3603057"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5" name="Freeform: Shape 408">
              <a:extLst>
                <a:ext uri="{FF2B5EF4-FFF2-40B4-BE49-F238E27FC236}">
                  <a16:creationId xmlns:a16="http://schemas.microsoft.com/office/drawing/2014/main" id="{262C7554-AEC1-0944-852C-5800E01E4DFE}"/>
                </a:ext>
              </a:extLst>
            </p:cNvPr>
            <p:cNvSpPr/>
            <p:nvPr/>
          </p:nvSpPr>
          <p:spPr>
            <a:xfrm>
              <a:off x="3603057"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6" name="Freeform: Shape 409">
              <a:extLst>
                <a:ext uri="{FF2B5EF4-FFF2-40B4-BE49-F238E27FC236}">
                  <a16:creationId xmlns:a16="http://schemas.microsoft.com/office/drawing/2014/main" id="{2973459C-EBBB-B648-97E2-C0A5795D78B9}"/>
                </a:ext>
              </a:extLst>
            </p:cNvPr>
            <p:cNvSpPr/>
            <p:nvPr/>
          </p:nvSpPr>
          <p:spPr>
            <a:xfrm>
              <a:off x="3603057"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7" name="Freeform: Shape 410">
              <a:extLst>
                <a:ext uri="{FF2B5EF4-FFF2-40B4-BE49-F238E27FC236}">
                  <a16:creationId xmlns:a16="http://schemas.microsoft.com/office/drawing/2014/main" id="{8B02ADD1-3942-6640-887D-D271F036B37E}"/>
                </a:ext>
              </a:extLst>
            </p:cNvPr>
            <p:cNvSpPr/>
            <p:nvPr/>
          </p:nvSpPr>
          <p:spPr>
            <a:xfrm>
              <a:off x="3603057"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8" name="Freeform: Shape 411">
              <a:extLst>
                <a:ext uri="{FF2B5EF4-FFF2-40B4-BE49-F238E27FC236}">
                  <a16:creationId xmlns:a16="http://schemas.microsoft.com/office/drawing/2014/main" id="{79E7C194-F683-5149-95D6-A7371A0F2632}"/>
                </a:ext>
              </a:extLst>
            </p:cNvPr>
            <p:cNvSpPr/>
            <p:nvPr/>
          </p:nvSpPr>
          <p:spPr>
            <a:xfrm>
              <a:off x="3603057"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09" name="Freeform: Shape 412">
              <a:extLst>
                <a:ext uri="{FF2B5EF4-FFF2-40B4-BE49-F238E27FC236}">
                  <a16:creationId xmlns:a16="http://schemas.microsoft.com/office/drawing/2014/main" id="{F0F1BB70-F5F8-2F48-8082-FA3A33D69ACC}"/>
                </a:ext>
              </a:extLst>
            </p:cNvPr>
            <p:cNvSpPr/>
            <p:nvPr/>
          </p:nvSpPr>
          <p:spPr>
            <a:xfrm>
              <a:off x="3331215"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0" name="Freeform: Shape 413">
              <a:extLst>
                <a:ext uri="{FF2B5EF4-FFF2-40B4-BE49-F238E27FC236}">
                  <a16:creationId xmlns:a16="http://schemas.microsoft.com/office/drawing/2014/main" id="{EFCE9E29-3CAB-374A-9607-1E9B893A1666}"/>
                </a:ext>
              </a:extLst>
            </p:cNvPr>
            <p:cNvSpPr/>
            <p:nvPr/>
          </p:nvSpPr>
          <p:spPr>
            <a:xfrm>
              <a:off x="3331215"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1" name="Freeform: Shape 414">
              <a:extLst>
                <a:ext uri="{FF2B5EF4-FFF2-40B4-BE49-F238E27FC236}">
                  <a16:creationId xmlns:a16="http://schemas.microsoft.com/office/drawing/2014/main" id="{289D34B1-42F7-8744-9A5E-0D5EE57CFB7F}"/>
                </a:ext>
              </a:extLst>
            </p:cNvPr>
            <p:cNvSpPr/>
            <p:nvPr/>
          </p:nvSpPr>
          <p:spPr>
            <a:xfrm>
              <a:off x="3331215"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2" name="Freeform: Shape 415">
              <a:extLst>
                <a:ext uri="{FF2B5EF4-FFF2-40B4-BE49-F238E27FC236}">
                  <a16:creationId xmlns:a16="http://schemas.microsoft.com/office/drawing/2014/main" id="{2CACED42-4732-9446-A0AB-E8E159067BC4}"/>
                </a:ext>
              </a:extLst>
            </p:cNvPr>
            <p:cNvSpPr/>
            <p:nvPr/>
          </p:nvSpPr>
          <p:spPr>
            <a:xfrm>
              <a:off x="3331215"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3" name="Freeform: Shape 416">
              <a:extLst>
                <a:ext uri="{FF2B5EF4-FFF2-40B4-BE49-F238E27FC236}">
                  <a16:creationId xmlns:a16="http://schemas.microsoft.com/office/drawing/2014/main" id="{4D3ADFD6-DB14-CB43-A216-00CB26D5043A}"/>
                </a:ext>
              </a:extLst>
            </p:cNvPr>
            <p:cNvSpPr/>
            <p:nvPr/>
          </p:nvSpPr>
          <p:spPr>
            <a:xfrm>
              <a:off x="3331215"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4" name="Freeform: Shape 417">
              <a:extLst>
                <a:ext uri="{FF2B5EF4-FFF2-40B4-BE49-F238E27FC236}">
                  <a16:creationId xmlns:a16="http://schemas.microsoft.com/office/drawing/2014/main" id="{FA98E0F7-B250-A84A-B649-003A685C528E}"/>
                </a:ext>
              </a:extLst>
            </p:cNvPr>
            <p:cNvSpPr/>
            <p:nvPr/>
          </p:nvSpPr>
          <p:spPr>
            <a:xfrm>
              <a:off x="3331215"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5" name="Freeform: Shape 418">
              <a:extLst>
                <a:ext uri="{FF2B5EF4-FFF2-40B4-BE49-F238E27FC236}">
                  <a16:creationId xmlns:a16="http://schemas.microsoft.com/office/drawing/2014/main" id="{0E50C79F-C3C6-A545-A4E6-76AA20EC32FE}"/>
                </a:ext>
              </a:extLst>
            </p:cNvPr>
            <p:cNvSpPr/>
            <p:nvPr/>
          </p:nvSpPr>
          <p:spPr>
            <a:xfrm>
              <a:off x="3331215"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6" name="Freeform: Shape 419">
              <a:extLst>
                <a:ext uri="{FF2B5EF4-FFF2-40B4-BE49-F238E27FC236}">
                  <a16:creationId xmlns:a16="http://schemas.microsoft.com/office/drawing/2014/main" id="{D4D0BA82-9733-584C-B743-C4411814A0AE}"/>
                </a:ext>
              </a:extLst>
            </p:cNvPr>
            <p:cNvSpPr/>
            <p:nvPr/>
          </p:nvSpPr>
          <p:spPr>
            <a:xfrm>
              <a:off x="3331215"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7" name="Freeform: Shape 420">
              <a:extLst>
                <a:ext uri="{FF2B5EF4-FFF2-40B4-BE49-F238E27FC236}">
                  <a16:creationId xmlns:a16="http://schemas.microsoft.com/office/drawing/2014/main" id="{41C87E36-6363-9B42-8A9C-5CF1152522E6}"/>
                </a:ext>
              </a:extLst>
            </p:cNvPr>
            <p:cNvSpPr/>
            <p:nvPr/>
          </p:nvSpPr>
          <p:spPr>
            <a:xfrm>
              <a:off x="3331215"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8" name="Freeform: Shape 421">
              <a:extLst>
                <a:ext uri="{FF2B5EF4-FFF2-40B4-BE49-F238E27FC236}">
                  <a16:creationId xmlns:a16="http://schemas.microsoft.com/office/drawing/2014/main" id="{F9C8070A-CC16-514A-B835-521FC5382FBF}"/>
                </a:ext>
              </a:extLst>
            </p:cNvPr>
            <p:cNvSpPr/>
            <p:nvPr/>
          </p:nvSpPr>
          <p:spPr>
            <a:xfrm>
              <a:off x="3331215"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19" name="Freeform: Shape 422">
              <a:extLst>
                <a:ext uri="{FF2B5EF4-FFF2-40B4-BE49-F238E27FC236}">
                  <a16:creationId xmlns:a16="http://schemas.microsoft.com/office/drawing/2014/main" id="{7342DC15-AF77-3A46-94C4-4F32BD8CCC6B}"/>
                </a:ext>
              </a:extLst>
            </p:cNvPr>
            <p:cNvSpPr/>
            <p:nvPr/>
          </p:nvSpPr>
          <p:spPr>
            <a:xfrm>
              <a:off x="3331215"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0" name="Freeform: Shape 423">
              <a:extLst>
                <a:ext uri="{FF2B5EF4-FFF2-40B4-BE49-F238E27FC236}">
                  <a16:creationId xmlns:a16="http://schemas.microsoft.com/office/drawing/2014/main" id="{7CC290FD-8AD8-1F49-B834-1B776432B478}"/>
                </a:ext>
              </a:extLst>
            </p:cNvPr>
            <p:cNvSpPr/>
            <p:nvPr/>
          </p:nvSpPr>
          <p:spPr>
            <a:xfrm>
              <a:off x="3331215"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1" name="Freeform: Shape 424">
              <a:extLst>
                <a:ext uri="{FF2B5EF4-FFF2-40B4-BE49-F238E27FC236}">
                  <a16:creationId xmlns:a16="http://schemas.microsoft.com/office/drawing/2014/main" id="{5CA957A7-0936-7843-8E49-856A78863F57}"/>
                </a:ext>
              </a:extLst>
            </p:cNvPr>
            <p:cNvSpPr/>
            <p:nvPr/>
          </p:nvSpPr>
          <p:spPr>
            <a:xfrm>
              <a:off x="3331215"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22" name="Freeform: Shape 425">
              <a:extLst>
                <a:ext uri="{FF2B5EF4-FFF2-40B4-BE49-F238E27FC236}">
                  <a16:creationId xmlns:a16="http://schemas.microsoft.com/office/drawing/2014/main" id="{0CA9BC54-8E61-1448-A519-6C5920FA42E2}"/>
                </a:ext>
              </a:extLst>
            </p:cNvPr>
            <p:cNvSpPr/>
            <p:nvPr/>
          </p:nvSpPr>
          <p:spPr>
            <a:xfrm>
              <a:off x="3331215"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3" name="Freeform: Shape 426">
              <a:extLst>
                <a:ext uri="{FF2B5EF4-FFF2-40B4-BE49-F238E27FC236}">
                  <a16:creationId xmlns:a16="http://schemas.microsoft.com/office/drawing/2014/main" id="{84246BE4-1E79-6942-90A8-B2ABD46F59F4}"/>
                </a:ext>
              </a:extLst>
            </p:cNvPr>
            <p:cNvSpPr/>
            <p:nvPr/>
          </p:nvSpPr>
          <p:spPr>
            <a:xfrm>
              <a:off x="3331215"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4" name="Freeform: Shape 427">
              <a:extLst>
                <a:ext uri="{FF2B5EF4-FFF2-40B4-BE49-F238E27FC236}">
                  <a16:creationId xmlns:a16="http://schemas.microsoft.com/office/drawing/2014/main" id="{2C4AC6AD-F333-1447-8949-FE007B27DA67}"/>
                </a:ext>
              </a:extLst>
            </p:cNvPr>
            <p:cNvSpPr/>
            <p:nvPr/>
          </p:nvSpPr>
          <p:spPr>
            <a:xfrm>
              <a:off x="3331215"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5" name="Freeform: Shape 428">
              <a:extLst>
                <a:ext uri="{FF2B5EF4-FFF2-40B4-BE49-F238E27FC236}">
                  <a16:creationId xmlns:a16="http://schemas.microsoft.com/office/drawing/2014/main" id="{06A98BF6-38FE-6A47-BBA3-1E7F1CFEE5CC}"/>
                </a:ext>
              </a:extLst>
            </p:cNvPr>
            <p:cNvSpPr/>
            <p:nvPr/>
          </p:nvSpPr>
          <p:spPr>
            <a:xfrm>
              <a:off x="3331215"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6" name="Freeform: Shape 429">
              <a:extLst>
                <a:ext uri="{FF2B5EF4-FFF2-40B4-BE49-F238E27FC236}">
                  <a16:creationId xmlns:a16="http://schemas.microsoft.com/office/drawing/2014/main" id="{6BF8A8CF-B2C6-8545-8938-F164C06477E9}"/>
                </a:ext>
              </a:extLst>
            </p:cNvPr>
            <p:cNvSpPr/>
            <p:nvPr/>
          </p:nvSpPr>
          <p:spPr>
            <a:xfrm>
              <a:off x="3331215"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7" name="Freeform: Shape 430">
              <a:extLst>
                <a:ext uri="{FF2B5EF4-FFF2-40B4-BE49-F238E27FC236}">
                  <a16:creationId xmlns:a16="http://schemas.microsoft.com/office/drawing/2014/main" id="{C8E71332-A642-9540-8FC8-9F4DE3AAE1A5}"/>
                </a:ext>
              </a:extLst>
            </p:cNvPr>
            <p:cNvSpPr/>
            <p:nvPr/>
          </p:nvSpPr>
          <p:spPr>
            <a:xfrm>
              <a:off x="3331215"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8" name="Freeform: Shape 431">
              <a:extLst>
                <a:ext uri="{FF2B5EF4-FFF2-40B4-BE49-F238E27FC236}">
                  <a16:creationId xmlns:a16="http://schemas.microsoft.com/office/drawing/2014/main" id="{85A4FD20-562D-E844-8F93-9651ACDE78BC}"/>
                </a:ext>
              </a:extLst>
            </p:cNvPr>
            <p:cNvSpPr/>
            <p:nvPr/>
          </p:nvSpPr>
          <p:spPr>
            <a:xfrm>
              <a:off x="3331215"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29" name="Freeform: Shape 432">
              <a:extLst>
                <a:ext uri="{FF2B5EF4-FFF2-40B4-BE49-F238E27FC236}">
                  <a16:creationId xmlns:a16="http://schemas.microsoft.com/office/drawing/2014/main" id="{F28A16F8-0D21-FF4B-9D9A-D3A3769A7F85}"/>
                </a:ext>
              </a:extLst>
            </p:cNvPr>
            <p:cNvSpPr/>
            <p:nvPr/>
          </p:nvSpPr>
          <p:spPr>
            <a:xfrm>
              <a:off x="305937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0" name="Freeform: Shape 433">
              <a:extLst>
                <a:ext uri="{FF2B5EF4-FFF2-40B4-BE49-F238E27FC236}">
                  <a16:creationId xmlns:a16="http://schemas.microsoft.com/office/drawing/2014/main" id="{EA3D476A-C94D-534F-BC00-EB50C9324849}"/>
                </a:ext>
              </a:extLst>
            </p:cNvPr>
            <p:cNvSpPr/>
            <p:nvPr/>
          </p:nvSpPr>
          <p:spPr>
            <a:xfrm>
              <a:off x="305937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1" name="Freeform: Shape 434">
              <a:extLst>
                <a:ext uri="{FF2B5EF4-FFF2-40B4-BE49-F238E27FC236}">
                  <a16:creationId xmlns:a16="http://schemas.microsoft.com/office/drawing/2014/main" id="{67FA73BC-1314-1548-AE58-74EF84FF3EA3}"/>
                </a:ext>
              </a:extLst>
            </p:cNvPr>
            <p:cNvSpPr/>
            <p:nvPr/>
          </p:nvSpPr>
          <p:spPr>
            <a:xfrm>
              <a:off x="305937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2" name="Freeform: Shape 435">
              <a:extLst>
                <a:ext uri="{FF2B5EF4-FFF2-40B4-BE49-F238E27FC236}">
                  <a16:creationId xmlns:a16="http://schemas.microsoft.com/office/drawing/2014/main" id="{4DAE6EAB-F13C-AF44-9DC7-C4445B9FF404}"/>
                </a:ext>
              </a:extLst>
            </p:cNvPr>
            <p:cNvSpPr/>
            <p:nvPr/>
          </p:nvSpPr>
          <p:spPr>
            <a:xfrm>
              <a:off x="305937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3" name="Freeform: Shape 436">
              <a:extLst>
                <a:ext uri="{FF2B5EF4-FFF2-40B4-BE49-F238E27FC236}">
                  <a16:creationId xmlns:a16="http://schemas.microsoft.com/office/drawing/2014/main" id="{747F0925-1CE9-054C-BF5A-0F3BA108DBB7}"/>
                </a:ext>
              </a:extLst>
            </p:cNvPr>
            <p:cNvSpPr/>
            <p:nvPr/>
          </p:nvSpPr>
          <p:spPr>
            <a:xfrm>
              <a:off x="305937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4" name="Freeform: Shape 437">
              <a:extLst>
                <a:ext uri="{FF2B5EF4-FFF2-40B4-BE49-F238E27FC236}">
                  <a16:creationId xmlns:a16="http://schemas.microsoft.com/office/drawing/2014/main" id="{5AFE0335-BEB2-3A49-8163-DA2DA80CA051}"/>
                </a:ext>
              </a:extLst>
            </p:cNvPr>
            <p:cNvSpPr/>
            <p:nvPr/>
          </p:nvSpPr>
          <p:spPr>
            <a:xfrm>
              <a:off x="305937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5" name="Freeform: Shape 438">
              <a:extLst>
                <a:ext uri="{FF2B5EF4-FFF2-40B4-BE49-F238E27FC236}">
                  <a16:creationId xmlns:a16="http://schemas.microsoft.com/office/drawing/2014/main" id="{7C9BCFC4-04CF-9745-97C4-66039638DBED}"/>
                </a:ext>
              </a:extLst>
            </p:cNvPr>
            <p:cNvSpPr/>
            <p:nvPr/>
          </p:nvSpPr>
          <p:spPr>
            <a:xfrm>
              <a:off x="305937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6" name="Freeform: Shape 439">
              <a:extLst>
                <a:ext uri="{FF2B5EF4-FFF2-40B4-BE49-F238E27FC236}">
                  <a16:creationId xmlns:a16="http://schemas.microsoft.com/office/drawing/2014/main" id="{761C04CD-08F2-2242-94D1-DFE8F86EFC85}"/>
                </a:ext>
              </a:extLst>
            </p:cNvPr>
            <p:cNvSpPr/>
            <p:nvPr/>
          </p:nvSpPr>
          <p:spPr>
            <a:xfrm>
              <a:off x="305937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7" name="Freeform: Shape 440">
              <a:extLst>
                <a:ext uri="{FF2B5EF4-FFF2-40B4-BE49-F238E27FC236}">
                  <a16:creationId xmlns:a16="http://schemas.microsoft.com/office/drawing/2014/main" id="{1F4205AA-4395-6946-A68F-ED6709F8E01A}"/>
                </a:ext>
              </a:extLst>
            </p:cNvPr>
            <p:cNvSpPr/>
            <p:nvPr/>
          </p:nvSpPr>
          <p:spPr>
            <a:xfrm>
              <a:off x="305937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8" name="Freeform: Shape 441">
              <a:extLst>
                <a:ext uri="{FF2B5EF4-FFF2-40B4-BE49-F238E27FC236}">
                  <a16:creationId xmlns:a16="http://schemas.microsoft.com/office/drawing/2014/main" id="{A241C3A2-FEB8-3E4B-9BCD-57E405FB41DF}"/>
                </a:ext>
              </a:extLst>
            </p:cNvPr>
            <p:cNvSpPr/>
            <p:nvPr/>
          </p:nvSpPr>
          <p:spPr>
            <a:xfrm>
              <a:off x="305937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39" name="Freeform: Shape 442">
              <a:extLst>
                <a:ext uri="{FF2B5EF4-FFF2-40B4-BE49-F238E27FC236}">
                  <a16:creationId xmlns:a16="http://schemas.microsoft.com/office/drawing/2014/main" id="{4AC7752C-6A22-EB4C-809B-D364177A3499}"/>
                </a:ext>
              </a:extLst>
            </p:cNvPr>
            <p:cNvSpPr/>
            <p:nvPr/>
          </p:nvSpPr>
          <p:spPr>
            <a:xfrm>
              <a:off x="305937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0" name="Freeform: Shape 443">
              <a:extLst>
                <a:ext uri="{FF2B5EF4-FFF2-40B4-BE49-F238E27FC236}">
                  <a16:creationId xmlns:a16="http://schemas.microsoft.com/office/drawing/2014/main" id="{E2133372-22CD-0443-8B0C-0BE0ED402DD5}"/>
                </a:ext>
              </a:extLst>
            </p:cNvPr>
            <p:cNvSpPr/>
            <p:nvPr/>
          </p:nvSpPr>
          <p:spPr>
            <a:xfrm>
              <a:off x="305937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1" name="Freeform: Shape 444">
              <a:extLst>
                <a:ext uri="{FF2B5EF4-FFF2-40B4-BE49-F238E27FC236}">
                  <a16:creationId xmlns:a16="http://schemas.microsoft.com/office/drawing/2014/main" id="{F19A7071-39D3-434B-9A19-27F6A2310826}"/>
                </a:ext>
              </a:extLst>
            </p:cNvPr>
            <p:cNvSpPr/>
            <p:nvPr/>
          </p:nvSpPr>
          <p:spPr>
            <a:xfrm>
              <a:off x="305937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42" name="Freeform: Shape 445">
              <a:extLst>
                <a:ext uri="{FF2B5EF4-FFF2-40B4-BE49-F238E27FC236}">
                  <a16:creationId xmlns:a16="http://schemas.microsoft.com/office/drawing/2014/main" id="{085B3D09-5F27-1C47-A22F-B7478C86B014}"/>
                </a:ext>
              </a:extLst>
            </p:cNvPr>
            <p:cNvSpPr/>
            <p:nvPr/>
          </p:nvSpPr>
          <p:spPr>
            <a:xfrm>
              <a:off x="305937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3" name="Freeform: Shape 446">
              <a:extLst>
                <a:ext uri="{FF2B5EF4-FFF2-40B4-BE49-F238E27FC236}">
                  <a16:creationId xmlns:a16="http://schemas.microsoft.com/office/drawing/2014/main" id="{83DC7636-85B1-7345-85C9-7D32FF9D3FF1}"/>
                </a:ext>
              </a:extLst>
            </p:cNvPr>
            <p:cNvSpPr/>
            <p:nvPr/>
          </p:nvSpPr>
          <p:spPr>
            <a:xfrm>
              <a:off x="305937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4" name="Freeform: Shape 447">
              <a:extLst>
                <a:ext uri="{FF2B5EF4-FFF2-40B4-BE49-F238E27FC236}">
                  <a16:creationId xmlns:a16="http://schemas.microsoft.com/office/drawing/2014/main" id="{1363B01A-1563-B74F-B64F-D8BE0BC3548B}"/>
                </a:ext>
              </a:extLst>
            </p:cNvPr>
            <p:cNvSpPr/>
            <p:nvPr/>
          </p:nvSpPr>
          <p:spPr>
            <a:xfrm>
              <a:off x="305937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5" name="Freeform: Shape 448">
              <a:extLst>
                <a:ext uri="{FF2B5EF4-FFF2-40B4-BE49-F238E27FC236}">
                  <a16:creationId xmlns:a16="http://schemas.microsoft.com/office/drawing/2014/main" id="{0EFFBA28-ADAB-BE4F-9C6A-63BBDD11F726}"/>
                </a:ext>
              </a:extLst>
            </p:cNvPr>
            <p:cNvSpPr/>
            <p:nvPr/>
          </p:nvSpPr>
          <p:spPr>
            <a:xfrm>
              <a:off x="305937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6" name="Freeform: Shape 449">
              <a:extLst>
                <a:ext uri="{FF2B5EF4-FFF2-40B4-BE49-F238E27FC236}">
                  <a16:creationId xmlns:a16="http://schemas.microsoft.com/office/drawing/2014/main" id="{8A95B57B-2184-1D4E-A64D-8FB9242E9664}"/>
                </a:ext>
              </a:extLst>
            </p:cNvPr>
            <p:cNvSpPr/>
            <p:nvPr/>
          </p:nvSpPr>
          <p:spPr>
            <a:xfrm>
              <a:off x="305937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7" name="Freeform: Shape 450">
              <a:extLst>
                <a:ext uri="{FF2B5EF4-FFF2-40B4-BE49-F238E27FC236}">
                  <a16:creationId xmlns:a16="http://schemas.microsoft.com/office/drawing/2014/main" id="{A6542C1F-81D5-A842-B267-0EC9C26AD678}"/>
                </a:ext>
              </a:extLst>
            </p:cNvPr>
            <p:cNvSpPr/>
            <p:nvPr/>
          </p:nvSpPr>
          <p:spPr>
            <a:xfrm>
              <a:off x="305937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8" name="Freeform: Shape 451">
              <a:extLst>
                <a:ext uri="{FF2B5EF4-FFF2-40B4-BE49-F238E27FC236}">
                  <a16:creationId xmlns:a16="http://schemas.microsoft.com/office/drawing/2014/main" id="{06E3A67A-804C-C447-BB15-15F4DAE4CB3A}"/>
                </a:ext>
              </a:extLst>
            </p:cNvPr>
            <p:cNvSpPr/>
            <p:nvPr/>
          </p:nvSpPr>
          <p:spPr>
            <a:xfrm>
              <a:off x="305937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49" name="Freeform: Shape 452">
              <a:extLst>
                <a:ext uri="{FF2B5EF4-FFF2-40B4-BE49-F238E27FC236}">
                  <a16:creationId xmlns:a16="http://schemas.microsoft.com/office/drawing/2014/main" id="{5C95C482-A5F2-9940-A858-3BD006BF00D4}"/>
                </a:ext>
              </a:extLst>
            </p:cNvPr>
            <p:cNvSpPr/>
            <p:nvPr/>
          </p:nvSpPr>
          <p:spPr>
            <a:xfrm>
              <a:off x="278753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0" name="Freeform: Shape 453">
              <a:extLst>
                <a:ext uri="{FF2B5EF4-FFF2-40B4-BE49-F238E27FC236}">
                  <a16:creationId xmlns:a16="http://schemas.microsoft.com/office/drawing/2014/main" id="{EA60249A-748D-DE4B-963B-3D735ABAF35F}"/>
                </a:ext>
              </a:extLst>
            </p:cNvPr>
            <p:cNvSpPr/>
            <p:nvPr/>
          </p:nvSpPr>
          <p:spPr>
            <a:xfrm>
              <a:off x="278753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1" name="Freeform: Shape 454">
              <a:extLst>
                <a:ext uri="{FF2B5EF4-FFF2-40B4-BE49-F238E27FC236}">
                  <a16:creationId xmlns:a16="http://schemas.microsoft.com/office/drawing/2014/main" id="{1123104B-C2E5-704F-A71B-032E6BEEC9BC}"/>
                </a:ext>
              </a:extLst>
            </p:cNvPr>
            <p:cNvSpPr/>
            <p:nvPr/>
          </p:nvSpPr>
          <p:spPr>
            <a:xfrm>
              <a:off x="278753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2" name="Freeform: Shape 455">
              <a:extLst>
                <a:ext uri="{FF2B5EF4-FFF2-40B4-BE49-F238E27FC236}">
                  <a16:creationId xmlns:a16="http://schemas.microsoft.com/office/drawing/2014/main" id="{9AEF1A2C-C9C8-2846-A782-96AB5701B825}"/>
                </a:ext>
              </a:extLst>
            </p:cNvPr>
            <p:cNvSpPr/>
            <p:nvPr/>
          </p:nvSpPr>
          <p:spPr>
            <a:xfrm>
              <a:off x="278753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3" name="Freeform: Shape 456">
              <a:extLst>
                <a:ext uri="{FF2B5EF4-FFF2-40B4-BE49-F238E27FC236}">
                  <a16:creationId xmlns:a16="http://schemas.microsoft.com/office/drawing/2014/main" id="{2E482853-C927-2848-95FB-215E500CA171}"/>
                </a:ext>
              </a:extLst>
            </p:cNvPr>
            <p:cNvSpPr/>
            <p:nvPr/>
          </p:nvSpPr>
          <p:spPr>
            <a:xfrm>
              <a:off x="278753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4" name="Freeform: Shape 457">
              <a:extLst>
                <a:ext uri="{FF2B5EF4-FFF2-40B4-BE49-F238E27FC236}">
                  <a16:creationId xmlns:a16="http://schemas.microsoft.com/office/drawing/2014/main" id="{7C6C2356-91FE-B94F-9675-3A5539A062EE}"/>
                </a:ext>
              </a:extLst>
            </p:cNvPr>
            <p:cNvSpPr/>
            <p:nvPr/>
          </p:nvSpPr>
          <p:spPr>
            <a:xfrm>
              <a:off x="278753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5" name="Freeform: Shape 458">
              <a:extLst>
                <a:ext uri="{FF2B5EF4-FFF2-40B4-BE49-F238E27FC236}">
                  <a16:creationId xmlns:a16="http://schemas.microsoft.com/office/drawing/2014/main" id="{1928DD04-A8C2-4C41-B245-BDE3442DC874}"/>
                </a:ext>
              </a:extLst>
            </p:cNvPr>
            <p:cNvSpPr/>
            <p:nvPr/>
          </p:nvSpPr>
          <p:spPr>
            <a:xfrm>
              <a:off x="278753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6" name="Freeform: Shape 459">
              <a:extLst>
                <a:ext uri="{FF2B5EF4-FFF2-40B4-BE49-F238E27FC236}">
                  <a16:creationId xmlns:a16="http://schemas.microsoft.com/office/drawing/2014/main" id="{3E19B986-F282-DA4C-AB83-D77477D9E7BB}"/>
                </a:ext>
              </a:extLst>
            </p:cNvPr>
            <p:cNvSpPr/>
            <p:nvPr/>
          </p:nvSpPr>
          <p:spPr>
            <a:xfrm>
              <a:off x="278753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7" name="Freeform: Shape 460">
              <a:extLst>
                <a:ext uri="{FF2B5EF4-FFF2-40B4-BE49-F238E27FC236}">
                  <a16:creationId xmlns:a16="http://schemas.microsoft.com/office/drawing/2014/main" id="{9E2DC719-6749-4544-9995-E5217EF3ACA2}"/>
                </a:ext>
              </a:extLst>
            </p:cNvPr>
            <p:cNvSpPr/>
            <p:nvPr/>
          </p:nvSpPr>
          <p:spPr>
            <a:xfrm>
              <a:off x="278753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8" name="Freeform: Shape 461">
              <a:extLst>
                <a:ext uri="{FF2B5EF4-FFF2-40B4-BE49-F238E27FC236}">
                  <a16:creationId xmlns:a16="http://schemas.microsoft.com/office/drawing/2014/main" id="{89C55078-9447-A74E-B8A2-2A18FB17C493}"/>
                </a:ext>
              </a:extLst>
            </p:cNvPr>
            <p:cNvSpPr/>
            <p:nvPr/>
          </p:nvSpPr>
          <p:spPr>
            <a:xfrm>
              <a:off x="278753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59" name="Freeform: Shape 462">
              <a:extLst>
                <a:ext uri="{FF2B5EF4-FFF2-40B4-BE49-F238E27FC236}">
                  <a16:creationId xmlns:a16="http://schemas.microsoft.com/office/drawing/2014/main" id="{EEE94F64-2589-6542-8200-B6A373364837}"/>
                </a:ext>
              </a:extLst>
            </p:cNvPr>
            <p:cNvSpPr/>
            <p:nvPr/>
          </p:nvSpPr>
          <p:spPr>
            <a:xfrm>
              <a:off x="278753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0" name="Freeform: Shape 463">
              <a:extLst>
                <a:ext uri="{FF2B5EF4-FFF2-40B4-BE49-F238E27FC236}">
                  <a16:creationId xmlns:a16="http://schemas.microsoft.com/office/drawing/2014/main" id="{A94227E5-E6C2-A04B-9EA0-06D99E77D032}"/>
                </a:ext>
              </a:extLst>
            </p:cNvPr>
            <p:cNvSpPr/>
            <p:nvPr/>
          </p:nvSpPr>
          <p:spPr>
            <a:xfrm>
              <a:off x="278753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1" name="Freeform: Shape 464">
              <a:extLst>
                <a:ext uri="{FF2B5EF4-FFF2-40B4-BE49-F238E27FC236}">
                  <a16:creationId xmlns:a16="http://schemas.microsoft.com/office/drawing/2014/main" id="{D70ABA87-7A0A-A342-9484-114D6F9AFB30}"/>
                </a:ext>
              </a:extLst>
            </p:cNvPr>
            <p:cNvSpPr/>
            <p:nvPr/>
          </p:nvSpPr>
          <p:spPr>
            <a:xfrm>
              <a:off x="278753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62" name="Freeform: Shape 465">
              <a:extLst>
                <a:ext uri="{FF2B5EF4-FFF2-40B4-BE49-F238E27FC236}">
                  <a16:creationId xmlns:a16="http://schemas.microsoft.com/office/drawing/2014/main" id="{1824DFCC-3852-2948-A378-40B57F472B50}"/>
                </a:ext>
              </a:extLst>
            </p:cNvPr>
            <p:cNvSpPr/>
            <p:nvPr/>
          </p:nvSpPr>
          <p:spPr>
            <a:xfrm>
              <a:off x="278753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3" name="Freeform: Shape 466">
              <a:extLst>
                <a:ext uri="{FF2B5EF4-FFF2-40B4-BE49-F238E27FC236}">
                  <a16:creationId xmlns:a16="http://schemas.microsoft.com/office/drawing/2014/main" id="{0A314492-EF87-B14A-90DA-24C23C1767C4}"/>
                </a:ext>
              </a:extLst>
            </p:cNvPr>
            <p:cNvSpPr/>
            <p:nvPr/>
          </p:nvSpPr>
          <p:spPr>
            <a:xfrm>
              <a:off x="278753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4" name="Freeform: Shape 467">
              <a:extLst>
                <a:ext uri="{FF2B5EF4-FFF2-40B4-BE49-F238E27FC236}">
                  <a16:creationId xmlns:a16="http://schemas.microsoft.com/office/drawing/2014/main" id="{8FE688DD-3F7E-3444-A022-900CFF5A11CC}"/>
                </a:ext>
              </a:extLst>
            </p:cNvPr>
            <p:cNvSpPr/>
            <p:nvPr/>
          </p:nvSpPr>
          <p:spPr>
            <a:xfrm>
              <a:off x="278753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5" name="Freeform: Shape 468">
              <a:extLst>
                <a:ext uri="{FF2B5EF4-FFF2-40B4-BE49-F238E27FC236}">
                  <a16:creationId xmlns:a16="http://schemas.microsoft.com/office/drawing/2014/main" id="{2A9526CD-F33A-B541-9C96-A9CE813C0869}"/>
                </a:ext>
              </a:extLst>
            </p:cNvPr>
            <p:cNvSpPr/>
            <p:nvPr/>
          </p:nvSpPr>
          <p:spPr>
            <a:xfrm>
              <a:off x="278753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6" name="Freeform: Shape 469">
              <a:extLst>
                <a:ext uri="{FF2B5EF4-FFF2-40B4-BE49-F238E27FC236}">
                  <a16:creationId xmlns:a16="http://schemas.microsoft.com/office/drawing/2014/main" id="{1841438B-4C04-3046-BC9B-EF519E5C158D}"/>
                </a:ext>
              </a:extLst>
            </p:cNvPr>
            <p:cNvSpPr/>
            <p:nvPr/>
          </p:nvSpPr>
          <p:spPr>
            <a:xfrm>
              <a:off x="278753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7" name="Freeform: Shape 470">
              <a:extLst>
                <a:ext uri="{FF2B5EF4-FFF2-40B4-BE49-F238E27FC236}">
                  <a16:creationId xmlns:a16="http://schemas.microsoft.com/office/drawing/2014/main" id="{75E37105-A17E-004C-A0F2-2C65C6A2D485}"/>
                </a:ext>
              </a:extLst>
            </p:cNvPr>
            <p:cNvSpPr/>
            <p:nvPr/>
          </p:nvSpPr>
          <p:spPr>
            <a:xfrm>
              <a:off x="278753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8" name="Freeform: Shape 471">
              <a:extLst>
                <a:ext uri="{FF2B5EF4-FFF2-40B4-BE49-F238E27FC236}">
                  <a16:creationId xmlns:a16="http://schemas.microsoft.com/office/drawing/2014/main" id="{82EE7A2E-87CC-0547-9686-BC228D5D5117}"/>
                </a:ext>
              </a:extLst>
            </p:cNvPr>
            <p:cNvSpPr/>
            <p:nvPr/>
          </p:nvSpPr>
          <p:spPr>
            <a:xfrm>
              <a:off x="278753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69" name="Freeform: Shape 472">
              <a:extLst>
                <a:ext uri="{FF2B5EF4-FFF2-40B4-BE49-F238E27FC236}">
                  <a16:creationId xmlns:a16="http://schemas.microsoft.com/office/drawing/2014/main" id="{667B5C8B-E541-4144-B575-6B26ACEB53F3}"/>
                </a:ext>
              </a:extLst>
            </p:cNvPr>
            <p:cNvSpPr/>
            <p:nvPr/>
          </p:nvSpPr>
          <p:spPr>
            <a:xfrm>
              <a:off x="2515689"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0" name="Freeform: Shape 473">
              <a:extLst>
                <a:ext uri="{FF2B5EF4-FFF2-40B4-BE49-F238E27FC236}">
                  <a16:creationId xmlns:a16="http://schemas.microsoft.com/office/drawing/2014/main" id="{713F9534-642D-5E42-9873-6D79BC07EDE0}"/>
                </a:ext>
              </a:extLst>
            </p:cNvPr>
            <p:cNvSpPr/>
            <p:nvPr/>
          </p:nvSpPr>
          <p:spPr>
            <a:xfrm>
              <a:off x="2515689"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1" name="Freeform: Shape 474">
              <a:extLst>
                <a:ext uri="{FF2B5EF4-FFF2-40B4-BE49-F238E27FC236}">
                  <a16:creationId xmlns:a16="http://schemas.microsoft.com/office/drawing/2014/main" id="{A10C42B8-DF18-0B4B-A5B3-70C253D6A011}"/>
                </a:ext>
              </a:extLst>
            </p:cNvPr>
            <p:cNvSpPr/>
            <p:nvPr/>
          </p:nvSpPr>
          <p:spPr>
            <a:xfrm>
              <a:off x="2515689"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2" name="Freeform: Shape 475">
              <a:extLst>
                <a:ext uri="{FF2B5EF4-FFF2-40B4-BE49-F238E27FC236}">
                  <a16:creationId xmlns:a16="http://schemas.microsoft.com/office/drawing/2014/main" id="{6C89F682-3515-A640-85BE-C7A152506918}"/>
                </a:ext>
              </a:extLst>
            </p:cNvPr>
            <p:cNvSpPr/>
            <p:nvPr/>
          </p:nvSpPr>
          <p:spPr>
            <a:xfrm>
              <a:off x="2515689"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3" name="Freeform: Shape 476">
              <a:extLst>
                <a:ext uri="{FF2B5EF4-FFF2-40B4-BE49-F238E27FC236}">
                  <a16:creationId xmlns:a16="http://schemas.microsoft.com/office/drawing/2014/main" id="{ADE68661-8AEB-314A-98B6-B8010C3E3C11}"/>
                </a:ext>
              </a:extLst>
            </p:cNvPr>
            <p:cNvSpPr/>
            <p:nvPr/>
          </p:nvSpPr>
          <p:spPr>
            <a:xfrm>
              <a:off x="2515689"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4" name="Freeform: Shape 477">
              <a:extLst>
                <a:ext uri="{FF2B5EF4-FFF2-40B4-BE49-F238E27FC236}">
                  <a16:creationId xmlns:a16="http://schemas.microsoft.com/office/drawing/2014/main" id="{34DEC9DF-F0F2-464A-B584-E6849BA24DFF}"/>
                </a:ext>
              </a:extLst>
            </p:cNvPr>
            <p:cNvSpPr/>
            <p:nvPr/>
          </p:nvSpPr>
          <p:spPr>
            <a:xfrm>
              <a:off x="2515689"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5" name="Freeform: Shape 478">
              <a:extLst>
                <a:ext uri="{FF2B5EF4-FFF2-40B4-BE49-F238E27FC236}">
                  <a16:creationId xmlns:a16="http://schemas.microsoft.com/office/drawing/2014/main" id="{35E614D0-ED9C-FD43-BB08-15E9FA3E0132}"/>
                </a:ext>
              </a:extLst>
            </p:cNvPr>
            <p:cNvSpPr/>
            <p:nvPr/>
          </p:nvSpPr>
          <p:spPr>
            <a:xfrm>
              <a:off x="2515689"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6" name="Freeform: Shape 479">
              <a:extLst>
                <a:ext uri="{FF2B5EF4-FFF2-40B4-BE49-F238E27FC236}">
                  <a16:creationId xmlns:a16="http://schemas.microsoft.com/office/drawing/2014/main" id="{745C3025-0698-184D-B4AA-F75D56953F70}"/>
                </a:ext>
              </a:extLst>
            </p:cNvPr>
            <p:cNvSpPr/>
            <p:nvPr/>
          </p:nvSpPr>
          <p:spPr>
            <a:xfrm>
              <a:off x="2515689"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7" name="Freeform: Shape 480">
              <a:extLst>
                <a:ext uri="{FF2B5EF4-FFF2-40B4-BE49-F238E27FC236}">
                  <a16:creationId xmlns:a16="http://schemas.microsoft.com/office/drawing/2014/main" id="{9D786766-1CAB-5B4E-B8A5-89E466A90F92}"/>
                </a:ext>
              </a:extLst>
            </p:cNvPr>
            <p:cNvSpPr/>
            <p:nvPr/>
          </p:nvSpPr>
          <p:spPr>
            <a:xfrm>
              <a:off x="2515689"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8" name="Freeform: Shape 481">
              <a:extLst>
                <a:ext uri="{FF2B5EF4-FFF2-40B4-BE49-F238E27FC236}">
                  <a16:creationId xmlns:a16="http://schemas.microsoft.com/office/drawing/2014/main" id="{CFBD7241-683C-374E-B673-8A21ABA5748A}"/>
                </a:ext>
              </a:extLst>
            </p:cNvPr>
            <p:cNvSpPr/>
            <p:nvPr/>
          </p:nvSpPr>
          <p:spPr>
            <a:xfrm>
              <a:off x="2515689"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79" name="Freeform: Shape 482">
              <a:extLst>
                <a:ext uri="{FF2B5EF4-FFF2-40B4-BE49-F238E27FC236}">
                  <a16:creationId xmlns:a16="http://schemas.microsoft.com/office/drawing/2014/main" id="{748C124E-6DE3-8143-B800-90BA057627F8}"/>
                </a:ext>
              </a:extLst>
            </p:cNvPr>
            <p:cNvSpPr/>
            <p:nvPr/>
          </p:nvSpPr>
          <p:spPr>
            <a:xfrm>
              <a:off x="2515689"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0" name="Freeform: Shape 483">
              <a:extLst>
                <a:ext uri="{FF2B5EF4-FFF2-40B4-BE49-F238E27FC236}">
                  <a16:creationId xmlns:a16="http://schemas.microsoft.com/office/drawing/2014/main" id="{E5A07EDA-01B2-8548-8FC4-D0B2A6A63AED}"/>
                </a:ext>
              </a:extLst>
            </p:cNvPr>
            <p:cNvSpPr/>
            <p:nvPr/>
          </p:nvSpPr>
          <p:spPr>
            <a:xfrm>
              <a:off x="2515689"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1" name="Freeform: Shape 484">
              <a:extLst>
                <a:ext uri="{FF2B5EF4-FFF2-40B4-BE49-F238E27FC236}">
                  <a16:creationId xmlns:a16="http://schemas.microsoft.com/office/drawing/2014/main" id="{97E4C255-9A9C-6D49-A6B9-E74BF5EE5201}"/>
                </a:ext>
              </a:extLst>
            </p:cNvPr>
            <p:cNvSpPr/>
            <p:nvPr/>
          </p:nvSpPr>
          <p:spPr>
            <a:xfrm>
              <a:off x="2515689"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82" name="Freeform: Shape 485">
              <a:extLst>
                <a:ext uri="{FF2B5EF4-FFF2-40B4-BE49-F238E27FC236}">
                  <a16:creationId xmlns:a16="http://schemas.microsoft.com/office/drawing/2014/main" id="{0C960369-299C-194C-BE22-1A8227B93046}"/>
                </a:ext>
              </a:extLst>
            </p:cNvPr>
            <p:cNvSpPr/>
            <p:nvPr/>
          </p:nvSpPr>
          <p:spPr>
            <a:xfrm>
              <a:off x="2515689"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3" name="Freeform: Shape 486">
              <a:extLst>
                <a:ext uri="{FF2B5EF4-FFF2-40B4-BE49-F238E27FC236}">
                  <a16:creationId xmlns:a16="http://schemas.microsoft.com/office/drawing/2014/main" id="{387C03D7-DC7F-6642-8A52-4F1EC184A427}"/>
                </a:ext>
              </a:extLst>
            </p:cNvPr>
            <p:cNvSpPr/>
            <p:nvPr/>
          </p:nvSpPr>
          <p:spPr>
            <a:xfrm>
              <a:off x="2515689"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4" name="Freeform: Shape 487">
              <a:extLst>
                <a:ext uri="{FF2B5EF4-FFF2-40B4-BE49-F238E27FC236}">
                  <a16:creationId xmlns:a16="http://schemas.microsoft.com/office/drawing/2014/main" id="{3CE6E24D-D260-F04F-A9CA-EDAEE01883BB}"/>
                </a:ext>
              </a:extLst>
            </p:cNvPr>
            <p:cNvSpPr/>
            <p:nvPr/>
          </p:nvSpPr>
          <p:spPr>
            <a:xfrm>
              <a:off x="2515689"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5" name="Freeform: Shape 488">
              <a:extLst>
                <a:ext uri="{FF2B5EF4-FFF2-40B4-BE49-F238E27FC236}">
                  <a16:creationId xmlns:a16="http://schemas.microsoft.com/office/drawing/2014/main" id="{DCFA2096-F8A6-3F46-9299-8254EB960CFE}"/>
                </a:ext>
              </a:extLst>
            </p:cNvPr>
            <p:cNvSpPr/>
            <p:nvPr/>
          </p:nvSpPr>
          <p:spPr>
            <a:xfrm>
              <a:off x="2515689"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6" name="Freeform: Shape 489">
              <a:extLst>
                <a:ext uri="{FF2B5EF4-FFF2-40B4-BE49-F238E27FC236}">
                  <a16:creationId xmlns:a16="http://schemas.microsoft.com/office/drawing/2014/main" id="{6ED8FB43-D22A-0140-B345-0738580E9A7B}"/>
                </a:ext>
              </a:extLst>
            </p:cNvPr>
            <p:cNvSpPr/>
            <p:nvPr/>
          </p:nvSpPr>
          <p:spPr>
            <a:xfrm>
              <a:off x="2515689"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7" name="Freeform: Shape 490">
              <a:extLst>
                <a:ext uri="{FF2B5EF4-FFF2-40B4-BE49-F238E27FC236}">
                  <a16:creationId xmlns:a16="http://schemas.microsoft.com/office/drawing/2014/main" id="{83016D1C-69FA-8F46-875D-3FF8DA4B5E5B}"/>
                </a:ext>
              </a:extLst>
            </p:cNvPr>
            <p:cNvSpPr/>
            <p:nvPr/>
          </p:nvSpPr>
          <p:spPr>
            <a:xfrm>
              <a:off x="2515689"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8" name="Freeform: Shape 491">
              <a:extLst>
                <a:ext uri="{FF2B5EF4-FFF2-40B4-BE49-F238E27FC236}">
                  <a16:creationId xmlns:a16="http://schemas.microsoft.com/office/drawing/2014/main" id="{F314904A-D472-F044-BFAE-D47458536176}"/>
                </a:ext>
              </a:extLst>
            </p:cNvPr>
            <p:cNvSpPr/>
            <p:nvPr/>
          </p:nvSpPr>
          <p:spPr>
            <a:xfrm>
              <a:off x="2515689"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489" name="Freeform: Shape 492">
              <a:extLst>
                <a:ext uri="{FF2B5EF4-FFF2-40B4-BE49-F238E27FC236}">
                  <a16:creationId xmlns:a16="http://schemas.microsoft.com/office/drawing/2014/main" id="{D42E6246-D2EE-AC4F-861C-76900849D962}"/>
                </a:ext>
              </a:extLst>
            </p:cNvPr>
            <p:cNvSpPr/>
            <p:nvPr/>
          </p:nvSpPr>
          <p:spPr>
            <a:xfrm>
              <a:off x="2243174" y="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0" name="Freeform: Shape 493">
              <a:extLst>
                <a:ext uri="{FF2B5EF4-FFF2-40B4-BE49-F238E27FC236}">
                  <a16:creationId xmlns:a16="http://schemas.microsoft.com/office/drawing/2014/main" id="{77A3A756-52DE-2747-BE9F-D898F131897D}"/>
                </a:ext>
              </a:extLst>
            </p:cNvPr>
            <p:cNvSpPr/>
            <p:nvPr/>
          </p:nvSpPr>
          <p:spPr>
            <a:xfrm>
              <a:off x="2243174" y="2689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1" name="Freeform: Shape 494">
              <a:extLst>
                <a:ext uri="{FF2B5EF4-FFF2-40B4-BE49-F238E27FC236}">
                  <a16:creationId xmlns:a16="http://schemas.microsoft.com/office/drawing/2014/main" id="{57ED9D53-35C5-B441-B84C-5F801D36B5B2}"/>
                </a:ext>
              </a:extLst>
            </p:cNvPr>
            <p:cNvSpPr/>
            <p:nvPr/>
          </p:nvSpPr>
          <p:spPr>
            <a:xfrm>
              <a:off x="2243174" y="53721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2" name="Freeform: Shape 495">
              <a:extLst>
                <a:ext uri="{FF2B5EF4-FFF2-40B4-BE49-F238E27FC236}">
                  <a16:creationId xmlns:a16="http://schemas.microsoft.com/office/drawing/2014/main" id="{205C0365-8A6A-0145-B0F2-902F243270AB}"/>
                </a:ext>
              </a:extLst>
            </p:cNvPr>
            <p:cNvSpPr/>
            <p:nvPr/>
          </p:nvSpPr>
          <p:spPr>
            <a:xfrm>
              <a:off x="2243174" y="80615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3" name="Freeform: Shape 496">
              <a:extLst>
                <a:ext uri="{FF2B5EF4-FFF2-40B4-BE49-F238E27FC236}">
                  <a16:creationId xmlns:a16="http://schemas.microsoft.com/office/drawing/2014/main" id="{925F7D08-C7A0-654C-90F6-EE4E7D13AE02}"/>
                </a:ext>
              </a:extLst>
            </p:cNvPr>
            <p:cNvSpPr/>
            <p:nvPr/>
          </p:nvSpPr>
          <p:spPr>
            <a:xfrm>
              <a:off x="2243174" y="107509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4" name="Freeform: Shape 497">
              <a:extLst>
                <a:ext uri="{FF2B5EF4-FFF2-40B4-BE49-F238E27FC236}">
                  <a16:creationId xmlns:a16="http://schemas.microsoft.com/office/drawing/2014/main" id="{247FC73B-48F7-6342-A2D9-0E7C6A6B3794}"/>
                </a:ext>
              </a:extLst>
            </p:cNvPr>
            <p:cNvSpPr/>
            <p:nvPr/>
          </p:nvSpPr>
          <p:spPr>
            <a:xfrm>
              <a:off x="2243174" y="1344033"/>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5" name="Freeform: Shape 498">
              <a:extLst>
                <a:ext uri="{FF2B5EF4-FFF2-40B4-BE49-F238E27FC236}">
                  <a16:creationId xmlns:a16="http://schemas.microsoft.com/office/drawing/2014/main" id="{700C007B-F3DA-0E48-A1B6-AD553C553661}"/>
                </a:ext>
              </a:extLst>
            </p:cNvPr>
            <p:cNvSpPr/>
            <p:nvPr/>
          </p:nvSpPr>
          <p:spPr>
            <a:xfrm>
              <a:off x="2243174" y="161297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79"/>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6" name="Freeform: Shape 499">
              <a:extLst>
                <a:ext uri="{FF2B5EF4-FFF2-40B4-BE49-F238E27FC236}">
                  <a16:creationId xmlns:a16="http://schemas.microsoft.com/office/drawing/2014/main" id="{5D23A14A-483C-EC4A-9B2E-ED80E4E17EA8}"/>
                </a:ext>
              </a:extLst>
            </p:cNvPr>
            <p:cNvSpPr/>
            <p:nvPr/>
          </p:nvSpPr>
          <p:spPr>
            <a:xfrm>
              <a:off x="2243174" y="188191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7" name="Freeform: Shape 500">
              <a:extLst>
                <a:ext uri="{FF2B5EF4-FFF2-40B4-BE49-F238E27FC236}">
                  <a16:creationId xmlns:a16="http://schemas.microsoft.com/office/drawing/2014/main" id="{2984BF0C-F683-204E-BA71-78CFE400A3E6}"/>
                </a:ext>
              </a:extLst>
            </p:cNvPr>
            <p:cNvSpPr/>
            <p:nvPr/>
          </p:nvSpPr>
          <p:spPr>
            <a:xfrm>
              <a:off x="2243174" y="215085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8" name="Freeform: Shape 501">
              <a:extLst>
                <a:ext uri="{FF2B5EF4-FFF2-40B4-BE49-F238E27FC236}">
                  <a16:creationId xmlns:a16="http://schemas.microsoft.com/office/drawing/2014/main" id="{AA829788-A26F-E341-A69B-BFD262214A94}"/>
                </a:ext>
              </a:extLst>
            </p:cNvPr>
            <p:cNvSpPr/>
            <p:nvPr/>
          </p:nvSpPr>
          <p:spPr>
            <a:xfrm>
              <a:off x="2243174" y="241912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499" name="Freeform: Shape 502">
              <a:extLst>
                <a:ext uri="{FF2B5EF4-FFF2-40B4-BE49-F238E27FC236}">
                  <a16:creationId xmlns:a16="http://schemas.microsoft.com/office/drawing/2014/main" id="{DBB07728-19A1-9242-8D36-6CFFB0AE3C0C}"/>
                </a:ext>
              </a:extLst>
            </p:cNvPr>
            <p:cNvSpPr/>
            <p:nvPr/>
          </p:nvSpPr>
          <p:spPr>
            <a:xfrm>
              <a:off x="2243174" y="2688067"/>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0" name="Freeform: Shape 503">
              <a:extLst>
                <a:ext uri="{FF2B5EF4-FFF2-40B4-BE49-F238E27FC236}">
                  <a16:creationId xmlns:a16="http://schemas.microsoft.com/office/drawing/2014/main" id="{D01A2FE8-4D23-EE4A-9534-7116926A285C}"/>
                </a:ext>
              </a:extLst>
            </p:cNvPr>
            <p:cNvSpPr/>
            <p:nvPr/>
          </p:nvSpPr>
          <p:spPr>
            <a:xfrm>
              <a:off x="2243174" y="2957008"/>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1" name="Freeform: Shape 504">
              <a:extLst>
                <a:ext uri="{FF2B5EF4-FFF2-40B4-BE49-F238E27FC236}">
                  <a16:creationId xmlns:a16="http://schemas.microsoft.com/office/drawing/2014/main" id="{67B721D0-E03E-A047-B97D-BEAD8A664A08}"/>
                </a:ext>
              </a:extLst>
            </p:cNvPr>
            <p:cNvSpPr/>
            <p:nvPr/>
          </p:nvSpPr>
          <p:spPr>
            <a:xfrm>
              <a:off x="2243174" y="3225949"/>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7" y="36307"/>
                  </a:cubicBezTo>
                  <a:cubicBezTo>
                    <a:pt x="8134" y="36307"/>
                    <a:pt x="0" y="28180"/>
                    <a:pt x="0" y="18154"/>
                  </a:cubicBezTo>
                  <a:cubicBezTo>
                    <a:pt x="0" y="8128"/>
                    <a:pt x="8134" y="0"/>
                    <a:pt x="18167"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02" name="Freeform: Shape 505">
              <a:extLst>
                <a:ext uri="{FF2B5EF4-FFF2-40B4-BE49-F238E27FC236}">
                  <a16:creationId xmlns:a16="http://schemas.microsoft.com/office/drawing/2014/main" id="{C1A94006-D29B-AD4A-AD8F-31101B948171}"/>
                </a:ext>
              </a:extLst>
            </p:cNvPr>
            <p:cNvSpPr/>
            <p:nvPr/>
          </p:nvSpPr>
          <p:spPr>
            <a:xfrm>
              <a:off x="2243174" y="349489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3" name="Freeform: Shape 506">
              <a:extLst>
                <a:ext uri="{FF2B5EF4-FFF2-40B4-BE49-F238E27FC236}">
                  <a16:creationId xmlns:a16="http://schemas.microsoft.com/office/drawing/2014/main" id="{8060F46B-CCFC-DC4D-BD1E-0B4CD06FCC91}"/>
                </a:ext>
              </a:extLst>
            </p:cNvPr>
            <p:cNvSpPr/>
            <p:nvPr/>
          </p:nvSpPr>
          <p:spPr>
            <a:xfrm>
              <a:off x="2243174" y="376383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4" name="Freeform: Shape 507">
              <a:extLst>
                <a:ext uri="{FF2B5EF4-FFF2-40B4-BE49-F238E27FC236}">
                  <a16:creationId xmlns:a16="http://schemas.microsoft.com/office/drawing/2014/main" id="{0A8D9772-734A-2F48-93A5-85C92040AC23}"/>
                </a:ext>
              </a:extLst>
            </p:cNvPr>
            <p:cNvSpPr/>
            <p:nvPr/>
          </p:nvSpPr>
          <p:spPr>
            <a:xfrm>
              <a:off x="2243174" y="4032100"/>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5" name="Freeform: Shape 508">
              <a:extLst>
                <a:ext uri="{FF2B5EF4-FFF2-40B4-BE49-F238E27FC236}">
                  <a16:creationId xmlns:a16="http://schemas.microsoft.com/office/drawing/2014/main" id="{1082C539-1393-AA48-AC22-76E14DFBB2FF}"/>
                </a:ext>
              </a:extLst>
            </p:cNvPr>
            <p:cNvSpPr/>
            <p:nvPr/>
          </p:nvSpPr>
          <p:spPr>
            <a:xfrm>
              <a:off x="2243174" y="4301041"/>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6" name="Freeform: Shape 509">
              <a:extLst>
                <a:ext uri="{FF2B5EF4-FFF2-40B4-BE49-F238E27FC236}">
                  <a16:creationId xmlns:a16="http://schemas.microsoft.com/office/drawing/2014/main" id="{13E749E0-BC30-2244-96E3-09CD5E45238C}"/>
                </a:ext>
              </a:extLst>
            </p:cNvPr>
            <p:cNvSpPr/>
            <p:nvPr/>
          </p:nvSpPr>
          <p:spPr>
            <a:xfrm>
              <a:off x="2243174" y="4569982"/>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7" name="Freeform: Shape 510">
              <a:extLst>
                <a:ext uri="{FF2B5EF4-FFF2-40B4-BE49-F238E27FC236}">
                  <a16:creationId xmlns:a16="http://schemas.microsoft.com/office/drawing/2014/main" id="{E4298BC9-2BC6-6243-9249-DD14BB6BC1E5}"/>
                </a:ext>
              </a:extLst>
            </p:cNvPr>
            <p:cNvSpPr/>
            <p:nvPr/>
          </p:nvSpPr>
          <p:spPr>
            <a:xfrm>
              <a:off x="2243174" y="4838924"/>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8" name="Freeform: Shape 511">
              <a:extLst>
                <a:ext uri="{FF2B5EF4-FFF2-40B4-BE49-F238E27FC236}">
                  <a16:creationId xmlns:a16="http://schemas.microsoft.com/office/drawing/2014/main" id="{4B8F85FC-1566-A94E-8146-629011A4410B}"/>
                </a:ext>
              </a:extLst>
            </p:cNvPr>
            <p:cNvSpPr/>
            <p:nvPr/>
          </p:nvSpPr>
          <p:spPr>
            <a:xfrm>
              <a:off x="2243174" y="5107865"/>
              <a:ext cx="36335" cy="36307"/>
            </a:xfrm>
            <a:custGeom>
              <a:avLst/>
              <a:gdLst>
                <a:gd name="connsiteX0" fmla="*/ 36335 w 36335"/>
                <a:gd name="connsiteY0" fmla="*/ 18154 h 36307"/>
                <a:gd name="connsiteX1" fmla="*/ 18167 w 36335"/>
                <a:gd name="connsiteY1" fmla="*/ 36307 h 36307"/>
                <a:gd name="connsiteX2" fmla="*/ 0 w 36335"/>
                <a:gd name="connsiteY2" fmla="*/ 18154 h 36307"/>
                <a:gd name="connsiteX3" fmla="*/ 18167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7" y="36307"/>
                  </a:cubicBezTo>
                  <a:cubicBezTo>
                    <a:pt x="8134" y="36307"/>
                    <a:pt x="0" y="28180"/>
                    <a:pt x="0" y="18154"/>
                  </a:cubicBezTo>
                  <a:cubicBezTo>
                    <a:pt x="0" y="8128"/>
                    <a:pt x="8134" y="0"/>
                    <a:pt x="18167"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09" name="Freeform: Shape 512">
              <a:extLst>
                <a:ext uri="{FF2B5EF4-FFF2-40B4-BE49-F238E27FC236}">
                  <a16:creationId xmlns:a16="http://schemas.microsoft.com/office/drawing/2014/main" id="{5021B15D-6660-E74A-B0B4-5E5A21F298DF}"/>
                </a:ext>
              </a:extLst>
            </p:cNvPr>
            <p:cNvSpPr/>
            <p:nvPr/>
          </p:nvSpPr>
          <p:spPr>
            <a:xfrm>
              <a:off x="1971332"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0" name="Freeform: Shape 513">
              <a:extLst>
                <a:ext uri="{FF2B5EF4-FFF2-40B4-BE49-F238E27FC236}">
                  <a16:creationId xmlns:a16="http://schemas.microsoft.com/office/drawing/2014/main" id="{99B17E85-5BDA-CF46-9DBA-059987306888}"/>
                </a:ext>
              </a:extLst>
            </p:cNvPr>
            <p:cNvSpPr/>
            <p:nvPr/>
          </p:nvSpPr>
          <p:spPr>
            <a:xfrm>
              <a:off x="1971332"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1" name="Freeform: Shape 514">
              <a:extLst>
                <a:ext uri="{FF2B5EF4-FFF2-40B4-BE49-F238E27FC236}">
                  <a16:creationId xmlns:a16="http://schemas.microsoft.com/office/drawing/2014/main" id="{19A4A252-698E-9445-932F-D7B36A66EE08}"/>
                </a:ext>
              </a:extLst>
            </p:cNvPr>
            <p:cNvSpPr/>
            <p:nvPr/>
          </p:nvSpPr>
          <p:spPr>
            <a:xfrm>
              <a:off x="1971332"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2" name="Freeform: Shape 515">
              <a:extLst>
                <a:ext uri="{FF2B5EF4-FFF2-40B4-BE49-F238E27FC236}">
                  <a16:creationId xmlns:a16="http://schemas.microsoft.com/office/drawing/2014/main" id="{BA33E591-5257-3C4D-8527-B8FC9947ECA9}"/>
                </a:ext>
              </a:extLst>
            </p:cNvPr>
            <p:cNvSpPr/>
            <p:nvPr/>
          </p:nvSpPr>
          <p:spPr>
            <a:xfrm>
              <a:off x="1971332"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3" name="Freeform: Shape 516">
              <a:extLst>
                <a:ext uri="{FF2B5EF4-FFF2-40B4-BE49-F238E27FC236}">
                  <a16:creationId xmlns:a16="http://schemas.microsoft.com/office/drawing/2014/main" id="{99090B7B-E19A-C141-94A9-D407FFE28B9B}"/>
                </a:ext>
              </a:extLst>
            </p:cNvPr>
            <p:cNvSpPr/>
            <p:nvPr/>
          </p:nvSpPr>
          <p:spPr>
            <a:xfrm>
              <a:off x="1971332"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4" name="Freeform: Shape 517">
              <a:extLst>
                <a:ext uri="{FF2B5EF4-FFF2-40B4-BE49-F238E27FC236}">
                  <a16:creationId xmlns:a16="http://schemas.microsoft.com/office/drawing/2014/main" id="{3826C4FB-62F3-2C4D-BF45-7E3B407B2BE2}"/>
                </a:ext>
              </a:extLst>
            </p:cNvPr>
            <p:cNvSpPr/>
            <p:nvPr/>
          </p:nvSpPr>
          <p:spPr>
            <a:xfrm>
              <a:off x="1971332"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5" name="Freeform: Shape 518">
              <a:extLst>
                <a:ext uri="{FF2B5EF4-FFF2-40B4-BE49-F238E27FC236}">
                  <a16:creationId xmlns:a16="http://schemas.microsoft.com/office/drawing/2014/main" id="{D0B87A99-E062-C24C-8764-FF1A9559C477}"/>
                </a:ext>
              </a:extLst>
            </p:cNvPr>
            <p:cNvSpPr/>
            <p:nvPr/>
          </p:nvSpPr>
          <p:spPr>
            <a:xfrm>
              <a:off x="1971332"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6" name="Freeform: Shape 519">
              <a:extLst>
                <a:ext uri="{FF2B5EF4-FFF2-40B4-BE49-F238E27FC236}">
                  <a16:creationId xmlns:a16="http://schemas.microsoft.com/office/drawing/2014/main" id="{47DD5238-5F89-0447-A337-444A810DD365}"/>
                </a:ext>
              </a:extLst>
            </p:cNvPr>
            <p:cNvSpPr/>
            <p:nvPr/>
          </p:nvSpPr>
          <p:spPr>
            <a:xfrm>
              <a:off x="1971332"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7" name="Freeform: Shape 520">
              <a:extLst>
                <a:ext uri="{FF2B5EF4-FFF2-40B4-BE49-F238E27FC236}">
                  <a16:creationId xmlns:a16="http://schemas.microsoft.com/office/drawing/2014/main" id="{470A6A49-BBFB-4A4F-BBC5-5E10FC4699A8}"/>
                </a:ext>
              </a:extLst>
            </p:cNvPr>
            <p:cNvSpPr/>
            <p:nvPr/>
          </p:nvSpPr>
          <p:spPr>
            <a:xfrm>
              <a:off x="1971332"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8" name="Freeform: Shape 521">
              <a:extLst>
                <a:ext uri="{FF2B5EF4-FFF2-40B4-BE49-F238E27FC236}">
                  <a16:creationId xmlns:a16="http://schemas.microsoft.com/office/drawing/2014/main" id="{1FD3EF06-AD6A-134E-8933-56F0CF9A17FA}"/>
                </a:ext>
              </a:extLst>
            </p:cNvPr>
            <p:cNvSpPr/>
            <p:nvPr/>
          </p:nvSpPr>
          <p:spPr>
            <a:xfrm>
              <a:off x="1971332"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19" name="Freeform: Shape 522">
              <a:extLst>
                <a:ext uri="{FF2B5EF4-FFF2-40B4-BE49-F238E27FC236}">
                  <a16:creationId xmlns:a16="http://schemas.microsoft.com/office/drawing/2014/main" id="{71FB0E7A-1A70-CD46-8FC1-DF1E98D75443}"/>
                </a:ext>
              </a:extLst>
            </p:cNvPr>
            <p:cNvSpPr/>
            <p:nvPr/>
          </p:nvSpPr>
          <p:spPr>
            <a:xfrm>
              <a:off x="1971332"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0" name="Freeform: Shape 523">
              <a:extLst>
                <a:ext uri="{FF2B5EF4-FFF2-40B4-BE49-F238E27FC236}">
                  <a16:creationId xmlns:a16="http://schemas.microsoft.com/office/drawing/2014/main" id="{119E3B17-C9F5-C24C-A6D5-687D2952CA63}"/>
                </a:ext>
              </a:extLst>
            </p:cNvPr>
            <p:cNvSpPr/>
            <p:nvPr/>
          </p:nvSpPr>
          <p:spPr>
            <a:xfrm>
              <a:off x="1971332"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1" name="Freeform: Shape 524">
              <a:extLst>
                <a:ext uri="{FF2B5EF4-FFF2-40B4-BE49-F238E27FC236}">
                  <a16:creationId xmlns:a16="http://schemas.microsoft.com/office/drawing/2014/main" id="{0D8FEBCA-B5A9-C648-A8E5-4EFDE39D101E}"/>
                </a:ext>
              </a:extLst>
            </p:cNvPr>
            <p:cNvSpPr/>
            <p:nvPr/>
          </p:nvSpPr>
          <p:spPr>
            <a:xfrm>
              <a:off x="1971332"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22" name="Freeform: Shape 525">
              <a:extLst>
                <a:ext uri="{FF2B5EF4-FFF2-40B4-BE49-F238E27FC236}">
                  <a16:creationId xmlns:a16="http://schemas.microsoft.com/office/drawing/2014/main" id="{0E5DD255-2254-E643-8DA4-303607325016}"/>
                </a:ext>
              </a:extLst>
            </p:cNvPr>
            <p:cNvSpPr/>
            <p:nvPr/>
          </p:nvSpPr>
          <p:spPr>
            <a:xfrm>
              <a:off x="1971332"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3" name="Freeform: Shape 526">
              <a:extLst>
                <a:ext uri="{FF2B5EF4-FFF2-40B4-BE49-F238E27FC236}">
                  <a16:creationId xmlns:a16="http://schemas.microsoft.com/office/drawing/2014/main" id="{A57A0522-CC93-4140-BB05-60365A940E74}"/>
                </a:ext>
              </a:extLst>
            </p:cNvPr>
            <p:cNvSpPr/>
            <p:nvPr/>
          </p:nvSpPr>
          <p:spPr>
            <a:xfrm>
              <a:off x="1971332"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4" name="Freeform: Shape 527">
              <a:extLst>
                <a:ext uri="{FF2B5EF4-FFF2-40B4-BE49-F238E27FC236}">
                  <a16:creationId xmlns:a16="http://schemas.microsoft.com/office/drawing/2014/main" id="{9E986DAC-4D94-E94E-A1AD-9171E5C1965E}"/>
                </a:ext>
              </a:extLst>
            </p:cNvPr>
            <p:cNvSpPr/>
            <p:nvPr/>
          </p:nvSpPr>
          <p:spPr>
            <a:xfrm>
              <a:off x="1971332"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5" name="Freeform: Shape 528">
              <a:extLst>
                <a:ext uri="{FF2B5EF4-FFF2-40B4-BE49-F238E27FC236}">
                  <a16:creationId xmlns:a16="http://schemas.microsoft.com/office/drawing/2014/main" id="{756F737A-7022-D34F-A54D-27EBF42E65C1}"/>
                </a:ext>
              </a:extLst>
            </p:cNvPr>
            <p:cNvSpPr/>
            <p:nvPr/>
          </p:nvSpPr>
          <p:spPr>
            <a:xfrm>
              <a:off x="1971332"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6" name="Freeform: Shape 529">
              <a:extLst>
                <a:ext uri="{FF2B5EF4-FFF2-40B4-BE49-F238E27FC236}">
                  <a16:creationId xmlns:a16="http://schemas.microsoft.com/office/drawing/2014/main" id="{E340CED5-BDFB-5F4B-B21C-B3D270D3D262}"/>
                </a:ext>
              </a:extLst>
            </p:cNvPr>
            <p:cNvSpPr/>
            <p:nvPr/>
          </p:nvSpPr>
          <p:spPr>
            <a:xfrm>
              <a:off x="1971332"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7" name="Freeform: Shape 530">
              <a:extLst>
                <a:ext uri="{FF2B5EF4-FFF2-40B4-BE49-F238E27FC236}">
                  <a16:creationId xmlns:a16="http://schemas.microsoft.com/office/drawing/2014/main" id="{4304BD80-243A-BC4E-B44B-3BD3B8B5B6A9}"/>
                </a:ext>
              </a:extLst>
            </p:cNvPr>
            <p:cNvSpPr/>
            <p:nvPr/>
          </p:nvSpPr>
          <p:spPr>
            <a:xfrm>
              <a:off x="1971332"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8" name="Freeform: Shape 531">
              <a:extLst>
                <a:ext uri="{FF2B5EF4-FFF2-40B4-BE49-F238E27FC236}">
                  <a16:creationId xmlns:a16="http://schemas.microsoft.com/office/drawing/2014/main" id="{4D9B541D-3CD8-CC4D-82BB-0052D89D9982}"/>
                </a:ext>
              </a:extLst>
            </p:cNvPr>
            <p:cNvSpPr/>
            <p:nvPr/>
          </p:nvSpPr>
          <p:spPr>
            <a:xfrm>
              <a:off x="1971332"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29" name="Freeform: Shape 532">
              <a:extLst>
                <a:ext uri="{FF2B5EF4-FFF2-40B4-BE49-F238E27FC236}">
                  <a16:creationId xmlns:a16="http://schemas.microsoft.com/office/drawing/2014/main" id="{D2CBDA13-D336-A440-BC29-189865AACC88}"/>
                </a:ext>
              </a:extLst>
            </p:cNvPr>
            <p:cNvSpPr/>
            <p:nvPr/>
          </p:nvSpPr>
          <p:spPr>
            <a:xfrm>
              <a:off x="1699490"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0" name="Freeform: Shape 533">
              <a:extLst>
                <a:ext uri="{FF2B5EF4-FFF2-40B4-BE49-F238E27FC236}">
                  <a16:creationId xmlns:a16="http://schemas.microsoft.com/office/drawing/2014/main" id="{F31B70F9-1521-174D-BAEC-9EAE980CA198}"/>
                </a:ext>
              </a:extLst>
            </p:cNvPr>
            <p:cNvSpPr/>
            <p:nvPr/>
          </p:nvSpPr>
          <p:spPr>
            <a:xfrm>
              <a:off x="1699490"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1" name="Freeform: Shape 534">
              <a:extLst>
                <a:ext uri="{FF2B5EF4-FFF2-40B4-BE49-F238E27FC236}">
                  <a16:creationId xmlns:a16="http://schemas.microsoft.com/office/drawing/2014/main" id="{E19702C5-E667-3445-89DB-0A5F2AC96037}"/>
                </a:ext>
              </a:extLst>
            </p:cNvPr>
            <p:cNvSpPr/>
            <p:nvPr/>
          </p:nvSpPr>
          <p:spPr>
            <a:xfrm>
              <a:off x="1699490"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2" name="Freeform: Shape 535">
              <a:extLst>
                <a:ext uri="{FF2B5EF4-FFF2-40B4-BE49-F238E27FC236}">
                  <a16:creationId xmlns:a16="http://schemas.microsoft.com/office/drawing/2014/main" id="{7F6DC6A2-2C1A-EA43-BAF3-32F4071A3C46}"/>
                </a:ext>
              </a:extLst>
            </p:cNvPr>
            <p:cNvSpPr/>
            <p:nvPr/>
          </p:nvSpPr>
          <p:spPr>
            <a:xfrm>
              <a:off x="1699490"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3" name="Freeform: Shape 536">
              <a:extLst>
                <a:ext uri="{FF2B5EF4-FFF2-40B4-BE49-F238E27FC236}">
                  <a16:creationId xmlns:a16="http://schemas.microsoft.com/office/drawing/2014/main" id="{534C58C8-1B66-2943-B240-8B2DDBC6D6DC}"/>
                </a:ext>
              </a:extLst>
            </p:cNvPr>
            <p:cNvSpPr/>
            <p:nvPr/>
          </p:nvSpPr>
          <p:spPr>
            <a:xfrm>
              <a:off x="1699490"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4" name="Freeform: Shape 537">
              <a:extLst>
                <a:ext uri="{FF2B5EF4-FFF2-40B4-BE49-F238E27FC236}">
                  <a16:creationId xmlns:a16="http://schemas.microsoft.com/office/drawing/2014/main" id="{E7AFAC36-12D5-C245-8E27-DED43499EEE7}"/>
                </a:ext>
              </a:extLst>
            </p:cNvPr>
            <p:cNvSpPr/>
            <p:nvPr/>
          </p:nvSpPr>
          <p:spPr>
            <a:xfrm>
              <a:off x="1699490"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5" name="Freeform: Shape 538">
              <a:extLst>
                <a:ext uri="{FF2B5EF4-FFF2-40B4-BE49-F238E27FC236}">
                  <a16:creationId xmlns:a16="http://schemas.microsoft.com/office/drawing/2014/main" id="{34BF979F-13D9-E947-89C4-CB273A040E56}"/>
                </a:ext>
              </a:extLst>
            </p:cNvPr>
            <p:cNvSpPr/>
            <p:nvPr/>
          </p:nvSpPr>
          <p:spPr>
            <a:xfrm>
              <a:off x="1699490"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6" name="Freeform: Shape 539">
              <a:extLst>
                <a:ext uri="{FF2B5EF4-FFF2-40B4-BE49-F238E27FC236}">
                  <a16:creationId xmlns:a16="http://schemas.microsoft.com/office/drawing/2014/main" id="{4B526D61-6A72-144D-B92D-972C7374BC53}"/>
                </a:ext>
              </a:extLst>
            </p:cNvPr>
            <p:cNvSpPr/>
            <p:nvPr/>
          </p:nvSpPr>
          <p:spPr>
            <a:xfrm>
              <a:off x="1699490"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7" name="Freeform: Shape 540">
              <a:extLst>
                <a:ext uri="{FF2B5EF4-FFF2-40B4-BE49-F238E27FC236}">
                  <a16:creationId xmlns:a16="http://schemas.microsoft.com/office/drawing/2014/main" id="{CEBCA92E-5E7A-5440-9C6F-0BF77FD48EA0}"/>
                </a:ext>
              </a:extLst>
            </p:cNvPr>
            <p:cNvSpPr/>
            <p:nvPr/>
          </p:nvSpPr>
          <p:spPr>
            <a:xfrm>
              <a:off x="1699490"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8" name="Freeform: Shape 541">
              <a:extLst>
                <a:ext uri="{FF2B5EF4-FFF2-40B4-BE49-F238E27FC236}">
                  <a16:creationId xmlns:a16="http://schemas.microsoft.com/office/drawing/2014/main" id="{6C45E38D-9B41-C349-A150-7FDFEF989D71}"/>
                </a:ext>
              </a:extLst>
            </p:cNvPr>
            <p:cNvSpPr/>
            <p:nvPr/>
          </p:nvSpPr>
          <p:spPr>
            <a:xfrm>
              <a:off x="1699490"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39" name="Freeform: Shape 542">
              <a:extLst>
                <a:ext uri="{FF2B5EF4-FFF2-40B4-BE49-F238E27FC236}">
                  <a16:creationId xmlns:a16="http://schemas.microsoft.com/office/drawing/2014/main" id="{4213DC64-0D61-1444-9852-D204617EA75E}"/>
                </a:ext>
              </a:extLst>
            </p:cNvPr>
            <p:cNvSpPr/>
            <p:nvPr/>
          </p:nvSpPr>
          <p:spPr>
            <a:xfrm>
              <a:off x="1699490"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0" name="Freeform: Shape 543">
              <a:extLst>
                <a:ext uri="{FF2B5EF4-FFF2-40B4-BE49-F238E27FC236}">
                  <a16:creationId xmlns:a16="http://schemas.microsoft.com/office/drawing/2014/main" id="{401CEC4B-B160-6E4C-8A19-E352E71A35A6}"/>
                </a:ext>
              </a:extLst>
            </p:cNvPr>
            <p:cNvSpPr/>
            <p:nvPr/>
          </p:nvSpPr>
          <p:spPr>
            <a:xfrm>
              <a:off x="1699490"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1" name="Freeform: Shape 544">
              <a:extLst>
                <a:ext uri="{FF2B5EF4-FFF2-40B4-BE49-F238E27FC236}">
                  <a16:creationId xmlns:a16="http://schemas.microsoft.com/office/drawing/2014/main" id="{2256765B-14A6-0B44-BD9C-E145C529552A}"/>
                </a:ext>
              </a:extLst>
            </p:cNvPr>
            <p:cNvSpPr/>
            <p:nvPr/>
          </p:nvSpPr>
          <p:spPr>
            <a:xfrm>
              <a:off x="1699490"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42" name="Freeform: Shape 545">
              <a:extLst>
                <a:ext uri="{FF2B5EF4-FFF2-40B4-BE49-F238E27FC236}">
                  <a16:creationId xmlns:a16="http://schemas.microsoft.com/office/drawing/2014/main" id="{92B58270-D5AD-2249-A0C3-9FD234EF63E7}"/>
                </a:ext>
              </a:extLst>
            </p:cNvPr>
            <p:cNvSpPr/>
            <p:nvPr/>
          </p:nvSpPr>
          <p:spPr>
            <a:xfrm>
              <a:off x="1699490"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3" name="Freeform: Shape 546">
              <a:extLst>
                <a:ext uri="{FF2B5EF4-FFF2-40B4-BE49-F238E27FC236}">
                  <a16:creationId xmlns:a16="http://schemas.microsoft.com/office/drawing/2014/main" id="{E2C8FF24-E7C0-BB4E-BC92-47756B5D563C}"/>
                </a:ext>
              </a:extLst>
            </p:cNvPr>
            <p:cNvSpPr/>
            <p:nvPr/>
          </p:nvSpPr>
          <p:spPr>
            <a:xfrm>
              <a:off x="1699490"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4" name="Freeform: Shape 547">
              <a:extLst>
                <a:ext uri="{FF2B5EF4-FFF2-40B4-BE49-F238E27FC236}">
                  <a16:creationId xmlns:a16="http://schemas.microsoft.com/office/drawing/2014/main" id="{5ED0B98B-637B-0F44-BDE1-C587E8C3FA03}"/>
                </a:ext>
              </a:extLst>
            </p:cNvPr>
            <p:cNvSpPr/>
            <p:nvPr/>
          </p:nvSpPr>
          <p:spPr>
            <a:xfrm>
              <a:off x="1699490"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5" name="Freeform: Shape 548">
              <a:extLst>
                <a:ext uri="{FF2B5EF4-FFF2-40B4-BE49-F238E27FC236}">
                  <a16:creationId xmlns:a16="http://schemas.microsoft.com/office/drawing/2014/main" id="{320DB468-BAA9-1D4C-87AE-97B0C8AE719C}"/>
                </a:ext>
              </a:extLst>
            </p:cNvPr>
            <p:cNvSpPr/>
            <p:nvPr/>
          </p:nvSpPr>
          <p:spPr>
            <a:xfrm>
              <a:off x="1699490"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6" name="Freeform: Shape 549">
              <a:extLst>
                <a:ext uri="{FF2B5EF4-FFF2-40B4-BE49-F238E27FC236}">
                  <a16:creationId xmlns:a16="http://schemas.microsoft.com/office/drawing/2014/main" id="{E696CF52-25EC-6C4B-B722-342364ADF628}"/>
                </a:ext>
              </a:extLst>
            </p:cNvPr>
            <p:cNvSpPr/>
            <p:nvPr/>
          </p:nvSpPr>
          <p:spPr>
            <a:xfrm>
              <a:off x="1699490"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7" name="Freeform: Shape 550">
              <a:extLst>
                <a:ext uri="{FF2B5EF4-FFF2-40B4-BE49-F238E27FC236}">
                  <a16:creationId xmlns:a16="http://schemas.microsoft.com/office/drawing/2014/main" id="{E13F68C5-9A32-7043-982D-1B0FFEBA788B}"/>
                </a:ext>
              </a:extLst>
            </p:cNvPr>
            <p:cNvSpPr/>
            <p:nvPr/>
          </p:nvSpPr>
          <p:spPr>
            <a:xfrm>
              <a:off x="1699490"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8" name="Freeform: Shape 551">
              <a:extLst>
                <a:ext uri="{FF2B5EF4-FFF2-40B4-BE49-F238E27FC236}">
                  <a16:creationId xmlns:a16="http://schemas.microsoft.com/office/drawing/2014/main" id="{9B19BD88-6F64-2347-87EB-25E0A36D0381}"/>
                </a:ext>
              </a:extLst>
            </p:cNvPr>
            <p:cNvSpPr/>
            <p:nvPr/>
          </p:nvSpPr>
          <p:spPr>
            <a:xfrm>
              <a:off x="1699490"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49" name="Freeform: Shape 552">
              <a:extLst>
                <a:ext uri="{FF2B5EF4-FFF2-40B4-BE49-F238E27FC236}">
                  <a16:creationId xmlns:a16="http://schemas.microsoft.com/office/drawing/2014/main" id="{AFF9CDF1-9D06-A643-A809-34A23F347230}"/>
                </a:ext>
              </a:extLst>
            </p:cNvPr>
            <p:cNvSpPr/>
            <p:nvPr/>
          </p:nvSpPr>
          <p:spPr>
            <a:xfrm>
              <a:off x="1427648"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0" name="Freeform: Shape 553">
              <a:extLst>
                <a:ext uri="{FF2B5EF4-FFF2-40B4-BE49-F238E27FC236}">
                  <a16:creationId xmlns:a16="http://schemas.microsoft.com/office/drawing/2014/main" id="{BDCF7E0E-1E50-1749-80A6-B523FC289980}"/>
                </a:ext>
              </a:extLst>
            </p:cNvPr>
            <p:cNvSpPr/>
            <p:nvPr/>
          </p:nvSpPr>
          <p:spPr>
            <a:xfrm>
              <a:off x="1427648"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1" name="Freeform: Shape 554">
              <a:extLst>
                <a:ext uri="{FF2B5EF4-FFF2-40B4-BE49-F238E27FC236}">
                  <a16:creationId xmlns:a16="http://schemas.microsoft.com/office/drawing/2014/main" id="{A1C0101D-E98E-4444-90DC-56479121B23A}"/>
                </a:ext>
              </a:extLst>
            </p:cNvPr>
            <p:cNvSpPr/>
            <p:nvPr/>
          </p:nvSpPr>
          <p:spPr>
            <a:xfrm>
              <a:off x="1427648"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2" name="Freeform: Shape 555">
              <a:extLst>
                <a:ext uri="{FF2B5EF4-FFF2-40B4-BE49-F238E27FC236}">
                  <a16:creationId xmlns:a16="http://schemas.microsoft.com/office/drawing/2014/main" id="{3370CD9F-B7F8-9149-B928-E58A71E3E9BB}"/>
                </a:ext>
              </a:extLst>
            </p:cNvPr>
            <p:cNvSpPr/>
            <p:nvPr/>
          </p:nvSpPr>
          <p:spPr>
            <a:xfrm>
              <a:off x="1427648"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3" name="Freeform: Shape 556">
              <a:extLst>
                <a:ext uri="{FF2B5EF4-FFF2-40B4-BE49-F238E27FC236}">
                  <a16:creationId xmlns:a16="http://schemas.microsoft.com/office/drawing/2014/main" id="{4ADD8D81-DA87-6E48-9F0B-8D48F88E1576}"/>
                </a:ext>
              </a:extLst>
            </p:cNvPr>
            <p:cNvSpPr/>
            <p:nvPr/>
          </p:nvSpPr>
          <p:spPr>
            <a:xfrm>
              <a:off x="1427648"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4" name="Freeform: Shape 557">
              <a:extLst>
                <a:ext uri="{FF2B5EF4-FFF2-40B4-BE49-F238E27FC236}">
                  <a16:creationId xmlns:a16="http://schemas.microsoft.com/office/drawing/2014/main" id="{C7145580-32FC-4046-A53C-C86E60942B69}"/>
                </a:ext>
              </a:extLst>
            </p:cNvPr>
            <p:cNvSpPr/>
            <p:nvPr/>
          </p:nvSpPr>
          <p:spPr>
            <a:xfrm>
              <a:off x="1427648"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5" name="Freeform: Shape 558">
              <a:extLst>
                <a:ext uri="{FF2B5EF4-FFF2-40B4-BE49-F238E27FC236}">
                  <a16:creationId xmlns:a16="http://schemas.microsoft.com/office/drawing/2014/main" id="{4ABE8FD7-E889-2A4C-9B6C-2A0CDA064D3E}"/>
                </a:ext>
              </a:extLst>
            </p:cNvPr>
            <p:cNvSpPr/>
            <p:nvPr/>
          </p:nvSpPr>
          <p:spPr>
            <a:xfrm>
              <a:off x="1427648"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6" name="Freeform: Shape 559">
              <a:extLst>
                <a:ext uri="{FF2B5EF4-FFF2-40B4-BE49-F238E27FC236}">
                  <a16:creationId xmlns:a16="http://schemas.microsoft.com/office/drawing/2014/main" id="{C9ED1B3D-488F-EA4D-BA9E-27A77B2B6933}"/>
                </a:ext>
              </a:extLst>
            </p:cNvPr>
            <p:cNvSpPr/>
            <p:nvPr/>
          </p:nvSpPr>
          <p:spPr>
            <a:xfrm>
              <a:off x="1427648"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7" name="Freeform: Shape 560">
              <a:extLst>
                <a:ext uri="{FF2B5EF4-FFF2-40B4-BE49-F238E27FC236}">
                  <a16:creationId xmlns:a16="http://schemas.microsoft.com/office/drawing/2014/main" id="{FFED41D4-AD71-A14C-A6D7-2277CD8339D8}"/>
                </a:ext>
              </a:extLst>
            </p:cNvPr>
            <p:cNvSpPr/>
            <p:nvPr/>
          </p:nvSpPr>
          <p:spPr>
            <a:xfrm>
              <a:off x="1427648"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8" name="Freeform: Shape 561">
              <a:extLst>
                <a:ext uri="{FF2B5EF4-FFF2-40B4-BE49-F238E27FC236}">
                  <a16:creationId xmlns:a16="http://schemas.microsoft.com/office/drawing/2014/main" id="{91424227-BDA0-594B-BEA3-62D7FBE0CDDB}"/>
                </a:ext>
              </a:extLst>
            </p:cNvPr>
            <p:cNvSpPr/>
            <p:nvPr/>
          </p:nvSpPr>
          <p:spPr>
            <a:xfrm>
              <a:off x="1427648"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59" name="Freeform: Shape 562">
              <a:extLst>
                <a:ext uri="{FF2B5EF4-FFF2-40B4-BE49-F238E27FC236}">
                  <a16:creationId xmlns:a16="http://schemas.microsoft.com/office/drawing/2014/main" id="{D23E91F4-9215-5B45-B754-167DB8FFDDE2}"/>
                </a:ext>
              </a:extLst>
            </p:cNvPr>
            <p:cNvSpPr/>
            <p:nvPr/>
          </p:nvSpPr>
          <p:spPr>
            <a:xfrm>
              <a:off x="1427648"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0" name="Freeform: Shape 563">
              <a:extLst>
                <a:ext uri="{FF2B5EF4-FFF2-40B4-BE49-F238E27FC236}">
                  <a16:creationId xmlns:a16="http://schemas.microsoft.com/office/drawing/2014/main" id="{370988DA-879D-AB43-A906-6627C5C6EC07}"/>
                </a:ext>
              </a:extLst>
            </p:cNvPr>
            <p:cNvSpPr/>
            <p:nvPr/>
          </p:nvSpPr>
          <p:spPr>
            <a:xfrm>
              <a:off x="1427648"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1" name="Freeform: Shape 564">
              <a:extLst>
                <a:ext uri="{FF2B5EF4-FFF2-40B4-BE49-F238E27FC236}">
                  <a16:creationId xmlns:a16="http://schemas.microsoft.com/office/drawing/2014/main" id="{6FFEF3C2-22EB-F948-82D4-101379C8F671}"/>
                </a:ext>
              </a:extLst>
            </p:cNvPr>
            <p:cNvSpPr/>
            <p:nvPr/>
          </p:nvSpPr>
          <p:spPr>
            <a:xfrm>
              <a:off x="1427648"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62" name="Freeform: Shape 565">
              <a:extLst>
                <a:ext uri="{FF2B5EF4-FFF2-40B4-BE49-F238E27FC236}">
                  <a16:creationId xmlns:a16="http://schemas.microsoft.com/office/drawing/2014/main" id="{28E4D46B-96CC-D843-A339-03299BF3A5EC}"/>
                </a:ext>
              </a:extLst>
            </p:cNvPr>
            <p:cNvSpPr/>
            <p:nvPr/>
          </p:nvSpPr>
          <p:spPr>
            <a:xfrm>
              <a:off x="1427648"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3" name="Freeform: Shape 566">
              <a:extLst>
                <a:ext uri="{FF2B5EF4-FFF2-40B4-BE49-F238E27FC236}">
                  <a16:creationId xmlns:a16="http://schemas.microsoft.com/office/drawing/2014/main" id="{B5CF0D1F-F9C7-DD43-8CC7-4995FC3F52F6}"/>
                </a:ext>
              </a:extLst>
            </p:cNvPr>
            <p:cNvSpPr/>
            <p:nvPr/>
          </p:nvSpPr>
          <p:spPr>
            <a:xfrm>
              <a:off x="1427648"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4" name="Freeform: Shape 567">
              <a:extLst>
                <a:ext uri="{FF2B5EF4-FFF2-40B4-BE49-F238E27FC236}">
                  <a16:creationId xmlns:a16="http://schemas.microsoft.com/office/drawing/2014/main" id="{D0F1778F-E590-164B-B29E-CB640D8046B2}"/>
                </a:ext>
              </a:extLst>
            </p:cNvPr>
            <p:cNvSpPr/>
            <p:nvPr/>
          </p:nvSpPr>
          <p:spPr>
            <a:xfrm>
              <a:off x="1427648"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5" name="Freeform: Shape 568">
              <a:extLst>
                <a:ext uri="{FF2B5EF4-FFF2-40B4-BE49-F238E27FC236}">
                  <a16:creationId xmlns:a16="http://schemas.microsoft.com/office/drawing/2014/main" id="{9714A134-D75E-5E47-9115-C6D4EF4993DD}"/>
                </a:ext>
              </a:extLst>
            </p:cNvPr>
            <p:cNvSpPr/>
            <p:nvPr/>
          </p:nvSpPr>
          <p:spPr>
            <a:xfrm>
              <a:off x="1427648"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6" name="Freeform: Shape 569">
              <a:extLst>
                <a:ext uri="{FF2B5EF4-FFF2-40B4-BE49-F238E27FC236}">
                  <a16:creationId xmlns:a16="http://schemas.microsoft.com/office/drawing/2014/main" id="{4546BB2D-B2CA-2547-A487-2E85124EF866}"/>
                </a:ext>
              </a:extLst>
            </p:cNvPr>
            <p:cNvSpPr/>
            <p:nvPr/>
          </p:nvSpPr>
          <p:spPr>
            <a:xfrm>
              <a:off x="1427648"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7" name="Freeform: Shape 570">
              <a:extLst>
                <a:ext uri="{FF2B5EF4-FFF2-40B4-BE49-F238E27FC236}">
                  <a16:creationId xmlns:a16="http://schemas.microsoft.com/office/drawing/2014/main" id="{C075E774-AEDE-444A-81F5-5EEDC411DEF1}"/>
                </a:ext>
              </a:extLst>
            </p:cNvPr>
            <p:cNvSpPr/>
            <p:nvPr/>
          </p:nvSpPr>
          <p:spPr>
            <a:xfrm>
              <a:off x="1427648"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8" name="Freeform: Shape 571">
              <a:extLst>
                <a:ext uri="{FF2B5EF4-FFF2-40B4-BE49-F238E27FC236}">
                  <a16:creationId xmlns:a16="http://schemas.microsoft.com/office/drawing/2014/main" id="{0A0AE739-523A-9C43-B4B5-FF96AE08D161}"/>
                </a:ext>
              </a:extLst>
            </p:cNvPr>
            <p:cNvSpPr/>
            <p:nvPr/>
          </p:nvSpPr>
          <p:spPr>
            <a:xfrm>
              <a:off x="1427648"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69" name="Freeform: Shape 572">
              <a:extLst>
                <a:ext uri="{FF2B5EF4-FFF2-40B4-BE49-F238E27FC236}">
                  <a16:creationId xmlns:a16="http://schemas.microsoft.com/office/drawing/2014/main" id="{DC78FB97-85F3-7B43-AF30-8FCAB4308422}"/>
                </a:ext>
              </a:extLst>
            </p:cNvPr>
            <p:cNvSpPr/>
            <p:nvPr/>
          </p:nvSpPr>
          <p:spPr>
            <a:xfrm>
              <a:off x="1155133"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0" name="Freeform: Shape 573">
              <a:extLst>
                <a:ext uri="{FF2B5EF4-FFF2-40B4-BE49-F238E27FC236}">
                  <a16:creationId xmlns:a16="http://schemas.microsoft.com/office/drawing/2014/main" id="{CBAEA91D-7109-6D43-B3E3-9D33D37E832F}"/>
                </a:ext>
              </a:extLst>
            </p:cNvPr>
            <p:cNvSpPr/>
            <p:nvPr/>
          </p:nvSpPr>
          <p:spPr>
            <a:xfrm>
              <a:off x="1155133"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1" name="Freeform: Shape 574">
              <a:extLst>
                <a:ext uri="{FF2B5EF4-FFF2-40B4-BE49-F238E27FC236}">
                  <a16:creationId xmlns:a16="http://schemas.microsoft.com/office/drawing/2014/main" id="{0FF4E46A-38E1-5A4C-8D21-1D2CDE02AE18}"/>
                </a:ext>
              </a:extLst>
            </p:cNvPr>
            <p:cNvSpPr/>
            <p:nvPr/>
          </p:nvSpPr>
          <p:spPr>
            <a:xfrm>
              <a:off x="1155133"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2" name="Freeform: Shape 575">
              <a:extLst>
                <a:ext uri="{FF2B5EF4-FFF2-40B4-BE49-F238E27FC236}">
                  <a16:creationId xmlns:a16="http://schemas.microsoft.com/office/drawing/2014/main" id="{DF27FBAA-8DF0-6245-8A55-55F9A7CA7B3F}"/>
                </a:ext>
              </a:extLst>
            </p:cNvPr>
            <p:cNvSpPr/>
            <p:nvPr/>
          </p:nvSpPr>
          <p:spPr>
            <a:xfrm>
              <a:off x="1155133"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3" name="Freeform: Shape 576">
              <a:extLst>
                <a:ext uri="{FF2B5EF4-FFF2-40B4-BE49-F238E27FC236}">
                  <a16:creationId xmlns:a16="http://schemas.microsoft.com/office/drawing/2014/main" id="{C0B301B5-A746-2A47-BB8F-33A5F89A2A76}"/>
                </a:ext>
              </a:extLst>
            </p:cNvPr>
            <p:cNvSpPr/>
            <p:nvPr/>
          </p:nvSpPr>
          <p:spPr>
            <a:xfrm>
              <a:off x="1155133"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4" name="Freeform: Shape 577">
              <a:extLst>
                <a:ext uri="{FF2B5EF4-FFF2-40B4-BE49-F238E27FC236}">
                  <a16:creationId xmlns:a16="http://schemas.microsoft.com/office/drawing/2014/main" id="{5C8BFF98-28EF-144B-8250-E4603CF029A8}"/>
                </a:ext>
              </a:extLst>
            </p:cNvPr>
            <p:cNvSpPr/>
            <p:nvPr/>
          </p:nvSpPr>
          <p:spPr>
            <a:xfrm>
              <a:off x="1155133"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5" name="Freeform: Shape 578">
              <a:extLst>
                <a:ext uri="{FF2B5EF4-FFF2-40B4-BE49-F238E27FC236}">
                  <a16:creationId xmlns:a16="http://schemas.microsoft.com/office/drawing/2014/main" id="{A7D05632-7CFD-634D-8F74-E1AF3D53986A}"/>
                </a:ext>
              </a:extLst>
            </p:cNvPr>
            <p:cNvSpPr/>
            <p:nvPr/>
          </p:nvSpPr>
          <p:spPr>
            <a:xfrm>
              <a:off x="1155133"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6" name="Freeform: Shape 579">
              <a:extLst>
                <a:ext uri="{FF2B5EF4-FFF2-40B4-BE49-F238E27FC236}">
                  <a16:creationId xmlns:a16="http://schemas.microsoft.com/office/drawing/2014/main" id="{599931D0-FDC7-6A4F-A855-502EFF6BDB09}"/>
                </a:ext>
              </a:extLst>
            </p:cNvPr>
            <p:cNvSpPr/>
            <p:nvPr/>
          </p:nvSpPr>
          <p:spPr>
            <a:xfrm>
              <a:off x="1155133"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7" name="Freeform: Shape 580">
              <a:extLst>
                <a:ext uri="{FF2B5EF4-FFF2-40B4-BE49-F238E27FC236}">
                  <a16:creationId xmlns:a16="http://schemas.microsoft.com/office/drawing/2014/main" id="{58C14DF5-BEB4-D843-854A-DA894C9F6E5E}"/>
                </a:ext>
              </a:extLst>
            </p:cNvPr>
            <p:cNvSpPr/>
            <p:nvPr/>
          </p:nvSpPr>
          <p:spPr>
            <a:xfrm>
              <a:off x="1155133"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8" name="Freeform: Shape 581">
              <a:extLst>
                <a:ext uri="{FF2B5EF4-FFF2-40B4-BE49-F238E27FC236}">
                  <a16:creationId xmlns:a16="http://schemas.microsoft.com/office/drawing/2014/main" id="{80A5E819-152A-2248-A1A9-82442B6BE1FA}"/>
                </a:ext>
              </a:extLst>
            </p:cNvPr>
            <p:cNvSpPr/>
            <p:nvPr/>
          </p:nvSpPr>
          <p:spPr>
            <a:xfrm>
              <a:off x="1155133"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79" name="Freeform: Shape 582">
              <a:extLst>
                <a:ext uri="{FF2B5EF4-FFF2-40B4-BE49-F238E27FC236}">
                  <a16:creationId xmlns:a16="http://schemas.microsoft.com/office/drawing/2014/main" id="{4BD3F512-8D6E-164F-8466-E6B95DFB2367}"/>
                </a:ext>
              </a:extLst>
            </p:cNvPr>
            <p:cNvSpPr/>
            <p:nvPr/>
          </p:nvSpPr>
          <p:spPr>
            <a:xfrm>
              <a:off x="1155133"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0" name="Freeform: Shape 583">
              <a:extLst>
                <a:ext uri="{FF2B5EF4-FFF2-40B4-BE49-F238E27FC236}">
                  <a16:creationId xmlns:a16="http://schemas.microsoft.com/office/drawing/2014/main" id="{08F82801-59DA-2440-87DC-0A4C2E10D386}"/>
                </a:ext>
              </a:extLst>
            </p:cNvPr>
            <p:cNvSpPr/>
            <p:nvPr/>
          </p:nvSpPr>
          <p:spPr>
            <a:xfrm>
              <a:off x="1155133"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1" name="Freeform: Shape 584">
              <a:extLst>
                <a:ext uri="{FF2B5EF4-FFF2-40B4-BE49-F238E27FC236}">
                  <a16:creationId xmlns:a16="http://schemas.microsoft.com/office/drawing/2014/main" id="{AF42CD88-C097-944F-8309-C551CB12699A}"/>
                </a:ext>
              </a:extLst>
            </p:cNvPr>
            <p:cNvSpPr/>
            <p:nvPr/>
          </p:nvSpPr>
          <p:spPr>
            <a:xfrm>
              <a:off x="1155133"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82" name="Freeform: Shape 585">
              <a:extLst>
                <a:ext uri="{FF2B5EF4-FFF2-40B4-BE49-F238E27FC236}">
                  <a16:creationId xmlns:a16="http://schemas.microsoft.com/office/drawing/2014/main" id="{506DFCA7-281C-C847-B7AF-6F91D6BAD8F2}"/>
                </a:ext>
              </a:extLst>
            </p:cNvPr>
            <p:cNvSpPr/>
            <p:nvPr/>
          </p:nvSpPr>
          <p:spPr>
            <a:xfrm>
              <a:off x="1155133"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3" name="Freeform: Shape 586">
              <a:extLst>
                <a:ext uri="{FF2B5EF4-FFF2-40B4-BE49-F238E27FC236}">
                  <a16:creationId xmlns:a16="http://schemas.microsoft.com/office/drawing/2014/main" id="{C6FF6C2A-98A9-2C43-BD61-616A477ECEDD}"/>
                </a:ext>
              </a:extLst>
            </p:cNvPr>
            <p:cNvSpPr/>
            <p:nvPr/>
          </p:nvSpPr>
          <p:spPr>
            <a:xfrm>
              <a:off x="1155133"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4" name="Freeform: Shape 587">
              <a:extLst>
                <a:ext uri="{FF2B5EF4-FFF2-40B4-BE49-F238E27FC236}">
                  <a16:creationId xmlns:a16="http://schemas.microsoft.com/office/drawing/2014/main" id="{03E97F7C-8B03-C549-8048-59E4B8DE3E01}"/>
                </a:ext>
              </a:extLst>
            </p:cNvPr>
            <p:cNvSpPr/>
            <p:nvPr/>
          </p:nvSpPr>
          <p:spPr>
            <a:xfrm>
              <a:off x="1155133"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5" name="Freeform: Shape 588">
              <a:extLst>
                <a:ext uri="{FF2B5EF4-FFF2-40B4-BE49-F238E27FC236}">
                  <a16:creationId xmlns:a16="http://schemas.microsoft.com/office/drawing/2014/main" id="{BCE89FA5-6EA7-B84F-BBD0-2C4C9895CCA6}"/>
                </a:ext>
              </a:extLst>
            </p:cNvPr>
            <p:cNvSpPr/>
            <p:nvPr/>
          </p:nvSpPr>
          <p:spPr>
            <a:xfrm>
              <a:off x="1155133"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6" name="Freeform: Shape 589">
              <a:extLst>
                <a:ext uri="{FF2B5EF4-FFF2-40B4-BE49-F238E27FC236}">
                  <a16:creationId xmlns:a16="http://schemas.microsoft.com/office/drawing/2014/main" id="{11F408DF-7B62-A44B-9969-A38CCC794F70}"/>
                </a:ext>
              </a:extLst>
            </p:cNvPr>
            <p:cNvSpPr/>
            <p:nvPr/>
          </p:nvSpPr>
          <p:spPr>
            <a:xfrm>
              <a:off x="1155133"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7" name="Freeform: Shape 590">
              <a:extLst>
                <a:ext uri="{FF2B5EF4-FFF2-40B4-BE49-F238E27FC236}">
                  <a16:creationId xmlns:a16="http://schemas.microsoft.com/office/drawing/2014/main" id="{19EA6DE4-C0B2-C94B-967A-345F75708122}"/>
                </a:ext>
              </a:extLst>
            </p:cNvPr>
            <p:cNvSpPr/>
            <p:nvPr/>
          </p:nvSpPr>
          <p:spPr>
            <a:xfrm>
              <a:off x="1155133"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8" name="Freeform: Shape 591">
              <a:extLst>
                <a:ext uri="{FF2B5EF4-FFF2-40B4-BE49-F238E27FC236}">
                  <a16:creationId xmlns:a16="http://schemas.microsoft.com/office/drawing/2014/main" id="{54209A21-64E8-B843-B916-8B2D7C51F7AB}"/>
                </a:ext>
              </a:extLst>
            </p:cNvPr>
            <p:cNvSpPr/>
            <p:nvPr/>
          </p:nvSpPr>
          <p:spPr>
            <a:xfrm>
              <a:off x="1155133"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589" name="Freeform: Shape 592">
              <a:extLst>
                <a:ext uri="{FF2B5EF4-FFF2-40B4-BE49-F238E27FC236}">
                  <a16:creationId xmlns:a16="http://schemas.microsoft.com/office/drawing/2014/main" id="{5345FE91-821E-6243-AC18-8F261A79DB22}"/>
                </a:ext>
              </a:extLst>
            </p:cNvPr>
            <p:cNvSpPr/>
            <p:nvPr/>
          </p:nvSpPr>
          <p:spPr>
            <a:xfrm>
              <a:off x="883291"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0" name="Freeform: Shape 593">
              <a:extLst>
                <a:ext uri="{FF2B5EF4-FFF2-40B4-BE49-F238E27FC236}">
                  <a16:creationId xmlns:a16="http://schemas.microsoft.com/office/drawing/2014/main" id="{1913D9BA-D73E-224A-AB32-C6E667266FE1}"/>
                </a:ext>
              </a:extLst>
            </p:cNvPr>
            <p:cNvSpPr/>
            <p:nvPr/>
          </p:nvSpPr>
          <p:spPr>
            <a:xfrm>
              <a:off x="883291"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1" name="Freeform: Shape 594">
              <a:extLst>
                <a:ext uri="{FF2B5EF4-FFF2-40B4-BE49-F238E27FC236}">
                  <a16:creationId xmlns:a16="http://schemas.microsoft.com/office/drawing/2014/main" id="{6A329809-C8A0-5C4B-8FB1-11254E1322F8}"/>
                </a:ext>
              </a:extLst>
            </p:cNvPr>
            <p:cNvSpPr/>
            <p:nvPr/>
          </p:nvSpPr>
          <p:spPr>
            <a:xfrm>
              <a:off x="883291"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2" name="Freeform: Shape 595">
              <a:extLst>
                <a:ext uri="{FF2B5EF4-FFF2-40B4-BE49-F238E27FC236}">
                  <a16:creationId xmlns:a16="http://schemas.microsoft.com/office/drawing/2014/main" id="{9E16E915-5F13-784C-BCC2-98001287FA24}"/>
                </a:ext>
              </a:extLst>
            </p:cNvPr>
            <p:cNvSpPr/>
            <p:nvPr/>
          </p:nvSpPr>
          <p:spPr>
            <a:xfrm>
              <a:off x="883291"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3" name="Freeform: Shape 596">
              <a:extLst>
                <a:ext uri="{FF2B5EF4-FFF2-40B4-BE49-F238E27FC236}">
                  <a16:creationId xmlns:a16="http://schemas.microsoft.com/office/drawing/2014/main" id="{6F6E2566-0D77-0B4E-A4F6-EC09F7E72209}"/>
                </a:ext>
              </a:extLst>
            </p:cNvPr>
            <p:cNvSpPr/>
            <p:nvPr/>
          </p:nvSpPr>
          <p:spPr>
            <a:xfrm>
              <a:off x="883291"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4" name="Freeform: Shape 597">
              <a:extLst>
                <a:ext uri="{FF2B5EF4-FFF2-40B4-BE49-F238E27FC236}">
                  <a16:creationId xmlns:a16="http://schemas.microsoft.com/office/drawing/2014/main" id="{A4C3E8AA-A3DF-7140-BD8C-DE098E67B89C}"/>
                </a:ext>
              </a:extLst>
            </p:cNvPr>
            <p:cNvSpPr/>
            <p:nvPr/>
          </p:nvSpPr>
          <p:spPr>
            <a:xfrm>
              <a:off x="883291"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5" name="Freeform: Shape 598">
              <a:extLst>
                <a:ext uri="{FF2B5EF4-FFF2-40B4-BE49-F238E27FC236}">
                  <a16:creationId xmlns:a16="http://schemas.microsoft.com/office/drawing/2014/main" id="{9EC7671D-D85A-3D40-B21B-AAED330A0F1D}"/>
                </a:ext>
              </a:extLst>
            </p:cNvPr>
            <p:cNvSpPr/>
            <p:nvPr/>
          </p:nvSpPr>
          <p:spPr>
            <a:xfrm>
              <a:off x="883291"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6" name="Freeform: Shape 599">
              <a:extLst>
                <a:ext uri="{FF2B5EF4-FFF2-40B4-BE49-F238E27FC236}">
                  <a16:creationId xmlns:a16="http://schemas.microsoft.com/office/drawing/2014/main" id="{94B6B21F-94BE-8947-8FC3-AD32EA560A58}"/>
                </a:ext>
              </a:extLst>
            </p:cNvPr>
            <p:cNvSpPr/>
            <p:nvPr/>
          </p:nvSpPr>
          <p:spPr>
            <a:xfrm>
              <a:off x="883291"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7" name="Freeform: Shape 600">
              <a:extLst>
                <a:ext uri="{FF2B5EF4-FFF2-40B4-BE49-F238E27FC236}">
                  <a16:creationId xmlns:a16="http://schemas.microsoft.com/office/drawing/2014/main" id="{00D2AD30-6C40-5041-899A-F2AE194E8576}"/>
                </a:ext>
              </a:extLst>
            </p:cNvPr>
            <p:cNvSpPr/>
            <p:nvPr/>
          </p:nvSpPr>
          <p:spPr>
            <a:xfrm>
              <a:off x="883291"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8" name="Freeform: Shape 601">
              <a:extLst>
                <a:ext uri="{FF2B5EF4-FFF2-40B4-BE49-F238E27FC236}">
                  <a16:creationId xmlns:a16="http://schemas.microsoft.com/office/drawing/2014/main" id="{95623E22-386A-5547-AADC-598A4876900C}"/>
                </a:ext>
              </a:extLst>
            </p:cNvPr>
            <p:cNvSpPr/>
            <p:nvPr/>
          </p:nvSpPr>
          <p:spPr>
            <a:xfrm>
              <a:off x="883291"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599" name="Freeform: Shape 602">
              <a:extLst>
                <a:ext uri="{FF2B5EF4-FFF2-40B4-BE49-F238E27FC236}">
                  <a16:creationId xmlns:a16="http://schemas.microsoft.com/office/drawing/2014/main" id="{4DB12CA6-4A11-9A4F-AB5D-69ACF241D978}"/>
                </a:ext>
              </a:extLst>
            </p:cNvPr>
            <p:cNvSpPr/>
            <p:nvPr/>
          </p:nvSpPr>
          <p:spPr>
            <a:xfrm>
              <a:off x="883291"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0" name="Freeform: Shape 603">
              <a:extLst>
                <a:ext uri="{FF2B5EF4-FFF2-40B4-BE49-F238E27FC236}">
                  <a16:creationId xmlns:a16="http://schemas.microsoft.com/office/drawing/2014/main" id="{771E6B20-0B35-3048-8D1A-858831683C08}"/>
                </a:ext>
              </a:extLst>
            </p:cNvPr>
            <p:cNvSpPr/>
            <p:nvPr/>
          </p:nvSpPr>
          <p:spPr>
            <a:xfrm>
              <a:off x="883291"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1" name="Freeform: Shape 604">
              <a:extLst>
                <a:ext uri="{FF2B5EF4-FFF2-40B4-BE49-F238E27FC236}">
                  <a16:creationId xmlns:a16="http://schemas.microsoft.com/office/drawing/2014/main" id="{4C557381-C037-D048-A520-73EBD76940EF}"/>
                </a:ext>
              </a:extLst>
            </p:cNvPr>
            <p:cNvSpPr/>
            <p:nvPr/>
          </p:nvSpPr>
          <p:spPr>
            <a:xfrm>
              <a:off x="883291"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02" name="Freeform: Shape 605">
              <a:extLst>
                <a:ext uri="{FF2B5EF4-FFF2-40B4-BE49-F238E27FC236}">
                  <a16:creationId xmlns:a16="http://schemas.microsoft.com/office/drawing/2014/main" id="{A426EDDE-2D64-FC4F-BC66-215D3FAE3C56}"/>
                </a:ext>
              </a:extLst>
            </p:cNvPr>
            <p:cNvSpPr/>
            <p:nvPr/>
          </p:nvSpPr>
          <p:spPr>
            <a:xfrm>
              <a:off x="883291"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3" name="Freeform: Shape 606">
              <a:extLst>
                <a:ext uri="{FF2B5EF4-FFF2-40B4-BE49-F238E27FC236}">
                  <a16:creationId xmlns:a16="http://schemas.microsoft.com/office/drawing/2014/main" id="{385EDE6F-459A-2D41-8194-DE49D88A4561}"/>
                </a:ext>
              </a:extLst>
            </p:cNvPr>
            <p:cNvSpPr/>
            <p:nvPr/>
          </p:nvSpPr>
          <p:spPr>
            <a:xfrm>
              <a:off x="883291"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4" name="Freeform: Shape 607">
              <a:extLst>
                <a:ext uri="{FF2B5EF4-FFF2-40B4-BE49-F238E27FC236}">
                  <a16:creationId xmlns:a16="http://schemas.microsoft.com/office/drawing/2014/main" id="{BFE79106-082A-8543-A5F1-55C49CE50826}"/>
                </a:ext>
              </a:extLst>
            </p:cNvPr>
            <p:cNvSpPr/>
            <p:nvPr/>
          </p:nvSpPr>
          <p:spPr>
            <a:xfrm>
              <a:off x="883291"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5" name="Freeform: Shape 608">
              <a:extLst>
                <a:ext uri="{FF2B5EF4-FFF2-40B4-BE49-F238E27FC236}">
                  <a16:creationId xmlns:a16="http://schemas.microsoft.com/office/drawing/2014/main" id="{1CB803D5-0D18-8A43-93C0-6CF1442515B8}"/>
                </a:ext>
              </a:extLst>
            </p:cNvPr>
            <p:cNvSpPr/>
            <p:nvPr/>
          </p:nvSpPr>
          <p:spPr>
            <a:xfrm>
              <a:off x="883291"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6" name="Freeform: Shape 609">
              <a:extLst>
                <a:ext uri="{FF2B5EF4-FFF2-40B4-BE49-F238E27FC236}">
                  <a16:creationId xmlns:a16="http://schemas.microsoft.com/office/drawing/2014/main" id="{12501E0F-56EF-6A41-B5A3-FAD9D75DB2AF}"/>
                </a:ext>
              </a:extLst>
            </p:cNvPr>
            <p:cNvSpPr/>
            <p:nvPr/>
          </p:nvSpPr>
          <p:spPr>
            <a:xfrm>
              <a:off x="883291"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7" name="Freeform: Shape 610">
              <a:extLst>
                <a:ext uri="{FF2B5EF4-FFF2-40B4-BE49-F238E27FC236}">
                  <a16:creationId xmlns:a16="http://schemas.microsoft.com/office/drawing/2014/main" id="{DD8EE93E-D735-284B-A44D-44BA16905FC7}"/>
                </a:ext>
              </a:extLst>
            </p:cNvPr>
            <p:cNvSpPr/>
            <p:nvPr/>
          </p:nvSpPr>
          <p:spPr>
            <a:xfrm>
              <a:off x="883291"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8" name="Freeform: Shape 611">
              <a:extLst>
                <a:ext uri="{FF2B5EF4-FFF2-40B4-BE49-F238E27FC236}">
                  <a16:creationId xmlns:a16="http://schemas.microsoft.com/office/drawing/2014/main" id="{41169F53-4540-EC4A-9D98-315E4A3F3992}"/>
                </a:ext>
              </a:extLst>
            </p:cNvPr>
            <p:cNvSpPr/>
            <p:nvPr/>
          </p:nvSpPr>
          <p:spPr>
            <a:xfrm>
              <a:off x="883291"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09" name="Freeform: Shape 612">
              <a:extLst>
                <a:ext uri="{FF2B5EF4-FFF2-40B4-BE49-F238E27FC236}">
                  <a16:creationId xmlns:a16="http://schemas.microsoft.com/office/drawing/2014/main" id="{FAC990FA-2406-7547-9433-B56EE98EDBE9}"/>
                </a:ext>
              </a:extLst>
            </p:cNvPr>
            <p:cNvSpPr/>
            <p:nvPr/>
          </p:nvSpPr>
          <p:spPr>
            <a:xfrm>
              <a:off x="611449"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0" name="Freeform: Shape 613">
              <a:extLst>
                <a:ext uri="{FF2B5EF4-FFF2-40B4-BE49-F238E27FC236}">
                  <a16:creationId xmlns:a16="http://schemas.microsoft.com/office/drawing/2014/main" id="{249C0EDD-0F91-BA4A-8A9A-B63A35D1D7A9}"/>
                </a:ext>
              </a:extLst>
            </p:cNvPr>
            <p:cNvSpPr/>
            <p:nvPr/>
          </p:nvSpPr>
          <p:spPr>
            <a:xfrm>
              <a:off x="611449"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1" name="Freeform: Shape 614">
              <a:extLst>
                <a:ext uri="{FF2B5EF4-FFF2-40B4-BE49-F238E27FC236}">
                  <a16:creationId xmlns:a16="http://schemas.microsoft.com/office/drawing/2014/main" id="{9BB1479D-D846-8A46-987F-9DFD204A8A41}"/>
                </a:ext>
              </a:extLst>
            </p:cNvPr>
            <p:cNvSpPr/>
            <p:nvPr/>
          </p:nvSpPr>
          <p:spPr>
            <a:xfrm>
              <a:off x="611449"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2" name="Freeform: Shape 615">
              <a:extLst>
                <a:ext uri="{FF2B5EF4-FFF2-40B4-BE49-F238E27FC236}">
                  <a16:creationId xmlns:a16="http://schemas.microsoft.com/office/drawing/2014/main" id="{DF93D6CD-09DD-5E41-89F4-F01DFA51A75A}"/>
                </a:ext>
              </a:extLst>
            </p:cNvPr>
            <p:cNvSpPr/>
            <p:nvPr/>
          </p:nvSpPr>
          <p:spPr>
            <a:xfrm>
              <a:off x="611449"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3" name="Freeform: Shape 616">
              <a:extLst>
                <a:ext uri="{FF2B5EF4-FFF2-40B4-BE49-F238E27FC236}">
                  <a16:creationId xmlns:a16="http://schemas.microsoft.com/office/drawing/2014/main" id="{B60A5485-8E72-9B4A-ADE4-82E181AD9247}"/>
                </a:ext>
              </a:extLst>
            </p:cNvPr>
            <p:cNvSpPr/>
            <p:nvPr/>
          </p:nvSpPr>
          <p:spPr>
            <a:xfrm>
              <a:off x="611449"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4" name="Freeform: Shape 617">
              <a:extLst>
                <a:ext uri="{FF2B5EF4-FFF2-40B4-BE49-F238E27FC236}">
                  <a16:creationId xmlns:a16="http://schemas.microsoft.com/office/drawing/2014/main" id="{A3F36F23-6C66-504C-8DB0-6984E1E632BA}"/>
                </a:ext>
              </a:extLst>
            </p:cNvPr>
            <p:cNvSpPr/>
            <p:nvPr/>
          </p:nvSpPr>
          <p:spPr>
            <a:xfrm>
              <a:off x="611449"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5" name="Freeform: Shape 618">
              <a:extLst>
                <a:ext uri="{FF2B5EF4-FFF2-40B4-BE49-F238E27FC236}">
                  <a16:creationId xmlns:a16="http://schemas.microsoft.com/office/drawing/2014/main" id="{D19B5256-B0D4-7148-9FD7-33EDBF85C577}"/>
                </a:ext>
              </a:extLst>
            </p:cNvPr>
            <p:cNvSpPr/>
            <p:nvPr/>
          </p:nvSpPr>
          <p:spPr>
            <a:xfrm>
              <a:off x="611449"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6" name="Freeform: Shape 619">
              <a:extLst>
                <a:ext uri="{FF2B5EF4-FFF2-40B4-BE49-F238E27FC236}">
                  <a16:creationId xmlns:a16="http://schemas.microsoft.com/office/drawing/2014/main" id="{B5D3F814-D8BA-144A-B14E-F79771A3369F}"/>
                </a:ext>
              </a:extLst>
            </p:cNvPr>
            <p:cNvSpPr/>
            <p:nvPr/>
          </p:nvSpPr>
          <p:spPr>
            <a:xfrm>
              <a:off x="611449"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7" name="Freeform: Shape 620">
              <a:extLst>
                <a:ext uri="{FF2B5EF4-FFF2-40B4-BE49-F238E27FC236}">
                  <a16:creationId xmlns:a16="http://schemas.microsoft.com/office/drawing/2014/main" id="{657546AD-7786-CE4A-ADFF-25C98D589619}"/>
                </a:ext>
              </a:extLst>
            </p:cNvPr>
            <p:cNvSpPr/>
            <p:nvPr/>
          </p:nvSpPr>
          <p:spPr>
            <a:xfrm>
              <a:off x="611449"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8" name="Freeform: Shape 621">
              <a:extLst>
                <a:ext uri="{FF2B5EF4-FFF2-40B4-BE49-F238E27FC236}">
                  <a16:creationId xmlns:a16="http://schemas.microsoft.com/office/drawing/2014/main" id="{A8274E3B-8114-DC42-A5B6-9FF6661B688C}"/>
                </a:ext>
              </a:extLst>
            </p:cNvPr>
            <p:cNvSpPr/>
            <p:nvPr/>
          </p:nvSpPr>
          <p:spPr>
            <a:xfrm>
              <a:off x="611449"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19" name="Freeform: Shape 622">
              <a:extLst>
                <a:ext uri="{FF2B5EF4-FFF2-40B4-BE49-F238E27FC236}">
                  <a16:creationId xmlns:a16="http://schemas.microsoft.com/office/drawing/2014/main" id="{1F509C94-4C9F-A344-9639-886219B30160}"/>
                </a:ext>
              </a:extLst>
            </p:cNvPr>
            <p:cNvSpPr/>
            <p:nvPr/>
          </p:nvSpPr>
          <p:spPr>
            <a:xfrm>
              <a:off x="611449"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0" name="Freeform: Shape 623">
              <a:extLst>
                <a:ext uri="{FF2B5EF4-FFF2-40B4-BE49-F238E27FC236}">
                  <a16:creationId xmlns:a16="http://schemas.microsoft.com/office/drawing/2014/main" id="{90ACFC31-3F47-194F-B7AD-3096E5B6531B}"/>
                </a:ext>
              </a:extLst>
            </p:cNvPr>
            <p:cNvSpPr/>
            <p:nvPr/>
          </p:nvSpPr>
          <p:spPr>
            <a:xfrm>
              <a:off x="611449"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1" name="Freeform: Shape 624">
              <a:extLst>
                <a:ext uri="{FF2B5EF4-FFF2-40B4-BE49-F238E27FC236}">
                  <a16:creationId xmlns:a16="http://schemas.microsoft.com/office/drawing/2014/main" id="{14009AA8-50A5-9E41-87E5-21A3D748B952}"/>
                </a:ext>
              </a:extLst>
            </p:cNvPr>
            <p:cNvSpPr/>
            <p:nvPr/>
          </p:nvSpPr>
          <p:spPr>
            <a:xfrm>
              <a:off x="611449"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22" name="Freeform: Shape 625">
              <a:extLst>
                <a:ext uri="{FF2B5EF4-FFF2-40B4-BE49-F238E27FC236}">
                  <a16:creationId xmlns:a16="http://schemas.microsoft.com/office/drawing/2014/main" id="{DA2AC7E3-8761-1B4D-B347-F010730160A7}"/>
                </a:ext>
              </a:extLst>
            </p:cNvPr>
            <p:cNvSpPr/>
            <p:nvPr/>
          </p:nvSpPr>
          <p:spPr>
            <a:xfrm>
              <a:off x="611449"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3" name="Freeform: Shape 626">
              <a:extLst>
                <a:ext uri="{FF2B5EF4-FFF2-40B4-BE49-F238E27FC236}">
                  <a16:creationId xmlns:a16="http://schemas.microsoft.com/office/drawing/2014/main" id="{FB508A80-A63B-FA49-BBFA-AC67F87BFCD3}"/>
                </a:ext>
              </a:extLst>
            </p:cNvPr>
            <p:cNvSpPr/>
            <p:nvPr/>
          </p:nvSpPr>
          <p:spPr>
            <a:xfrm>
              <a:off x="611449"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4" name="Freeform: Shape 627">
              <a:extLst>
                <a:ext uri="{FF2B5EF4-FFF2-40B4-BE49-F238E27FC236}">
                  <a16:creationId xmlns:a16="http://schemas.microsoft.com/office/drawing/2014/main" id="{7EC645FE-4EBF-FE41-A2E5-FB1AA34EFD9D}"/>
                </a:ext>
              </a:extLst>
            </p:cNvPr>
            <p:cNvSpPr/>
            <p:nvPr/>
          </p:nvSpPr>
          <p:spPr>
            <a:xfrm>
              <a:off x="611449"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5" name="Freeform: Shape 628">
              <a:extLst>
                <a:ext uri="{FF2B5EF4-FFF2-40B4-BE49-F238E27FC236}">
                  <a16:creationId xmlns:a16="http://schemas.microsoft.com/office/drawing/2014/main" id="{3647B48A-1BCF-534B-B69D-3C3EE1F5CE92}"/>
                </a:ext>
              </a:extLst>
            </p:cNvPr>
            <p:cNvSpPr/>
            <p:nvPr/>
          </p:nvSpPr>
          <p:spPr>
            <a:xfrm>
              <a:off x="611449"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6" name="Freeform: Shape 629">
              <a:extLst>
                <a:ext uri="{FF2B5EF4-FFF2-40B4-BE49-F238E27FC236}">
                  <a16:creationId xmlns:a16="http://schemas.microsoft.com/office/drawing/2014/main" id="{C90755F8-E099-4E41-9E2A-42A4735959C2}"/>
                </a:ext>
              </a:extLst>
            </p:cNvPr>
            <p:cNvSpPr/>
            <p:nvPr/>
          </p:nvSpPr>
          <p:spPr>
            <a:xfrm>
              <a:off x="611449"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7" name="Freeform: Shape 630">
              <a:extLst>
                <a:ext uri="{FF2B5EF4-FFF2-40B4-BE49-F238E27FC236}">
                  <a16:creationId xmlns:a16="http://schemas.microsoft.com/office/drawing/2014/main" id="{B17B3DF5-547D-9C4E-A6F2-FA5F00A3CEF3}"/>
                </a:ext>
              </a:extLst>
            </p:cNvPr>
            <p:cNvSpPr/>
            <p:nvPr/>
          </p:nvSpPr>
          <p:spPr>
            <a:xfrm>
              <a:off x="611449"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8" name="Freeform: Shape 631">
              <a:extLst>
                <a:ext uri="{FF2B5EF4-FFF2-40B4-BE49-F238E27FC236}">
                  <a16:creationId xmlns:a16="http://schemas.microsoft.com/office/drawing/2014/main" id="{3C4DCBB1-0383-E94A-85CC-AB8050C005E5}"/>
                </a:ext>
              </a:extLst>
            </p:cNvPr>
            <p:cNvSpPr/>
            <p:nvPr/>
          </p:nvSpPr>
          <p:spPr>
            <a:xfrm>
              <a:off x="611449"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29" name="Freeform: Shape 632">
              <a:extLst>
                <a:ext uri="{FF2B5EF4-FFF2-40B4-BE49-F238E27FC236}">
                  <a16:creationId xmlns:a16="http://schemas.microsoft.com/office/drawing/2014/main" id="{B3645345-E051-AB47-84C6-1132A4F6AF6A}"/>
                </a:ext>
              </a:extLst>
            </p:cNvPr>
            <p:cNvSpPr/>
            <p:nvPr/>
          </p:nvSpPr>
          <p:spPr>
            <a:xfrm>
              <a:off x="339608" y="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0" name="Freeform: Shape 633">
              <a:extLst>
                <a:ext uri="{FF2B5EF4-FFF2-40B4-BE49-F238E27FC236}">
                  <a16:creationId xmlns:a16="http://schemas.microsoft.com/office/drawing/2014/main" id="{A2095E42-5808-C742-ABE0-0FCE1A2C850C}"/>
                </a:ext>
              </a:extLst>
            </p:cNvPr>
            <p:cNvSpPr/>
            <p:nvPr/>
          </p:nvSpPr>
          <p:spPr>
            <a:xfrm>
              <a:off x="339608" y="2689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1" name="Freeform: Shape 634">
              <a:extLst>
                <a:ext uri="{FF2B5EF4-FFF2-40B4-BE49-F238E27FC236}">
                  <a16:creationId xmlns:a16="http://schemas.microsoft.com/office/drawing/2014/main" id="{8EFB2C9D-D0B1-F64F-9E22-AF2D07E66427}"/>
                </a:ext>
              </a:extLst>
            </p:cNvPr>
            <p:cNvSpPr/>
            <p:nvPr/>
          </p:nvSpPr>
          <p:spPr>
            <a:xfrm>
              <a:off x="339608" y="53721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2" name="Freeform: Shape 635">
              <a:extLst>
                <a:ext uri="{FF2B5EF4-FFF2-40B4-BE49-F238E27FC236}">
                  <a16:creationId xmlns:a16="http://schemas.microsoft.com/office/drawing/2014/main" id="{04BE1A5E-DE42-6C45-925F-89D3D679E446}"/>
                </a:ext>
              </a:extLst>
            </p:cNvPr>
            <p:cNvSpPr/>
            <p:nvPr/>
          </p:nvSpPr>
          <p:spPr>
            <a:xfrm>
              <a:off x="339608" y="80615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3" name="Freeform: Shape 636">
              <a:extLst>
                <a:ext uri="{FF2B5EF4-FFF2-40B4-BE49-F238E27FC236}">
                  <a16:creationId xmlns:a16="http://schemas.microsoft.com/office/drawing/2014/main" id="{E0288557-590E-CE4A-9811-7D184C01C4EC}"/>
                </a:ext>
              </a:extLst>
            </p:cNvPr>
            <p:cNvSpPr/>
            <p:nvPr/>
          </p:nvSpPr>
          <p:spPr>
            <a:xfrm>
              <a:off x="339608" y="107509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4" name="Freeform: Shape 637">
              <a:extLst>
                <a:ext uri="{FF2B5EF4-FFF2-40B4-BE49-F238E27FC236}">
                  <a16:creationId xmlns:a16="http://schemas.microsoft.com/office/drawing/2014/main" id="{94787237-60FF-9940-8D15-C0D522665110}"/>
                </a:ext>
              </a:extLst>
            </p:cNvPr>
            <p:cNvSpPr/>
            <p:nvPr/>
          </p:nvSpPr>
          <p:spPr>
            <a:xfrm>
              <a:off x="339608" y="1344033"/>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5" name="Freeform: Shape 638">
              <a:extLst>
                <a:ext uri="{FF2B5EF4-FFF2-40B4-BE49-F238E27FC236}">
                  <a16:creationId xmlns:a16="http://schemas.microsoft.com/office/drawing/2014/main" id="{6872920A-8A6E-0F41-A65F-664C3B2A22BC}"/>
                </a:ext>
              </a:extLst>
            </p:cNvPr>
            <p:cNvSpPr/>
            <p:nvPr/>
          </p:nvSpPr>
          <p:spPr>
            <a:xfrm>
              <a:off x="339608" y="161297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79"/>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6" name="Freeform: Shape 639">
              <a:extLst>
                <a:ext uri="{FF2B5EF4-FFF2-40B4-BE49-F238E27FC236}">
                  <a16:creationId xmlns:a16="http://schemas.microsoft.com/office/drawing/2014/main" id="{B5A8FEDB-DD06-4545-8AAB-A05C2649EF7A}"/>
                </a:ext>
              </a:extLst>
            </p:cNvPr>
            <p:cNvSpPr/>
            <p:nvPr/>
          </p:nvSpPr>
          <p:spPr>
            <a:xfrm>
              <a:off x="339608" y="188191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7" name="Freeform: Shape 640">
              <a:extLst>
                <a:ext uri="{FF2B5EF4-FFF2-40B4-BE49-F238E27FC236}">
                  <a16:creationId xmlns:a16="http://schemas.microsoft.com/office/drawing/2014/main" id="{0A703A7A-60BF-6249-91ED-A4256D05DB75}"/>
                </a:ext>
              </a:extLst>
            </p:cNvPr>
            <p:cNvSpPr/>
            <p:nvPr/>
          </p:nvSpPr>
          <p:spPr>
            <a:xfrm>
              <a:off x="339608" y="215085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8" name="Freeform: Shape 641">
              <a:extLst>
                <a:ext uri="{FF2B5EF4-FFF2-40B4-BE49-F238E27FC236}">
                  <a16:creationId xmlns:a16="http://schemas.microsoft.com/office/drawing/2014/main" id="{67B83B7A-6AA3-9344-965C-E501DF7C47F1}"/>
                </a:ext>
              </a:extLst>
            </p:cNvPr>
            <p:cNvSpPr/>
            <p:nvPr/>
          </p:nvSpPr>
          <p:spPr>
            <a:xfrm>
              <a:off x="339608" y="241912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39" name="Freeform: Shape 642">
              <a:extLst>
                <a:ext uri="{FF2B5EF4-FFF2-40B4-BE49-F238E27FC236}">
                  <a16:creationId xmlns:a16="http://schemas.microsoft.com/office/drawing/2014/main" id="{9BBB5CCF-BC2B-2D41-8918-60530023C1FA}"/>
                </a:ext>
              </a:extLst>
            </p:cNvPr>
            <p:cNvSpPr/>
            <p:nvPr/>
          </p:nvSpPr>
          <p:spPr>
            <a:xfrm>
              <a:off x="339608" y="2688067"/>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0" name="Freeform: Shape 643">
              <a:extLst>
                <a:ext uri="{FF2B5EF4-FFF2-40B4-BE49-F238E27FC236}">
                  <a16:creationId xmlns:a16="http://schemas.microsoft.com/office/drawing/2014/main" id="{C445F68B-D1D4-854F-B35F-21078634F10F}"/>
                </a:ext>
              </a:extLst>
            </p:cNvPr>
            <p:cNvSpPr/>
            <p:nvPr/>
          </p:nvSpPr>
          <p:spPr>
            <a:xfrm>
              <a:off x="339608" y="2957008"/>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1" name="Freeform: Shape 644">
              <a:extLst>
                <a:ext uri="{FF2B5EF4-FFF2-40B4-BE49-F238E27FC236}">
                  <a16:creationId xmlns:a16="http://schemas.microsoft.com/office/drawing/2014/main" id="{AF5F9FC7-4726-5248-8571-D9071E9E60AB}"/>
                </a:ext>
              </a:extLst>
            </p:cNvPr>
            <p:cNvSpPr/>
            <p:nvPr/>
          </p:nvSpPr>
          <p:spPr>
            <a:xfrm>
              <a:off x="339608" y="3225949"/>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80"/>
                    <a:pt x="28201" y="36307"/>
                    <a:pt x="18168" y="36307"/>
                  </a:cubicBezTo>
                  <a:cubicBezTo>
                    <a:pt x="8134" y="36307"/>
                    <a:pt x="0" y="28180"/>
                    <a:pt x="0" y="18154"/>
                  </a:cubicBezTo>
                  <a:cubicBezTo>
                    <a:pt x="0" y="8128"/>
                    <a:pt x="8134" y="0"/>
                    <a:pt x="18168" y="0"/>
                  </a:cubicBezTo>
                  <a:cubicBezTo>
                    <a:pt x="28201" y="0"/>
                    <a:pt x="36335" y="8128"/>
                    <a:pt x="36335" y="18154"/>
                  </a:cubicBezTo>
                  <a:close/>
                </a:path>
              </a:pathLst>
            </a:custGeom>
            <a:grpFill/>
            <a:ln w="6724" cap="flat">
              <a:noFill/>
              <a:prstDash val="solid"/>
              <a:miter/>
            </a:ln>
          </p:spPr>
          <p:txBody>
            <a:bodyPr rtlCol="0" anchor="ctr"/>
            <a:lstStyle/>
            <a:p>
              <a:endParaRPr lang="pt-BR"/>
            </a:p>
          </p:txBody>
        </p:sp>
        <p:sp>
          <p:nvSpPr>
            <p:cNvPr id="642" name="Freeform: Shape 645">
              <a:extLst>
                <a:ext uri="{FF2B5EF4-FFF2-40B4-BE49-F238E27FC236}">
                  <a16:creationId xmlns:a16="http://schemas.microsoft.com/office/drawing/2014/main" id="{901DE3E1-EB56-4344-BE2A-73B88CB598A0}"/>
                </a:ext>
              </a:extLst>
            </p:cNvPr>
            <p:cNvSpPr/>
            <p:nvPr/>
          </p:nvSpPr>
          <p:spPr>
            <a:xfrm>
              <a:off x="339608" y="349489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3" name="Freeform: Shape 646">
              <a:extLst>
                <a:ext uri="{FF2B5EF4-FFF2-40B4-BE49-F238E27FC236}">
                  <a16:creationId xmlns:a16="http://schemas.microsoft.com/office/drawing/2014/main" id="{2BFF7C51-E64E-4240-81A0-C0BD35D88B54}"/>
                </a:ext>
              </a:extLst>
            </p:cNvPr>
            <p:cNvSpPr/>
            <p:nvPr/>
          </p:nvSpPr>
          <p:spPr>
            <a:xfrm>
              <a:off x="339608" y="376383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4" name="Freeform: Shape 647">
              <a:extLst>
                <a:ext uri="{FF2B5EF4-FFF2-40B4-BE49-F238E27FC236}">
                  <a16:creationId xmlns:a16="http://schemas.microsoft.com/office/drawing/2014/main" id="{7270BDDA-9993-7141-8564-B28747B5222D}"/>
                </a:ext>
              </a:extLst>
            </p:cNvPr>
            <p:cNvSpPr/>
            <p:nvPr/>
          </p:nvSpPr>
          <p:spPr>
            <a:xfrm>
              <a:off x="339608" y="4032100"/>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5" name="Freeform: Shape 648">
              <a:extLst>
                <a:ext uri="{FF2B5EF4-FFF2-40B4-BE49-F238E27FC236}">
                  <a16:creationId xmlns:a16="http://schemas.microsoft.com/office/drawing/2014/main" id="{F732422D-E410-B54D-B07A-F1D4E56D660E}"/>
                </a:ext>
              </a:extLst>
            </p:cNvPr>
            <p:cNvSpPr/>
            <p:nvPr/>
          </p:nvSpPr>
          <p:spPr>
            <a:xfrm>
              <a:off x="339608" y="4301041"/>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6" name="Freeform: Shape 649">
              <a:extLst>
                <a:ext uri="{FF2B5EF4-FFF2-40B4-BE49-F238E27FC236}">
                  <a16:creationId xmlns:a16="http://schemas.microsoft.com/office/drawing/2014/main" id="{028F28A3-8660-8147-ABC0-673CE8E60138}"/>
                </a:ext>
              </a:extLst>
            </p:cNvPr>
            <p:cNvSpPr/>
            <p:nvPr/>
          </p:nvSpPr>
          <p:spPr>
            <a:xfrm>
              <a:off x="339608" y="4569982"/>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7" name="Freeform: Shape 650">
              <a:extLst>
                <a:ext uri="{FF2B5EF4-FFF2-40B4-BE49-F238E27FC236}">
                  <a16:creationId xmlns:a16="http://schemas.microsoft.com/office/drawing/2014/main" id="{4911847B-9A7A-A249-AA4C-00F2D07EF220}"/>
                </a:ext>
              </a:extLst>
            </p:cNvPr>
            <p:cNvSpPr/>
            <p:nvPr/>
          </p:nvSpPr>
          <p:spPr>
            <a:xfrm>
              <a:off x="339608" y="4838924"/>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sp>
          <p:nvSpPr>
            <p:cNvPr id="648" name="Freeform: Shape 651">
              <a:extLst>
                <a:ext uri="{FF2B5EF4-FFF2-40B4-BE49-F238E27FC236}">
                  <a16:creationId xmlns:a16="http://schemas.microsoft.com/office/drawing/2014/main" id="{D5653B9B-AC38-4B4E-8A09-C0D1944923E5}"/>
                </a:ext>
              </a:extLst>
            </p:cNvPr>
            <p:cNvSpPr/>
            <p:nvPr/>
          </p:nvSpPr>
          <p:spPr>
            <a:xfrm>
              <a:off x="339608" y="5107865"/>
              <a:ext cx="36335" cy="36307"/>
            </a:xfrm>
            <a:custGeom>
              <a:avLst/>
              <a:gdLst>
                <a:gd name="connsiteX0" fmla="*/ 36335 w 36335"/>
                <a:gd name="connsiteY0" fmla="*/ 18154 h 36307"/>
                <a:gd name="connsiteX1" fmla="*/ 18168 w 36335"/>
                <a:gd name="connsiteY1" fmla="*/ 36307 h 36307"/>
                <a:gd name="connsiteX2" fmla="*/ 0 w 36335"/>
                <a:gd name="connsiteY2" fmla="*/ 18154 h 36307"/>
                <a:gd name="connsiteX3" fmla="*/ 18168 w 36335"/>
                <a:gd name="connsiteY3" fmla="*/ 0 h 36307"/>
                <a:gd name="connsiteX4" fmla="*/ 36335 w 3633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5" h="36307">
                  <a:moveTo>
                    <a:pt x="36335" y="18154"/>
                  </a:moveTo>
                  <a:cubicBezTo>
                    <a:pt x="36335" y="28179"/>
                    <a:pt x="28201" y="36307"/>
                    <a:pt x="18168" y="36307"/>
                  </a:cubicBezTo>
                  <a:cubicBezTo>
                    <a:pt x="8134" y="36307"/>
                    <a:pt x="0" y="28180"/>
                    <a:pt x="0" y="18154"/>
                  </a:cubicBezTo>
                  <a:cubicBezTo>
                    <a:pt x="0" y="8128"/>
                    <a:pt x="8134" y="0"/>
                    <a:pt x="18168" y="0"/>
                  </a:cubicBezTo>
                  <a:cubicBezTo>
                    <a:pt x="28201" y="0"/>
                    <a:pt x="36335" y="8127"/>
                    <a:pt x="36335" y="18154"/>
                  </a:cubicBezTo>
                  <a:close/>
                </a:path>
              </a:pathLst>
            </a:custGeom>
            <a:grpFill/>
            <a:ln w="6724" cap="flat">
              <a:noFill/>
              <a:prstDash val="solid"/>
              <a:miter/>
            </a:ln>
          </p:spPr>
          <p:txBody>
            <a:bodyPr rtlCol="0" anchor="ctr"/>
            <a:lstStyle/>
            <a:p>
              <a:endParaRPr lang="pt-BR"/>
            </a:p>
          </p:txBody>
        </p:sp>
      </p:grpSp>
      <p:sp>
        <p:nvSpPr>
          <p:cNvPr id="2" name="Title 1"/>
          <p:cNvSpPr>
            <a:spLocks noGrp="1"/>
          </p:cNvSpPr>
          <p:nvPr>
            <p:ph type="ctrTitle"/>
          </p:nvPr>
        </p:nvSpPr>
        <p:spPr>
          <a:xfrm>
            <a:off x="2362200" y="1546621"/>
            <a:ext cx="5715000" cy="1659730"/>
          </a:xfrm>
          <a:prstGeom prst="rect">
            <a:avLst/>
          </a:prstGeom>
        </p:spPr>
        <p:txBody>
          <a:bodyPr/>
          <a:lstStyle>
            <a:lvl1pPr>
              <a:defRPr sz="5400"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438400" y="4588965"/>
            <a:ext cx="5638799" cy="268786"/>
          </a:xfrm>
          <a:prstGeom prst="rect">
            <a:avLst/>
          </a:prstGeom>
        </p:spPr>
        <p:txBody>
          <a:bodyPr/>
          <a:lstStyle>
            <a:lvl1pPr marL="0" indent="0" algn="l">
              <a:buNone/>
              <a:defRPr sz="1100" b="1" spc="600">
                <a:solidFill>
                  <a:schemeClr val="bg1"/>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eft">
    <p:bg>
      <p:bgPr>
        <a:solidFill>
          <a:schemeClr val="bg1"/>
        </a:solidFill>
        <a:effectLst/>
      </p:bgPr>
    </p:bg>
    <p:spTree>
      <p:nvGrpSpPr>
        <p:cNvPr id="1" name=""/>
        <p:cNvGrpSpPr/>
        <p:nvPr/>
      </p:nvGrpSpPr>
      <p:grpSpPr>
        <a:xfrm>
          <a:off x="0" y="0"/>
          <a:ext cx="0" cy="0"/>
          <a:chOff x="0" y="0"/>
          <a:chExt cx="0" cy="0"/>
        </a:xfrm>
      </p:grpSpPr>
      <p:grpSp>
        <p:nvGrpSpPr>
          <p:cNvPr id="9" name="Graphic 30">
            <a:extLst>
              <a:ext uri="{FF2B5EF4-FFF2-40B4-BE49-F238E27FC236}">
                <a16:creationId xmlns:a16="http://schemas.microsoft.com/office/drawing/2014/main" id="{CA7A8F6B-8FE4-A748-9D3A-F5C813B07024}"/>
              </a:ext>
            </a:extLst>
          </p:cNvPr>
          <p:cNvGrpSpPr/>
          <p:nvPr userDrawn="1"/>
        </p:nvGrpSpPr>
        <p:grpSpPr>
          <a:xfrm>
            <a:off x="33867" y="23283"/>
            <a:ext cx="9014365" cy="5144172"/>
            <a:chOff x="65827" y="0"/>
            <a:chExt cx="9014365" cy="5144172"/>
          </a:xfrm>
          <a:solidFill>
            <a:srgbClr val="9A1AFF">
              <a:alpha val="10000"/>
            </a:srgbClr>
          </a:solidFill>
        </p:grpSpPr>
        <p:sp>
          <p:nvSpPr>
            <p:cNvPr id="11" name="Freeform: Shape 4">
              <a:extLst>
                <a:ext uri="{FF2B5EF4-FFF2-40B4-BE49-F238E27FC236}">
                  <a16:creationId xmlns:a16="http://schemas.microsoft.com/office/drawing/2014/main" id="{34525A1A-D7AC-C44B-B9AD-F52EB75EB816}"/>
                </a:ext>
              </a:extLst>
            </p:cNvPr>
            <p:cNvSpPr/>
            <p:nvPr/>
          </p:nvSpPr>
          <p:spPr>
            <a:xfrm>
              <a:off x="8500009"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2" name="Freeform: Shape 5">
              <a:extLst>
                <a:ext uri="{FF2B5EF4-FFF2-40B4-BE49-F238E27FC236}">
                  <a16:creationId xmlns:a16="http://schemas.microsoft.com/office/drawing/2014/main" id="{14AC1170-2EE0-5F40-B2B1-55CFA8CE5722}"/>
                </a:ext>
              </a:extLst>
            </p:cNvPr>
            <p:cNvSpPr/>
            <p:nvPr/>
          </p:nvSpPr>
          <p:spPr>
            <a:xfrm>
              <a:off x="8500009"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 name="Freeform: Shape 7">
              <a:extLst>
                <a:ext uri="{FF2B5EF4-FFF2-40B4-BE49-F238E27FC236}">
                  <a16:creationId xmlns:a16="http://schemas.microsoft.com/office/drawing/2014/main" id="{C2896BD1-91B8-1E4B-B9FF-8B409042D1FB}"/>
                </a:ext>
              </a:extLst>
            </p:cNvPr>
            <p:cNvSpPr/>
            <p:nvPr/>
          </p:nvSpPr>
          <p:spPr>
            <a:xfrm>
              <a:off x="8500009"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 name="Freeform: Shape 8">
              <a:extLst>
                <a:ext uri="{FF2B5EF4-FFF2-40B4-BE49-F238E27FC236}">
                  <a16:creationId xmlns:a16="http://schemas.microsoft.com/office/drawing/2014/main" id="{AE0C96D0-E22E-784E-A04A-81F8C593642A}"/>
                </a:ext>
              </a:extLst>
            </p:cNvPr>
            <p:cNvSpPr/>
            <p:nvPr/>
          </p:nvSpPr>
          <p:spPr>
            <a:xfrm>
              <a:off x="8500009"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 name="Freeform: Shape 10">
              <a:extLst>
                <a:ext uri="{FF2B5EF4-FFF2-40B4-BE49-F238E27FC236}">
                  <a16:creationId xmlns:a16="http://schemas.microsoft.com/office/drawing/2014/main" id="{7EFD4867-CDD9-C54A-97B3-ED52BDBCD679}"/>
                </a:ext>
              </a:extLst>
            </p:cNvPr>
            <p:cNvSpPr/>
            <p:nvPr/>
          </p:nvSpPr>
          <p:spPr>
            <a:xfrm>
              <a:off x="8500009"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 name="Freeform: Shape 11">
              <a:extLst>
                <a:ext uri="{FF2B5EF4-FFF2-40B4-BE49-F238E27FC236}">
                  <a16:creationId xmlns:a16="http://schemas.microsoft.com/office/drawing/2014/main" id="{6F3A4F84-BDAC-3B4A-BE93-771CC4368759}"/>
                </a:ext>
              </a:extLst>
            </p:cNvPr>
            <p:cNvSpPr/>
            <p:nvPr/>
          </p:nvSpPr>
          <p:spPr>
            <a:xfrm>
              <a:off x="8500009"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7" name="Freeform: Shape 13">
              <a:extLst>
                <a:ext uri="{FF2B5EF4-FFF2-40B4-BE49-F238E27FC236}">
                  <a16:creationId xmlns:a16="http://schemas.microsoft.com/office/drawing/2014/main" id="{43B01B65-C1A8-DC4B-AA40-99B9EAC74B02}"/>
                </a:ext>
              </a:extLst>
            </p:cNvPr>
            <p:cNvSpPr/>
            <p:nvPr/>
          </p:nvSpPr>
          <p:spPr>
            <a:xfrm>
              <a:off x="8500009"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8" name="Freeform: Shape 21">
              <a:extLst>
                <a:ext uri="{FF2B5EF4-FFF2-40B4-BE49-F238E27FC236}">
                  <a16:creationId xmlns:a16="http://schemas.microsoft.com/office/drawing/2014/main" id="{330241FA-BAC5-4F47-8F31-0F77318C98BC}"/>
                </a:ext>
              </a:extLst>
            </p:cNvPr>
            <p:cNvSpPr/>
            <p:nvPr/>
          </p:nvSpPr>
          <p:spPr>
            <a:xfrm>
              <a:off x="8500009"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9" name="Freeform: Shape 23">
              <a:extLst>
                <a:ext uri="{FF2B5EF4-FFF2-40B4-BE49-F238E27FC236}">
                  <a16:creationId xmlns:a16="http://schemas.microsoft.com/office/drawing/2014/main" id="{16FBB144-EC45-B047-BDFC-2E77BAD10C01}"/>
                </a:ext>
              </a:extLst>
            </p:cNvPr>
            <p:cNvSpPr/>
            <p:nvPr/>
          </p:nvSpPr>
          <p:spPr>
            <a:xfrm>
              <a:off x="8500009"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0" name="Freeform: Shape 29">
              <a:extLst>
                <a:ext uri="{FF2B5EF4-FFF2-40B4-BE49-F238E27FC236}">
                  <a16:creationId xmlns:a16="http://schemas.microsoft.com/office/drawing/2014/main" id="{8F9E091A-3596-8844-A830-D450FAAC7652}"/>
                </a:ext>
              </a:extLst>
            </p:cNvPr>
            <p:cNvSpPr/>
            <p:nvPr/>
          </p:nvSpPr>
          <p:spPr>
            <a:xfrm>
              <a:off x="8500009"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1" name="Freeform: Shape 31">
              <a:extLst>
                <a:ext uri="{FF2B5EF4-FFF2-40B4-BE49-F238E27FC236}">
                  <a16:creationId xmlns:a16="http://schemas.microsoft.com/office/drawing/2014/main" id="{191F259D-EF61-7140-A065-7F2677FC8FCD}"/>
                </a:ext>
              </a:extLst>
            </p:cNvPr>
            <p:cNvSpPr/>
            <p:nvPr/>
          </p:nvSpPr>
          <p:spPr>
            <a:xfrm>
              <a:off x="8500009"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2" name="Freeform: Shape 32">
              <a:extLst>
                <a:ext uri="{FF2B5EF4-FFF2-40B4-BE49-F238E27FC236}">
                  <a16:creationId xmlns:a16="http://schemas.microsoft.com/office/drawing/2014/main" id="{A8FFB85F-9231-4D43-9542-251FC60693F6}"/>
                </a:ext>
              </a:extLst>
            </p:cNvPr>
            <p:cNvSpPr/>
            <p:nvPr/>
          </p:nvSpPr>
          <p:spPr>
            <a:xfrm>
              <a:off x="8500009"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3" name="Freeform: Shape 33">
              <a:extLst>
                <a:ext uri="{FF2B5EF4-FFF2-40B4-BE49-F238E27FC236}">
                  <a16:creationId xmlns:a16="http://schemas.microsoft.com/office/drawing/2014/main" id="{3EFF0761-E015-B645-A89B-82D069CE0A82}"/>
                </a:ext>
              </a:extLst>
            </p:cNvPr>
            <p:cNvSpPr/>
            <p:nvPr/>
          </p:nvSpPr>
          <p:spPr>
            <a:xfrm>
              <a:off x="8500009"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4" name="Freeform: Shape 34">
              <a:extLst>
                <a:ext uri="{FF2B5EF4-FFF2-40B4-BE49-F238E27FC236}">
                  <a16:creationId xmlns:a16="http://schemas.microsoft.com/office/drawing/2014/main" id="{357C20F8-8808-8647-B028-9E70D47F39CC}"/>
                </a:ext>
              </a:extLst>
            </p:cNvPr>
            <p:cNvSpPr/>
            <p:nvPr/>
          </p:nvSpPr>
          <p:spPr>
            <a:xfrm>
              <a:off x="8500009"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5" name="Freeform: Shape 35">
              <a:extLst>
                <a:ext uri="{FF2B5EF4-FFF2-40B4-BE49-F238E27FC236}">
                  <a16:creationId xmlns:a16="http://schemas.microsoft.com/office/drawing/2014/main" id="{9A8DA61F-6EEC-B143-8020-DFCF23E29623}"/>
                </a:ext>
              </a:extLst>
            </p:cNvPr>
            <p:cNvSpPr/>
            <p:nvPr/>
          </p:nvSpPr>
          <p:spPr>
            <a:xfrm>
              <a:off x="8500009"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6" name="Freeform: Shape 36">
              <a:extLst>
                <a:ext uri="{FF2B5EF4-FFF2-40B4-BE49-F238E27FC236}">
                  <a16:creationId xmlns:a16="http://schemas.microsoft.com/office/drawing/2014/main" id="{00D3E385-0E17-5B42-92E8-EE3E14738B3C}"/>
                </a:ext>
              </a:extLst>
            </p:cNvPr>
            <p:cNvSpPr/>
            <p:nvPr/>
          </p:nvSpPr>
          <p:spPr>
            <a:xfrm>
              <a:off x="8500009"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7" name="Freeform: Shape 37">
              <a:extLst>
                <a:ext uri="{FF2B5EF4-FFF2-40B4-BE49-F238E27FC236}">
                  <a16:creationId xmlns:a16="http://schemas.microsoft.com/office/drawing/2014/main" id="{27FADF8A-9723-684F-A5A3-4906B10F7A29}"/>
                </a:ext>
              </a:extLst>
            </p:cNvPr>
            <p:cNvSpPr/>
            <p:nvPr/>
          </p:nvSpPr>
          <p:spPr>
            <a:xfrm>
              <a:off x="8500009"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8" name="Freeform: Shape 38">
              <a:extLst>
                <a:ext uri="{FF2B5EF4-FFF2-40B4-BE49-F238E27FC236}">
                  <a16:creationId xmlns:a16="http://schemas.microsoft.com/office/drawing/2014/main" id="{76A99610-3450-7B44-8276-484A9092A556}"/>
                </a:ext>
              </a:extLst>
            </p:cNvPr>
            <p:cNvSpPr/>
            <p:nvPr/>
          </p:nvSpPr>
          <p:spPr>
            <a:xfrm>
              <a:off x="8500009"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9" name="Freeform: Shape 39">
              <a:extLst>
                <a:ext uri="{FF2B5EF4-FFF2-40B4-BE49-F238E27FC236}">
                  <a16:creationId xmlns:a16="http://schemas.microsoft.com/office/drawing/2014/main" id="{E13A11A9-50AC-9E47-B6C8-FCAC820C53FC}"/>
                </a:ext>
              </a:extLst>
            </p:cNvPr>
            <p:cNvSpPr/>
            <p:nvPr/>
          </p:nvSpPr>
          <p:spPr>
            <a:xfrm>
              <a:off x="8500009"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30" name="Freeform: Shape 40">
              <a:extLst>
                <a:ext uri="{FF2B5EF4-FFF2-40B4-BE49-F238E27FC236}">
                  <a16:creationId xmlns:a16="http://schemas.microsoft.com/office/drawing/2014/main" id="{FA72B5B9-5444-A44C-9C2C-B6FD38FD4D18}"/>
                </a:ext>
              </a:extLst>
            </p:cNvPr>
            <p:cNvSpPr/>
            <p:nvPr/>
          </p:nvSpPr>
          <p:spPr>
            <a:xfrm>
              <a:off x="8500009"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31" name="Freeform: Shape 41">
              <a:extLst>
                <a:ext uri="{FF2B5EF4-FFF2-40B4-BE49-F238E27FC236}">
                  <a16:creationId xmlns:a16="http://schemas.microsoft.com/office/drawing/2014/main" id="{20525619-0DCB-5144-A128-F14D892E3686}"/>
                </a:ext>
              </a:extLst>
            </p:cNvPr>
            <p:cNvSpPr/>
            <p:nvPr/>
          </p:nvSpPr>
          <p:spPr>
            <a:xfrm>
              <a:off x="8227418"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2" name="Freeform: Shape 42">
              <a:extLst>
                <a:ext uri="{FF2B5EF4-FFF2-40B4-BE49-F238E27FC236}">
                  <a16:creationId xmlns:a16="http://schemas.microsoft.com/office/drawing/2014/main" id="{A4762746-0AB0-5142-AE38-A725D8952748}"/>
                </a:ext>
              </a:extLst>
            </p:cNvPr>
            <p:cNvSpPr/>
            <p:nvPr/>
          </p:nvSpPr>
          <p:spPr>
            <a:xfrm>
              <a:off x="8227418"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3" name="Freeform: Shape 43">
              <a:extLst>
                <a:ext uri="{FF2B5EF4-FFF2-40B4-BE49-F238E27FC236}">
                  <a16:creationId xmlns:a16="http://schemas.microsoft.com/office/drawing/2014/main" id="{E5C685BE-BC66-4C4F-9857-BAC1046926CF}"/>
                </a:ext>
              </a:extLst>
            </p:cNvPr>
            <p:cNvSpPr/>
            <p:nvPr/>
          </p:nvSpPr>
          <p:spPr>
            <a:xfrm>
              <a:off x="8227418"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4" name="Freeform: Shape 44">
              <a:extLst>
                <a:ext uri="{FF2B5EF4-FFF2-40B4-BE49-F238E27FC236}">
                  <a16:creationId xmlns:a16="http://schemas.microsoft.com/office/drawing/2014/main" id="{32961DD5-2735-EE49-A4A6-A7A9C473D667}"/>
                </a:ext>
              </a:extLst>
            </p:cNvPr>
            <p:cNvSpPr/>
            <p:nvPr/>
          </p:nvSpPr>
          <p:spPr>
            <a:xfrm>
              <a:off x="8227418"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5" name="Freeform: Shape 45">
              <a:extLst>
                <a:ext uri="{FF2B5EF4-FFF2-40B4-BE49-F238E27FC236}">
                  <a16:creationId xmlns:a16="http://schemas.microsoft.com/office/drawing/2014/main" id="{66AE6E82-4826-5C48-9AC0-5E19E5062CE9}"/>
                </a:ext>
              </a:extLst>
            </p:cNvPr>
            <p:cNvSpPr/>
            <p:nvPr/>
          </p:nvSpPr>
          <p:spPr>
            <a:xfrm>
              <a:off x="8227418"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6" name="Freeform: Shape 46">
              <a:extLst>
                <a:ext uri="{FF2B5EF4-FFF2-40B4-BE49-F238E27FC236}">
                  <a16:creationId xmlns:a16="http://schemas.microsoft.com/office/drawing/2014/main" id="{09DDB0DB-64CF-8343-B99A-230E5A29C119}"/>
                </a:ext>
              </a:extLst>
            </p:cNvPr>
            <p:cNvSpPr/>
            <p:nvPr/>
          </p:nvSpPr>
          <p:spPr>
            <a:xfrm>
              <a:off x="8227418"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7" name="Freeform: Shape 47">
              <a:extLst>
                <a:ext uri="{FF2B5EF4-FFF2-40B4-BE49-F238E27FC236}">
                  <a16:creationId xmlns:a16="http://schemas.microsoft.com/office/drawing/2014/main" id="{740829BF-B0C7-8546-A1EF-07BA6419C808}"/>
                </a:ext>
              </a:extLst>
            </p:cNvPr>
            <p:cNvSpPr/>
            <p:nvPr/>
          </p:nvSpPr>
          <p:spPr>
            <a:xfrm>
              <a:off x="8227418"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8" name="Freeform: Shape 48">
              <a:extLst>
                <a:ext uri="{FF2B5EF4-FFF2-40B4-BE49-F238E27FC236}">
                  <a16:creationId xmlns:a16="http://schemas.microsoft.com/office/drawing/2014/main" id="{C6F65ACD-6997-F54E-AF76-E009693E7917}"/>
                </a:ext>
              </a:extLst>
            </p:cNvPr>
            <p:cNvSpPr/>
            <p:nvPr/>
          </p:nvSpPr>
          <p:spPr>
            <a:xfrm>
              <a:off x="8227418"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9" name="Freeform: Shape 49">
              <a:extLst>
                <a:ext uri="{FF2B5EF4-FFF2-40B4-BE49-F238E27FC236}">
                  <a16:creationId xmlns:a16="http://schemas.microsoft.com/office/drawing/2014/main" id="{28D0B2B0-5678-6A42-B1AB-377AA5A17357}"/>
                </a:ext>
              </a:extLst>
            </p:cNvPr>
            <p:cNvSpPr/>
            <p:nvPr/>
          </p:nvSpPr>
          <p:spPr>
            <a:xfrm>
              <a:off x="8227418"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0" name="Freeform: Shape 50">
              <a:extLst>
                <a:ext uri="{FF2B5EF4-FFF2-40B4-BE49-F238E27FC236}">
                  <a16:creationId xmlns:a16="http://schemas.microsoft.com/office/drawing/2014/main" id="{AB3352DC-E3E4-0343-B10F-A1E594A90A7E}"/>
                </a:ext>
              </a:extLst>
            </p:cNvPr>
            <p:cNvSpPr/>
            <p:nvPr/>
          </p:nvSpPr>
          <p:spPr>
            <a:xfrm>
              <a:off x="8227418"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1" name="Freeform: Shape 51">
              <a:extLst>
                <a:ext uri="{FF2B5EF4-FFF2-40B4-BE49-F238E27FC236}">
                  <a16:creationId xmlns:a16="http://schemas.microsoft.com/office/drawing/2014/main" id="{0C365039-58FF-0245-BC5E-713F1AFEFEC3}"/>
                </a:ext>
              </a:extLst>
            </p:cNvPr>
            <p:cNvSpPr/>
            <p:nvPr/>
          </p:nvSpPr>
          <p:spPr>
            <a:xfrm>
              <a:off x="8227418"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2" name="Freeform: Shape 52">
              <a:extLst>
                <a:ext uri="{FF2B5EF4-FFF2-40B4-BE49-F238E27FC236}">
                  <a16:creationId xmlns:a16="http://schemas.microsoft.com/office/drawing/2014/main" id="{E0159279-A820-8A4E-ABA6-67B1798FE9E5}"/>
                </a:ext>
              </a:extLst>
            </p:cNvPr>
            <p:cNvSpPr/>
            <p:nvPr/>
          </p:nvSpPr>
          <p:spPr>
            <a:xfrm>
              <a:off x="8227418"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3" name="Freeform: Shape 53">
              <a:extLst>
                <a:ext uri="{FF2B5EF4-FFF2-40B4-BE49-F238E27FC236}">
                  <a16:creationId xmlns:a16="http://schemas.microsoft.com/office/drawing/2014/main" id="{01A0A8FF-B511-BA4F-A386-FDF68782EEA4}"/>
                </a:ext>
              </a:extLst>
            </p:cNvPr>
            <p:cNvSpPr/>
            <p:nvPr/>
          </p:nvSpPr>
          <p:spPr>
            <a:xfrm>
              <a:off x="8227418"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4" name="Freeform: Shape 54">
              <a:extLst>
                <a:ext uri="{FF2B5EF4-FFF2-40B4-BE49-F238E27FC236}">
                  <a16:creationId xmlns:a16="http://schemas.microsoft.com/office/drawing/2014/main" id="{18547667-E0BB-384B-8A6B-195F488D584C}"/>
                </a:ext>
              </a:extLst>
            </p:cNvPr>
            <p:cNvSpPr/>
            <p:nvPr/>
          </p:nvSpPr>
          <p:spPr>
            <a:xfrm>
              <a:off x="8227418"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5" name="Freeform: Shape 55">
              <a:extLst>
                <a:ext uri="{FF2B5EF4-FFF2-40B4-BE49-F238E27FC236}">
                  <a16:creationId xmlns:a16="http://schemas.microsoft.com/office/drawing/2014/main" id="{22C2F2C2-722F-DD4F-9C25-EA77BDDBA6B7}"/>
                </a:ext>
              </a:extLst>
            </p:cNvPr>
            <p:cNvSpPr/>
            <p:nvPr/>
          </p:nvSpPr>
          <p:spPr>
            <a:xfrm>
              <a:off x="8227418"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6" name="Freeform: Shape 56">
              <a:extLst>
                <a:ext uri="{FF2B5EF4-FFF2-40B4-BE49-F238E27FC236}">
                  <a16:creationId xmlns:a16="http://schemas.microsoft.com/office/drawing/2014/main" id="{B6691C84-AD2F-5E4B-88CC-F0E2D7F2DC4B}"/>
                </a:ext>
              </a:extLst>
            </p:cNvPr>
            <p:cNvSpPr/>
            <p:nvPr/>
          </p:nvSpPr>
          <p:spPr>
            <a:xfrm>
              <a:off x="8227418"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7" name="Freeform: Shape 57">
              <a:extLst>
                <a:ext uri="{FF2B5EF4-FFF2-40B4-BE49-F238E27FC236}">
                  <a16:creationId xmlns:a16="http://schemas.microsoft.com/office/drawing/2014/main" id="{C26B524B-42C2-5F4B-A3E1-D25E65B3C56E}"/>
                </a:ext>
              </a:extLst>
            </p:cNvPr>
            <p:cNvSpPr/>
            <p:nvPr/>
          </p:nvSpPr>
          <p:spPr>
            <a:xfrm>
              <a:off x="8227418"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8" name="Freeform: Shape 58">
              <a:extLst>
                <a:ext uri="{FF2B5EF4-FFF2-40B4-BE49-F238E27FC236}">
                  <a16:creationId xmlns:a16="http://schemas.microsoft.com/office/drawing/2014/main" id="{F27A4DC0-85FD-AD4D-A8AF-F8A4BCC08424}"/>
                </a:ext>
              </a:extLst>
            </p:cNvPr>
            <p:cNvSpPr/>
            <p:nvPr/>
          </p:nvSpPr>
          <p:spPr>
            <a:xfrm>
              <a:off x="8227418"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9" name="Freeform: Shape 59">
              <a:extLst>
                <a:ext uri="{FF2B5EF4-FFF2-40B4-BE49-F238E27FC236}">
                  <a16:creationId xmlns:a16="http://schemas.microsoft.com/office/drawing/2014/main" id="{E497A215-D707-244E-A9D6-EAD6115B4EEE}"/>
                </a:ext>
              </a:extLst>
            </p:cNvPr>
            <p:cNvSpPr/>
            <p:nvPr/>
          </p:nvSpPr>
          <p:spPr>
            <a:xfrm>
              <a:off x="8227418"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50" name="Freeform: Shape 60">
              <a:extLst>
                <a:ext uri="{FF2B5EF4-FFF2-40B4-BE49-F238E27FC236}">
                  <a16:creationId xmlns:a16="http://schemas.microsoft.com/office/drawing/2014/main" id="{BDB68F82-524B-1F4A-A07B-12A2C76186B0}"/>
                </a:ext>
              </a:extLst>
            </p:cNvPr>
            <p:cNvSpPr/>
            <p:nvPr/>
          </p:nvSpPr>
          <p:spPr>
            <a:xfrm>
              <a:off x="8227418"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51" name="Freeform: Shape 61">
              <a:extLst>
                <a:ext uri="{FF2B5EF4-FFF2-40B4-BE49-F238E27FC236}">
                  <a16:creationId xmlns:a16="http://schemas.microsoft.com/office/drawing/2014/main" id="{D5757B44-4866-674A-8760-1537F330A810}"/>
                </a:ext>
              </a:extLst>
            </p:cNvPr>
            <p:cNvSpPr/>
            <p:nvPr/>
          </p:nvSpPr>
          <p:spPr>
            <a:xfrm>
              <a:off x="7955499"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2" name="Freeform: Shape 62">
              <a:extLst>
                <a:ext uri="{FF2B5EF4-FFF2-40B4-BE49-F238E27FC236}">
                  <a16:creationId xmlns:a16="http://schemas.microsoft.com/office/drawing/2014/main" id="{D4DE4C3E-41D1-8F45-A380-A8B9D1EC93FD}"/>
                </a:ext>
              </a:extLst>
            </p:cNvPr>
            <p:cNvSpPr/>
            <p:nvPr/>
          </p:nvSpPr>
          <p:spPr>
            <a:xfrm>
              <a:off x="7955499"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3" name="Freeform: Shape 63">
              <a:extLst>
                <a:ext uri="{FF2B5EF4-FFF2-40B4-BE49-F238E27FC236}">
                  <a16:creationId xmlns:a16="http://schemas.microsoft.com/office/drawing/2014/main" id="{A0F28A00-0C5D-C64C-9D32-67CAD476B357}"/>
                </a:ext>
              </a:extLst>
            </p:cNvPr>
            <p:cNvSpPr/>
            <p:nvPr/>
          </p:nvSpPr>
          <p:spPr>
            <a:xfrm>
              <a:off x="7955499"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4" name="Freeform: Shape 64">
              <a:extLst>
                <a:ext uri="{FF2B5EF4-FFF2-40B4-BE49-F238E27FC236}">
                  <a16:creationId xmlns:a16="http://schemas.microsoft.com/office/drawing/2014/main" id="{5A63A3F7-D420-AA4B-A1C1-C93AD91811DB}"/>
                </a:ext>
              </a:extLst>
            </p:cNvPr>
            <p:cNvSpPr/>
            <p:nvPr/>
          </p:nvSpPr>
          <p:spPr>
            <a:xfrm>
              <a:off x="7955499"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5" name="Freeform: Shape 65">
              <a:extLst>
                <a:ext uri="{FF2B5EF4-FFF2-40B4-BE49-F238E27FC236}">
                  <a16:creationId xmlns:a16="http://schemas.microsoft.com/office/drawing/2014/main" id="{3667EBBD-2824-E64F-A225-03505A315BC8}"/>
                </a:ext>
              </a:extLst>
            </p:cNvPr>
            <p:cNvSpPr/>
            <p:nvPr/>
          </p:nvSpPr>
          <p:spPr>
            <a:xfrm>
              <a:off x="7955499"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6" name="Freeform: Shape 66">
              <a:extLst>
                <a:ext uri="{FF2B5EF4-FFF2-40B4-BE49-F238E27FC236}">
                  <a16:creationId xmlns:a16="http://schemas.microsoft.com/office/drawing/2014/main" id="{B2290529-09E0-BE40-816F-805013559CB6}"/>
                </a:ext>
              </a:extLst>
            </p:cNvPr>
            <p:cNvSpPr/>
            <p:nvPr/>
          </p:nvSpPr>
          <p:spPr>
            <a:xfrm>
              <a:off x="7955499"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7" name="Freeform: Shape 67">
              <a:extLst>
                <a:ext uri="{FF2B5EF4-FFF2-40B4-BE49-F238E27FC236}">
                  <a16:creationId xmlns:a16="http://schemas.microsoft.com/office/drawing/2014/main" id="{BAB5F903-BB3B-6E44-9926-4F56DFFA53EC}"/>
                </a:ext>
              </a:extLst>
            </p:cNvPr>
            <p:cNvSpPr/>
            <p:nvPr/>
          </p:nvSpPr>
          <p:spPr>
            <a:xfrm>
              <a:off x="7955499"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8" name="Freeform: Shape 68">
              <a:extLst>
                <a:ext uri="{FF2B5EF4-FFF2-40B4-BE49-F238E27FC236}">
                  <a16:creationId xmlns:a16="http://schemas.microsoft.com/office/drawing/2014/main" id="{F40FE198-AE71-3F46-A0E8-8983CCEA4DD6}"/>
                </a:ext>
              </a:extLst>
            </p:cNvPr>
            <p:cNvSpPr/>
            <p:nvPr/>
          </p:nvSpPr>
          <p:spPr>
            <a:xfrm>
              <a:off x="7955499"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9" name="Freeform: Shape 69">
              <a:extLst>
                <a:ext uri="{FF2B5EF4-FFF2-40B4-BE49-F238E27FC236}">
                  <a16:creationId xmlns:a16="http://schemas.microsoft.com/office/drawing/2014/main" id="{918C9920-50E6-A94A-9E6F-913098291988}"/>
                </a:ext>
              </a:extLst>
            </p:cNvPr>
            <p:cNvSpPr/>
            <p:nvPr/>
          </p:nvSpPr>
          <p:spPr>
            <a:xfrm>
              <a:off x="7955499"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0" name="Freeform: Shape 70">
              <a:extLst>
                <a:ext uri="{FF2B5EF4-FFF2-40B4-BE49-F238E27FC236}">
                  <a16:creationId xmlns:a16="http://schemas.microsoft.com/office/drawing/2014/main" id="{1A191BD7-95B0-3842-89B6-7E6650CAD6B8}"/>
                </a:ext>
              </a:extLst>
            </p:cNvPr>
            <p:cNvSpPr/>
            <p:nvPr/>
          </p:nvSpPr>
          <p:spPr>
            <a:xfrm>
              <a:off x="7955499"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1" name="Freeform: Shape 71">
              <a:extLst>
                <a:ext uri="{FF2B5EF4-FFF2-40B4-BE49-F238E27FC236}">
                  <a16:creationId xmlns:a16="http://schemas.microsoft.com/office/drawing/2014/main" id="{912BB0EC-1AF4-1644-9929-10A87622CD8E}"/>
                </a:ext>
              </a:extLst>
            </p:cNvPr>
            <p:cNvSpPr/>
            <p:nvPr/>
          </p:nvSpPr>
          <p:spPr>
            <a:xfrm>
              <a:off x="7955499"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2" name="Freeform: Shape 72">
              <a:extLst>
                <a:ext uri="{FF2B5EF4-FFF2-40B4-BE49-F238E27FC236}">
                  <a16:creationId xmlns:a16="http://schemas.microsoft.com/office/drawing/2014/main" id="{B5D25062-A38B-B749-9068-01ED5C0D7164}"/>
                </a:ext>
              </a:extLst>
            </p:cNvPr>
            <p:cNvSpPr/>
            <p:nvPr/>
          </p:nvSpPr>
          <p:spPr>
            <a:xfrm>
              <a:off x="7955499"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3" name="Freeform: Shape 73">
              <a:extLst>
                <a:ext uri="{FF2B5EF4-FFF2-40B4-BE49-F238E27FC236}">
                  <a16:creationId xmlns:a16="http://schemas.microsoft.com/office/drawing/2014/main" id="{EECEFEB1-9E06-5A4B-AA39-98436B0E3329}"/>
                </a:ext>
              </a:extLst>
            </p:cNvPr>
            <p:cNvSpPr/>
            <p:nvPr/>
          </p:nvSpPr>
          <p:spPr>
            <a:xfrm>
              <a:off x="7955499"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4" name="Freeform: Shape 74">
              <a:extLst>
                <a:ext uri="{FF2B5EF4-FFF2-40B4-BE49-F238E27FC236}">
                  <a16:creationId xmlns:a16="http://schemas.microsoft.com/office/drawing/2014/main" id="{D886EAAA-65F1-1545-A0FC-EEEE8A7EEA67}"/>
                </a:ext>
              </a:extLst>
            </p:cNvPr>
            <p:cNvSpPr/>
            <p:nvPr/>
          </p:nvSpPr>
          <p:spPr>
            <a:xfrm>
              <a:off x="7955499"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5" name="Freeform: Shape 75">
              <a:extLst>
                <a:ext uri="{FF2B5EF4-FFF2-40B4-BE49-F238E27FC236}">
                  <a16:creationId xmlns:a16="http://schemas.microsoft.com/office/drawing/2014/main" id="{D6A0A0BC-5B69-1646-931E-0679452C3035}"/>
                </a:ext>
              </a:extLst>
            </p:cNvPr>
            <p:cNvSpPr/>
            <p:nvPr/>
          </p:nvSpPr>
          <p:spPr>
            <a:xfrm>
              <a:off x="7955499"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6" name="Freeform: Shape 76">
              <a:extLst>
                <a:ext uri="{FF2B5EF4-FFF2-40B4-BE49-F238E27FC236}">
                  <a16:creationId xmlns:a16="http://schemas.microsoft.com/office/drawing/2014/main" id="{0F049EF4-36B8-0F44-B9D5-8F183B34F6E1}"/>
                </a:ext>
              </a:extLst>
            </p:cNvPr>
            <p:cNvSpPr/>
            <p:nvPr/>
          </p:nvSpPr>
          <p:spPr>
            <a:xfrm>
              <a:off x="7955499"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7" name="Freeform: Shape 77">
              <a:extLst>
                <a:ext uri="{FF2B5EF4-FFF2-40B4-BE49-F238E27FC236}">
                  <a16:creationId xmlns:a16="http://schemas.microsoft.com/office/drawing/2014/main" id="{07233B08-4D3A-5841-B949-FB5463B35AF8}"/>
                </a:ext>
              </a:extLst>
            </p:cNvPr>
            <p:cNvSpPr/>
            <p:nvPr/>
          </p:nvSpPr>
          <p:spPr>
            <a:xfrm>
              <a:off x="7955499"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8" name="Freeform: Shape 78">
              <a:extLst>
                <a:ext uri="{FF2B5EF4-FFF2-40B4-BE49-F238E27FC236}">
                  <a16:creationId xmlns:a16="http://schemas.microsoft.com/office/drawing/2014/main" id="{FDF58D92-E86A-534B-8921-23D8739392C8}"/>
                </a:ext>
              </a:extLst>
            </p:cNvPr>
            <p:cNvSpPr/>
            <p:nvPr/>
          </p:nvSpPr>
          <p:spPr>
            <a:xfrm>
              <a:off x="7955499"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9" name="Freeform: Shape 79">
              <a:extLst>
                <a:ext uri="{FF2B5EF4-FFF2-40B4-BE49-F238E27FC236}">
                  <a16:creationId xmlns:a16="http://schemas.microsoft.com/office/drawing/2014/main" id="{75898138-520C-5F46-BCE9-CA4CA3903CCE}"/>
                </a:ext>
              </a:extLst>
            </p:cNvPr>
            <p:cNvSpPr/>
            <p:nvPr/>
          </p:nvSpPr>
          <p:spPr>
            <a:xfrm>
              <a:off x="7955499"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70" name="Freeform: Shape 80">
              <a:extLst>
                <a:ext uri="{FF2B5EF4-FFF2-40B4-BE49-F238E27FC236}">
                  <a16:creationId xmlns:a16="http://schemas.microsoft.com/office/drawing/2014/main" id="{B666DEE2-3B35-6C47-8C56-05BB4EF14F37}"/>
                </a:ext>
              </a:extLst>
            </p:cNvPr>
            <p:cNvSpPr/>
            <p:nvPr/>
          </p:nvSpPr>
          <p:spPr>
            <a:xfrm>
              <a:off x="7955499"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71" name="Freeform: Shape 81">
              <a:extLst>
                <a:ext uri="{FF2B5EF4-FFF2-40B4-BE49-F238E27FC236}">
                  <a16:creationId xmlns:a16="http://schemas.microsoft.com/office/drawing/2014/main" id="{BF4087B5-4BD6-8549-916F-4AAAB6E28C16}"/>
                </a:ext>
              </a:extLst>
            </p:cNvPr>
            <p:cNvSpPr/>
            <p:nvPr/>
          </p:nvSpPr>
          <p:spPr>
            <a:xfrm>
              <a:off x="9043846"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2" name="Freeform: Shape 82">
              <a:extLst>
                <a:ext uri="{FF2B5EF4-FFF2-40B4-BE49-F238E27FC236}">
                  <a16:creationId xmlns:a16="http://schemas.microsoft.com/office/drawing/2014/main" id="{28E4884E-C6EE-3945-9EFE-18B2217FBDB8}"/>
                </a:ext>
              </a:extLst>
            </p:cNvPr>
            <p:cNvSpPr/>
            <p:nvPr/>
          </p:nvSpPr>
          <p:spPr>
            <a:xfrm>
              <a:off x="9043846"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3" name="Freeform: Shape 83">
              <a:extLst>
                <a:ext uri="{FF2B5EF4-FFF2-40B4-BE49-F238E27FC236}">
                  <a16:creationId xmlns:a16="http://schemas.microsoft.com/office/drawing/2014/main" id="{A1EDAE88-61FA-0B45-8579-F4631770899E}"/>
                </a:ext>
              </a:extLst>
            </p:cNvPr>
            <p:cNvSpPr/>
            <p:nvPr/>
          </p:nvSpPr>
          <p:spPr>
            <a:xfrm>
              <a:off x="9043846"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4" name="Freeform: Shape 84">
              <a:extLst>
                <a:ext uri="{FF2B5EF4-FFF2-40B4-BE49-F238E27FC236}">
                  <a16:creationId xmlns:a16="http://schemas.microsoft.com/office/drawing/2014/main" id="{9C03D0D1-E1DA-C74B-8F6B-1DC6E89F2B9C}"/>
                </a:ext>
              </a:extLst>
            </p:cNvPr>
            <p:cNvSpPr/>
            <p:nvPr/>
          </p:nvSpPr>
          <p:spPr>
            <a:xfrm>
              <a:off x="9043846"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5" name="Freeform: Shape 85">
              <a:extLst>
                <a:ext uri="{FF2B5EF4-FFF2-40B4-BE49-F238E27FC236}">
                  <a16:creationId xmlns:a16="http://schemas.microsoft.com/office/drawing/2014/main" id="{F3ADCC70-45EF-3B4A-87BC-2E9C70097D4A}"/>
                </a:ext>
              </a:extLst>
            </p:cNvPr>
            <p:cNvSpPr/>
            <p:nvPr/>
          </p:nvSpPr>
          <p:spPr>
            <a:xfrm>
              <a:off x="9043846"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6" name="Freeform: Shape 86">
              <a:extLst>
                <a:ext uri="{FF2B5EF4-FFF2-40B4-BE49-F238E27FC236}">
                  <a16:creationId xmlns:a16="http://schemas.microsoft.com/office/drawing/2014/main" id="{E3A8AB97-D5DD-684A-8EB1-995412DF9E14}"/>
                </a:ext>
              </a:extLst>
            </p:cNvPr>
            <p:cNvSpPr/>
            <p:nvPr/>
          </p:nvSpPr>
          <p:spPr>
            <a:xfrm>
              <a:off x="9043846"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7" name="Freeform: Shape 87">
              <a:extLst>
                <a:ext uri="{FF2B5EF4-FFF2-40B4-BE49-F238E27FC236}">
                  <a16:creationId xmlns:a16="http://schemas.microsoft.com/office/drawing/2014/main" id="{F6A17C09-2286-E44D-8CFA-D9584BDA4A87}"/>
                </a:ext>
              </a:extLst>
            </p:cNvPr>
            <p:cNvSpPr/>
            <p:nvPr/>
          </p:nvSpPr>
          <p:spPr>
            <a:xfrm>
              <a:off x="9043846"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8" name="Freeform: Shape 88">
              <a:extLst>
                <a:ext uri="{FF2B5EF4-FFF2-40B4-BE49-F238E27FC236}">
                  <a16:creationId xmlns:a16="http://schemas.microsoft.com/office/drawing/2014/main" id="{67949D51-CF2B-6243-88E8-F7A38D935028}"/>
                </a:ext>
              </a:extLst>
            </p:cNvPr>
            <p:cNvSpPr/>
            <p:nvPr/>
          </p:nvSpPr>
          <p:spPr>
            <a:xfrm>
              <a:off x="9043846"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9" name="Freeform: Shape 89">
              <a:extLst>
                <a:ext uri="{FF2B5EF4-FFF2-40B4-BE49-F238E27FC236}">
                  <a16:creationId xmlns:a16="http://schemas.microsoft.com/office/drawing/2014/main" id="{100BAC3B-4DDE-D14B-B150-ED8E1A1418DE}"/>
                </a:ext>
              </a:extLst>
            </p:cNvPr>
            <p:cNvSpPr/>
            <p:nvPr/>
          </p:nvSpPr>
          <p:spPr>
            <a:xfrm>
              <a:off x="9043846"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0" name="Freeform: Shape 90">
              <a:extLst>
                <a:ext uri="{FF2B5EF4-FFF2-40B4-BE49-F238E27FC236}">
                  <a16:creationId xmlns:a16="http://schemas.microsoft.com/office/drawing/2014/main" id="{2158B4EC-6ABE-B641-A832-A87DE58AAE0D}"/>
                </a:ext>
              </a:extLst>
            </p:cNvPr>
            <p:cNvSpPr/>
            <p:nvPr/>
          </p:nvSpPr>
          <p:spPr>
            <a:xfrm>
              <a:off x="9043846"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1" name="Freeform: Shape 91">
              <a:extLst>
                <a:ext uri="{FF2B5EF4-FFF2-40B4-BE49-F238E27FC236}">
                  <a16:creationId xmlns:a16="http://schemas.microsoft.com/office/drawing/2014/main" id="{2837B228-3E19-A643-8039-8379AC44B82D}"/>
                </a:ext>
              </a:extLst>
            </p:cNvPr>
            <p:cNvSpPr/>
            <p:nvPr/>
          </p:nvSpPr>
          <p:spPr>
            <a:xfrm>
              <a:off x="9043846"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2" name="Freeform: Shape 92">
              <a:extLst>
                <a:ext uri="{FF2B5EF4-FFF2-40B4-BE49-F238E27FC236}">
                  <a16:creationId xmlns:a16="http://schemas.microsoft.com/office/drawing/2014/main" id="{005FA915-2944-994A-BD7D-20A4D6E79119}"/>
                </a:ext>
              </a:extLst>
            </p:cNvPr>
            <p:cNvSpPr/>
            <p:nvPr/>
          </p:nvSpPr>
          <p:spPr>
            <a:xfrm>
              <a:off x="9043846"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3" name="Freeform: Shape 93">
              <a:extLst>
                <a:ext uri="{FF2B5EF4-FFF2-40B4-BE49-F238E27FC236}">
                  <a16:creationId xmlns:a16="http://schemas.microsoft.com/office/drawing/2014/main" id="{64535780-0744-2B4C-A2C7-DB6400EAC6FB}"/>
                </a:ext>
              </a:extLst>
            </p:cNvPr>
            <p:cNvSpPr/>
            <p:nvPr/>
          </p:nvSpPr>
          <p:spPr>
            <a:xfrm>
              <a:off x="9043846"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4" name="Freeform: Shape 94">
              <a:extLst>
                <a:ext uri="{FF2B5EF4-FFF2-40B4-BE49-F238E27FC236}">
                  <a16:creationId xmlns:a16="http://schemas.microsoft.com/office/drawing/2014/main" id="{45779032-8E33-5444-9EB4-8DA99661411D}"/>
                </a:ext>
              </a:extLst>
            </p:cNvPr>
            <p:cNvSpPr/>
            <p:nvPr/>
          </p:nvSpPr>
          <p:spPr>
            <a:xfrm>
              <a:off x="9043846"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5" name="Freeform: Shape 95">
              <a:extLst>
                <a:ext uri="{FF2B5EF4-FFF2-40B4-BE49-F238E27FC236}">
                  <a16:creationId xmlns:a16="http://schemas.microsoft.com/office/drawing/2014/main" id="{C30F9B35-1FDE-3C4B-901C-FBF598548CED}"/>
                </a:ext>
              </a:extLst>
            </p:cNvPr>
            <p:cNvSpPr/>
            <p:nvPr/>
          </p:nvSpPr>
          <p:spPr>
            <a:xfrm>
              <a:off x="9043846"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6" name="Freeform: Shape 96">
              <a:extLst>
                <a:ext uri="{FF2B5EF4-FFF2-40B4-BE49-F238E27FC236}">
                  <a16:creationId xmlns:a16="http://schemas.microsoft.com/office/drawing/2014/main" id="{9B3A363A-F81F-2240-94E1-F7F20ACCB471}"/>
                </a:ext>
              </a:extLst>
            </p:cNvPr>
            <p:cNvSpPr/>
            <p:nvPr/>
          </p:nvSpPr>
          <p:spPr>
            <a:xfrm>
              <a:off x="9043846"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7" name="Freeform: Shape 97">
              <a:extLst>
                <a:ext uri="{FF2B5EF4-FFF2-40B4-BE49-F238E27FC236}">
                  <a16:creationId xmlns:a16="http://schemas.microsoft.com/office/drawing/2014/main" id="{D0525CB5-73B0-384A-AC2D-3F021D54CB93}"/>
                </a:ext>
              </a:extLst>
            </p:cNvPr>
            <p:cNvSpPr/>
            <p:nvPr/>
          </p:nvSpPr>
          <p:spPr>
            <a:xfrm>
              <a:off x="9043846"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8" name="Freeform: Shape 98">
              <a:extLst>
                <a:ext uri="{FF2B5EF4-FFF2-40B4-BE49-F238E27FC236}">
                  <a16:creationId xmlns:a16="http://schemas.microsoft.com/office/drawing/2014/main" id="{ED81764A-3680-F648-A102-9EC84DF6669F}"/>
                </a:ext>
              </a:extLst>
            </p:cNvPr>
            <p:cNvSpPr/>
            <p:nvPr/>
          </p:nvSpPr>
          <p:spPr>
            <a:xfrm>
              <a:off x="9043846"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9" name="Freeform: Shape 99">
              <a:extLst>
                <a:ext uri="{FF2B5EF4-FFF2-40B4-BE49-F238E27FC236}">
                  <a16:creationId xmlns:a16="http://schemas.microsoft.com/office/drawing/2014/main" id="{96A2DB8E-19D6-7049-BD1E-C686EA1788A3}"/>
                </a:ext>
              </a:extLst>
            </p:cNvPr>
            <p:cNvSpPr/>
            <p:nvPr/>
          </p:nvSpPr>
          <p:spPr>
            <a:xfrm>
              <a:off x="9043846"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90" name="Freeform: Shape 100">
              <a:extLst>
                <a:ext uri="{FF2B5EF4-FFF2-40B4-BE49-F238E27FC236}">
                  <a16:creationId xmlns:a16="http://schemas.microsoft.com/office/drawing/2014/main" id="{564C9FC5-CF7F-FA48-B4CA-42CBB6A28857}"/>
                </a:ext>
              </a:extLst>
            </p:cNvPr>
            <p:cNvSpPr/>
            <p:nvPr/>
          </p:nvSpPr>
          <p:spPr>
            <a:xfrm>
              <a:off x="9043846"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91" name="Freeform: Shape 101">
              <a:extLst>
                <a:ext uri="{FF2B5EF4-FFF2-40B4-BE49-F238E27FC236}">
                  <a16:creationId xmlns:a16="http://schemas.microsoft.com/office/drawing/2014/main" id="{26C0B4B0-33A4-3B48-BB2F-097098C4D72C}"/>
                </a:ext>
              </a:extLst>
            </p:cNvPr>
            <p:cNvSpPr/>
            <p:nvPr/>
          </p:nvSpPr>
          <p:spPr>
            <a:xfrm>
              <a:off x="8771928"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2" name="Freeform: Shape 102">
              <a:extLst>
                <a:ext uri="{FF2B5EF4-FFF2-40B4-BE49-F238E27FC236}">
                  <a16:creationId xmlns:a16="http://schemas.microsoft.com/office/drawing/2014/main" id="{967F0742-0FC4-3E4E-9F4C-CBFFA3620823}"/>
                </a:ext>
              </a:extLst>
            </p:cNvPr>
            <p:cNvSpPr/>
            <p:nvPr/>
          </p:nvSpPr>
          <p:spPr>
            <a:xfrm>
              <a:off x="8771928"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3" name="Freeform: Shape 103">
              <a:extLst>
                <a:ext uri="{FF2B5EF4-FFF2-40B4-BE49-F238E27FC236}">
                  <a16:creationId xmlns:a16="http://schemas.microsoft.com/office/drawing/2014/main" id="{379436FA-BCD2-AC45-981C-377419534969}"/>
                </a:ext>
              </a:extLst>
            </p:cNvPr>
            <p:cNvSpPr/>
            <p:nvPr/>
          </p:nvSpPr>
          <p:spPr>
            <a:xfrm>
              <a:off x="8771928"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4" name="Freeform: Shape 104">
              <a:extLst>
                <a:ext uri="{FF2B5EF4-FFF2-40B4-BE49-F238E27FC236}">
                  <a16:creationId xmlns:a16="http://schemas.microsoft.com/office/drawing/2014/main" id="{ACC87637-901A-8149-9A7B-612E92FFCDEF}"/>
                </a:ext>
              </a:extLst>
            </p:cNvPr>
            <p:cNvSpPr/>
            <p:nvPr/>
          </p:nvSpPr>
          <p:spPr>
            <a:xfrm>
              <a:off x="8771928"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5" name="Freeform: Shape 105">
              <a:extLst>
                <a:ext uri="{FF2B5EF4-FFF2-40B4-BE49-F238E27FC236}">
                  <a16:creationId xmlns:a16="http://schemas.microsoft.com/office/drawing/2014/main" id="{2E5C86CB-E64D-F44F-BB4A-7D9F58C7BA49}"/>
                </a:ext>
              </a:extLst>
            </p:cNvPr>
            <p:cNvSpPr/>
            <p:nvPr/>
          </p:nvSpPr>
          <p:spPr>
            <a:xfrm>
              <a:off x="8771928"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6" name="Freeform: Shape 106">
              <a:extLst>
                <a:ext uri="{FF2B5EF4-FFF2-40B4-BE49-F238E27FC236}">
                  <a16:creationId xmlns:a16="http://schemas.microsoft.com/office/drawing/2014/main" id="{61B3219D-428B-4A40-90C1-FD527E8DBEA6}"/>
                </a:ext>
              </a:extLst>
            </p:cNvPr>
            <p:cNvSpPr/>
            <p:nvPr/>
          </p:nvSpPr>
          <p:spPr>
            <a:xfrm>
              <a:off x="8771928"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7" name="Freeform: Shape 107">
              <a:extLst>
                <a:ext uri="{FF2B5EF4-FFF2-40B4-BE49-F238E27FC236}">
                  <a16:creationId xmlns:a16="http://schemas.microsoft.com/office/drawing/2014/main" id="{D41873DB-03B7-A24F-BF80-EB441CC8E676}"/>
                </a:ext>
              </a:extLst>
            </p:cNvPr>
            <p:cNvSpPr/>
            <p:nvPr/>
          </p:nvSpPr>
          <p:spPr>
            <a:xfrm>
              <a:off x="8771928"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8" name="Freeform: Shape 108">
              <a:extLst>
                <a:ext uri="{FF2B5EF4-FFF2-40B4-BE49-F238E27FC236}">
                  <a16:creationId xmlns:a16="http://schemas.microsoft.com/office/drawing/2014/main" id="{7441A58F-8B82-8641-92DB-D13BDE13E74D}"/>
                </a:ext>
              </a:extLst>
            </p:cNvPr>
            <p:cNvSpPr/>
            <p:nvPr/>
          </p:nvSpPr>
          <p:spPr>
            <a:xfrm>
              <a:off x="8771928"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9" name="Freeform: Shape 109">
              <a:extLst>
                <a:ext uri="{FF2B5EF4-FFF2-40B4-BE49-F238E27FC236}">
                  <a16:creationId xmlns:a16="http://schemas.microsoft.com/office/drawing/2014/main" id="{AD342F99-6167-1B49-A4E5-0FE2523819E7}"/>
                </a:ext>
              </a:extLst>
            </p:cNvPr>
            <p:cNvSpPr/>
            <p:nvPr/>
          </p:nvSpPr>
          <p:spPr>
            <a:xfrm>
              <a:off x="8771928"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0" name="Freeform: Shape 110">
              <a:extLst>
                <a:ext uri="{FF2B5EF4-FFF2-40B4-BE49-F238E27FC236}">
                  <a16:creationId xmlns:a16="http://schemas.microsoft.com/office/drawing/2014/main" id="{9A704E42-4695-FE40-9F5C-F9DC189EF76F}"/>
                </a:ext>
              </a:extLst>
            </p:cNvPr>
            <p:cNvSpPr/>
            <p:nvPr/>
          </p:nvSpPr>
          <p:spPr>
            <a:xfrm>
              <a:off x="8771928"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1" name="Freeform: Shape 111">
              <a:extLst>
                <a:ext uri="{FF2B5EF4-FFF2-40B4-BE49-F238E27FC236}">
                  <a16:creationId xmlns:a16="http://schemas.microsoft.com/office/drawing/2014/main" id="{04F2C0B9-04DB-F840-8396-87ADB83C2273}"/>
                </a:ext>
              </a:extLst>
            </p:cNvPr>
            <p:cNvSpPr/>
            <p:nvPr/>
          </p:nvSpPr>
          <p:spPr>
            <a:xfrm>
              <a:off x="8771928"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2" name="Freeform: Shape 112">
              <a:extLst>
                <a:ext uri="{FF2B5EF4-FFF2-40B4-BE49-F238E27FC236}">
                  <a16:creationId xmlns:a16="http://schemas.microsoft.com/office/drawing/2014/main" id="{E50986CD-A75C-4246-BAB2-A10AC5F19C1F}"/>
                </a:ext>
              </a:extLst>
            </p:cNvPr>
            <p:cNvSpPr/>
            <p:nvPr/>
          </p:nvSpPr>
          <p:spPr>
            <a:xfrm>
              <a:off x="8771928"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3" name="Freeform: Shape 113">
              <a:extLst>
                <a:ext uri="{FF2B5EF4-FFF2-40B4-BE49-F238E27FC236}">
                  <a16:creationId xmlns:a16="http://schemas.microsoft.com/office/drawing/2014/main" id="{9D80A583-D7BF-7F43-9044-34A12E963340}"/>
                </a:ext>
              </a:extLst>
            </p:cNvPr>
            <p:cNvSpPr/>
            <p:nvPr/>
          </p:nvSpPr>
          <p:spPr>
            <a:xfrm>
              <a:off x="8771928"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4" name="Freeform: Shape 114">
              <a:extLst>
                <a:ext uri="{FF2B5EF4-FFF2-40B4-BE49-F238E27FC236}">
                  <a16:creationId xmlns:a16="http://schemas.microsoft.com/office/drawing/2014/main" id="{3B5B4AA7-8F81-DE4B-ACBC-638906BFEB04}"/>
                </a:ext>
              </a:extLst>
            </p:cNvPr>
            <p:cNvSpPr/>
            <p:nvPr/>
          </p:nvSpPr>
          <p:spPr>
            <a:xfrm>
              <a:off x="8771928"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5" name="Freeform: Shape 115">
              <a:extLst>
                <a:ext uri="{FF2B5EF4-FFF2-40B4-BE49-F238E27FC236}">
                  <a16:creationId xmlns:a16="http://schemas.microsoft.com/office/drawing/2014/main" id="{4C199936-9D3A-C64F-8AEA-5BA867B47E80}"/>
                </a:ext>
              </a:extLst>
            </p:cNvPr>
            <p:cNvSpPr/>
            <p:nvPr/>
          </p:nvSpPr>
          <p:spPr>
            <a:xfrm>
              <a:off x="8771928"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6" name="Freeform: Shape 116">
              <a:extLst>
                <a:ext uri="{FF2B5EF4-FFF2-40B4-BE49-F238E27FC236}">
                  <a16:creationId xmlns:a16="http://schemas.microsoft.com/office/drawing/2014/main" id="{6FD7EB1D-683B-E94F-9DD3-6AB07F0E904B}"/>
                </a:ext>
              </a:extLst>
            </p:cNvPr>
            <p:cNvSpPr/>
            <p:nvPr/>
          </p:nvSpPr>
          <p:spPr>
            <a:xfrm>
              <a:off x="8771928"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7" name="Freeform: Shape 117">
              <a:extLst>
                <a:ext uri="{FF2B5EF4-FFF2-40B4-BE49-F238E27FC236}">
                  <a16:creationId xmlns:a16="http://schemas.microsoft.com/office/drawing/2014/main" id="{AF7AA5C5-9EA6-AA4C-844F-019F734DB8AE}"/>
                </a:ext>
              </a:extLst>
            </p:cNvPr>
            <p:cNvSpPr/>
            <p:nvPr/>
          </p:nvSpPr>
          <p:spPr>
            <a:xfrm>
              <a:off x="8771928"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8" name="Freeform: Shape 118">
              <a:extLst>
                <a:ext uri="{FF2B5EF4-FFF2-40B4-BE49-F238E27FC236}">
                  <a16:creationId xmlns:a16="http://schemas.microsoft.com/office/drawing/2014/main" id="{6F3B5762-CDAA-8440-97AB-6A4D36D40465}"/>
                </a:ext>
              </a:extLst>
            </p:cNvPr>
            <p:cNvSpPr/>
            <p:nvPr/>
          </p:nvSpPr>
          <p:spPr>
            <a:xfrm>
              <a:off x="8771928"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9" name="Freeform: Shape 119">
              <a:extLst>
                <a:ext uri="{FF2B5EF4-FFF2-40B4-BE49-F238E27FC236}">
                  <a16:creationId xmlns:a16="http://schemas.microsoft.com/office/drawing/2014/main" id="{AB50353D-5DA7-3047-A264-3E8ED6B4A5DA}"/>
                </a:ext>
              </a:extLst>
            </p:cNvPr>
            <p:cNvSpPr/>
            <p:nvPr/>
          </p:nvSpPr>
          <p:spPr>
            <a:xfrm>
              <a:off x="8771928"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10" name="Freeform: Shape 120">
              <a:extLst>
                <a:ext uri="{FF2B5EF4-FFF2-40B4-BE49-F238E27FC236}">
                  <a16:creationId xmlns:a16="http://schemas.microsoft.com/office/drawing/2014/main" id="{20127AED-62CE-1844-87E0-915AA9605E09}"/>
                </a:ext>
              </a:extLst>
            </p:cNvPr>
            <p:cNvSpPr/>
            <p:nvPr/>
          </p:nvSpPr>
          <p:spPr>
            <a:xfrm>
              <a:off x="8771928"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11" name="Freeform: Shape 121">
              <a:extLst>
                <a:ext uri="{FF2B5EF4-FFF2-40B4-BE49-F238E27FC236}">
                  <a16:creationId xmlns:a16="http://schemas.microsoft.com/office/drawing/2014/main" id="{837CD1D8-E1B0-AE4D-83F4-04EDBC6FDBEA}"/>
                </a:ext>
              </a:extLst>
            </p:cNvPr>
            <p:cNvSpPr/>
            <p:nvPr/>
          </p:nvSpPr>
          <p:spPr>
            <a:xfrm>
              <a:off x="7683581"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2" name="Freeform: Shape 122">
              <a:extLst>
                <a:ext uri="{FF2B5EF4-FFF2-40B4-BE49-F238E27FC236}">
                  <a16:creationId xmlns:a16="http://schemas.microsoft.com/office/drawing/2014/main" id="{95A96089-FAE0-2641-8D64-D251468054FC}"/>
                </a:ext>
              </a:extLst>
            </p:cNvPr>
            <p:cNvSpPr/>
            <p:nvPr/>
          </p:nvSpPr>
          <p:spPr>
            <a:xfrm>
              <a:off x="7683581"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3" name="Freeform: Shape 123">
              <a:extLst>
                <a:ext uri="{FF2B5EF4-FFF2-40B4-BE49-F238E27FC236}">
                  <a16:creationId xmlns:a16="http://schemas.microsoft.com/office/drawing/2014/main" id="{BCC0D78F-4BB4-7A4A-8511-CDD3E00AB4DB}"/>
                </a:ext>
              </a:extLst>
            </p:cNvPr>
            <p:cNvSpPr/>
            <p:nvPr/>
          </p:nvSpPr>
          <p:spPr>
            <a:xfrm>
              <a:off x="7683581"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4" name="Freeform: Shape 124">
              <a:extLst>
                <a:ext uri="{FF2B5EF4-FFF2-40B4-BE49-F238E27FC236}">
                  <a16:creationId xmlns:a16="http://schemas.microsoft.com/office/drawing/2014/main" id="{471D7371-A957-4045-8F57-9FE287559F80}"/>
                </a:ext>
              </a:extLst>
            </p:cNvPr>
            <p:cNvSpPr/>
            <p:nvPr/>
          </p:nvSpPr>
          <p:spPr>
            <a:xfrm>
              <a:off x="7683581"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5" name="Freeform: Shape 125">
              <a:extLst>
                <a:ext uri="{FF2B5EF4-FFF2-40B4-BE49-F238E27FC236}">
                  <a16:creationId xmlns:a16="http://schemas.microsoft.com/office/drawing/2014/main" id="{ADB41900-C26E-0249-9BB2-878A4EC8DEC3}"/>
                </a:ext>
              </a:extLst>
            </p:cNvPr>
            <p:cNvSpPr/>
            <p:nvPr/>
          </p:nvSpPr>
          <p:spPr>
            <a:xfrm>
              <a:off x="7683581"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6" name="Freeform: Shape 126">
              <a:extLst>
                <a:ext uri="{FF2B5EF4-FFF2-40B4-BE49-F238E27FC236}">
                  <a16:creationId xmlns:a16="http://schemas.microsoft.com/office/drawing/2014/main" id="{9DA3744C-5218-9B4B-9080-4ADABD46C6E6}"/>
                </a:ext>
              </a:extLst>
            </p:cNvPr>
            <p:cNvSpPr/>
            <p:nvPr/>
          </p:nvSpPr>
          <p:spPr>
            <a:xfrm>
              <a:off x="7683581"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7" name="Freeform: Shape 127">
              <a:extLst>
                <a:ext uri="{FF2B5EF4-FFF2-40B4-BE49-F238E27FC236}">
                  <a16:creationId xmlns:a16="http://schemas.microsoft.com/office/drawing/2014/main" id="{638A142D-6423-BB4F-847A-0DC10D617C39}"/>
                </a:ext>
              </a:extLst>
            </p:cNvPr>
            <p:cNvSpPr/>
            <p:nvPr/>
          </p:nvSpPr>
          <p:spPr>
            <a:xfrm>
              <a:off x="7683581"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8" name="Freeform: Shape 128">
              <a:extLst>
                <a:ext uri="{FF2B5EF4-FFF2-40B4-BE49-F238E27FC236}">
                  <a16:creationId xmlns:a16="http://schemas.microsoft.com/office/drawing/2014/main" id="{B174A182-E477-544F-B511-4D539CA51497}"/>
                </a:ext>
              </a:extLst>
            </p:cNvPr>
            <p:cNvSpPr/>
            <p:nvPr/>
          </p:nvSpPr>
          <p:spPr>
            <a:xfrm>
              <a:off x="7683581"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9" name="Freeform: Shape 129">
              <a:extLst>
                <a:ext uri="{FF2B5EF4-FFF2-40B4-BE49-F238E27FC236}">
                  <a16:creationId xmlns:a16="http://schemas.microsoft.com/office/drawing/2014/main" id="{CC9DE68E-DC62-704C-B5AE-5DEEC7340257}"/>
                </a:ext>
              </a:extLst>
            </p:cNvPr>
            <p:cNvSpPr/>
            <p:nvPr/>
          </p:nvSpPr>
          <p:spPr>
            <a:xfrm>
              <a:off x="7683581"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0" name="Freeform: Shape 130">
              <a:extLst>
                <a:ext uri="{FF2B5EF4-FFF2-40B4-BE49-F238E27FC236}">
                  <a16:creationId xmlns:a16="http://schemas.microsoft.com/office/drawing/2014/main" id="{E2BA2374-531D-5F41-A4D1-CBDDA3B8EA43}"/>
                </a:ext>
              </a:extLst>
            </p:cNvPr>
            <p:cNvSpPr/>
            <p:nvPr/>
          </p:nvSpPr>
          <p:spPr>
            <a:xfrm>
              <a:off x="7683581"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1" name="Freeform: Shape 131">
              <a:extLst>
                <a:ext uri="{FF2B5EF4-FFF2-40B4-BE49-F238E27FC236}">
                  <a16:creationId xmlns:a16="http://schemas.microsoft.com/office/drawing/2014/main" id="{43492676-9DA7-454E-86CF-2DAF0DE00D3B}"/>
                </a:ext>
              </a:extLst>
            </p:cNvPr>
            <p:cNvSpPr/>
            <p:nvPr/>
          </p:nvSpPr>
          <p:spPr>
            <a:xfrm>
              <a:off x="7683581"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2" name="Freeform: Shape 132">
              <a:extLst>
                <a:ext uri="{FF2B5EF4-FFF2-40B4-BE49-F238E27FC236}">
                  <a16:creationId xmlns:a16="http://schemas.microsoft.com/office/drawing/2014/main" id="{8BA4C9A0-10C7-F24B-B9DF-B393CE85ACF5}"/>
                </a:ext>
              </a:extLst>
            </p:cNvPr>
            <p:cNvSpPr/>
            <p:nvPr/>
          </p:nvSpPr>
          <p:spPr>
            <a:xfrm>
              <a:off x="7683581"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3" name="Freeform: Shape 133">
              <a:extLst>
                <a:ext uri="{FF2B5EF4-FFF2-40B4-BE49-F238E27FC236}">
                  <a16:creationId xmlns:a16="http://schemas.microsoft.com/office/drawing/2014/main" id="{F0B4AFE3-85FC-294B-8763-EE6ED0C93457}"/>
                </a:ext>
              </a:extLst>
            </p:cNvPr>
            <p:cNvSpPr/>
            <p:nvPr/>
          </p:nvSpPr>
          <p:spPr>
            <a:xfrm>
              <a:off x="7683581"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4" name="Freeform: Shape 134">
              <a:extLst>
                <a:ext uri="{FF2B5EF4-FFF2-40B4-BE49-F238E27FC236}">
                  <a16:creationId xmlns:a16="http://schemas.microsoft.com/office/drawing/2014/main" id="{9BB8B8DB-B424-0F44-91BD-000BE0F0704E}"/>
                </a:ext>
              </a:extLst>
            </p:cNvPr>
            <p:cNvSpPr/>
            <p:nvPr/>
          </p:nvSpPr>
          <p:spPr>
            <a:xfrm>
              <a:off x="7683581"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5" name="Freeform: Shape 135">
              <a:extLst>
                <a:ext uri="{FF2B5EF4-FFF2-40B4-BE49-F238E27FC236}">
                  <a16:creationId xmlns:a16="http://schemas.microsoft.com/office/drawing/2014/main" id="{8D9B2B8C-AE36-354C-B5D2-CE8454AB6E9B}"/>
                </a:ext>
              </a:extLst>
            </p:cNvPr>
            <p:cNvSpPr/>
            <p:nvPr/>
          </p:nvSpPr>
          <p:spPr>
            <a:xfrm>
              <a:off x="7683581"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6" name="Freeform: Shape 136">
              <a:extLst>
                <a:ext uri="{FF2B5EF4-FFF2-40B4-BE49-F238E27FC236}">
                  <a16:creationId xmlns:a16="http://schemas.microsoft.com/office/drawing/2014/main" id="{F545D074-3321-034D-8743-86A469EA112E}"/>
                </a:ext>
              </a:extLst>
            </p:cNvPr>
            <p:cNvSpPr/>
            <p:nvPr/>
          </p:nvSpPr>
          <p:spPr>
            <a:xfrm>
              <a:off x="7683581"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7" name="Freeform: Shape 137">
              <a:extLst>
                <a:ext uri="{FF2B5EF4-FFF2-40B4-BE49-F238E27FC236}">
                  <a16:creationId xmlns:a16="http://schemas.microsoft.com/office/drawing/2014/main" id="{AC3FFF5D-2C49-C24A-A560-F27190F85A03}"/>
                </a:ext>
              </a:extLst>
            </p:cNvPr>
            <p:cNvSpPr/>
            <p:nvPr/>
          </p:nvSpPr>
          <p:spPr>
            <a:xfrm>
              <a:off x="7683581"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8" name="Freeform: Shape 138">
              <a:extLst>
                <a:ext uri="{FF2B5EF4-FFF2-40B4-BE49-F238E27FC236}">
                  <a16:creationId xmlns:a16="http://schemas.microsoft.com/office/drawing/2014/main" id="{30DE6935-9983-0944-93FF-073E385AB979}"/>
                </a:ext>
              </a:extLst>
            </p:cNvPr>
            <p:cNvSpPr/>
            <p:nvPr/>
          </p:nvSpPr>
          <p:spPr>
            <a:xfrm>
              <a:off x="7683581"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9" name="Freeform: Shape 139">
              <a:extLst>
                <a:ext uri="{FF2B5EF4-FFF2-40B4-BE49-F238E27FC236}">
                  <a16:creationId xmlns:a16="http://schemas.microsoft.com/office/drawing/2014/main" id="{84DAE62D-99BC-2243-842A-AAB7509329D8}"/>
                </a:ext>
              </a:extLst>
            </p:cNvPr>
            <p:cNvSpPr/>
            <p:nvPr/>
          </p:nvSpPr>
          <p:spPr>
            <a:xfrm>
              <a:off x="7683581"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30" name="Freeform: Shape 140">
              <a:extLst>
                <a:ext uri="{FF2B5EF4-FFF2-40B4-BE49-F238E27FC236}">
                  <a16:creationId xmlns:a16="http://schemas.microsoft.com/office/drawing/2014/main" id="{A17DD9F9-860B-D04F-B327-19B431776BDD}"/>
                </a:ext>
              </a:extLst>
            </p:cNvPr>
            <p:cNvSpPr/>
            <p:nvPr/>
          </p:nvSpPr>
          <p:spPr>
            <a:xfrm>
              <a:off x="7683581"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31" name="Freeform: Shape 141">
              <a:extLst>
                <a:ext uri="{FF2B5EF4-FFF2-40B4-BE49-F238E27FC236}">
                  <a16:creationId xmlns:a16="http://schemas.microsoft.com/office/drawing/2014/main" id="{FACBF935-BCE1-F344-8972-FE84A0C6E83C}"/>
                </a:ext>
              </a:extLst>
            </p:cNvPr>
            <p:cNvSpPr/>
            <p:nvPr/>
          </p:nvSpPr>
          <p:spPr>
            <a:xfrm>
              <a:off x="7411663"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2" name="Freeform: Shape 142">
              <a:extLst>
                <a:ext uri="{FF2B5EF4-FFF2-40B4-BE49-F238E27FC236}">
                  <a16:creationId xmlns:a16="http://schemas.microsoft.com/office/drawing/2014/main" id="{BE9C9401-5E5B-9C44-9AE3-BCEC0553FDC2}"/>
                </a:ext>
              </a:extLst>
            </p:cNvPr>
            <p:cNvSpPr/>
            <p:nvPr/>
          </p:nvSpPr>
          <p:spPr>
            <a:xfrm>
              <a:off x="7411663"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3" name="Freeform: Shape 143">
              <a:extLst>
                <a:ext uri="{FF2B5EF4-FFF2-40B4-BE49-F238E27FC236}">
                  <a16:creationId xmlns:a16="http://schemas.microsoft.com/office/drawing/2014/main" id="{CB3A9AC2-C084-A845-AD3D-0D2EF2DAF8E9}"/>
                </a:ext>
              </a:extLst>
            </p:cNvPr>
            <p:cNvSpPr/>
            <p:nvPr/>
          </p:nvSpPr>
          <p:spPr>
            <a:xfrm>
              <a:off x="7411663"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4" name="Freeform: Shape 144">
              <a:extLst>
                <a:ext uri="{FF2B5EF4-FFF2-40B4-BE49-F238E27FC236}">
                  <a16:creationId xmlns:a16="http://schemas.microsoft.com/office/drawing/2014/main" id="{8D1EFF76-D6E4-0D48-BCC6-B30B15236402}"/>
                </a:ext>
              </a:extLst>
            </p:cNvPr>
            <p:cNvSpPr/>
            <p:nvPr/>
          </p:nvSpPr>
          <p:spPr>
            <a:xfrm>
              <a:off x="7411663"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5" name="Freeform: Shape 145">
              <a:extLst>
                <a:ext uri="{FF2B5EF4-FFF2-40B4-BE49-F238E27FC236}">
                  <a16:creationId xmlns:a16="http://schemas.microsoft.com/office/drawing/2014/main" id="{92505DF2-2760-0140-82F3-BB8A98693425}"/>
                </a:ext>
              </a:extLst>
            </p:cNvPr>
            <p:cNvSpPr/>
            <p:nvPr/>
          </p:nvSpPr>
          <p:spPr>
            <a:xfrm>
              <a:off x="7411663"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6" name="Freeform: Shape 146">
              <a:extLst>
                <a:ext uri="{FF2B5EF4-FFF2-40B4-BE49-F238E27FC236}">
                  <a16:creationId xmlns:a16="http://schemas.microsoft.com/office/drawing/2014/main" id="{CE4FE486-80CB-E041-84FD-1D1D79190105}"/>
                </a:ext>
              </a:extLst>
            </p:cNvPr>
            <p:cNvSpPr/>
            <p:nvPr/>
          </p:nvSpPr>
          <p:spPr>
            <a:xfrm>
              <a:off x="7411663"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7" name="Freeform: Shape 147">
              <a:extLst>
                <a:ext uri="{FF2B5EF4-FFF2-40B4-BE49-F238E27FC236}">
                  <a16:creationId xmlns:a16="http://schemas.microsoft.com/office/drawing/2014/main" id="{57E888F8-EECC-3448-9194-A1E1FF81465A}"/>
                </a:ext>
              </a:extLst>
            </p:cNvPr>
            <p:cNvSpPr/>
            <p:nvPr/>
          </p:nvSpPr>
          <p:spPr>
            <a:xfrm>
              <a:off x="7411663"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8" name="Freeform: Shape 148">
              <a:extLst>
                <a:ext uri="{FF2B5EF4-FFF2-40B4-BE49-F238E27FC236}">
                  <a16:creationId xmlns:a16="http://schemas.microsoft.com/office/drawing/2014/main" id="{60963059-4F56-8F46-8ABA-42014F64F67B}"/>
                </a:ext>
              </a:extLst>
            </p:cNvPr>
            <p:cNvSpPr/>
            <p:nvPr/>
          </p:nvSpPr>
          <p:spPr>
            <a:xfrm>
              <a:off x="7411663"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9" name="Freeform: Shape 149">
              <a:extLst>
                <a:ext uri="{FF2B5EF4-FFF2-40B4-BE49-F238E27FC236}">
                  <a16:creationId xmlns:a16="http://schemas.microsoft.com/office/drawing/2014/main" id="{27514A6B-3F9F-D443-A007-C817D6AFB211}"/>
                </a:ext>
              </a:extLst>
            </p:cNvPr>
            <p:cNvSpPr/>
            <p:nvPr/>
          </p:nvSpPr>
          <p:spPr>
            <a:xfrm>
              <a:off x="7411663"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0" name="Freeform: Shape 150">
              <a:extLst>
                <a:ext uri="{FF2B5EF4-FFF2-40B4-BE49-F238E27FC236}">
                  <a16:creationId xmlns:a16="http://schemas.microsoft.com/office/drawing/2014/main" id="{8FF59E63-E1DA-E442-AFBC-1469ADF34E49}"/>
                </a:ext>
              </a:extLst>
            </p:cNvPr>
            <p:cNvSpPr/>
            <p:nvPr/>
          </p:nvSpPr>
          <p:spPr>
            <a:xfrm>
              <a:off x="7411663"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1" name="Freeform: Shape 151">
              <a:extLst>
                <a:ext uri="{FF2B5EF4-FFF2-40B4-BE49-F238E27FC236}">
                  <a16:creationId xmlns:a16="http://schemas.microsoft.com/office/drawing/2014/main" id="{EDAA3A17-72D3-6840-A641-FE57DC0C5FE5}"/>
                </a:ext>
              </a:extLst>
            </p:cNvPr>
            <p:cNvSpPr/>
            <p:nvPr/>
          </p:nvSpPr>
          <p:spPr>
            <a:xfrm>
              <a:off x="7411663"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2" name="Freeform: Shape 152">
              <a:extLst>
                <a:ext uri="{FF2B5EF4-FFF2-40B4-BE49-F238E27FC236}">
                  <a16:creationId xmlns:a16="http://schemas.microsoft.com/office/drawing/2014/main" id="{BDA199CE-94E5-B34A-A2EC-12DB38FDA0FC}"/>
                </a:ext>
              </a:extLst>
            </p:cNvPr>
            <p:cNvSpPr/>
            <p:nvPr/>
          </p:nvSpPr>
          <p:spPr>
            <a:xfrm>
              <a:off x="7411663"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3" name="Freeform: Shape 153">
              <a:extLst>
                <a:ext uri="{FF2B5EF4-FFF2-40B4-BE49-F238E27FC236}">
                  <a16:creationId xmlns:a16="http://schemas.microsoft.com/office/drawing/2014/main" id="{B4ACEB9F-E0CD-B148-864D-AAA9EB856EB2}"/>
                </a:ext>
              </a:extLst>
            </p:cNvPr>
            <p:cNvSpPr/>
            <p:nvPr/>
          </p:nvSpPr>
          <p:spPr>
            <a:xfrm>
              <a:off x="7411663"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4" name="Freeform: Shape 154">
              <a:extLst>
                <a:ext uri="{FF2B5EF4-FFF2-40B4-BE49-F238E27FC236}">
                  <a16:creationId xmlns:a16="http://schemas.microsoft.com/office/drawing/2014/main" id="{2B0CD200-D7C9-834F-9D27-7FB121C8BC71}"/>
                </a:ext>
              </a:extLst>
            </p:cNvPr>
            <p:cNvSpPr/>
            <p:nvPr/>
          </p:nvSpPr>
          <p:spPr>
            <a:xfrm>
              <a:off x="7411663"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5" name="Freeform: Shape 155">
              <a:extLst>
                <a:ext uri="{FF2B5EF4-FFF2-40B4-BE49-F238E27FC236}">
                  <a16:creationId xmlns:a16="http://schemas.microsoft.com/office/drawing/2014/main" id="{21EF067E-8089-004B-9B30-DC37B5D06DA5}"/>
                </a:ext>
              </a:extLst>
            </p:cNvPr>
            <p:cNvSpPr/>
            <p:nvPr/>
          </p:nvSpPr>
          <p:spPr>
            <a:xfrm>
              <a:off x="7411663"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6" name="Freeform: Shape 156">
              <a:extLst>
                <a:ext uri="{FF2B5EF4-FFF2-40B4-BE49-F238E27FC236}">
                  <a16:creationId xmlns:a16="http://schemas.microsoft.com/office/drawing/2014/main" id="{80AC4DD9-C343-F341-8F4F-4D55BA82FF26}"/>
                </a:ext>
              </a:extLst>
            </p:cNvPr>
            <p:cNvSpPr/>
            <p:nvPr/>
          </p:nvSpPr>
          <p:spPr>
            <a:xfrm>
              <a:off x="7411663"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7" name="Freeform: Shape 157">
              <a:extLst>
                <a:ext uri="{FF2B5EF4-FFF2-40B4-BE49-F238E27FC236}">
                  <a16:creationId xmlns:a16="http://schemas.microsoft.com/office/drawing/2014/main" id="{4D6C874F-817B-8B4C-9D5A-7A2CF7B8045A}"/>
                </a:ext>
              </a:extLst>
            </p:cNvPr>
            <p:cNvSpPr/>
            <p:nvPr/>
          </p:nvSpPr>
          <p:spPr>
            <a:xfrm>
              <a:off x="7411663"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8" name="Freeform: Shape 158">
              <a:extLst>
                <a:ext uri="{FF2B5EF4-FFF2-40B4-BE49-F238E27FC236}">
                  <a16:creationId xmlns:a16="http://schemas.microsoft.com/office/drawing/2014/main" id="{87B07DB9-CDC1-934F-8E44-8F526B0742CA}"/>
                </a:ext>
              </a:extLst>
            </p:cNvPr>
            <p:cNvSpPr/>
            <p:nvPr/>
          </p:nvSpPr>
          <p:spPr>
            <a:xfrm>
              <a:off x="7411663"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9" name="Freeform: Shape 159">
              <a:extLst>
                <a:ext uri="{FF2B5EF4-FFF2-40B4-BE49-F238E27FC236}">
                  <a16:creationId xmlns:a16="http://schemas.microsoft.com/office/drawing/2014/main" id="{BA5A9512-AD37-964B-AE8B-1F187969C9E2}"/>
                </a:ext>
              </a:extLst>
            </p:cNvPr>
            <p:cNvSpPr/>
            <p:nvPr/>
          </p:nvSpPr>
          <p:spPr>
            <a:xfrm>
              <a:off x="7411663"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50" name="Freeform: Shape 160">
              <a:extLst>
                <a:ext uri="{FF2B5EF4-FFF2-40B4-BE49-F238E27FC236}">
                  <a16:creationId xmlns:a16="http://schemas.microsoft.com/office/drawing/2014/main" id="{E20219C7-F34F-514E-9A36-902F0F82D373}"/>
                </a:ext>
              </a:extLst>
            </p:cNvPr>
            <p:cNvSpPr/>
            <p:nvPr/>
          </p:nvSpPr>
          <p:spPr>
            <a:xfrm>
              <a:off x="7411663"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51" name="Freeform: Shape 161">
              <a:extLst>
                <a:ext uri="{FF2B5EF4-FFF2-40B4-BE49-F238E27FC236}">
                  <a16:creationId xmlns:a16="http://schemas.microsoft.com/office/drawing/2014/main" id="{569532A5-B368-8645-A6B2-FAEE72DFE739}"/>
                </a:ext>
              </a:extLst>
            </p:cNvPr>
            <p:cNvSpPr/>
            <p:nvPr/>
          </p:nvSpPr>
          <p:spPr>
            <a:xfrm>
              <a:off x="7139071"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2" name="Freeform: Shape 162">
              <a:extLst>
                <a:ext uri="{FF2B5EF4-FFF2-40B4-BE49-F238E27FC236}">
                  <a16:creationId xmlns:a16="http://schemas.microsoft.com/office/drawing/2014/main" id="{0EEC92C5-2890-B243-B384-89E957B219D2}"/>
                </a:ext>
              </a:extLst>
            </p:cNvPr>
            <p:cNvSpPr/>
            <p:nvPr/>
          </p:nvSpPr>
          <p:spPr>
            <a:xfrm>
              <a:off x="7139071"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3" name="Freeform: Shape 163">
              <a:extLst>
                <a:ext uri="{FF2B5EF4-FFF2-40B4-BE49-F238E27FC236}">
                  <a16:creationId xmlns:a16="http://schemas.microsoft.com/office/drawing/2014/main" id="{71D5D679-666F-D04E-8E50-F07AB5C97072}"/>
                </a:ext>
              </a:extLst>
            </p:cNvPr>
            <p:cNvSpPr/>
            <p:nvPr/>
          </p:nvSpPr>
          <p:spPr>
            <a:xfrm>
              <a:off x="7139071"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4" name="Freeform: Shape 164">
              <a:extLst>
                <a:ext uri="{FF2B5EF4-FFF2-40B4-BE49-F238E27FC236}">
                  <a16:creationId xmlns:a16="http://schemas.microsoft.com/office/drawing/2014/main" id="{54CFD690-24E1-304C-873A-92C4C82024A9}"/>
                </a:ext>
              </a:extLst>
            </p:cNvPr>
            <p:cNvSpPr/>
            <p:nvPr/>
          </p:nvSpPr>
          <p:spPr>
            <a:xfrm>
              <a:off x="7139071"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5" name="Freeform: Shape 165">
              <a:extLst>
                <a:ext uri="{FF2B5EF4-FFF2-40B4-BE49-F238E27FC236}">
                  <a16:creationId xmlns:a16="http://schemas.microsoft.com/office/drawing/2014/main" id="{05452170-8038-174E-8747-CDF6E7042B23}"/>
                </a:ext>
              </a:extLst>
            </p:cNvPr>
            <p:cNvSpPr/>
            <p:nvPr/>
          </p:nvSpPr>
          <p:spPr>
            <a:xfrm>
              <a:off x="7139071"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6" name="Freeform: Shape 166">
              <a:extLst>
                <a:ext uri="{FF2B5EF4-FFF2-40B4-BE49-F238E27FC236}">
                  <a16:creationId xmlns:a16="http://schemas.microsoft.com/office/drawing/2014/main" id="{AE4D9883-489E-AB44-8AF2-AF328526CE1B}"/>
                </a:ext>
              </a:extLst>
            </p:cNvPr>
            <p:cNvSpPr/>
            <p:nvPr/>
          </p:nvSpPr>
          <p:spPr>
            <a:xfrm>
              <a:off x="7139071"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7" name="Freeform: Shape 167">
              <a:extLst>
                <a:ext uri="{FF2B5EF4-FFF2-40B4-BE49-F238E27FC236}">
                  <a16:creationId xmlns:a16="http://schemas.microsoft.com/office/drawing/2014/main" id="{4CCBE3FD-064D-5144-A571-A07AB76C9D11}"/>
                </a:ext>
              </a:extLst>
            </p:cNvPr>
            <p:cNvSpPr/>
            <p:nvPr/>
          </p:nvSpPr>
          <p:spPr>
            <a:xfrm>
              <a:off x="7139071"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8" name="Freeform: Shape 168">
              <a:extLst>
                <a:ext uri="{FF2B5EF4-FFF2-40B4-BE49-F238E27FC236}">
                  <a16:creationId xmlns:a16="http://schemas.microsoft.com/office/drawing/2014/main" id="{BB057BAB-9497-F149-9664-1010E38AD237}"/>
                </a:ext>
              </a:extLst>
            </p:cNvPr>
            <p:cNvSpPr/>
            <p:nvPr/>
          </p:nvSpPr>
          <p:spPr>
            <a:xfrm>
              <a:off x="7139071"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9" name="Freeform: Shape 169">
              <a:extLst>
                <a:ext uri="{FF2B5EF4-FFF2-40B4-BE49-F238E27FC236}">
                  <a16:creationId xmlns:a16="http://schemas.microsoft.com/office/drawing/2014/main" id="{7FE9CF65-AB70-5B49-8E2D-E734DAEE72E6}"/>
                </a:ext>
              </a:extLst>
            </p:cNvPr>
            <p:cNvSpPr/>
            <p:nvPr/>
          </p:nvSpPr>
          <p:spPr>
            <a:xfrm>
              <a:off x="7139071"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0" name="Freeform: Shape 170">
              <a:extLst>
                <a:ext uri="{FF2B5EF4-FFF2-40B4-BE49-F238E27FC236}">
                  <a16:creationId xmlns:a16="http://schemas.microsoft.com/office/drawing/2014/main" id="{126FD672-E263-894E-8C07-6510CD266EDE}"/>
                </a:ext>
              </a:extLst>
            </p:cNvPr>
            <p:cNvSpPr/>
            <p:nvPr/>
          </p:nvSpPr>
          <p:spPr>
            <a:xfrm>
              <a:off x="7139071"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1" name="Freeform: Shape 171">
              <a:extLst>
                <a:ext uri="{FF2B5EF4-FFF2-40B4-BE49-F238E27FC236}">
                  <a16:creationId xmlns:a16="http://schemas.microsoft.com/office/drawing/2014/main" id="{3BA51B14-A384-3141-BA58-0B6B403AD9C1}"/>
                </a:ext>
              </a:extLst>
            </p:cNvPr>
            <p:cNvSpPr/>
            <p:nvPr/>
          </p:nvSpPr>
          <p:spPr>
            <a:xfrm>
              <a:off x="7139071"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2" name="Freeform: Shape 172">
              <a:extLst>
                <a:ext uri="{FF2B5EF4-FFF2-40B4-BE49-F238E27FC236}">
                  <a16:creationId xmlns:a16="http://schemas.microsoft.com/office/drawing/2014/main" id="{15E679BF-83C3-B940-8BCF-77CB88E8E418}"/>
                </a:ext>
              </a:extLst>
            </p:cNvPr>
            <p:cNvSpPr/>
            <p:nvPr/>
          </p:nvSpPr>
          <p:spPr>
            <a:xfrm>
              <a:off x="7139071"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3" name="Freeform: Shape 173">
              <a:extLst>
                <a:ext uri="{FF2B5EF4-FFF2-40B4-BE49-F238E27FC236}">
                  <a16:creationId xmlns:a16="http://schemas.microsoft.com/office/drawing/2014/main" id="{F0E8B3DE-AE6E-9949-94D4-A2EB109E0DC2}"/>
                </a:ext>
              </a:extLst>
            </p:cNvPr>
            <p:cNvSpPr/>
            <p:nvPr/>
          </p:nvSpPr>
          <p:spPr>
            <a:xfrm>
              <a:off x="7139071"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4" name="Freeform: Shape 174">
              <a:extLst>
                <a:ext uri="{FF2B5EF4-FFF2-40B4-BE49-F238E27FC236}">
                  <a16:creationId xmlns:a16="http://schemas.microsoft.com/office/drawing/2014/main" id="{7D97A2FD-E852-CF4B-AA56-9C3A4E9C1C7A}"/>
                </a:ext>
              </a:extLst>
            </p:cNvPr>
            <p:cNvSpPr/>
            <p:nvPr/>
          </p:nvSpPr>
          <p:spPr>
            <a:xfrm>
              <a:off x="7139071"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5" name="Freeform: Shape 175">
              <a:extLst>
                <a:ext uri="{FF2B5EF4-FFF2-40B4-BE49-F238E27FC236}">
                  <a16:creationId xmlns:a16="http://schemas.microsoft.com/office/drawing/2014/main" id="{3374E369-18AB-E846-AAC9-5CF2CDC009B3}"/>
                </a:ext>
              </a:extLst>
            </p:cNvPr>
            <p:cNvSpPr/>
            <p:nvPr/>
          </p:nvSpPr>
          <p:spPr>
            <a:xfrm>
              <a:off x="7139071"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6" name="Freeform: Shape 176">
              <a:extLst>
                <a:ext uri="{FF2B5EF4-FFF2-40B4-BE49-F238E27FC236}">
                  <a16:creationId xmlns:a16="http://schemas.microsoft.com/office/drawing/2014/main" id="{6EBE73B8-A81D-4C4C-BB99-8789E0799333}"/>
                </a:ext>
              </a:extLst>
            </p:cNvPr>
            <p:cNvSpPr/>
            <p:nvPr/>
          </p:nvSpPr>
          <p:spPr>
            <a:xfrm>
              <a:off x="7139071"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7" name="Freeform: Shape 177">
              <a:extLst>
                <a:ext uri="{FF2B5EF4-FFF2-40B4-BE49-F238E27FC236}">
                  <a16:creationId xmlns:a16="http://schemas.microsoft.com/office/drawing/2014/main" id="{A81E093E-1E6D-0A42-857F-2F1BBFF43645}"/>
                </a:ext>
              </a:extLst>
            </p:cNvPr>
            <p:cNvSpPr/>
            <p:nvPr/>
          </p:nvSpPr>
          <p:spPr>
            <a:xfrm>
              <a:off x="7139071"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8" name="Freeform: Shape 178">
              <a:extLst>
                <a:ext uri="{FF2B5EF4-FFF2-40B4-BE49-F238E27FC236}">
                  <a16:creationId xmlns:a16="http://schemas.microsoft.com/office/drawing/2014/main" id="{C545213E-9E09-0C4A-99EF-BC4EDBF49EFD}"/>
                </a:ext>
              </a:extLst>
            </p:cNvPr>
            <p:cNvSpPr/>
            <p:nvPr/>
          </p:nvSpPr>
          <p:spPr>
            <a:xfrm>
              <a:off x="7139071"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9" name="Freeform: Shape 179">
              <a:extLst>
                <a:ext uri="{FF2B5EF4-FFF2-40B4-BE49-F238E27FC236}">
                  <a16:creationId xmlns:a16="http://schemas.microsoft.com/office/drawing/2014/main" id="{84CCF934-237E-3F41-AD72-C1ECE6B0CA41}"/>
                </a:ext>
              </a:extLst>
            </p:cNvPr>
            <p:cNvSpPr/>
            <p:nvPr/>
          </p:nvSpPr>
          <p:spPr>
            <a:xfrm>
              <a:off x="7139071"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70" name="Freeform: Shape 180">
              <a:extLst>
                <a:ext uri="{FF2B5EF4-FFF2-40B4-BE49-F238E27FC236}">
                  <a16:creationId xmlns:a16="http://schemas.microsoft.com/office/drawing/2014/main" id="{9653C4EE-3073-F846-BD5F-E6087867E0C9}"/>
                </a:ext>
              </a:extLst>
            </p:cNvPr>
            <p:cNvSpPr/>
            <p:nvPr/>
          </p:nvSpPr>
          <p:spPr>
            <a:xfrm>
              <a:off x="7139071"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71" name="Freeform: Shape 181">
              <a:extLst>
                <a:ext uri="{FF2B5EF4-FFF2-40B4-BE49-F238E27FC236}">
                  <a16:creationId xmlns:a16="http://schemas.microsoft.com/office/drawing/2014/main" id="{8709A65F-15B7-9D4F-9D1A-1B05442A9017}"/>
                </a:ext>
              </a:extLst>
            </p:cNvPr>
            <p:cNvSpPr/>
            <p:nvPr/>
          </p:nvSpPr>
          <p:spPr>
            <a:xfrm>
              <a:off x="686715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2" name="Freeform: Shape 182">
              <a:extLst>
                <a:ext uri="{FF2B5EF4-FFF2-40B4-BE49-F238E27FC236}">
                  <a16:creationId xmlns:a16="http://schemas.microsoft.com/office/drawing/2014/main" id="{08E6B627-E570-D84A-8C00-7135B06BA9C8}"/>
                </a:ext>
              </a:extLst>
            </p:cNvPr>
            <p:cNvSpPr/>
            <p:nvPr/>
          </p:nvSpPr>
          <p:spPr>
            <a:xfrm>
              <a:off x="686715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3" name="Freeform: Shape 183">
              <a:extLst>
                <a:ext uri="{FF2B5EF4-FFF2-40B4-BE49-F238E27FC236}">
                  <a16:creationId xmlns:a16="http://schemas.microsoft.com/office/drawing/2014/main" id="{595420BD-E9FE-8342-BA72-488E43AABDEE}"/>
                </a:ext>
              </a:extLst>
            </p:cNvPr>
            <p:cNvSpPr/>
            <p:nvPr/>
          </p:nvSpPr>
          <p:spPr>
            <a:xfrm>
              <a:off x="686715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4" name="Freeform: Shape 184">
              <a:extLst>
                <a:ext uri="{FF2B5EF4-FFF2-40B4-BE49-F238E27FC236}">
                  <a16:creationId xmlns:a16="http://schemas.microsoft.com/office/drawing/2014/main" id="{087B62DA-D428-F54F-86E6-D54EFA40E1A1}"/>
                </a:ext>
              </a:extLst>
            </p:cNvPr>
            <p:cNvSpPr/>
            <p:nvPr/>
          </p:nvSpPr>
          <p:spPr>
            <a:xfrm>
              <a:off x="686715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5" name="Freeform: Shape 185">
              <a:extLst>
                <a:ext uri="{FF2B5EF4-FFF2-40B4-BE49-F238E27FC236}">
                  <a16:creationId xmlns:a16="http://schemas.microsoft.com/office/drawing/2014/main" id="{04001202-4F9B-854A-8678-DDCE3EE4B4B2}"/>
                </a:ext>
              </a:extLst>
            </p:cNvPr>
            <p:cNvSpPr/>
            <p:nvPr/>
          </p:nvSpPr>
          <p:spPr>
            <a:xfrm>
              <a:off x="686715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6" name="Freeform: Shape 186">
              <a:extLst>
                <a:ext uri="{FF2B5EF4-FFF2-40B4-BE49-F238E27FC236}">
                  <a16:creationId xmlns:a16="http://schemas.microsoft.com/office/drawing/2014/main" id="{45410030-19A3-E44A-9223-37EA1A1E472E}"/>
                </a:ext>
              </a:extLst>
            </p:cNvPr>
            <p:cNvSpPr/>
            <p:nvPr/>
          </p:nvSpPr>
          <p:spPr>
            <a:xfrm>
              <a:off x="686715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7" name="Freeform: Shape 187">
              <a:extLst>
                <a:ext uri="{FF2B5EF4-FFF2-40B4-BE49-F238E27FC236}">
                  <a16:creationId xmlns:a16="http://schemas.microsoft.com/office/drawing/2014/main" id="{E8E98BD2-2A14-F748-BB36-EF3577F473A9}"/>
                </a:ext>
              </a:extLst>
            </p:cNvPr>
            <p:cNvSpPr/>
            <p:nvPr/>
          </p:nvSpPr>
          <p:spPr>
            <a:xfrm>
              <a:off x="686715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8" name="Freeform: Shape 188">
              <a:extLst>
                <a:ext uri="{FF2B5EF4-FFF2-40B4-BE49-F238E27FC236}">
                  <a16:creationId xmlns:a16="http://schemas.microsoft.com/office/drawing/2014/main" id="{15D11F3F-14A8-F54F-93C7-67CBD487724D}"/>
                </a:ext>
              </a:extLst>
            </p:cNvPr>
            <p:cNvSpPr/>
            <p:nvPr/>
          </p:nvSpPr>
          <p:spPr>
            <a:xfrm>
              <a:off x="686715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9" name="Freeform: Shape 189">
              <a:extLst>
                <a:ext uri="{FF2B5EF4-FFF2-40B4-BE49-F238E27FC236}">
                  <a16:creationId xmlns:a16="http://schemas.microsoft.com/office/drawing/2014/main" id="{D0B76AB5-B53A-3B4A-A0C8-91D982A7D892}"/>
                </a:ext>
              </a:extLst>
            </p:cNvPr>
            <p:cNvSpPr/>
            <p:nvPr/>
          </p:nvSpPr>
          <p:spPr>
            <a:xfrm>
              <a:off x="686715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0" name="Freeform: Shape 190">
              <a:extLst>
                <a:ext uri="{FF2B5EF4-FFF2-40B4-BE49-F238E27FC236}">
                  <a16:creationId xmlns:a16="http://schemas.microsoft.com/office/drawing/2014/main" id="{77480DDF-6E6E-DD49-98B8-9E4D3BA357C3}"/>
                </a:ext>
              </a:extLst>
            </p:cNvPr>
            <p:cNvSpPr/>
            <p:nvPr/>
          </p:nvSpPr>
          <p:spPr>
            <a:xfrm>
              <a:off x="686715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1" name="Freeform: Shape 191">
              <a:extLst>
                <a:ext uri="{FF2B5EF4-FFF2-40B4-BE49-F238E27FC236}">
                  <a16:creationId xmlns:a16="http://schemas.microsoft.com/office/drawing/2014/main" id="{508FF196-AE6C-B648-AFAA-E0F6EF75B205}"/>
                </a:ext>
              </a:extLst>
            </p:cNvPr>
            <p:cNvSpPr/>
            <p:nvPr/>
          </p:nvSpPr>
          <p:spPr>
            <a:xfrm>
              <a:off x="686715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2" name="Freeform: Shape 192">
              <a:extLst>
                <a:ext uri="{FF2B5EF4-FFF2-40B4-BE49-F238E27FC236}">
                  <a16:creationId xmlns:a16="http://schemas.microsoft.com/office/drawing/2014/main" id="{588BE784-345E-6340-82C0-E07059E497C0}"/>
                </a:ext>
              </a:extLst>
            </p:cNvPr>
            <p:cNvSpPr/>
            <p:nvPr/>
          </p:nvSpPr>
          <p:spPr>
            <a:xfrm>
              <a:off x="686715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3" name="Freeform: Shape 193">
              <a:extLst>
                <a:ext uri="{FF2B5EF4-FFF2-40B4-BE49-F238E27FC236}">
                  <a16:creationId xmlns:a16="http://schemas.microsoft.com/office/drawing/2014/main" id="{26211943-BD7F-4E4D-8FE2-03B81F5DAAAF}"/>
                </a:ext>
              </a:extLst>
            </p:cNvPr>
            <p:cNvSpPr/>
            <p:nvPr/>
          </p:nvSpPr>
          <p:spPr>
            <a:xfrm>
              <a:off x="686715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4" name="Freeform: Shape 194">
              <a:extLst>
                <a:ext uri="{FF2B5EF4-FFF2-40B4-BE49-F238E27FC236}">
                  <a16:creationId xmlns:a16="http://schemas.microsoft.com/office/drawing/2014/main" id="{62269C14-A793-9E4F-BC85-CBA287B91163}"/>
                </a:ext>
              </a:extLst>
            </p:cNvPr>
            <p:cNvSpPr/>
            <p:nvPr/>
          </p:nvSpPr>
          <p:spPr>
            <a:xfrm>
              <a:off x="686715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5" name="Freeform: Shape 195">
              <a:extLst>
                <a:ext uri="{FF2B5EF4-FFF2-40B4-BE49-F238E27FC236}">
                  <a16:creationId xmlns:a16="http://schemas.microsoft.com/office/drawing/2014/main" id="{EC054C6B-34A5-204B-B6BB-457E63E8B018}"/>
                </a:ext>
              </a:extLst>
            </p:cNvPr>
            <p:cNvSpPr/>
            <p:nvPr/>
          </p:nvSpPr>
          <p:spPr>
            <a:xfrm>
              <a:off x="686715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6" name="Freeform: Shape 196">
              <a:extLst>
                <a:ext uri="{FF2B5EF4-FFF2-40B4-BE49-F238E27FC236}">
                  <a16:creationId xmlns:a16="http://schemas.microsoft.com/office/drawing/2014/main" id="{7E5E1311-D028-B748-BF37-F2D4F595B26D}"/>
                </a:ext>
              </a:extLst>
            </p:cNvPr>
            <p:cNvSpPr/>
            <p:nvPr/>
          </p:nvSpPr>
          <p:spPr>
            <a:xfrm>
              <a:off x="686715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7" name="Freeform: Shape 197">
              <a:extLst>
                <a:ext uri="{FF2B5EF4-FFF2-40B4-BE49-F238E27FC236}">
                  <a16:creationId xmlns:a16="http://schemas.microsoft.com/office/drawing/2014/main" id="{71C458DD-3924-2A40-8329-E499EEF88443}"/>
                </a:ext>
              </a:extLst>
            </p:cNvPr>
            <p:cNvSpPr/>
            <p:nvPr/>
          </p:nvSpPr>
          <p:spPr>
            <a:xfrm>
              <a:off x="686715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8" name="Freeform: Shape 198">
              <a:extLst>
                <a:ext uri="{FF2B5EF4-FFF2-40B4-BE49-F238E27FC236}">
                  <a16:creationId xmlns:a16="http://schemas.microsoft.com/office/drawing/2014/main" id="{899BDD09-6B0C-754E-8E8C-76BD7E489266}"/>
                </a:ext>
              </a:extLst>
            </p:cNvPr>
            <p:cNvSpPr/>
            <p:nvPr/>
          </p:nvSpPr>
          <p:spPr>
            <a:xfrm>
              <a:off x="686715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9" name="Freeform: Shape 199">
              <a:extLst>
                <a:ext uri="{FF2B5EF4-FFF2-40B4-BE49-F238E27FC236}">
                  <a16:creationId xmlns:a16="http://schemas.microsoft.com/office/drawing/2014/main" id="{7FCE2AF4-E15D-3341-B97E-303956210562}"/>
                </a:ext>
              </a:extLst>
            </p:cNvPr>
            <p:cNvSpPr/>
            <p:nvPr/>
          </p:nvSpPr>
          <p:spPr>
            <a:xfrm>
              <a:off x="686715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90" name="Freeform: Shape 200">
              <a:extLst>
                <a:ext uri="{FF2B5EF4-FFF2-40B4-BE49-F238E27FC236}">
                  <a16:creationId xmlns:a16="http://schemas.microsoft.com/office/drawing/2014/main" id="{5B8C426B-BDE6-7A43-B53E-4FAA163BF47E}"/>
                </a:ext>
              </a:extLst>
            </p:cNvPr>
            <p:cNvSpPr/>
            <p:nvPr/>
          </p:nvSpPr>
          <p:spPr>
            <a:xfrm>
              <a:off x="686715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91" name="Freeform: Shape 201">
              <a:extLst>
                <a:ext uri="{FF2B5EF4-FFF2-40B4-BE49-F238E27FC236}">
                  <a16:creationId xmlns:a16="http://schemas.microsoft.com/office/drawing/2014/main" id="{B2FB1185-6FAF-D44E-9ED2-E058046FB592}"/>
                </a:ext>
              </a:extLst>
            </p:cNvPr>
            <p:cNvSpPr/>
            <p:nvPr/>
          </p:nvSpPr>
          <p:spPr>
            <a:xfrm>
              <a:off x="6595234"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2" name="Freeform: Shape 202">
              <a:extLst>
                <a:ext uri="{FF2B5EF4-FFF2-40B4-BE49-F238E27FC236}">
                  <a16:creationId xmlns:a16="http://schemas.microsoft.com/office/drawing/2014/main" id="{596F38EA-3672-3D4F-91BA-3E9F79C33BD6}"/>
                </a:ext>
              </a:extLst>
            </p:cNvPr>
            <p:cNvSpPr/>
            <p:nvPr/>
          </p:nvSpPr>
          <p:spPr>
            <a:xfrm>
              <a:off x="6595234"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3" name="Freeform: Shape 203">
              <a:extLst>
                <a:ext uri="{FF2B5EF4-FFF2-40B4-BE49-F238E27FC236}">
                  <a16:creationId xmlns:a16="http://schemas.microsoft.com/office/drawing/2014/main" id="{AB83A8C1-22A7-AE4C-B4AD-1B5F7AA0AB78}"/>
                </a:ext>
              </a:extLst>
            </p:cNvPr>
            <p:cNvSpPr/>
            <p:nvPr/>
          </p:nvSpPr>
          <p:spPr>
            <a:xfrm>
              <a:off x="6595234"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4" name="Freeform: Shape 204">
              <a:extLst>
                <a:ext uri="{FF2B5EF4-FFF2-40B4-BE49-F238E27FC236}">
                  <a16:creationId xmlns:a16="http://schemas.microsoft.com/office/drawing/2014/main" id="{BADBA5E0-5FDC-194D-9160-BA23BEA6DE9D}"/>
                </a:ext>
              </a:extLst>
            </p:cNvPr>
            <p:cNvSpPr/>
            <p:nvPr/>
          </p:nvSpPr>
          <p:spPr>
            <a:xfrm>
              <a:off x="6595234"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5" name="Freeform: Shape 205">
              <a:extLst>
                <a:ext uri="{FF2B5EF4-FFF2-40B4-BE49-F238E27FC236}">
                  <a16:creationId xmlns:a16="http://schemas.microsoft.com/office/drawing/2014/main" id="{A1CFC6BF-E0DB-F445-B64F-626958ACCB5D}"/>
                </a:ext>
              </a:extLst>
            </p:cNvPr>
            <p:cNvSpPr/>
            <p:nvPr/>
          </p:nvSpPr>
          <p:spPr>
            <a:xfrm>
              <a:off x="6595234"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6" name="Freeform: Shape 206">
              <a:extLst>
                <a:ext uri="{FF2B5EF4-FFF2-40B4-BE49-F238E27FC236}">
                  <a16:creationId xmlns:a16="http://schemas.microsoft.com/office/drawing/2014/main" id="{A0CF1D47-90E8-044E-BBA6-25E153C20F57}"/>
                </a:ext>
              </a:extLst>
            </p:cNvPr>
            <p:cNvSpPr/>
            <p:nvPr/>
          </p:nvSpPr>
          <p:spPr>
            <a:xfrm>
              <a:off x="6595234"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7" name="Freeform: Shape 207">
              <a:extLst>
                <a:ext uri="{FF2B5EF4-FFF2-40B4-BE49-F238E27FC236}">
                  <a16:creationId xmlns:a16="http://schemas.microsoft.com/office/drawing/2014/main" id="{7898345B-B4EF-A044-8031-31038036C358}"/>
                </a:ext>
              </a:extLst>
            </p:cNvPr>
            <p:cNvSpPr/>
            <p:nvPr/>
          </p:nvSpPr>
          <p:spPr>
            <a:xfrm>
              <a:off x="6595234"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8" name="Freeform: Shape 208">
              <a:extLst>
                <a:ext uri="{FF2B5EF4-FFF2-40B4-BE49-F238E27FC236}">
                  <a16:creationId xmlns:a16="http://schemas.microsoft.com/office/drawing/2014/main" id="{0755533D-71D1-EA49-8151-75FBCFCCFFE8}"/>
                </a:ext>
              </a:extLst>
            </p:cNvPr>
            <p:cNvSpPr/>
            <p:nvPr/>
          </p:nvSpPr>
          <p:spPr>
            <a:xfrm>
              <a:off x="6595234"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9" name="Freeform: Shape 209">
              <a:extLst>
                <a:ext uri="{FF2B5EF4-FFF2-40B4-BE49-F238E27FC236}">
                  <a16:creationId xmlns:a16="http://schemas.microsoft.com/office/drawing/2014/main" id="{1C7C5151-E183-C749-8F57-8365ADF77B39}"/>
                </a:ext>
              </a:extLst>
            </p:cNvPr>
            <p:cNvSpPr/>
            <p:nvPr/>
          </p:nvSpPr>
          <p:spPr>
            <a:xfrm>
              <a:off x="6595234"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0" name="Freeform: Shape 210">
              <a:extLst>
                <a:ext uri="{FF2B5EF4-FFF2-40B4-BE49-F238E27FC236}">
                  <a16:creationId xmlns:a16="http://schemas.microsoft.com/office/drawing/2014/main" id="{9FEA1E89-F427-EA4E-9C93-408FF7720D62}"/>
                </a:ext>
              </a:extLst>
            </p:cNvPr>
            <p:cNvSpPr/>
            <p:nvPr/>
          </p:nvSpPr>
          <p:spPr>
            <a:xfrm>
              <a:off x="6595234"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1" name="Freeform: Shape 211">
              <a:extLst>
                <a:ext uri="{FF2B5EF4-FFF2-40B4-BE49-F238E27FC236}">
                  <a16:creationId xmlns:a16="http://schemas.microsoft.com/office/drawing/2014/main" id="{BF0E6EEF-23B4-5242-A7A0-5DE4F6705352}"/>
                </a:ext>
              </a:extLst>
            </p:cNvPr>
            <p:cNvSpPr/>
            <p:nvPr/>
          </p:nvSpPr>
          <p:spPr>
            <a:xfrm>
              <a:off x="6595234"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2" name="Freeform: Shape 212">
              <a:extLst>
                <a:ext uri="{FF2B5EF4-FFF2-40B4-BE49-F238E27FC236}">
                  <a16:creationId xmlns:a16="http://schemas.microsoft.com/office/drawing/2014/main" id="{CCA159F8-F6F0-9D4C-89A6-D942B6DF433B}"/>
                </a:ext>
              </a:extLst>
            </p:cNvPr>
            <p:cNvSpPr/>
            <p:nvPr/>
          </p:nvSpPr>
          <p:spPr>
            <a:xfrm>
              <a:off x="6595234"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3" name="Freeform: Shape 213">
              <a:extLst>
                <a:ext uri="{FF2B5EF4-FFF2-40B4-BE49-F238E27FC236}">
                  <a16:creationId xmlns:a16="http://schemas.microsoft.com/office/drawing/2014/main" id="{DC979070-CC59-E14C-82FF-4BFA85ECE505}"/>
                </a:ext>
              </a:extLst>
            </p:cNvPr>
            <p:cNvSpPr/>
            <p:nvPr/>
          </p:nvSpPr>
          <p:spPr>
            <a:xfrm>
              <a:off x="6595234"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4" name="Freeform: Shape 214">
              <a:extLst>
                <a:ext uri="{FF2B5EF4-FFF2-40B4-BE49-F238E27FC236}">
                  <a16:creationId xmlns:a16="http://schemas.microsoft.com/office/drawing/2014/main" id="{1C566D10-7FE2-0C47-A8B7-82B7C31F40EE}"/>
                </a:ext>
              </a:extLst>
            </p:cNvPr>
            <p:cNvSpPr/>
            <p:nvPr/>
          </p:nvSpPr>
          <p:spPr>
            <a:xfrm>
              <a:off x="6595234"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5" name="Freeform: Shape 215">
              <a:extLst>
                <a:ext uri="{FF2B5EF4-FFF2-40B4-BE49-F238E27FC236}">
                  <a16:creationId xmlns:a16="http://schemas.microsoft.com/office/drawing/2014/main" id="{4731B0CF-1C86-D24C-8643-3AA4A1E5D7A5}"/>
                </a:ext>
              </a:extLst>
            </p:cNvPr>
            <p:cNvSpPr/>
            <p:nvPr/>
          </p:nvSpPr>
          <p:spPr>
            <a:xfrm>
              <a:off x="6595234"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6" name="Freeform: Shape 216">
              <a:extLst>
                <a:ext uri="{FF2B5EF4-FFF2-40B4-BE49-F238E27FC236}">
                  <a16:creationId xmlns:a16="http://schemas.microsoft.com/office/drawing/2014/main" id="{836C8E82-8C26-534B-B143-C05AEFBCD0A4}"/>
                </a:ext>
              </a:extLst>
            </p:cNvPr>
            <p:cNvSpPr/>
            <p:nvPr/>
          </p:nvSpPr>
          <p:spPr>
            <a:xfrm>
              <a:off x="6595234"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7" name="Freeform: Shape 217">
              <a:extLst>
                <a:ext uri="{FF2B5EF4-FFF2-40B4-BE49-F238E27FC236}">
                  <a16:creationId xmlns:a16="http://schemas.microsoft.com/office/drawing/2014/main" id="{A4D4BE7E-E6A5-F141-98D1-A4443C8D56A1}"/>
                </a:ext>
              </a:extLst>
            </p:cNvPr>
            <p:cNvSpPr/>
            <p:nvPr/>
          </p:nvSpPr>
          <p:spPr>
            <a:xfrm>
              <a:off x="6595234"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8" name="Freeform: Shape 218">
              <a:extLst>
                <a:ext uri="{FF2B5EF4-FFF2-40B4-BE49-F238E27FC236}">
                  <a16:creationId xmlns:a16="http://schemas.microsoft.com/office/drawing/2014/main" id="{7AE6D108-D2AE-0B42-B782-3CA40006E9EC}"/>
                </a:ext>
              </a:extLst>
            </p:cNvPr>
            <p:cNvSpPr/>
            <p:nvPr/>
          </p:nvSpPr>
          <p:spPr>
            <a:xfrm>
              <a:off x="6595234"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9" name="Freeform: Shape 219">
              <a:extLst>
                <a:ext uri="{FF2B5EF4-FFF2-40B4-BE49-F238E27FC236}">
                  <a16:creationId xmlns:a16="http://schemas.microsoft.com/office/drawing/2014/main" id="{3C5F0B0F-D93B-1240-9344-65A0D1361D48}"/>
                </a:ext>
              </a:extLst>
            </p:cNvPr>
            <p:cNvSpPr/>
            <p:nvPr/>
          </p:nvSpPr>
          <p:spPr>
            <a:xfrm>
              <a:off x="6595234"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10" name="Freeform: Shape 220">
              <a:extLst>
                <a:ext uri="{FF2B5EF4-FFF2-40B4-BE49-F238E27FC236}">
                  <a16:creationId xmlns:a16="http://schemas.microsoft.com/office/drawing/2014/main" id="{5D1C2C46-C6E0-A644-A464-C6BF7FD7A397}"/>
                </a:ext>
              </a:extLst>
            </p:cNvPr>
            <p:cNvSpPr/>
            <p:nvPr/>
          </p:nvSpPr>
          <p:spPr>
            <a:xfrm>
              <a:off x="6595234"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11" name="Freeform: Shape 221">
              <a:extLst>
                <a:ext uri="{FF2B5EF4-FFF2-40B4-BE49-F238E27FC236}">
                  <a16:creationId xmlns:a16="http://schemas.microsoft.com/office/drawing/2014/main" id="{33DD303A-5DB4-6340-A594-122FB017565B}"/>
                </a:ext>
              </a:extLst>
            </p:cNvPr>
            <p:cNvSpPr/>
            <p:nvPr/>
          </p:nvSpPr>
          <p:spPr>
            <a:xfrm>
              <a:off x="6323316"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2" name="Freeform: Shape 222">
              <a:extLst>
                <a:ext uri="{FF2B5EF4-FFF2-40B4-BE49-F238E27FC236}">
                  <a16:creationId xmlns:a16="http://schemas.microsoft.com/office/drawing/2014/main" id="{23722F55-B259-1C4A-90B2-4D621B55A330}"/>
                </a:ext>
              </a:extLst>
            </p:cNvPr>
            <p:cNvSpPr/>
            <p:nvPr/>
          </p:nvSpPr>
          <p:spPr>
            <a:xfrm>
              <a:off x="6323316"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3" name="Freeform: Shape 223">
              <a:extLst>
                <a:ext uri="{FF2B5EF4-FFF2-40B4-BE49-F238E27FC236}">
                  <a16:creationId xmlns:a16="http://schemas.microsoft.com/office/drawing/2014/main" id="{BD6236D1-B82A-9B42-8C7A-8848D8EA6F39}"/>
                </a:ext>
              </a:extLst>
            </p:cNvPr>
            <p:cNvSpPr/>
            <p:nvPr/>
          </p:nvSpPr>
          <p:spPr>
            <a:xfrm>
              <a:off x="6323316"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4" name="Freeform: Shape 224">
              <a:extLst>
                <a:ext uri="{FF2B5EF4-FFF2-40B4-BE49-F238E27FC236}">
                  <a16:creationId xmlns:a16="http://schemas.microsoft.com/office/drawing/2014/main" id="{2F194448-3434-3E4B-94B1-302FF3C79C21}"/>
                </a:ext>
              </a:extLst>
            </p:cNvPr>
            <p:cNvSpPr/>
            <p:nvPr/>
          </p:nvSpPr>
          <p:spPr>
            <a:xfrm>
              <a:off x="6323316"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5" name="Freeform: Shape 225">
              <a:extLst>
                <a:ext uri="{FF2B5EF4-FFF2-40B4-BE49-F238E27FC236}">
                  <a16:creationId xmlns:a16="http://schemas.microsoft.com/office/drawing/2014/main" id="{D414FF6D-ED57-4942-B419-7A32643E66FD}"/>
                </a:ext>
              </a:extLst>
            </p:cNvPr>
            <p:cNvSpPr/>
            <p:nvPr/>
          </p:nvSpPr>
          <p:spPr>
            <a:xfrm>
              <a:off x="6323316"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6" name="Freeform: Shape 226">
              <a:extLst>
                <a:ext uri="{FF2B5EF4-FFF2-40B4-BE49-F238E27FC236}">
                  <a16:creationId xmlns:a16="http://schemas.microsoft.com/office/drawing/2014/main" id="{13F4DB92-FC0B-6A44-AF19-0E0FA40B8B31}"/>
                </a:ext>
              </a:extLst>
            </p:cNvPr>
            <p:cNvSpPr/>
            <p:nvPr/>
          </p:nvSpPr>
          <p:spPr>
            <a:xfrm>
              <a:off x="6323316"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7" name="Freeform: Shape 227">
              <a:extLst>
                <a:ext uri="{FF2B5EF4-FFF2-40B4-BE49-F238E27FC236}">
                  <a16:creationId xmlns:a16="http://schemas.microsoft.com/office/drawing/2014/main" id="{2DA3F908-2CCD-D94B-A4B9-038FD9FC04B9}"/>
                </a:ext>
              </a:extLst>
            </p:cNvPr>
            <p:cNvSpPr/>
            <p:nvPr/>
          </p:nvSpPr>
          <p:spPr>
            <a:xfrm>
              <a:off x="6323316"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8" name="Freeform: Shape 228">
              <a:extLst>
                <a:ext uri="{FF2B5EF4-FFF2-40B4-BE49-F238E27FC236}">
                  <a16:creationId xmlns:a16="http://schemas.microsoft.com/office/drawing/2014/main" id="{5E52224B-0AD1-FC4B-873F-50AE30C4BFFC}"/>
                </a:ext>
              </a:extLst>
            </p:cNvPr>
            <p:cNvSpPr/>
            <p:nvPr/>
          </p:nvSpPr>
          <p:spPr>
            <a:xfrm>
              <a:off x="6323316"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9" name="Freeform: Shape 229">
              <a:extLst>
                <a:ext uri="{FF2B5EF4-FFF2-40B4-BE49-F238E27FC236}">
                  <a16:creationId xmlns:a16="http://schemas.microsoft.com/office/drawing/2014/main" id="{DF7B646A-56A3-BA4C-8114-F7BBBE132F13}"/>
                </a:ext>
              </a:extLst>
            </p:cNvPr>
            <p:cNvSpPr/>
            <p:nvPr/>
          </p:nvSpPr>
          <p:spPr>
            <a:xfrm>
              <a:off x="6323316"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0" name="Freeform: Shape 230">
              <a:extLst>
                <a:ext uri="{FF2B5EF4-FFF2-40B4-BE49-F238E27FC236}">
                  <a16:creationId xmlns:a16="http://schemas.microsoft.com/office/drawing/2014/main" id="{1F12D669-48B9-004F-B77C-2183D4B0260B}"/>
                </a:ext>
              </a:extLst>
            </p:cNvPr>
            <p:cNvSpPr/>
            <p:nvPr/>
          </p:nvSpPr>
          <p:spPr>
            <a:xfrm>
              <a:off x="6323316"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1" name="Freeform: Shape 231">
              <a:extLst>
                <a:ext uri="{FF2B5EF4-FFF2-40B4-BE49-F238E27FC236}">
                  <a16:creationId xmlns:a16="http://schemas.microsoft.com/office/drawing/2014/main" id="{D8D7BEAC-9266-634B-AA5E-7EAF083E081C}"/>
                </a:ext>
              </a:extLst>
            </p:cNvPr>
            <p:cNvSpPr/>
            <p:nvPr/>
          </p:nvSpPr>
          <p:spPr>
            <a:xfrm>
              <a:off x="6323316"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2" name="Freeform: Shape 232">
              <a:extLst>
                <a:ext uri="{FF2B5EF4-FFF2-40B4-BE49-F238E27FC236}">
                  <a16:creationId xmlns:a16="http://schemas.microsoft.com/office/drawing/2014/main" id="{12B2C6F4-80CF-5A4F-8942-B166F0DA590B}"/>
                </a:ext>
              </a:extLst>
            </p:cNvPr>
            <p:cNvSpPr/>
            <p:nvPr/>
          </p:nvSpPr>
          <p:spPr>
            <a:xfrm>
              <a:off x="6323316"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3" name="Freeform: Shape 233">
              <a:extLst>
                <a:ext uri="{FF2B5EF4-FFF2-40B4-BE49-F238E27FC236}">
                  <a16:creationId xmlns:a16="http://schemas.microsoft.com/office/drawing/2014/main" id="{E20A8D78-B23F-854E-A0EE-B5AD2A84A8FB}"/>
                </a:ext>
              </a:extLst>
            </p:cNvPr>
            <p:cNvSpPr/>
            <p:nvPr/>
          </p:nvSpPr>
          <p:spPr>
            <a:xfrm>
              <a:off x="6323316"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4" name="Freeform: Shape 234">
              <a:extLst>
                <a:ext uri="{FF2B5EF4-FFF2-40B4-BE49-F238E27FC236}">
                  <a16:creationId xmlns:a16="http://schemas.microsoft.com/office/drawing/2014/main" id="{DC1A93BF-7D41-0246-9A5F-BC9CC4876FA5}"/>
                </a:ext>
              </a:extLst>
            </p:cNvPr>
            <p:cNvSpPr/>
            <p:nvPr/>
          </p:nvSpPr>
          <p:spPr>
            <a:xfrm>
              <a:off x="6323316"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5" name="Freeform: Shape 235">
              <a:extLst>
                <a:ext uri="{FF2B5EF4-FFF2-40B4-BE49-F238E27FC236}">
                  <a16:creationId xmlns:a16="http://schemas.microsoft.com/office/drawing/2014/main" id="{8538FDBE-CC47-C548-948A-92EB1DDD21F0}"/>
                </a:ext>
              </a:extLst>
            </p:cNvPr>
            <p:cNvSpPr/>
            <p:nvPr/>
          </p:nvSpPr>
          <p:spPr>
            <a:xfrm>
              <a:off x="6323316"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6" name="Freeform: Shape 236">
              <a:extLst>
                <a:ext uri="{FF2B5EF4-FFF2-40B4-BE49-F238E27FC236}">
                  <a16:creationId xmlns:a16="http://schemas.microsoft.com/office/drawing/2014/main" id="{E3D4729F-7C47-3040-AABB-9EEECBD8FA8B}"/>
                </a:ext>
              </a:extLst>
            </p:cNvPr>
            <p:cNvSpPr/>
            <p:nvPr/>
          </p:nvSpPr>
          <p:spPr>
            <a:xfrm>
              <a:off x="6323316"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7" name="Freeform: Shape 237">
              <a:extLst>
                <a:ext uri="{FF2B5EF4-FFF2-40B4-BE49-F238E27FC236}">
                  <a16:creationId xmlns:a16="http://schemas.microsoft.com/office/drawing/2014/main" id="{213AECC0-12BF-1F42-8456-CB6EEF3589EA}"/>
                </a:ext>
              </a:extLst>
            </p:cNvPr>
            <p:cNvSpPr/>
            <p:nvPr/>
          </p:nvSpPr>
          <p:spPr>
            <a:xfrm>
              <a:off x="6323316"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8" name="Freeform: Shape 238">
              <a:extLst>
                <a:ext uri="{FF2B5EF4-FFF2-40B4-BE49-F238E27FC236}">
                  <a16:creationId xmlns:a16="http://schemas.microsoft.com/office/drawing/2014/main" id="{558FFFA9-602C-B644-8BC5-2BD4307CBA80}"/>
                </a:ext>
              </a:extLst>
            </p:cNvPr>
            <p:cNvSpPr/>
            <p:nvPr/>
          </p:nvSpPr>
          <p:spPr>
            <a:xfrm>
              <a:off x="6323316"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9" name="Freeform: Shape 239">
              <a:extLst>
                <a:ext uri="{FF2B5EF4-FFF2-40B4-BE49-F238E27FC236}">
                  <a16:creationId xmlns:a16="http://schemas.microsoft.com/office/drawing/2014/main" id="{D7149FD2-35BF-8846-817C-0BA5586499D2}"/>
                </a:ext>
              </a:extLst>
            </p:cNvPr>
            <p:cNvSpPr/>
            <p:nvPr/>
          </p:nvSpPr>
          <p:spPr>
            <a:xfrm>
              <a:off x="6323316"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30" name="Freeform: Shape 240">
              <a:extLst>
                <a:ext uri="{FF2B5EF4-FFF2-40B4-BE49-F238E27FC236}">
                  <a16:creationId xmlns:a16="http://schemas.microsoft.com/office/drawing/2014/main" id="{8BF2974C-8307-4B4A-8813-D98F12BED61E}"/>
                </a:ext>
              </a:extLst>
            </p:cNvPr>
            <p:cNvSpPr/>
            <p:nvPr/>
          </p:nvSpPr>
          <p:spPr>
            <a:xfrm>
              <a:off x="6323316"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31" name="Freeform: Shape 241">
              <a:extLst>
                <a:ext uri="{FF2B5EF4-FFF2-40B4-BE49-F238E27FC236}">
                  <a16:creationId xmlns:a16="http://schemas.microsoft.com/office/drawing/2014/main" id="{B903E82B-4C45-CD47-896B-FBFF0F410F9D}"/>
                </a:ext>
              </a:extLst>
            </p:cNvPr>
            <p:cNvSpPr/>
            <p:nvPr/>
          </p:nvSpPr>
          <p:spPr>
            <a:xfrm>
              <a:off x="605139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2" name="Freeform: Shape 242">
              <a:extLst>
                <a:ext uri="{FF2B5EF4-FFF2-40B4-BE49-F238E27FC236}">
                  <a16:creationId xmlns:a16="http://schemas.microsoft.com/office/drawing/2014/main" id="{1AC894CB-C83E-7649-A021-E87CBF65BBDA}"/>
                </a:ext>
              </a:extLst>
            </p:cNvPr>
            <p:cNvSpPr/>
            <p:nvPr/>
          </p:nvSpPr>
          <p:spPr>
            <a:xfrm>
              <a:off x="605139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3" name="Freeform: Shape 243">
              <a:extLst>
                <a:ext uri="{FF2B5EF4-FFF2-40B4-BE49-F238E27FC236}">
                  <a16:creationId xmlns:a16="http://schemas.microsoft.com/office/drawing/2014/main" id="{366813CA-1756-B844-BC44-A0F9F5E103F5}"/>
                </a:ext>
              </a:extLst>
            </p:cNvPr>
            <p:cNvSpPr/>
            <p:nvPr/>
          </p:nvSpPr>
          <p:spPr>
            <a:xfrm>
              <a:off x="605139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4" name="Freeform: Shape 244">
              <a:extLst>
                <a:ext uri="{FF2B5EF4-FFF2-40B4-BE49-F238E27FC236}">
                  <a16:creationId xmlns:a16="http://schemas.microsoft.com/office/drawing/2014/main" id="{1F06A41C-4553-1749-A8BE-352F0C72C54B}"/>
                </a:ext>
              </a:extLst>
            </p:cNvPr>
            <p:cNvSpPr/>
            <p:nvPr/>
          </p:nvSpPr>
          <p:spPr>
            <a:xfrm>
              <a:off x="605139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5" name="Freeform: Shape 245">
              <a:extLst>
                <a:ext uri="{FF2B5EF4-FFF2-40B4-BE49-F238E27FC236}">
                  <a16:creationId xmlns:a16="http://schemas.microsoft.com/office/drawing/2014/main" id="{53E855DB-E06F-D142-9C6C-151C00F06061}"/>
                </a:ext>
              </a:extLst>
            </p:cNvPr>
            <p:cNvSpPr/>
            <p:nvPr/>
          </p:nvSpPr>
          <p:spPr>
            <a:xfrm>
              <a:off x="605139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6" name="Freeform: Shape 246">
              <a:extLst>
                <a:ext uri="{FF2B5EF4-FFF2-40B4-BE49-F238E27FC236}">
                  <a16:creationId xmlns:a16="http://schemas.microsoft.com/office/drawing/2014/main" id="{CD639433-0941-774C-BA8B-50B26CF00551}"/>
                </a:ext>
              </a:extLst>
            </p:cNvPr>
            <p:cNvSpPr/>
            <p:nvPr/>
          </p:nvSpPr>
          <p:spPr>
            <a:xfrm>
              <a:off x="605139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7" name="Freeform: Shape 247">
              <a:extLst>
                <a:ext uri="{FF2B5EF4-FFF2-40B4-BE49-F238E27FC236}">
                  <a16:creationId xmlns:a16="http://schemas.microsoft.com/office/drawing/2014/main" id="{7662D4AE-2969-0D41-9343-EA8C477552C8}"/>
                </a:ext>
              </a:extLst>
            </p:cNvPr>
            <p:cNvSpPr/>
            <p:nvPr/>
          </p:nvSpPr>
          <p:spPr>
            <a:xfrm>
              <a:off x="605139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8" name="Freeform: Shape 248">
              <a:extLst>
                <a:ext uri="{FF2B5EF4-FFF2-40B4-BE49-F238E27FC236}">
                  <a16:creationId xmlns:a16="http://schemas.microsoft.com/office/drawing/2014/main" id="{1C40B71E-7C75-8D49-8D69-E2EDCA5C58CD}"/>
                </a:ext>
              </a:extLst>
            </p:cNvPr>
            <p:cNvSpPr/>
            <p:nvPr/>
          </p:nvSpPr>
          <p:spPr>
            <a:xfrm>
              <a:off x="605139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9" name="Freeform: Shape 249">
              <a:extLst>
                <a:ext uri="{FF2B5EF4-FFF2-40B4-BE49-F238E27FC236}">
                  <a16:creationId xmlns:a16="http://schemas.microsoft.com/office/drawing/2014/main" id="{B83C7ACE-D763-5041-80B1-23749544CE7B}"/>
                </a:ext>
              </a:extLst>
            </p:cNvPr>
            <p:cNvSpPr/>
            <p:nvPr/>
          </p:nvSpPr>
          <p:spPr>
            <a:xfrm>
              <a:off x="605139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0" name="Freeform: Shape 250">
              <a:extLst>
                <a:ext uri="{FF2B5EF4-FFF2-40B4-BE49-F238E27FC236}">
                  <a16:creationId xmlns:a16="http://schemas.microsoft.com/office/drawing/2014/main" id="{DE58BE93-F53B-C748-A158-2CF47C1A7024}"/>
                </a:ext>
              </a:extLst>
            </p:cNvPr>
            <p:cNvSpPr/>
            <p:nvPr/>
          </p:nvSpPr>
          <p:spPr>
            <a:xfrm>
              <a:off x="605139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1" name="Freeform: Shape 251">
              <a:extLst>
                <a:ext uri="{FF2B5EF4-FFF2-40B4-BE49-F238E27FC236}">
                  <a16:creationId xmlns:a16="http://schemas.microsoft.com/office/drawing/2014/main" id="{9036C539-CA91-5648-8C40-824359F839D6}"/>
                </a:ext>
              </a:extLst>
            </p:cNvPr>
            <p:cNvSpPr/>
            <p:nvPr/>
          </p:nvSpPr>
          <p:spPr>
            <a:xfrm>
              <a:off x="605139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2" name="Freeform: Shape 252">
              <a:extLst>
                <a:ext uri="{FF2B5EF4-FFF2-40B4-BE49-F238E27FC236}">
                  <a16:creationId xmlns:a16="http://schemas.microsoft.com/office/drawing/2014/main" id="{982BDFD8-4538-8F40-B854-A781EFF53679}"/>
                </a:ext>
              </a:extLst>
            </p:cNvPr>
            <p:cNvSpPr/>
            <p:nvPr/>
          </p:nvSpPr>
          <p:spPr>
            <a:xfrm>
              <a:off x="605139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3" name="Freeform: Shape 253">
              <a:extLst>
                <a:ext uri="{FF2B5EF4-FFF2-40B4-BE49-F238E27FC236}">
                  <a16:creationId xmlns:a16="http://schemas.microsoft.com/office/drawing/2014/main" id="{E98073B5-C02A-9F45-BF3E-9E7D343948EA}"/>
                </a:ext>
              </a:extLst>
            </p:cNvPr>
            <p:cNvSpPr/>
            <p:nvPr/>
          </p:nvSpPr>
          <p:spPr>
            <a:xfrm>
              <a:off x="605139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4" name="Freeform: Shape 254">
              <a:extLst>
                <a:ext uri="{FF2B5EF4-FFF2-40B4-BE49-F238E27FC236}">
                  <a16:creationId xmlns:a16="http://schemas.microsoft.com/office/drawing/2014/main" id="{EB2730BC-AAF5-8448-8124-3D55400F73A1}"/>
                </a:ext>
              </a:extLst>
            </p:cNvPr>
            <p:cNvSpPr/>
            <p:nvPr/>
          </p:nvSpPr>
          <p:spPr>
            <a:xfrm>
              <a:off x="605139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5" name="Freeform: Shape 255">
              <a:extLst>
                <a:ext uri="{FF2B5EF4-FFF2-40B4-BE49-F238E27FC236}">
                  <a16:creationId xmlns:a16="http://schemas.microsoft.com/office/drawing/2014/main" id="{0853AE58-CE7D-754A-BF5F-3203D1483B12}"/>
                </a:ext>
              </a:extLst>
            </p:cNvPr>
            <p:cNvSpPr/>
            <p:nvPr/>
          </p:nvSpPr>
          <p:spPr>
            <a:xfrm>
              <a:off x="605139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6" name="Freeform: Shape 256">
              <a:extLst>
                <a:ext uri="{FF2B5EF4-FFF2-40B4-BE49-F238E27FC236}">
                  <a16:creationId xmlns:a16="http://schemas.microsoft.com/office/drawing/2014/main" id="{FBE5017E-97B1-1F43-9E06-ECA89BADF3F5}"/>
                </a:ext>
              </a:extLst>
            </p:cNvPr>
            <p:cNvSpPr/>
            <p:nvPr/>
          </p:nvSpPr>
          <p:spPr>
            <a:xfrm>
              <a:off x="605139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7" name="Freeform: Shape 257">
              <a:extLst>
                <a:ext uri="{FF2B5EF4-FFF2-40B4-BE49-F238E27FC236}">
                  <a16:creationId xmlns:a16="http://schemas.microsoft.com/office/drawing/2014/main" id="{189B6B4B-330F-6849-B900-2D68D1FD23A3}"/>
                </a:ext>
              </a:extLst>
            </p:cNvPr>
            <p:cNvSpPr/>
            <p:nvPr/>
          </p:nvSpPr>
          <p:spPr>
            <a:xfrm>
              <a:off x="605139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8" name="Freeform: Shape 258">
              <a:extLst>
                <a:ext uri="{FF2B5EF4-FFF2-40B4-BE49-F238E27FC236}">
                  <a16:creationId xmlns:a16="http://schemas.microsoft.com/office/drawing/2014/main" id="{845CB3E2-CF11-3045-A3E2-6A28F55C657B}"/>
                </a:ext>
              </a:extLst>
            </p:cNvPr>
            <p:cNvSpPr/>
            <p:nvPr/>
          </p:nvSpPr>
          <p:spPr>
            <a:xfrm>
              <a:off x="605139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9" name="Freeform: Shape 259">
              <a:extLst>
                <a:ext uri="{FF2B5EF4-FFF2-40B4-BE49-F238E27FC236}">
                  <a16:creationId xmlns:a16="http://schemas.microsoft.com/office/drawing/2014/main" id="{7B2369C4-470C-B241-BA37-1AA47B784EFC}"/>
                </a:ext>
              </a:extLst>
            </p:cNvPr>
            <p:cNvSpPr/>
            <p:nvPr/>
          </p:nvSpPr>
          <p:spPr>
            <a:xfrm>
              <a:off x="605139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50" name="Freeform: Shape 260">
              <a:extLst>
                <a:ext uri="{FF2B5EF4-FFF2-40B4-BE49-F238E27FC236}">
                  <a16:creationId xmlns:a16="http://schemas.microsoft.com/office/drawing/2014/main" id="{42EECE9E-65E9-064F-9C08-B0F943CFC68B}"/>
                </a:ext>
              </a:extLst>
            </p:cNvPr>
            <p:cNvSpPr/>
            <p:nvPr/>
          </p:nvSpPr>
          <p:spPr>
            <a:xfrm>
              <a:off x="605139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51" name="Freeform: Shape 261">
              <a:extLst>
                <a:ext uri="{FF2B5EF4-FFF2-40B4-BE49-F238E27FC236}">
                  <a16:creationId xmlns:a16="http://schemas.microsoft.com/office/drawing/2014/main" id="{303B7A24-1774-9C40-A43F-4EC092283D90}"/>
                </a:ext>
              </a:extLst>
            </p:cNvPr>
            <p:cNvSpPr/>
            <p:nvPr/>
          </p:nvSpPr>
          <p:spPr>
            <a:xfrm>
              <a:off x="5778806"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2" name="Freeform: Shape 262">
              <a:extLst>
                <a:ext uri="{FF2B5EF4-FFF2-40B4-BE49-F238E27FC236}">
                  <a16:creationId xmlns:a16="http://schemas.microsoft.com/office/drawing/2014/main" id="{EF84CCF3-029E-8240-863B-92053BFAA756}"/>
                </a:ext>
              </a:extLst>
            </p:cNvPr>
            <p:cNvSpPr/>
            <p:nvPr/>
          </p:nvSpPr>
          <p:spPr>
            <a:xfrm>
              <a:off x="5778806"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3" name="Freeform: Shape 263">
              <a:extLst>
                <a:ext uri="{FF2B5EF4-FFF2-40B4-BE49-F238E27FC236}">
                  <a16:creationId xmlns:a16="http://schemas.microsoft.com/office/drawing/2014/main" id="{29EF060E-CB7C-E14D-BBD4-BD750F574A4E}"/>
                </a:ext>
              </a:extLst>
            </p:cNvPr>
            <p:cNvSpPr/>
            <p:nvPr/>
          </p:nvSpPr>
          <p:spPr>
            <a:xfrm>
              <a:off x="5778806"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4" name="Freeform: Shape 264">
              <a:extLst>
                <a:ext uri="{FF2B5EF4-FFF2-40B4-BE49-F238E27FC236}">
                  <a16:creationId xmlns:a16="http://schemas.microsoft.com/office/drawing/2014/main" id="{56A85E3E-7621-0A4C-B4FC-9A31205F6A95}"/>
                </a:ext>
              </a:extLst>
            </p:cNvPr>
            <p:cNvSpPr/>
            <p:nvPr/>
          </p:nvSpPr>
          <p:spPr>
            <a:xfrm>
              <a:off x="5778806"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5" name="Freeform: Shape 265">
              <a:extLst>
                <a:ext uri="{FF2B5EF4-FFF2-40B4-BE49-F238E27FC236}">
                  <a16:creationId xmlns:a16="http://schemas.microsoft.com/office/drawing/2014/main" id="{2C70C11A-BA40-254B-BCAF-F044312548D8}"/>
                </a:ext>
              </a:extLst>
            </p:cNvPr>
            <p:cNvSpPr/>
            <p:nvPr/>
          </p:nvSpPr>
          <p:spPr>
            <a:xfrm>
              <a:off x="5778806"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6" name="Freeform: Shape 266">
              <a:extLst>
                <a:ext uri="{FF2B5EF4-FFF2-40B4-BE49-F238E27FC236}">
                  <a16:creationId xmlns:a16="http://schemas.microsoft.com/office/drawing/2014/main" id="{31AA9AAE-9E21-4841-ACC6-7300C2892500}"/>
                </a:ext>
              </a:extLst>
            </p:cNvPr>
            <p:cNvSpPr/>
            <p:nvPr/>
          </p:nvSpPr>
          <p:spPr>
            <a:xfrm>
              <a:off x="5778806"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7" name="Freeform: Shape 267">
              <a:extLst>
                <a:ext uri="{FF2B5EF4-FFF2-40B4-BE49-F238E27FC236}">
                  <a16:creationId xmlns:a16="http://schemas.microsoft.com/office/drawing/2014/main" id="{B37B63C2-BD99-3444-911D-A5ECED3EE2B7}"/>
                </a:ext>
              </a:extLst>
            </p:cNvPr>
            <p:cNvSpPr/>
            <p:nvPr/>
          </p:nvSpPr>
          <p:spPr>
            <a:xfrm>
              <a:off x="5778806"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8" name="Freeform: Shape 268">
              <a:extLst>
                <a:ext uri="{FF2B5EF4-FFF2-40B4-BE49-F238E27FC236}">
                  <a16:creationId xmlns:a16="http://schemas.microsoft.com/office/drawing/2014/main" id="{5F246B03-BACB-E541-9AAF-0A975A3E10FE}"/>
                </a:ext>
              </a:extLst>
            </p:cNvPr>
            <p:cNvSpPr/>
            <p:nvPr/>
          </p:nvSpPr>
          <p:spPr>
            <a:xfrm>
              <a:off x="5778806"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9" name="Freeform: Shape 269">
              <a:extLst>
                <a:ext uri="{FF2B5EF4-FFF2-40B4-BE49-F238E27FC236}">
                  <a16:creationId xmlns:a16="http://schemas.microsoft.com/office/drawing/2014/main" id="{441AE648-CFF1-6448-80F3-6CEC04CB7A3B}"/>
                </a:ext>
              </a:extLst>
            </p:cNvPr>
            <p:cNvSpPr/>
            <p:nvPr/>
          </p:nvSpPr>
          <p:spPr>
            <a:xfrm>
              <a:off x="5778806"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0" name="Freeform: Shape 270">
              <a:extLst>
                <a:ext uri="{FF2B5EF4-FFF2-40B4-BE49-F238E27FC236}">
                  <a16:creationId xmlns:a16="http://schemas.microsoft.com/office/drawing/2014/main" id="{061711BC-02D2-3041-A791-F95DE1C87F84}"/>
                </a:ext>
              </a:extLst>
            </p:cNvPr>
            <p:cNvSpPr/>
            <p:nvPr/>
          </p:nvSpPr>
          <p:spPr>
            <a:xfrm>
              <a:off x="5778806"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1" name="Freeform: Shape 271">
              <a:extLst>
                <a:ext uri="{FF2B5EF4-FFF2-40B4-BE49-F238E27FC236}">
                  <a16:creationId xmlns:a16="http://schemas.microsoft.com/office/drawing/2014/main" id="{DC44EC15-7C3F-2B43-95DF-290CCE315EBF}"/>
                </a:ext>
              </a:extLst>
            </p:cNvPr>
            <p:cNvSpPr/>
            <p:nvPr/>
          </p:nvSpPr>
          <p:spPr>
            <a:xfrm>
              <a:off x="5778806"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2" name="Freeform: Shape 272">
              <a:extLst>
                <a:ext uri="{FF2B5EF4-FFF2-40B4-BE49-F238E27FC236}">
                  <a16:creationId xmlns:a16="http://schemas.microsoft.com/office/drawing/2014/main" id="{46928379-5029-9F4A-8748-4D031B228182}"/>
                </a:ext>
              </a:extLst>
            </p:cNvPr>
            <p:cNvSpPr/>
            <p:nvPr/>
          </p:nvSpPr>
          <p:spPr>
            <a:xfrm>
              <a:off x="5778806"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3" name="Freeform: Shape 273">
              <a:extLst>
                <a:ext uri="{FF2B5EF4-FFF2-40B4-BE49-F238E27FC236}">
                  <a16:creationId xmlns:a16="http://schemas.microsoft.com/office/drawing/2014/main" id="{8C7326EF-2AF3-1642-BFF7-D05D476C6202}"/>
                </a:ext>
              </a:extLst>
            </p:cNvPr>
            <p:cNvSpPr/>
            <p:nvPr/>
          </p:nvSpPr>
          <p:spPr>
            <a:xfrm>
              <a:off x="5778806"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4" name="Freeform: Shape 274">
              <a:extLst>
                <a:ext uri="{FF2B5EF4-FFF2-40B4-BE49-F238E27FC236}">
                  <a16:creationId xmlns:a16="http://schemas.microsoft.com/office/drawing/2014/main" id="{F5BA7252-774D-784A-979B-B15C8774AD09}"/>
                </a:ext>
              </a:extLst>
            </p:cNvPr>
            <p:cNvSpPr/>
            <p:nvPr/>
          </p:nvSpPr>
          <p:spPr>
            <a:xfrm>
              <a:off x="5778806"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5" name="Freeform: Shape 275">
              <a:extLst>
                <a:ext uri="{FF2B5EF4-FFF2-40B4-BE49-F238E27FC236}">
                  <a16:creationId xmlns:a16="http://schemas.microsoft.com/office/drawing/2014/main" id="{DE404637-D22B-C84A-88B8-68C60221D21C}"/>
                </a:ext>
              </a:extLst>
            </p:cNvPr>
            <p:cNvSpPr/>
            <p:nvPr/>
          </p:nvSpPr>
          <p:spPr>
            <a:xfrm>
              <a:off x="5778806"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6" name="Freeform: Shape 276">
              <a:extLst>
                <a:ext uri="{FF2B5EF4-FFF2-40B4-BE49-F238E27FC236}">
                  <a16:creationId xmlns:a16="http://schemas.microsoft.com/office/drawing/2014/main" id="{5DF45B85-32CF-B74D-A995-32045A2BFFF8}"/>
                </a:ext>
              </a:extLst>
            </p:cNvPr>
            <p:cNvSpPr/>
            <p:nvPr/>
          </p:nvSpPr>
          <p:spPr>
            <a:xfrm>
              <a:off x="5778806"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7" name="Freeform: Shape 277">
              <a:extLst>
                <a:ext uri="{FF2B5EF4-FFF2-40B4-BE49-F238E27FC236}">
                  <a16:creationId xmlns:a16="http://schemas.microsoft.com/office/drawing/2014/main" id="{239F9C15-A93F-A94B-9375-4E9506C564FD}"/>
                </a:ext>
              </a:extLst>
            </p:cNvPr>
            <p:cNvSpPr/>
            <p:nvPr/>
          </p:nvSpPr>
          <p:spPr>
            <a:xfrm>
              <a:off x="5778806"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8" name="Freeform: Shape 278">
              <a:extLst>
                <a:ext uri="{FF2B5EF4-FFF2-40B4-BE49-F238E27FC236}">
                  <a16:creationId xmlns:a16="http://schemas.microsoft.com/office/drawing/2014/main" id="{BF7E2006-EDC1-0C43-8119-BA28534A800D}"/>
                </a:ext>
              </a:extLst>
            </p:cNvPr>
            <p:cNvSpPr/>
            <p:nvPr/>
          </p:nvSpPr>
          <p:spPr>
            <a:xfrm>
              <a:off x="5778806"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9" name="Freeform: Shape 279">
              <a:extLst>
                <a:ext uri="{FF2B5EF4-FFF2-40B4-BE49-F238E27FC236}">
                  <a16:creationId xmlns:a16="http://schemas.microsoft.com/office/drawing/2014/main" id="{481DE852-DA9F-494B-B011-4242D1DF694A}"/>
                </a:ext>
              </a:extLst>
            </p:cNvPr>
            <p:cNvSpPr/>
            <p:nvPr/>
          </p:nvSpPr>
          <p:spPr>
            <a:xfrm>
              <a:off x="5778806"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70" name="Freeform: Shape 280">
              <a:extLst>
                <a:ext uri="{FF2B5EF4-FFF2-40B4-BE49-F238E27FC236}">
                  <a16:creationId xmlns:a16="http://schemas.microsoft.com/office/drawing/2014/main" id="{2B375671-8E9F-6C49-B0B7-AAB26C9B275D}"/>
                </a:ext>
              </a:extLst>
            </p:cNvPr>
            <p:cNvSpPr/>
            <p:nvPr/>
          </p:nvSpPr>
          <p:spPr>
            <a:xfrm>
              <a:off x="5778806"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71" name="Freeform: Shape 281">
              <a:extLst>
                <a:ext uri="{FF2B5EF4-FFF2-40B4-BE49-F238E27FC236}">
                  <a16:creationId xmlns:a16="http://schemas.microsoft.com/office/drawing/2014/main" id="{B3496211-D8CC-8844-A1A4-5B00F63274AF}"/>
                </a:ext>
              </a:extLst>
            </p:cNvPr>
            <p:cNvSpPr/>
            <p:nvPr/>
          </p:nvSpPr>
          <p:spPr>
            <a:xfrm>
              <a:off x="5506887"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2" name="Freeform: Shape 282">
              <a:extLst>
                <a:ext uri="{FF2B5EF4-FFF2-40B4-BE49-F238E27FC236}">
                  <a16:creationId xmlns:a16="http://schemas.microsoft.com/office/drawing/2014/main" id="{AA656CCA-5272-0045-984F-20C897C8477A}"/>
                </a:ext>
              </a:extLst>
            </p:cNvPr>
            <p:cNvSpPr/>
            <p:nvPr/>
          </p:nvSpPr>
          <p:spPr>
            <a:xfrm>
              <a:off x="5506887"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3" name="Freeform: Shape 283">
              <a:extLst>
                <a:ext uri="{FF2B5EF4-FFF2-40B4-BE49-F238E27FC236}">
                  <a16:creationId xmlns:a16="http://schemas.microsoft.com/office/drawing/2014/main" id="{0E999AC5-D66F-044E-A89E-6DE420988416}"/>
                </a:ext>
              </a:extLst>
            </p:cNvPr>
            <p:cNvSpPr/>
            <p:nvPr/>
          </p:nvSpPr>
          <p:spPr>
            <a:xfrm>
              <a:off x="5506887"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4" name="Freeform: Shape 284">
              <a:extLst>
                <a:ext uri="{FF2B5EF4-FFF2-40B4-BE49-F238E27FC236}">
                  <a16:creationId xmlns:a16="http://schemas.microsoft.com/office/drawing/2014/main" id="{0C9854C5-0A73-4641-B550-305B44491143}"/>
                </a:ext>
              </a:extLst>
            </p:cNvPr>
            <p:cNvSpPr/>
            <p:nvPr/>
          </p:nvSpPr>
          <p:spPr>
            <a:xfrm>
              <a:off x="5506887"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5" name="Freeform: Shape 285">
              <a:extLst>
                <a:ext uri="{FF2B5EF4-FFF2-40B4-BE49-F238E27FC236}">
                  <a16:creationId xmlns:a16="http://schemas.microsoft.com/office/drawing/2014/main" id="{0D1F6166-CC43-AB42-981A-9643FAA32DFD}"/>
                </a:ext>
              </a:extLst>
            </p:cNvPr>
            <p:cNvSpPr/>
            <p:nvPr/>
          </p:nvSpPr>
          <p:spPr>
            <a:xfrm>
              <a:off x="5506887"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6" name="Freeform: Shape 286">
              <a:extLst>
                <a:ext uri="{FF2B5EF4-FFF2-40B4-BE49-F238E27FC236}">
                  <a16:creationId xmlns:a16="http://schemas.microsoft.com/office/drawing/2014/main" id="{2DAB3039-DF3C-BA48-9E11-01B2E8E1E0D1}"/>
                </a:ext>
              </a:extLst>
            </p:cNvPr>
            <p:cNvSpPr/>
            <p:nvPr/>
          </p:nvSpPr>
          <p:spPr>
            <a:xfrm>
              <a:off x="5506887"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7" name="Freeform: Shape 287">
              <a:extLst>
                <a:ext uri="{FF2B5EF4-FFF2-40B4-BE49-F238E27FC236}">
                  <a16:creationId xmlns:a16="http://schemas.microsoft.com/office/drawing/2014/main" id="{815FBFE3-C89F-4E41-8F13-A87E0F93C067}"/>
                </a:ext>
              </a:extLst>
            </p:cNvPr>
            <p:cNvSpPr/>
            <p:nvPr/>
          </p:nvSpPr>
          <p:spPr>
            <a:xfrm>
              <a:off x="5506887"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8" name="Freeform: Shape 288">
              <a:extLst>
                <a:ext uri="{FF2B5EF4-FFF2-40B4-BE49-F238E27FC236}">
                  <a16:creationId xmlns:a16="http://schemas.microsoft.com/office/drawing/2014/main" id="{54FB952B-6911-C248-86DB-16BAD325821A}"/>
                </a:ext>
              </a:extLst>
            </p:cNvPr>
            <p:cNvSpPr/>
            <p:nvPr/>
          </p:nvSpPr>
          <p:spPr>
            <a:xfrm>
              <a:off x="5506887"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9" name="Freeform: Shape 289">
              <a:extLst>
                <a:ext uri="{FF2B5EF4-FFF2-40B4-BE49-F238E27FC236}">
                  <a16:creationId xmlns:a16="http://schemas.microsoft.com/office/drawing/2014/main" id="{9E08678E-9F3C-D44B-AE68-E24C55DADC11}"/>
                </a:ext>
              </a:extLst>
            </p:cNvPr>
            <p:cNvSpPr/>
            <p:nvPr/>
          </p:nvSpPr>
          <p:spPr>
            <a:xfrm>
              <a:off x="5506887"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0" name="Freeform: Shape 290">
              <a:extLst>
                <a:ext uri="{FF2B5EF4-FFF2-40B4-BE49-F238E27FC236}">
                  <a16:creationId xmlns:a16="http://schemas.microsoft.com/office/drawing/2014/main" id="{8A7FADB1-6AE2-ED4B-8047-3B304110906B}"/>
                </a:ext>
              </a:extLst>
            </p:cNvPr>
            <p:cNvSpPr/>
            <p:nvPr/>
          </p:nvSpPr>
          <p:spPr>
            <a:xfrm>
              <a:off x="5506887"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1" name="Freeform: Shape 291">
              <a:extLst>
                <a:ext uri="{FF2B5EF4-FFF2-40B4-BE49-F238E27FC236}">
                  <a16:creationId xmlns:a16="http://schemas.microsoft.com/office/drawing/2014/main" id="{EE0C5DC8-18E0-8445-B5E3-D49FBF3205D2}"/>
                </a:ext>
              </a:extLst>
            </p:cNvPr>
            <p:cNvSpPr/>
            <p:nvPr/>
          </p:nvSpPr>
          <p:spPr>
            <a:xfrm>
              <a:off x="5506887"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2" name="Freeform: Shape 292">
              <a:extLst>
                <a:ext uri="{FF2B5EF4-FFF2-40B4-BE49-F238E27FC236}">
                  <a16:creationId xmlns:a16="http://schemas.microsoft.com/office/drawing/2014/main" id="{D1B3E36E-F3ED-B547-AD0B-1487A1245174}"/>
                </a:ext>
              </a:extLst>
            </p:cNvPr>
            <p:cNvSpPr/>
            <p:nvPr/>
          </p:nvSpPr>
          <p:spPr>
            <a:xfrm>
              <a:off x="5506887"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3" name="Freeform: Shape 293">
              <a:extLst>
                <a:ext uri="{FF2B5EF4-FFF2-40B4-BE49-F238E27FC236}">
                  <a16:creationId xmlns:a16="http://schemas.microsoft.com/office/drawing/2014/main" id="{D6491B4E-124F-0041-858D-B6C91039F7E0}"/>
                </a:ext>
              </a:extLst>
            </p:cNvPr>
            <p:cNvSpPr/>
            <p:nvPr/>
          </p:nvSpPr>
          <p:spPr>
            <a:xfrm>
              <a:off x="5506887"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4" name="Freeform: Shape 294">
              <a:extLst>
                <a:ext uri="{FF2B5EF4-FFF2-40B4-BE49-F238E27FC236}">
                  <a16:creationId xmlns:a16="http://schemas.microsoft.com/office/drawing/2014/main" id="{6E741CD3-E548-7A4F-A8C4-AE204F1B397E}"/>
                </a:ext>
              </a:extLst>
            </p:cNvPr>
            <p:cNvSpPr/>
            <p:nvPr/>
          </p:nvSpPr>
          <p:spPr>
            <a:xfrm>
              <a:off x="5506887"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5" name="Freeform: Shape 295">
              <a:extLst>
                <a:ext uri="{FF2B5EF4-FFF2-40B4-BE49-F238E27FC236}">
                  <a16:creationId xmlns:a16="http://schemas.microsoft.com/office/drawing/2014/main" id="{025BF455-B110-4249-A2DD-324B7FA91B65}"/>
                </a:ext>
              </a:extLst>
            </p:cNvPr>
            <p:cNvSpPr/>
            <p:nvPr/>
          </p:nvSpPr>
          <p:spPr>
            <a:xfrm>
              <a:off x="5506887"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6" name="Freeform: Shape 296">
              <a:extLst>
                <a:ext uri="{FF2B5EF4-FFF2-40B4-BE49-F238E27FC236}">
                  <a16:creationId xmlns:a16="http://schemas.microsoft.com/office/drawing/2014/main" id="{6F30AF6A-34C6-2945-BC4A-EF6202D78C5F}"/>
                </a:ext>
              </a:extLst>
            </p:cNvPr>
            <p:cNvSpPr/>
            <p:nvPr/>
          </p:nvSpPr>
          <p:spPr>
            <a:xfrm>
              <a:off x="5506887"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7" name="Freeform: Shape 297">
              <a:extLst>
                <a:ext uri="{FF2B5EF4-FFF2-40B4-BE49-F238E27FC236}">
                  <a16:creationId xmlns:a16="http://schemas.microsoft.com/office/drawing/2014/main" id="{B0180DCB-FE0E-E14E-A59A-8CAA1177801E}"/>
                </a:ext>
              </a:extLst>
            </p:cNvPr>
            <p:cNvSpPr/>
            <p:nvPr/>
          </p:nvSpPr>
          <p:spPr>
            <a:xfrm>
              <a:off x="5506887"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8" name="Freeform: Shape 298">
              <a:extLst>
                <a:ext uri="{FF2B5EF4-FFF2-40B4-BE49-F238E27FC236}">
                  <a16:creationId xmlns:a16="http://schemas.microsoft.com/office/drawing/2014/main" id="{631BFEEB-D0CF-A441-9EF6-9AB867B7C5D4}"/>
                </a:ext>
              </a:extLst>
            </p:cNvPr>
            <p:cNvSpPr/>
            <p:nvPr/>
          </p:nvSpPr>
          <p:spPr>
            <a:xfrm>
              <a:off x="5506887"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9" name="Freeform: Shape 299">
              <a:extLst>
                <a:ext uri="{FF2B5EF4-FFF2-40B4-BE49-F238E27FC236}">
                  <a16:creationId xmlns:a16="http://schemas.microsoft.com/office/drawing/2014/main" id="{1B3C683E-1B68-EB4F-B077-1FFE6D80C64A}"/>
                </a:ext>
              </a:extLst>
            </p:cNvPr>
            <p:cNvSpPr/>
            <p:nvPr/>
          </p:nvSpPr>
          <p:spPr>
            <a:xfrm>
              <a:off x="5506887"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90" name="Freeform: Shape 300">
              <a:extLst>
                <a:ext uri="{FF2B5EF4-FFF2-40B4-BE49-F238E27FC236}">
                  <a16:creationId xmlns:a16="http://schemas.microsoft.com/office/drawing/2014/main" id="{894BE44B-0F60-684E-BC80-F192B8C3F529}"/>
                </a:ext>
              </a:extLst>
            </p:cNvPr>
            <p:cNvSpPr/>
            <p:nvPr/>
          </p:nvSpPr>
          <p:spPr>
            <a:xfrm>
              <a:off x="5506887"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91" name="Freeform: Shape 301">
              <a:extLst>
                <a:ext uri="{FF2B5EF4-FFF2-40B4-BE49-F238E27FC236}">
                  <a16:creationId xmlns:a16="http://schemas.microsoft.com/office/drawing/2014/main" id="{1F4EE3BC-6B15-6947-87CC-63C99196CB04}"/>
                </a:ext>
              </a:extLst>
            </p:cNvPr>
            <p:cNvSpPr/>
            <p:nvPr/>
          </p:nvSpPr>
          <p:spPr>
            <a:xfrm>
              <a:off x="523496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2" name="Freeform: Shape 302">
              <a:extLst>
                <a:ext uri="{FF2B5EF4-FFF2-40B4-BE49-F238E27FC236}">
                  <a16:creationId xmlns:a16="http://schemas.microsoft.com/office/drawing/2014/main" id="{76D580F8-9AAC-864B-B73D-01D2EC9B959F}"/>
                </a:ext>
              </a:extLst>
            </p:cNvPr>
            <p:cNvSpPr/>
            <p:nvPr/>
          </p:nvSpPr>
          <p:spPr>
            <a:xfrm>
              <a:off x="523496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3" name="Freeform: Shape 303">
              <a:extLst>
                <a:ext uri="{FF2B5EF4-FFF2-40B4-BE49-F238E27FC236}">
                  <a16:creationId xmlns:a16="http://schemas.microsoft.com/office/drawing/2014/main" id="{46FDB8E1-0930-AB47-AF79-185F0F956A2F}"/>
                </a:ext>
              </a:extLst>
            </p:cNvPr>
            <p:cNvSpPr/>
            <p:nvPr/>
          </p:nvSpPr>
          <p:spPr>
            <a:xfrm>
              <a:off x="523496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4" name="Freeform: Shape 304">
              <a:extLst>
                <a:ext uri="{FF2B5EF4-FFF2-40B4-BE49-F238E27FC236}">
                  <a16:creationId xmlns:a16="http://schemas.microsoft.com/office/drawing/2014/main" id="{C2048C3A-F24B-E04C-BB2F-FE809F8E57A7}"/>
                </a:ext>
              </a:extLst>
            </p:cNvPr>
            <p:cNvSpPr/>
            <p:nvPr/>
          </p:nvSpPr>
          <p:spPr>
            <a:xfrm>
              <a:off x="523496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5" name="Freeform: Shape 305">
              <a:extLst>
                <a:ext uri="{FF2B5EF4-FFF2-40B4-BE49-F238E27FC236}">
                  <a16:creationId xmlns:a16="http://schemas.microsoft.com/office/drawing/2014/main" id="{5954F37E-53E8-CD4D-9954-DD039220B66D}"/>
                </a:ext>
              </a:extLst>
            </p:cNvPr>
            <p:cNvSpPr/>
            <p:nvPr/>
          </p:nvSpPr>
          <p:spPr>
            <a:xfrm>
              <a:off x="523496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6" name="Freeform: Shape 306">
              <a:extLst>
                <a:ext uri="{FF2B5EF4-FFF2-40B4-BE49-F238E27FC236}">
                  <a16:creationId xmlns:a16="http://schemas.microsoft.com/office/drawing/2014/main" id="{15E8402D-DCB0-174D-A4D2-4EEFAE6EC104}"/>
                </a:ext>
              </a:extLst>
            </p:cNvPr>
            <p:cNvSpPr/>
            <p:nvPr/>
          </p:nvSpPr>
          <p:spPr>
            <a:xfrm>
              <a:off x="523496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7" name="Freeform: Shape 307">
              <a:extLst>
                <a:ext uri="{FF2B5EF4-FFF2-40B4-BE49-F238E27FC236}">
                  <a16:creationId xmlns:a16="http://schemas.microsoft.com/office/drawing/2014/main" id="{1F41DC43-A885-EB4D-852C-75D6A9625073}"/>
                </a:ext>
              </a:extLst>
            </p:cNvPr>
            <p:cNvSpPr/>
            <p:nvPr/>
          </p:nvSpPr>
          <p:spPr>
            <a:xfrm>
              <a:off x="523496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8" name="Freeform: Shape 308">
              <a:extLst>
                <a:ext uri="{FF2B5EF4-FFF2-40B4-BE49-F238E27FC236}">
                  <a16:creationId xmlns:a16="http://schemas.microsoft.com/office/drawing/2014/main" id="{7D07FF3C-A256-3541-BED0-EF9BD5F7F215}"/>
                </a:ext>
              </a:extLst>
            </p:cNvPr>
            <p:cNvSpPr/>
            <p:nvPr/>
          </p:nvSpPr>
          <p:spPr>
            <a:xfrm>
              <a:off x="523496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9" name="Freeform: Shape 309">
              <a:extLst>
                <a:ext uri="{FF2B5EF4-FFF2-40B4-BE49-F238E27FC236}">
                  <a16:creationId xmlns:a16="http://schemas.microsoft.com/office/drawing/2014/main" id="{B7004CAB-0F4B-7A4D-B42C-D753B852B21C}"/>
                </a:ext>
              </a:extLst>
            </p:cNvPr>
            <p:cNvSpPr/>
            <p:nvPr/>
          </p:nvSpPr>
          <p:spPr>
            <a:xfrm>
              <a:off x="523496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0" name="Freeform: Shape 310">
              <a:extLst>
                <a:ext uri="{FF2B5EF4-FFF2-40B4-BE49-F238E27FC236}">
                  <a16:creationId xmlns:a16="http://schemas.microsoft.com/office/drawing/2014/main" id="{733798E4-6CA5-0D48-95DF-00B94DE0727A}"/>
                </a:ext>
              </a:extLst>
            </p:cNvPr>
            <p:cNvSpPr/>
            <p:nvPr/>
          </p:nvSpPr>
          <p:spPr>
            <a:xfrm>
              <a:off x="523496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1" name="Freeform: Shape 311">
              <a:extLst>
                <a:ext uri="{FF2B5EF4-FFF2-40B4-BE49-F238E27FC236}">
                  <a16:creationId xmlns:a16="http://schemas.microsoft.com/office/drawing/2014/main" id="{0E51B364-A8F8-954E-A56F-355DF4D5B686}"/>
                </a:ext>
              </a:extLst>
            </p:cNvPr>
            <p:cNvSpPr/>
            <p:nvPr/>
          </p:nvSpPr>
          <p:spPr>
            <a:xfrm>
              <a:off x="523496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2" name="Freeform: Shape 312">
              <a:extLst>
                <a:ext uri="{FF2B5EF4-FFF2-40B4-BE49-F238E27FC236}">
                  <a16:creationId xmlns:a16="http://schemas.microsoft.com/office/drawing/2014/main" id="{88115A9D-8267-EA49-ADEC-115223069512}"/>
                </a:ext>
              </a:extLst>
            </p:cNvPr>
            <p:cNvSpPr/>
            <p:nvPr/>
          </p:nvSpPr>
          <p:spPr>
            <a:xfrm>
              <a:off x="523496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3" name="Freeform: Shape 313">
              <a:extLst>
                <a:ext uri="{FF2B5EF4-FFF2-40B4-BE49-F238E27FC236}">
                  <a16:creationId xmlns:a16="http://schemas.microsoft.com/office/drawing/2014/main" id="{8C54AF14-09E0-1E49-84C7-DFC5B68CD434}"/>
                </a:ext>
              </a:extLst>
            </p:cNvPr>
            <p:cNvSpPr/>
            <p:nvPr/>
          </p:nvSpPr>
          <p:spPr>
            <a:xfrm>
              <a:off x="523496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4" name="Freeform: Shape 314">
              <a:extLst>
                <a:ext uri="{FF2B5EF4-FFF2-40B4-BE49-F238E27FC236}">
                  <a16:creationId xmlns:a16="http://schemas.microsoft.com/office/drawing/2014/main" id="{B44DEF51-CB29-A64C-959A-F3E6427A4FEA}"/>
                </a:ext>
              </a:extLst>
            </p:cNvPr>
            <p:cNvSpPr/>
            <p:nvPr/>
          </p:nvSpPr>
          <p:spPr>
            <a:xfrm>
              <a:off x="523496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5" name="Freeform: Shape 315">
              <a:extLst>
                <a:ext uri="{FF2B5EF4-FFF2-40B4-BE49-F238E27FC236}">
                  <a16:creationId xmlns:a16="http://schemas.microsoft.com/office/drawing/2014/main" id="{3A26A54F-EB39-8C40-8BC5-376CD75B54E1}"/>
                </a:ext>
              </a:extLst>
            </p:cNvPr>
            <p:cNvSpPr/>
            <p:nvPr/>
          </p:nvSpPr>
          <p:spPr>
            <a:xfrm>
              <a:off x="523496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6" name="Freeform: Shape 316">
              <a:extLst>
                <a:ext uri="{FF2B5EF4-FFF2-40B4-BE49-F238E27FC236}">
                  <a16:creationId xmlns:a16="http://schemas.microsoft.com/office/drawing/2014/main" id="{9F75BFF3-D435-1C4D-B3DF-F6CD34BC515B}"/>
                </a:ext>
              </a:extLst>
            </p:cNvPr>
            <p:cNvSpPr/>
            <p:nvPr/>
          </p:nvSpPr>
          <p:spPr>
            <a:xfrm>
              <a:off x="523496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7" name="Freeform: Shape 317">
              <a:extLst>
                <a:ext uri="{FF2B5EF4-FFF2-40B4-BE49-F238E27FC236}">
                  <a16:creationId xmlns:a16="http://schemas.microsoft.com/office/drawing/2014/main" id="{8237CAB2-6CD7-D846-A431-1BDC8F86F3B7}"/>
                </a:ext>
              </a:extLst>
            </p:cNvPr>
            <p:cNvSpPr/>
            <p:nvPr/>
          </p:nvSpPr>
          <p:spPr>
            <a:xfrm>
              <a:off x="523496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8" name="Freeform: Shape 318">
              <a:extLst>
                <a:ext uri="{FF2B5EF4-FFF2-40B4-BE49-F238E27FC236}">
                  <a16:creationId xmlns:a16="http://schemas.microsoft.com/office/drawing/2014/main" id="{615D7324-D77E-D64B-9C28-C3715A37A3C8}"/>
                </a:ext>
              </a:extLst>
            </p:cNvPr>
            <p:cNvSpPr/>
            <p:nvPr/>
          </p:nvSpPr>
          <p:spPr>
            <a:xfrm>
              <a:off x="523496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9" name="Freeform: Shape 319">
              <a:extLst>
                <a:ext uri="{FF2B5EF4-FFF2-40B4-BE49-F238E27FC236}">
                  <a16:creationId xmlns:a16="http://schemas.microsoft.com/office/drawing/2014/main" id="{3F5937D5-0B74-9C45-83FA-C9E9AA399A8D}"/>
                </a:ext>
              </a:extLst>
            </p:cNvPr>
            <p:cNvSpPr/>
            <p:nvPr/>
          </p:nvSpPr>
          <p:spPr>
            <a:xfrm>
              <a:off x="523496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10" name="Freeform: Shape 320">
              <a:extLst>
                <a:ext uri="{FF2B5EF4-FFF2-40B4-BE49-F238E27FC236}">
                  <a16:creationId xmlns:a16="http://schemas.microsoft.com/office/drawing/2014/main" id="{744F7EE6-E3A7-154A-9A64-2F2197BB3D91}"/>
                </a:ext>
              </a:extLst>
            </p:cNvPr>
            <p:cNvSpPr/>
            <p:nvPr/>
          </p:nvSpPr>
          <p:spPr>
            <a:xfrm>
              <a:off x="523496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11" name="Freeform: Shape 321">
              <a:extLst>
                <a:ext uri="{FF2B5EF4-FFF2-40B4-BE49-F238E27FC236}">
                  <a16:creationId xmlns:a16="http://schemas.microsoft.com/office/drawing/2014/main" id="{10A2FD86-A968-CB49-8443-50A0FCCDA57D}"/>
                </a:ext>
              </a:extLst>
            </p:cNvPr>
            <p:cNvSpPr/>
            <p:nvPr/>
          </p:nvSpPr>
          <p:spPr>
            <a:xfrm>
              <a:off x="4963051"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2" name="Freeform: Shape 322">
              <a:extLst>
                <a:ext uri="{FF2B5EF4-FFF2-40B4-BE49-F238E27FC236}">
                  <a16:creationId xmlns:a16="http://schemas.microsoft.com/office/drawing/2014/main" id="{0AF35D60-A15D-E443-B587-C6FBC49C6275}"/>
                </a:ext>
              </a:extLst>
            </p:cNvPr>
            <p:cNvSpPr/>
            <p:nvPr/>
          </p:nvSpPr>
          <p:spPr>
            <a:xfrm>
              <a:off x="4963051"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3" name="Freeform: Shape 323">
              <a:extLst>
                <a:ext uri="{FF2B5EF4-FFF2-40B4-BE49-F238E27FC236}">
                  <a16:creationId xmlns:a16="http://schemas.microsoft.com/office/drawing/2014/main" id="{595AC91D-4A84-F349-9CA8-5C375253E5E2}"/>
                </a:ext>
              </a:extLst>
            </p:cNvPr>
            <p:cNvSpPr/>
            <p:nvPr/>
          </p:nvSpPr>
          <p:spPr>
            <a:xfrm>
              <a:off x="4963051"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4" name="Freeform: Shape 324">
              <a:extLst>
                <a:ext uri="{FF2B5EF4-FFF2-40B4-BE49-F238E27FC236}">
                  <a16:creationId xmlns:a16="http://schemas.microsoft.com/office/drawing/2014/main" id="{CAFC7DCC-9CAB-4B42-BE22-18EA74BCF327}"/>
                </a:ext>
              </a:extLst>
            </p:cNvPr>
            <p:cNvSpPr/>
            <p:nvPr/>
          </p:nvSpPr>
          <p:spPr>
            <a:xfrm>
              <a:off x="4963051"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5" name="Freeform: Shape 325">
              <a:extLst>
                <a:ext uri="{FF2B5EF4-FFF2-40B4-BE49-F238E27FC236}">
                  <a16:creationId xmlns:a16="http://schemas.microsoft.com/office/drawing/2014/main" id="{376C34BA-41F6-ED4C-BD0A-7CFEB137319A}"/>
                </a:ext>
              </a:extLst>
            </p:cNvPr>
            <p:cNvSpPr/>
            <p:nvPr/>
          </p:nvSpPr>
          <p:spPr>
            <a:xfrm>
              <a:off x="4963051"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6" name="Freeform: Shape 326">
              <a:extLst>
                <a:ext uri="{FF2B5EF4-FFF2-40B4-BE49-F238E27FC236}">
                  <a16:creationId xmlns:a16="http://schemas.microsoft.com/office/drawing/2014/main" id="{2F5C8FDB-5F17-BE4D-99C4-6B6CE6D5F4FB}"/>
                </a:ext>
              </a:extLst>
            </p:cNvPr>
            <p:cNvSpPr/>
            <p:nvPr/>
          </p:nvSpPr>
          <p:spPr>
            <a:xfrm>
              <a:off x="4963051"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7" name="Freeform: Shape 327">
              <a:extLst>
                <a:ext uri="{FF2B5EF4-FFF2-40B4-BE49-F238E27FC236}">
                  <a16:creationId xmlns:a16="http://schemas.microsoft.com/office/drawing/2014/main" id="{F8489358-9340-034D-B5FF-6865B22E8C01}"/>
                </a:ext>
              </a:extLst>
            </p:cNvPr>
            <p:cNvSpPr/>
            <p:nvPr/>
          </p:nvSpPr>
          <p:spPr>
            <a:xfrm>
              <a:off x="4963051"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8" name="Freeform: Shape 328">
              <a:extLst>
                <a:ext uri="{FF2B5EF4-FFF2-40B4-BE49-F238E27FC236}">
                  <a16:creationId xmlns:a16="http://schemas.microsoft.com/office/drawing/2014/main" id="{2CC28B76-6990-CE4F-9064-CF5F685EE1C0}"/>
                </a:ext>
              </a:extLst>
            </p:cNvPr>
            <p:cNvSpPr/>
            <p:nvPr/>
          </p:nvSpPr>
          <p:spPr>
            <a:xfrm>
              <a:off x="4963051"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9" name="Freeform: Shape 329">
              <a:extLst>
                <a:ext uri="{FF2B5EF4-FFF2-40B4-BE49-F238E27FC236}">
                  <a16:creationId xmlns:a16="http://schemas.microsoft.com/office/drawing/2014/main" id="{EDCACFDA-F28D-7142-B9E8-4FE419AA1D7B}"/>
                </a:ext>
              </a:extLst>
            </p:cNvPr>
            <p:cNvSpPr/>
            <p:nvPr/>
          </p:nvSpPr>
          <p:spPr>
            <a:xfrm>
              <a:off x="4963051"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0" name="Freeform: Shape 330">
              <a:extLst>
                <a:ext uri="{FF2B5EF4-FFF2-40B4-BE49-F238E27FC236}">
                  <a16:creationId xmlns:a16="http://schemas.microsoft.com/office/drawing/2014/main" id="{0C1D269F-CAC6-964F-BD59-33023A3850D1}"/>
                </a:ext>
              </a:extLst>
            </p:cNvPr>
            <p:cNvSpPr/>
            <p:nvPr/>
          </p:nvSpPr>
          <p:spPr>
            <a:xfrm>
              <a:off x="4963051"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1" name="Freeform: Shape 331">
              <a:extLst>
                <a:ext uri="{FF2B5EF4-FFF2-40B4-BE49-F238E27FC236}">
                  <a16:creationId xmlns:a16="http://schemas.microsoft.com/office/drawing/2014/main" id="{C0229AF4-32E9-2546-8806-4CB501B9F19F}"/>
                </a:ext>
              </a:extLst>
            </p:cNvPr>
            <p:cNvSpPr/>
            <p:nvPr/>
          </p:nvSpPr>
          <p:spPr>
            <a:xfrm>
              <a:off x="4963051"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2" name="Freeform: Shape 332">
              <a:extLst>
                <a:ext uri="{FF2B5EF4-FFF2-40B4-BE49-F238E27FC236}">
                  <a16:creationId xmlns:a16="http://schemas.microsoft.com/office/drawing/2014/main" id="{58A09705-0952-C64A-9E21-D2FD2BAAB308}"/>
                </a:ext>
              </a:extLst>
            </p:cNvPr>
            <p:cNvSpPr/>
            <p:nvPr/>
          </p:nvSpPr>
          <p:spPr>
            <a:xfrm>
              <a:off x="4963051"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3" name="Freeform: Shape 333">
              <a:extLst>
                <a:ext uri="{FF2B5EF4-FFF2-40B4-BE49-F238E27FC236}">
                  <a16:creationId xmlns:a16="http://schemas.microsoft.com/office/drawing/2014/main" id="{8B865E4D-D3DA-B844-B9CA-0C5DFC5BA07C}"/>
                </a:ext>
              </a:extLst>
            </p:cNvPr>
            <p:cNvSpPr/>
            <p:nvPr/>
          </p:nvSpPr>
          <p:spPr>
            <a:xfrm>
              <a:off x="4963051"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4" name="Freeform: Shape 334">
              <a:extLst>
                <a:ext uri="{FF2B5EF4-FFF2-40B4-BE49-F238E27FC236}">
                  <a16:creationId xmlns:a16="http://schemas.microsoft.com/office/drawing/2014/main" id="{7C8917BC-3E4B-654F-BADF-A76169F31C7D}"/>
                </a:ext>
              </a:extLst>
            </p:cNvPr>
            <p:cNvSpPr/>
            <p:nvPr/>
          </p:nvSpPr>
          <p:spPr>
            <a:xfrm>
              <a:off x="4963051"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5" name="Freeform: Shape 335">
              <a:extLst>
                <a:ext uri="{FF2B5EF4-FFF2-40B4-BE49-F238E27FC236}">
                  <a16:creationId xmlns:a16="http://schemas.microsoft.com/office/drawing/2014/main" id="{543C85BB-9591-914D-8B97-C15066737EC1}"/>
                </a:ext>
              </a:extLst>
            </p:cNvPr>
            <p:cNvSpPr/>
            <p:nvPr/>
          </p:nvSpPr>
          <p:spPr>
            <a:xfrm>
              <a:off x="4963051"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6" name="Freeform: Shape 336">
              <a:extLst>
                <a:ext uri="{FF2B5EF4-FFF2-40B4-BE49-F238E27FC236}">
                  <a16:creationId xmlns:a16="http://schemas.microsoft.com/office/drawing/2014/main" id="{2B5EA232-8D8A-EC4E-8E59-4F14FBB5100B}"/>
                </a:ext>
              </a:extLst>
            </p:cNvPr>
            <p:cNvSpPr/>
            <p:nvPr/>
          </p:nvSpPr>
          <p:spPr>
            <a:xfrm>
              <a:off x="4963051"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7" name="Freeform: Shape 337">
              <a:extLst>
                <a:ext uri="{FF2B5EF4-FFF2-40B4-BE49-F238E27FC236}">
                  <a16:creationId xmlns:a16="http://schemas.microsoft.com/office/drawing/2014/main" id="{5E6DF387-03FA-374A-AA93-D9CCB749D66D}"/>
                </a:ext>
              </a:extLst>
            </p:cNvPr>
            <p:cNvSpPr/>
            <p:nvPr/>
          </p:nvSpPr>
          <p:spPr>
            <a:xfrm>
              <a:off x="4963051"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8" name="Freeform: Shape 338">
              <a:extLst>
                <a:ext uri="{FF2B5EF4-FFF2-40B4-BE49-F238E27FC236}">
                  <a16:creationId xmlns:a16="http://schemas.microsoft.com/office/drawing/2014/main" id="{7C5051A5-93CE-954E-A49E-6084D1A0BC5D}"/>
                </a:ext>
              </a:extLst>
            </p:cNvPr>
            <p:cNvSpPr/>
            <p:nvPr/>
          </p:nvSpPr>
          <p:spPr>
            <a:xfrm>
              <a:off x="4963051"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9" name="Freeform: Shape 339">
              <a:extLst>
                <a:ext uri="{FF2B5EF4-FFF2-40B4-BE49-F238E27FC236}">
                  <a16:creationId xmlns:a16="http://schemas.microsoft.com/office/drawing/2014/main" id="{E9892FFD-7E09-9B4F-AD17-D7B89E66068C}"/>
                </a:ext>
              </a:extLst>
            </p:cNvPr>
            <p:cNvSpPr/>
            <p:nvPr/>
          </p:nvSpPr>
          <p:spPr>
            <a:xfrm>
              <a:off x="4963051"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30" name="Freeform: Shape 340">
              <a:extLst>
                <a:ext uri="{FF2B5EF4-FFF2-40B4-BE49-F238E27FC236}">
                  <a16:creationId xmlns:a16="http://schemas.microsoft.com/office/drawing/2014/main" id="{14247A7B-8443-CA40-AF5F-11E09F9EE76B}"/>
                </a:ext>
              </a:extLst>
            </p:cNvPr>
            <p:cNvSpPr/>
            <p:nvPr/>
          </p:nvSpPr>
          <p:spPr>
            <a:xfrm>
              <a:off x="4963051"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31" name="Freeform: Shape 341">
              <a:extLst>
                <a:ext uri="{FF2B5EF4-FFF2-40B4-BE49-F238E27FC236}">
                  <a16:creationId xmlns:a16="http://schemas.microsoft.com/office/drawing/2014/main" id="{FE928D74-1CB2-C24A-895D-0D419A7EFD0D}"/>
                </a:ext>
              </a:extLst>
            </p:cNvPr>
            <p:cNvSpPr/>
            <p:nvPr/>
          </p:nvSpPr>
          <p:spPr>
            <a:xfrm>
              <a:off x="469045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2" name="Freeform: Shape 342">
              <a:extLst>
                <a:ext uri="{FF2B5EF4-FFF2-40B4-BE49-F238E27FC236}">
                  <a16:creationId xmlns:a16="http://schemas.microsoft.com/office/drawing/2014/main" id="{AB731608-091D-CB46-B746-83C42A1B17B9}"/>
                </a:ext>
              </a:extLst>
            </p:cNvPr>
            <p:cNvSpPr/>
            <p:nvPr/>
          </p:nvSpPr>
          <p:spPr>
            <a:xfrm>
              <a:off x="469045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3" name="Freeform: Shape 343">
              <a:extLst>
                <a:ext uri="{FF2B5EF4-FFF2-40B4-BE49-F238E27FC236}">
                  <a16:creationId xmlns:a16="http://schemas.microsoft.com/office/drawing/2014/main" id="{F48A42E8-4D0B-004E-8490-A04310DEC16E}"/>
                </a:ext>
              </a:extLst>
            </p:cNvPr>
            <p:cNvSpPr/>
            <p:nvPr/>
          </p:nvSpPr>
          <p:spPr>
            <a:xfrm>
              <a:off x="469045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4" name="Freeform: Shape 344">
              <a:extLst>
                <a:ext uri="{FF2B5EF4-FFF2-40B4-BE49-F238E27FC236}">
                  <a16:creationId xmlns:a16="http://schemas.microsoft.com/office/drawing/2014/main" id="{8DD5600F-A2FE-6648-AADB-B5BD547875DE}"/>
                </a:ext>
              </a:extLst>
            </p:cNvPr>
            <p:cNvSpPr/>
            <p:nvPr/>
          </p:nvSpPr>
          <p:spPr>
            <a:xfrm>
              <a:off x="469045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5" name="Freeform: Shape 345">
              <a:extLst>
                <a:ext uri="{FF2B5EF4-FFF2-40B4-BE49-F238E27FC236}">
                  <a16:creationId xmlns:a16="http://schemas.microsoft.com/office/drawing/2014/main" id="{DD7D41F4-12F7-9540-9603-DC5B4AF660CB}"/>
                </a:ext>
              </a:extLst>
            </p:cNvPr>
            <p:cNvSpPr/>
            <p:nvPr/>
          </p:nvSpPr>
          <p:spPr>
            <a:xfrm>
              <a:off x="469045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6" name="Freeform: Shape 346">
              <a:extLst>
                <a:ext uri="{FF2B5EF4-FFF2-40B4-BE49-F238E27FC236}">
                  <a16:creationId xmlns:a16="http://schemas.microsoft.com/office/drawing/2014/main" id="{D8E69EA5-2FC3-B54D-87DA-5B352BDEB82C}"/>
                </a:ext>
              </a:extLst>
            </p:cNvPr>
            <p:cNvSpPr/>
            <p:nvPr/>
          </p:nvSpPr>
          <p:spPr>
            <a:xfrm>
              <a:off x="469045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7" name="Freeform: Shape 347">
              <a:extLst>
                <a:ext uri="{FF2B5EF4-FFF2-40B4-BE49-F238E27FC236}">
                  <a16:creationId xmlns:a16="http://schemas.microsoft.com/office/drawing/2014/main" id="{289DA9AA-E277-7C4C-8208-48A151BB4A76}"/>
                </a:ext>
              </a:extLst>
            </p:cNvPr>
            <p:cNvSpPr/>
            <p:nvPr/>
          </p:nvSpPr>
          <p:spPr>
            <a:xfrm>
              <a:off x="469045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8" name="Freeform: Shape 348">
              <a:extLst>
                <a:ext uri="{FF2B5EF4-FFF2-40B4-BE49-F238E27FC236}">
                  <a16:creationId xmlns:a16="http://schemas.microsoft.com/office/drawing/2014/main" id="{F7590CD1-2F14-4D45-BA5F-DDBB3598FCC1}"/>
                </a:ext>
              </a:extLst>
            </p:cNvPr>
            <p:cNvSpPr/>
            <p:nvPr/>
          </p:nvSpPr>
          <p:spPr>
            <a:xfrm>
              <a:off x="469045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9" name="Freeform: Shape 349">
              <a:extLst>
                <a:ext uri="{FF2B5EF4-FFF2-40B4-BE49-F238E27FC236}">
                  <a16:creationId xmlns:a16="http://schemas.microsoft.com/office/drawing/2014/main" id="{78C5FC68-790E-0F4B-A819-509D95C2D7C2}"/>
                </a:ext>
              </a:extLst>
            </p:cNvPr>
            <p:cNvSpPr/>
            <p:nvPr/>
          </p:nvSpPr>
          <p:spPr>
            <a:xfrm>
              <a:off x="469045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0" name="Freeform: Shape 350">
              <a:extLst>
                <a:ext uri="{FF2B5EF4-FFF2-40B4-BE49-F238E27FC236}">
                  <a16:creationId xmlns:a16="http://schemas.microsoft.com/office/drawing/2014/main" id="{75D1098C-C5FB-794E-BA17-2C941141542C}"/>
                </a:ext>
              </a:extLst>
            </p:cNvPr>
            <p:cNvSpPr/>
            <p:nvPr/>
          </p:nvSpPr>
          <p:spPr>
            <a:xfrm>
              <a:off x="469045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1" name="Freeform: Shape 351">
              <a:extLst>
                <a:ext uri="{FF2B5EF4-FFF2-40B4-BE49-F238E27FC236}">
                  <a16:creationId xmlns:a16="http://schemas.microsoft.com/office/drawing/2014/main" id="{CE8CBEAC-0CB6-CF40-AC4A-A6C4B501215C}"/>
                </a:ext>
              </a:extLst>
            </p:cNvPr>
            <p:cNvSpPr/>
            <p:nvPr/>
          </p:nvSpPr>
          <p:spPr>
            <a:xfrm>
              <a:off x="469045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2" name="Freeform: Shape 352">
              <a:extLst>
                <a:ext uri="{FF2B5EF4-FFF2-40B4-BE49-F238E27FC236}">
                  <a16:creationId xmlns:a16="http://schemas.microsoft.com/office/drawing/2014/main" id="{F9A07E77-C780-9042-B597-7C306D0381B9}"/>
                </a:ext>
              </a:extLst>
            </p:cNvPr>
            <p:cNvSpPr/>
            <p:nvPr/>
          </p:nvSpPr>
          <p:spPr>
            <a:xfrm>
              <a:off x="469045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3" name="Freeform: Shape 353">
              <a:extLst>
                <a:ext uri="{FF2B5EF4-FFF2-40B4-BE49-F238E27FC236}">
                  <a16:creationId xmlns:a16="http://schemas.microsoft.com/office/drawing/2014/main" id="{3DC829F8-689C-1E47-A937-6EA0BEDC1138}"/>
                </a:ext>
              </a:extLst>
            </p:cNvPr>
            <p:cNvSpPr/>
            <p:nvPr/>
          </p:nvSpPr>
          <p:spPr>
            <a:xfrm>
              <a:off x="469045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4" name="Freeform: Shape 354">
              <a:extLst>
                <a:ext uri="{FF2B5EF4-FFF2-40B4-BE49-F238E27FC236}">
                  <a16:creationId xmlns:a16="http://schemas.microsoft.com/office/drawing/2014/main" id="{5CD94D22-0F92-7346-B5B5-B287B51B65A6}"/>
                </a:ext>
              </a:extLst>
            </p:cNvPr>
            <p:cNvSpPr/>
            <p:nvPr/>
          </p:nvSpPr>
          <p:spPr>
            <a:xfrm>
              <a:off x="469045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5" name="Freeform: Shape 355">
              <a:extLst>
                <a:ext uri="{FF2B5EF4-FFF2-40B4-BE49-F238E27FC236}">
                  <a16:creationId xmlns:a16="http://schemas.microsoft.com/office/drawing/2014/main" id="{24D27F9E-C3C8-814F-A2EA-E46226CE5675}"/>
                </a:ext>
              </a:extLst>
            </p:cNvPr>
            <p:cNvSpPr/>
            <p:nvPr/>
          </p:nvSpPr>
          <p:spPr>
            <a:xfrm>
              <a:off x="469045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6" name="Freeform: Shape 356">
              <a:extLst>
                <a:ext uri="{FF2B5EF4-FFF2-40B4-BE49-F238E27FC236}">
                  <a16:creationId xmlns:a16="http://schemas.microsoft.com/office/drawing/2014/main" id="{FE334CDF-A323-EE4A-98DB-941964CAE692}"/>
                </a:ext>
              </a:extLst>
            </p:cNvPr>
            <p:cNvSpPr/>
            <p:nvPr/>
          </p:nvSpPr>
          <p:spPr>
            <a:xfrm>
              <a:off x="469045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7" name="Freeform: Shape 357">
              <a:extLst>
                <a:ext uri="{FF2B5EF4-FFF2-40B4-BE49-F238E27FC236}">
                  <a16:creationId xmlns:a16="http://schemas.microsoft.com/office/drawing/2014/main" id="{B4F89D5F-69C0-2B45-825B-FE55234928F1}"/>
                </a:ext>
              </a:extLst>
            </p:cNvPr>
            <p:cNvSpPr/>
            <p:nvPr/>
          </p:nvSpPr>
          <p:spPr>
            <a:xfrm>
              <a:off x="469045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8" name="Freeform: Shape 358">
              <a:extLst>
                <a:ext uri="{FF2B5EF4-FFF2-40B4-BE49-F238E27FC236}">
                  <a16:creationId xmlns:a16="http://schemas.microsoft.com/office/drawing/2014/main" id="{D5D108E2-2920-324A-AA3E-84F3134CBE97}"/>
                </a:ext>
              </a:extLst>
            </p:cNvPr>
            <p:cNvSpPr/>
            <p:nvPr/>
          </p:nvSpPr>
          <p:spPr>
            <a:xfrm>
              <a:off x="469045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9" name="Freeform: Shape 359">
              <a:extLst>
                <a:ext uri="{FF2B5EF4-FFF2-40B4-BE49-F238E27FC236}">
                  <a16:creationId xmlns:a16="http://schemas.microsoft.com/office/drawing/2014/main" id="{D05977E4-701F-ED48-9744-C89135C47F71}"/>
                </a:ext>
              </a:extLst>
            </p:cNvPr>
            <p:cNvSpPr/>
            <p:nvPr/>
          </p:nvSpPr>
          <p:spPr>
            <a:xfrm>
              <a:off x="469045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50" name="Freeform: Shape 360">
              <a:extLst>
                <a:ext uri="{FF2B5EF4-FFF2-40B4-BE49-F238E27FC236}">
                  <a16:creationId xmlns:a16="http://schemas.microsoft.com/office/drawing/2014/main" id="{A4C1589E-4BC1-8B46-889F-D8EC2421D848}"/>
                </a:ext>
              </a:extLst>
            </p:cNvPr>
            <p:cNvSpPr/>
            <p:nvPr/>
          </p:nvSpPr>
          <p:spPr>
            <a:xfrm>
              <a:off x="469045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51" name="Freeform: Shape 361">
              <a:extLst>
                <a:ext uri="{FF2B5EF4-FFF2-40B4-BE49-F238E27FC236}">
                  <a16:creationId xmlns:a16="http://schemas.microsoft.com/office/drawing/2014/main" id="{FE8A862C-6ED3-0E42-B71B-53697A6B458D}"/>
                </a:ext>
              </a:extLst>
            </p:cNvPr>
            <p:cNvSpPr/>
            <p:nvPr/>
          </p:nvSpPr>
          <p:spPr>
            <a:xfrm>
              <a:off x="4418541"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2" name="Freeform: Shape 362">
              <a:extLst>
                <a:ext uri="{FF2B5EF4-FFF2-40B4-BE49-F238E27FC236}">
                  <a16:creationId xmlns:a16="http://schemas.microsoft.com/office/drawing/2014/main" id="{70A65782-55EB-8649-809E-8C9BE6B20285}"/>
                </a:ext>
              </a:extLst>
            </p:cNvPr>
            <p:cNvSpPr/>
            <p:nvPr/>
          </p:nvSpPr>
          <p:spPr>
            <a:xfrm>
              <a:off x="4418541"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3" name="Freeform: Shape 363">
              <a:extLst>
                <a:ext uri="{FF2B5EF4-FFF2-40B4-BE49-F238E27FC236}">
                  <a16:creationId xmlns:a16="http://schemas.microsoft.com/office/drawing/2014/main" id="{0A164B4C-2E30-F543-9CA4-CD0DEDC3DBCB}"/>
                </a:ext>
              </a:extLst>
            </p:cNvPr>
            <p:cNvSpPr/>
            <p:nvPr/>
          </p:nvSpPr>
          <p:spPr>
            <a:xfrm>
              <a:off x="4418541"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4" name="Freeform: Shape 364">
              <a:extLst>
                <a:ext uri="{FF2B5EF4-FFF2-40B4-BE49-F238E27FC236}">
                  <a16:creationId xmlns:a16="http://schemas.microsoft.com/office/drawing/2014/main" id="{2BC136FA-B065-F642-963F-77A32567D5B3}"/>
                </a:ext>
              </a:extLst>
            </p:cNvPr>
            <p:cNvSpPr/>
            <p:nvPr/>
          </p:nvSpPr>
          <p:spPr>
            <a:xfrm>
              <a:off x="4418541"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5" name="Freeform: Shape 365">
              <a:extLst>
                <a:ext uri="{FF2B5EF4-FFF2-40B4-BE49-F238E27FC236}">
                  <a16:creationId xmlns:a16="http://schemas.microsoft.com/office/drawing/2014/main" id="{A2799BDD-6E01-944F-87D3-238D3E72E773}"/>
                </a:ext>
              </a:extLst>
            </p:cNvPr>
            <p:cNvSpPr/>
            <p:nvPr/>
          </p:nvSpPr>
          <p:spPr>
            <a:xfrm>
              <a:off x="4418541"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6" name="Freeform: Shape 366">
              <a:extLst>
                <a:ext uri="{FF2B5EF4-FFF2-40B4-BE49-F238E27FC236}">
                  <a16:creationId xmlns:a16="http://schemas.microsoft.com/office/drawing/2014/main" id="{CADBAD02-31AD-B949-A88D-62852A63E977}"/>
                </a:ext>
              </a:extLst>
            </p:cNvPr>
            <p:cNvSpPr/>
            <p:nvPr/>
          </p:nvSpPr>
          <p:spPr>
            <a:xfrm>
              <a:off x="4418541"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7" name="Freeform: Shape 367">
              <a:extLst>
                <a:ext uri="{FF2B5EF4-FFF2-40B4-BE49-F238E27FC236}">
                  <a16:creationId xmlns:a16="http://schemas.microsoft.com/office/drawing/2014/main" id="{C400180A-990D-C847-B20D-E67F4A363DF7}"/>
                </a:ext>
              </a:extLst>
            </p:cNvPr>
            <p:cNvSpPr/>
            <p:nvPr/>
          </p:nvSpPr>
          <p:spPr>
            <a:xfrm>
              <a:off x="4418541"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8" name="Freeform: Shape 368">
              <a:extLst>
                <a:ext uri="{FF2B5EF4-FFF2-40B4-BE49-F238E27FC236}">
                  <a16:creationId xmlns:a16="http://schemas.microsoft.com/office/drawing/2014/main" id="{EBD34657-C99F-4042-8F05-305732A89636}"/>
                </a:ext>
              </a:extLst>
            </p:cNvPr>
            <p:cNvSpPr/>
            <p:nvPr/>
          </p:nvSpPr>
          <p:spPr>
            <a:xfrm>
              <a:off x="4418541"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9" name="Freeform: Shape 369">
              <a:extLst>
                <a:ext uri="{FF2B5EF4-FFF2-40B4-BE49-F238E27FC236}">
                  <a16:creationId xmlns:a16="http://schemas.microsoft.com/office/drawing/2014/main" id="{77717753-BA4D-384A-B0EE-8C6AEF614B32}"/>
                </a:ext>
              </a:extLst>
            </p:cNvPr>
            <p:cNvSpPr/>
            <p:nvPr/>
          </p:nvSpPr>
          <p:spPr>
            <a:xfrm>
              <a:off x="4418541"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0" name="Freeform: Shape 370">
              <a:extLst>
                <a:ext uri="{FF2B5EF4-FFF2-40B4-BE49-F238E27FC236}">
                  <a16:creationId xmlns:a16="http://schemas.microsoft.com/office/drawing/2014/main" id="{299365B5-C11A-D248-B520-2DE33CB6F7F2}"/>
                </a:ext>
              </a:extLst>
            </p:cNvPr>
            <p:cNvSpPr/>
            <p:nvPr/>
          </p:nvSpPr>
          <p:spPr>
            <a:xfrm>
              <a:off x="4418541"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1" name="Freeform: Shape 371">
              <a:extLst>
                <a:ext uri="{FF2B5EF4-FFF2-40B4-BE49-F238E27FC236}">
                  <a16:creationId xmlns:a16="http://schemas.microsoft.com/office/drawing/2014/main" id="{9758C5DE-3D42-EB40-98EF-31A35DECF68F}"/>
                </a:ext>
              </a:extLst>
            </p:cNvPr>
            <p:cNvSpPr/>
            <p:nvPr/>
          </p:nvSpPr>
          <p:spPr>
            <a:xfrm>
              <a:off x="4418541"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2" name="Freeform: Shape 372">
              <a:extLst>
                <a:ext uri="{FF2B5EF4-FFF2-40B4-BE49-F238E27FC236}">
                  <a16:creationId xmlns:a16="http://schemas.microsoft.com/office/drawing/2014/main" id="{D219E515-D346-AD40-AC6B-87A52CAB9568}"/>
                </a:ext>
              </a:extLst>
            </p:cNvPr>
            <p:cNvSpPr/>
            <p:nvPr/>
          </p:nvSpPr>
          <p:spPr>
            <a:xfrm>
              <a:off x="4418541"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3" name="Freeform: Shape 373">
              <a:extLst>
                <a:ext uri="{FF2B5EF4-FFF2-40B4-BE49-F238E27FC236}">
                  <a16:creationId xmlns:a16="http://schemas.microsoft.com/office/drawing/2014/main" id="{2ECBA2D4-6C4C-3747-8C5E-664D93A35815}"/>
                </a:ext>
              </a:extLst>
            </p:cNvPr>
            <p:cNvSpPr/>
            <p:nvPr/>
          </p:nvSpPr>
          <p:spPr>
            <a:xfrm>
              <a:off x="4418541"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4" name="Freeform: Shape 374">
              <a:extLst>
                <a:ext uri="{FF2B5EF4-FFF2-40B4-BE49-F238E27FC236}">
                  <a16:creationId xmlns:a16="http://schemas.microsoft.com/office/drawing/2014/main" id="{EB74D1A2-B964-E14C-AC9A-4CEDCD2DF16A}"/>
                </a:ext>
              </a:extLst>
            </p:cNvPr>
            <p:cNvSpPr/>
            <p:nvPr/>
          </p:nvSpPr>
          <p:spPr>
            <a:xfrm>
              <a:off x="4418541"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5" name="Freeform: Shape 375">
              <a:extLst>
                <a:ext uri="{FF2B5EF4-FFF2-40B4-BE49-F238E27FC236}">
                  <a16:creationId xmlns:a16="http://schemas.microsoft.com/office/drawing/2014/main" id="{D52E8746-6C51-434E-9F1D-0900A1D3C98C}"/>
                </a:ext>
              </a:extLst>
            </p:cNvPr>
            <p:cNvSpPr/>
            <p:nvPr/>
          </p:nvSpPr>
          <p:spPr>
            <a:xfrm>
              <a:off x="4418541"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6" name="Freeform: Shape 376">
              <a:extLst>
                <a:ext uri="{FF2B5EF4-FFF2-40B4-BE49-F238E27FC236}">
                  <a16:creationId xmlns:a16="http://schemas.microsoft.com/office/drawing/2014/main" id="{646DE55D-3321-FE43-83C4-2C5EA6B0EE47}"/>
                </a:ext>
              </a:extLst>
            </p:cNvPr>
            <p:cNvSpPr/>
            <p:nvPr/>
          </p:nvSpPr>
          <p:spPr>
            <a:xfrm>
              <a:off x="4418541"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7" name="Freeform: Shape 377">
              <a:extLst>
                <a:ext uri="{FF2B5EF4-FFF2-40B4-BE49-F238E27FC236}">
                  <a16:creationId xmlns:a16="http://schemas.microsoft.com/office/drawing/2014/main" id="{D4E6B021-893C-544F-AA3E-2E61D46516A8}"/>
                </a:ext>
              </a:extLst>
            </p:cNvPr>
            <p:cNvSpPr/>
            <p:nvPr/>
          </p:nvSpPr>
          <p:spPr>
            <a:xfrm>
              <a:off x="4418541"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8" name="Freeform: Shape 378">
              <a:extLst>
                <a:ext uri="{FF2B5EF4-FFF2-40B4-BE49-F238E27FC236}">
                  <a16:creationId xmlns:a16="http://schemas.microsoft.com/office/drawing/2014/main" id="{D01AC88A-34B5-C940-9749-13D262576809}"/>
                </a:ext>
              </a:extLst>
            </p:cNvPr>
            <p:cNvSpPr/>
            <p:nvPr/>
          </p:nvSpPr>
          <p:spPr>
            <a:xfrm>
              <a:off x="4418541"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9" name="Freeform: Shape 379">
              <a:extLst>
                <a:ext uri="{FF2B5EF4-FFF2-40B4-BE49-F238E27FC236}">
                  <a16:creationId xmlns:a16="http://schemas.microsoft.com/office/drawing/2014/main" id="{47D9F572-2954-374D-87CE-030635F702E2}"/>
                </a:ext>
              </a:extLst>
            </p:cNvPr>
            <p:cNvSpPr/>
            <p:nvPr/>
          </p:nvSpPr>
          <p:spPr>
            <a:xfrm>
              <a:off x="4418541"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70" name="Freeform: Shape 380">
              <a:extLst>
                <a:ext uri="{FF2B5EF4-FFF2-40B4-BE49-F238E27FC236}">
                  <a16:creationId xmlns:a16="http://schemas.microsoft.com/office/drawing/2014/main" id="{87367A33-DD00-6E4A-9361-5E8CF91235B4}"/>
                </a:ext>
              </a:extLst>
            </p:cNvPr>
            <p:cNvSpPr/>
            <p:nvPr/>
          </p:nvSpPr>
          <p:spPr>
            <a:xfrm>
              <a:off x="4418541"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71" name="Freeform: Shape 381">
              <a:extLst>
                <a:ext uri="{FF2B5EF4-FFF2-40B4-BE49-F238E27FC236}">
                  <a16:creationId xmlns:a16="http://schemas.microsoft.com/office/drawing/2014/main" id="{684F449E-F520-B84D-AA1F-6F19748D712E}"/>
                </a:ext>
              </a:extLst>
            </p:cNvPr>
            <p:cNvSpPr/>
            <p:nvPr/>
          </p:nvSpPr>
          <p:spPr>
            <a:xfrm>
              <a:off x="414662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2" name="Freeform: Shape 382">
              <a:extLst>
                <a:ext uri="{FF2B5EF4-FFF2-40B4-BE49-F238E27FC236}">
                  <a16:creationId xmlns:a16="http://schemas.microsoft.com/office/drawing/2014/main" id="{1D5EBD57-0A4E-A742-B1B7-C75898F96C74}"/>
                </a:ext>
              </a:extLst>
            </p:cNvPr>
            <p:cNvSpPr/>
            <p:nvPr/>
          </p:nvSpPr>
          <p:spPr>
            <a:xfrm>
              <a:off x="414662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3" name="Freeform: Shape 383">
              <a:extLst>
                <a:ext uri="{FF2B5EF4-FFF2-40B4-BE49-F238E27FC236}">
                  <a16:creationId xmlns:a16="http://schemas.microsoft.com/office/drawing/2014/main" id="{DF33ABDB-A0C6-7749-9DC2-53F7B8940B8B}"/>
                </a:ext>
              </a:extLst>
            </p:cNvPr>
            <p:cNvSpPr/>
            <p:nvPr/>
          </p:nvSpPr>
          <p:spPr>
            <a:xfrm>
              <a:off x="414662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4" name="Freeform: Shape 384">
              <a:extLst>
                <a:ext uri="{FF2B5EF4-FFF2-40B4-BE49-F238E27FC236}">
                  <a16:creationId xmlns:a16="http://schemas.microsoft.com/office/drawing/2014/main" id="{5C715C6D-426B-4243-AE0E-7A08E984006B}"/>
                </a:ext>
              </a:extLst>
            </p:cNvPr>
            <p:cNvSpPr/>
            <p:nvPr/>
          </p:nvSpPr>
          <p:spPr>
            <a:xfrm>
              <a:off x="414662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5" name="Freeform: Shape 385">
              <a:extLst>
                <a:ext uri="{FF2B5EF4-FFF2-40B4-BE49-F238E27FC236}">
                  <a16:creationId xmlns:a16="http://schemas.microsoft.com/office/drawing/2014/main" id="{64AB957F-CB13-5D48-873D-4B56B5D33A7C}"/>
                </a:ext>
              </a:extLst>
            </p:cNvPr>
            <p:cNvSpPr/>
            <p:nvPr/>
          </p:nvSpPr>
          <p:spPr>
            <a:xfrm>
              <a:off x="414662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6" name="Freeform: Shape 386">
              <a:extLst>
                <a:ext uri="{FF2B5EF4-FFF2-40B4-BE49-F238E27FC236}">
                  <a16:creationId xmlns:a16="http://schemas.microsoft.com/office/drawing/2014/main" id="{18C4EC0A-4BF7-C345-B023-86AFB1BF732B}"/>
                </a:ext>
              </a:extLst>
            </p:cNvPr>
            <p:cNvSpPr/>
            <p:nvPr/>
          </p:nvSpPr>
          <p:spPr>
            <a:xfrm>
              <a:off x="414662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7" name="Freeform: Shape 387">
              <a:extLst>
                <a:ext uri="{FF2B5EF4-FFF2-40B4-BE49-F238E27FC236}">
                  <a16:creationId xmlns:a16="http://schemas.microsoft.com/office/drawing/2014/main" id="{62208860-BE80-AE48-9FD7-14FA95FDAB9D}"/>
                </a:ext>
              </a:extLst>
            </p:cNvPr>
            <p:cNvSpPr/>
            <p:nvPr/>
          </p:nvSpPr>
          <p:spPr>
            <a:xfrm>
              <a:off x="414662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8" name="Freeform: Shape 388">
              <a:extLst>
                <a:ext uri="{FF2B5EF4-FFF2-40B4-BE49-F238E27FC236}">
                  <a16:creationId xmlns:a16="http://schemas.microsoft.com/office/drawing/2014/main" id="{1B8B1306-FA3B-8D44-9E15-E5164208ADC5}"/>
                </a:ext>
              </a:extLst>
            </p:cNvPr>
            <p:cNvSpPr/>
            <p:nvPr/>
          </p:nvSpPr>
          <p:spPr>
            <a:xfrm>
              <a:off x="414662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9" name="Freeform: Shape 389">
              <a:extLst>
                <a:ext uri="{FF2B5EF4-FFF2-40B4-BE49-F238E27FC236}">
                  <a16:creationId xmlns:a16="http://schemas.microsoft.com/office/drawing/2014/main" id="{3B5B0AAA-6573-5149-85F1-BCB0DFBA3F25}"/>
                </a:ext>
              </a:extLst>
            </p:cNvPr>
            <p:cNvSpPr/>
            <p:nvPr/>
          </p:nvSpPr>
          <p:spPr>
            <a:xfrm>
              <a:off x="414662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0" name="Freeform: Shape 390">
              <a:extLst>
                <a:ext uri="{FF2B5EF4-FFF2-40B4-BE49-F238E27FC236}">
                  <a16:creationId xmlns:a16="http://schemas.microsoft.com/office/drawing/2014/main" id="{E3FA3DEF-C7DB-0C4A-A901-9CC6654346BB}"/>
                </a:ext>
              </a:extLst>
            </p:cNvPr>
            <p:cNvSpPr/>
            <p:nvPr/>
          </p:nvSpPr>
          <p:spPr>
            <a:xfrm>
              <a:off x="414662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1" name="Freeform: Shape 391">
              <a:extLst>
                <a:ext uri="{FF2B5EF4-FFF2-40B4-BE49-F238E27FC236}">
                  <a16:creationId xmlns:a16="http://schemas.microsoft.com/office/drawing/2014/main" id="{F18070FF-5CA2-9D45-B081-5635D9A5F432}"/>
                </a:ext>
              </a:extLst>
            </p:cNvPr>
            <p:cNvSpPr/>
            <p:nvPr/>
          </p:nvSpPr>
          <p:spPr>
            <a:xfrm>
              <a:off x="414662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2" name="Freeform: Shape 392">
              <a:extLst>
                <a:ext uri="{FF2B5EF4-FFF2-40B4-BE49-F238E27FC236}">
                  <a16:creationId xmlns:a16="http://schemas.microsoft.com/office/drawing/2014/main" id="{70D2478A-AECA-4C42-9915-56EA37064512}"/>
                </a:ext>
              </a:extLst>
            </p:cNvPr>
            <p:cNvSpPr/>
            <p:nvPr/>
          </p:nvSpPr>
          <p:spPr>
            <a:xfrm>
              <a:off x="414662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3" name="Freeform: Shape 393">
              <a:extLst>
                <a:ext uri="{FF2B5EF4-FFF2-40B4-BE49-F238E27FC236}">
                  <a16:creationId xmlns:a16="http://schemas.microsoft.com/office/drawing/2014/main" id="{30B344E2-6B89-5848-A0AB-C71F6BD7BAB1}"/>
                </a:ext>
              </a:extLst>
            </p:cNvPr>
            <p:cNvSpPr/>
            <p:nvPr/>
          </p:nvSpPr>
          <p:spPr>
            <a:xfrm>
              <a:off x="414662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4" name="Freeform: Shape 394">
              <a:extLst>
                <a:ext uri="{FF2B5EF4-FFF2-40B4-BE49-F238E27FC236}">
                  <a16:creationId xmlns:a16="http://schemas.microsoft.com/office/drawing/2014/main" id="{404025C1-756F-5440-8BF5-25CFBED4E053}"/>
                </a:ext>
              </a:extLst>
            </p:cNvPr>
            <p:cNvSpPr/>
            <p:nvPr/>
          </p:nvSpPr>
          <p:spPr>
            <a:xfrm>
              <a:off x="414662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5" name="Freeform: Shape 395">
              <a:extLst>
                <a:ext uri="{FF2B5EF4-FFF2-40B4-BE49-F238E27FC236}">
                  <a16:creationId xmlns:a16="http://schemas.microsoft.com/office/drawing/2014/main" id="{B1F0B904-D19A-DB4A-8B7C-CB2549AE7813}"/>
                </a:ext>
              </a:extLst>
            </p:cNvPr>
            <p:cNvSpPr/>
            <p:nvPr/>
          </p:nvSpPr>
          <p:spPr>
            <a:xfrm>
              <a:off x="414662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6" name="Freeform: Shape 396">
              <a:extLst>
                <a:ext uri="{FF2B5EF4-FFF2-40B4-BE49-F238E27FC236}">
                  <a16:creationId xmlns:a16="http://schemas.microsoft.com/office/drawing/2014/main" id="{618CF61F-42CA-8A48-A6AB-F9D19A1BBF13}"/>
                </a:ext>
              </a:extLst>
            </p:cNvPr>
            <p:cNvSpPr/>
            <p:nvPr/>
          </p:nvSpPr>
          <p:spPr>
            <a:xfrm>
              <a:off x="414662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7" name="Freeform: Shape 397">
              <a:extLst>
                <a:ext uri="{FF2B5EF4-FFF2-40B4-BE49-F238E27FC236}">
                  <a16:creationId xmlns:a16="http://schemas.microsoft.com/office/drawing/2014/main" id="{E53ADF45-8EEB-6444-9FA8-89A8162D5962}"/>
                </a:ext>
              </a:extLst>
            </p:cNvPr>
            <p:cNvSpPr/>
            <p:nvPr/>
          </p:nvSpPr>
          <p:spPr>
            <a:xfrm>
              <a:off x="414662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8" name="Freeform: Shape 398">
              <a:extLst>
                <a:ext uri="{FF2B5EF4-FFF2-40B4-BE49-F238E27FC236}">
                  <a16:creationId xmlns:a16="http://schemas.microsoft.com/office/drawing/2014/main" id="{C60444F9-28CD-F549-9C41-AF96F9595389}"/>
                </a:ext>
              </a:extLst>
            </p:cNvPr>
            <p:cNvSpPr/>
            <p:nvPr/>
          </p:nvSpPr>
          <p:spPr>
            <a:xfrm>
              <a:off x="414662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9" name="Freeform: Shape 399">
              <a:extLst>
                <a:ext uri="{FF2B5EF4-FFF2-40B4-BE49-F238E27FC236}">
                  <a16:creationId xmlns:a16="http://schemas.microsoft.com/office/drawing/2014/main" id="{7B8A2ADF-A094-AA46-B1D2-C806E7E1F9E4}"/>
                </a:ext>
              </a:extLst>
            </p:cNvPr>
            <p:cNvSpPr/>
            <p:nvPr/>
          </p:nvSpPr>
          <p:spPr>
            <a:xfrm>
              <a:off x="414662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90" name="Freeform: Shape 400">
              <a:extLst>
                <a:ext uri="{FF2B5EF4-FFF2-40B4-BE49-F238E27FC236}">
                  <a16:creationId xmlns:a16="http://schemas.microsoft.com/office/drawing/2014/main" id="{F5A28E23-5BF8-A84C-B330-F2BDC46BE0F5}"/>
                </a:ext>
              </a:extLst>
            </p:cNvPr>
            <p:cNvSpPr/>
            <p:nvPr/>
          </p:nvSpPr>
          <p:spPr>
            <a:xfrm>
              <a:off x="414662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91" name="Freeform: Shape 401">
              <a:extLst>
                <a:ext uri="{FF2B5EF4-FFF2-40B4-BE49-F238E27FC236}">
                  <a16:creationId xmlns:a16="http://schemas.microsoft.com/office/drawing/2014/main" id="{FDF224B2-1C84-1B48-9114-01CFC6EEF86A}"/>
                </a:ext>
              </a:extLst>
            </p:cNvPr>
            <p:cNvSpPr/>
            <p:nvPr/>
          </p:nvSpPr>
          <p:spPr>
            <a:xfrm>
              <a:off x="3874704"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2" name="Freeform: Shape 402">
              <a:extLst>
                <a:ext uri="{FF2B5EF4-FFF2-40B4-BE49-F238E27FC236}">
                  <a16:creationId xmlns:a16="http://schemas.microsoft.com/office/drawing/2014/main" id="{DC2996BA-473B-5F44-8B54-9BC091F654FD}"/>
                </a:ext>
              </a:extLst>
            </p:cNvPr>
            <p:cNvSpPr/>
            <p:nvPr/>
          </p:nvSpPr>
          <p:spPr>
            <a:xfrm>
              <a:off x="3874704"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3" name="Freeform: Shape 403">
              <a:extLst>
                <a:ext uri="{FF2B5EF4-FFF2-40B4-BE49-F238E27FC236}">
                  <a16:creationId xmlns:a16="http://schemas.microsoft.com/office/drawing/2014/main" id="{5F8E5295-0C00-3143-A615-ECE2F206FC29}"/>
                </a:ext>
              </a:extLst>
            </p:cNvPr>
            <p:cNvSpPr/>
            <p:nvPr/>
          </p:nvSpPr>
          <p:spPr>
            <a:xfrm>
              <a:off x="3874704"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4" name="Freeform: Shape 404">
              <a:extLst>
                <a:ext uri="{FF2B5EF4-FFF2-40B4-BE49-F238E27FC236}">
                  <a16:creationId xmlns:a16="http://schemas.microsoft.com/office/drawing/2014/main" id="{6AB97E4A-BD84-AF42-AFC4-9A12DC127ACF}"/>
                </a:ext>
              </a:extLst>
            </p:cNvPr>
            <p:cNvSpPr/>
            <p:nvPr/>
          </p:nvSpPr>
          <p:spPr>
            <a:xfrm>
              <a:off x="3874704"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5" name="Freeform: Shape 405">
              <a:extLst>
                <a:ext uri="{FF2B5EF4-FFF2-40B4-BE49-F238E27FC236}">
                  <a16:creationId xmlns:a16="http://schemas.microsoft.com/office/drawing/2014/main" id="{017CD088-67A5-1A46-A69D-6F816C157CD2}"/>
                </a:ext>
              </a:extLst>
            </p:cNvPr>
            <p:cNvSpPr/>
            <p:nvPr/>
          </p:nvSpPr>
          <p:spPr>
            <a:xfrm>
              <a:off x="3874704"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6" name="Freeform: Shape 406">
              <a:extLst>
                <a:ext uri="{FF2B5EF4-FFF2-40B4-BE49-F238E27FC236}">
                  <a16:creationId xmlns:a16="http://schemas.microsoft.com/office/drawing/2014/main" id="{CBE9874B-67D8-C040-AF26-AA19E2218A1E}"/>
                </a:ext>
              </a:extLst>
            </p:cNvPr>
            <p:cNvSpPr/>
            <p:nvPr/>
          </p:nvSpPr>
          <p:spPr>
            <a:xfrm>
              <a:off x="3874704"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7" name="Freeform: Shape 407">
              <a:extLst>
                <a:ext uri="{FF2B5EF4-FFF2-40B4-BE49-F238E27FC236}">
                  <a16:creationId xmlns:a16="http://schemas.microsoft.com/office/drawing/2014/main" id="{5668490A-B3BB-3344-BBA8-B734355541E3}"/>
                </a:ext>
              </a:extLst>
            </p:cNvPr>
            <p:cNvSpPr/>
            <p:nvPr/>
          </p:nvSpPr>
          <p:spPr>
            <a:xfrm>
              <a:off x="3874704"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8" name="Freeform: Shape 408">
              <a:extLst>
                <a:ext uri="{FF2B5EF4-FFF2-40B4-BE49-F238E27FC236}">
                  <a16:creationId xmlns:a16="http://schemas.microsoft.com/office/drawing/2014/main" id="{255A2FEB-F62A-7548-8122-319058C0F180}"/>
                </a:ext>
              </a:extLst>
            </p:cNvPr>
            <p:cNvSpPr/>
            <p:nvPr/>
          </p:nvSpPr>
          <p:spPr>
            <a:xfrm>
              <a:off x="3874704"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9" name="Freeform: Shape 409">
              <a:extLst>
                <a:ext uri="{FF2B5EF4-FFF2-40B4-BE49-F238E27FC236}">
                  <a16:creationId xmlns:a16="http://schemas.microsoft.com/office/drawing/2014/main" id="{9215F10B-2569-194A-B6EF-8B1D1B2900CD}"/>
                </a:ext>
              </a:extLst>
            </p:cNvPr>
            <p:cNvSpPr/>
            <p:nvPr/>
          </p:nvSpPr>
          <p:spPr>
            <a:xfrm>
              <a:off x="3874704"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0" name="Freeform: Shape 410">
              <a:extLst>
                <a:ext uri="{FF2B5EF4-FFF2-40B4-BE49-F238E27FC236}">
                  <a16:creationId xmlns:a16="http://schemas.microsoft.com/office/drawing/2014/main" id="{455FDE78-5798-0746-9334-21B41FD378F2}"/>
                </a:ext>
              </a:extLst>
            </p:cNvPr>
            <p:cNvSpPr/>
            <p:nvPr/>
          </p:nvSpPr>
          <p:spPr>
            <a:xfrm>
              <a:off x="3874704"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1" name="Freeform: Shape 411">
              <a:extLst>
                <a:ext uri="{FF2B5EF4-FFF2-40B4-BE49-F238E27FC236}">
                  <a16:creationId xmlns:a16="http://schemas.microsoft.com/office/drawing/2014/main" id="{0CA51A1A-D44E-EF4B-A3ED-BEA39F035787}"/>
                </a:ext>
              </a:extLst>
            </p:cNvPr>
            <p:cNvSpPr/>
            <p:nvPr/>
          </p:nvSpPr>
          <p:spPr>
            <a:xfrm>
              <a:off x="3874704"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2" name="Freeform: Shape 412">
              <a:extLst>
                <a:ext uri="{FF2B5EF4-FFF2-40B4-BE49-F238E27FC236}">
                  <a16:creationId xmlns:a16="http://schemas.microsoft.com/office/drawing/2014/main" id="{408C67C1-6207-4B48-B350-F1F9DB3219CC}"/>
                </a:ext>
              </a:extLst>
            </p:cNvPr>
            <p:cNvSpPr/>
            <p:nvPr/>
          </p:nvSpPr>
          <p:spPr>
            <a:xfrm>
              <a:off x="3874704"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3" name="Freeform: Shape 413">
              <a:extLst>
                <a:ext uri="{FF2B5EF4-FFF2-40B4-BE49-F238E27FC236}">
                  <a16:creationId xmlns:a16="http://schemas.microsoft.com/office/drawing/2014/main" id="{AE248163-2A10-F343-BE6A-97A9E4CDFAD0}"/>
                </a:ext>
              </a:extLst>
            </p:cNvPr>
            <p:cNvSpPr/>
            <p:nvPr/>
          </p:nvSpPr>
          <p:spPr>
            <a:xfrm>
              <a:off x="3874704"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4" name="Freeform: Shape 414">
              <a:extLst>
                <a:ext uri="{FF2B5EF4-FFF2-40B4-BE49-F238E27FC236}">
                  <a16:creationId xmlns:a16="http://schemas.microsoft.com/office/drawing/2014/main" id="{E72D7AF8-3B85-DB46-81D0-E5192BCBFDBC}"/>
                </a:ext>
              </a:extLst>
            </p:cNvPr>
            <p:cNvSpPr/>
            <p:nvPr/>
          </p:nvSpPr>
          <p:spPr>
            <a:xfrm>
              <a:off x="3874704"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5" name="Freeform: Shape 415">
              <a:extLst>
                <a:ext uri="{FF2B5EF4-FFF2-40B4-BE49-F238E27FC236}">
                  <a16:creationId xmlns:a16="http://schemas.microsoft.com/office/drawing/2014/main" id="{3652FF41-14C0-A647-8DE7-5E180A52D509}"/>
                </a:ext>
              </a:extLst>
            </p:cNvPr>
            <p:cNvSpPr/>
            <p:nvPr/>
          </p:nvSpPr>
          <p:spPr>
            <a:xfrm>
              <a:off x="3874704"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6" name="Freeform: Shape 416">
              <a:extLst>
                <a:ext uri="{FF2B5EF4-FFF2-40B4-BE49-F238E27FC236}">
                  <a16:creationId xmlns:a16="http://schemas.microsoft.com/office/drawing/2014/main" id="{B4FAF189-B19C-0C42-9830-A9156BF33BB0}"/>
                </a:ext>
              </a:extLst>
            </p:cNvPr>
            <p:cNvSpPr/>
            <p:nvPr/>
          </p:nvSpPr>
          <p:spPr>
            <a:xfrm>
              <a:off x="3874704"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7" name="Freeform: Shape 417">
              <a:extLst>
                <a:ext uri="{FF2B5EF4-FFF2-40B4-BE49-F238E27FC236}">
                  <a16:creationId xmlns:a16="http://schemas.microsoft.com/office/drawing/2014/main" id="{E798E115-CFF0-1347-9538-7A57C41D2049}"/>
                </a:ext>
              </a:extLst>
            </p:cNvPr>
            <p:cNvSpPr/>
            <p:nvPr/>
          </p:nvSpPr>
          <p:spPr>
            <a:xfrm>
              <a:off x="3874704"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8" name="Freeform: Shape 418">
              <a:extLst>
                <a:ext uri="{FF2B5EF4-FFF2-40B4-BE49-F238E27FC236}">
                  <a16:creationId xmlns:a16="http://schemas.microsoft.com/office/drawing/2014/main" id="{B2DF6C4C-2EC2-9344-A219-3180ACBA5030}"/>
                </a:ext>
              </a:extLst>
            </p:cNvPr>
            <p:cNvSpPr/>
            <p:nvPr/>
          </p:nvSpPr>
          <p:spPr>
            <a:xfrm>
              <a:off x="3874704"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9" name="Freeform: Shape 419">
              <a:extLst>
                <a:ext uri="{FF2B5EF4-FFF2-40B4-BE49-F238E27FC236}">
                  <a16:creationId xmlns:a16="http://schemas.microsoft.com/office/drawing/2014/main" id="{0EE54E44-2712-3847-A147-92D4695A9565}"/>
                </a:ext>
              </a:extLst>
            </p:cNvPr>
            <p:cNvSpPr/>
            <p:nvPr/>
          </p:nvSpPr>
          <p:spPr>
            <a:xfrm>
              <a:off x="3874704"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10" name="Freeform: Shape 420">
              <a:extLst>
                <a:ext uri="{FF2B5EF4-FFF2-40B4-BE49-F238E27FC236}">
                  <a16:creationId xmlns:a16="http://schemas.microsoft.com/office/drawing/2014/main" id="{E9873D13-4FC0-3149-BDA8-E3C1EFC15F02}"/>
                </a:ext>
              </a:extLst>
            </p:cNvPr>
            <p:cNvSpPr/>
            <p:nvPr/>
          </p:nvSpPr>
          <p:spPr>
            <a:xfrm>
              <a:off x="3874704"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11" name="Freeform: Shape 421">
              <a:extLst>
                <a:ext uri="{FF2B5EF4-FFF2-40B4-BE49-F238E27FC236}">
                  <a16:creationId xmlns:a16="http://schemas.microsoft.com/office/drawing/2014/main" id="{FADE94E1-2F25-EF4B-832E-B12F02D1132E}"/>
                </a:ext>
              </a:extLst>
            </p:cNvPr>
            <p:cNvSpPr/>
            <p:nvPr/>
          </p:nvSpPr>
          <p:spPr>
            <a:xfrm>
              <a:off x="360278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2" name="Freeform: Shape 422">
              <a:extLst>
                <a:ext uri="{FF2B5EF4-FFF2-40B4-BE49-F238E27FC236}">
                  <a16:creationId xmlns:a16="http://schemas.microsoft.com/office/drawing/2014/main" id="{CF6507F4-0AEE-924E-A94E-C9047C11A22C}"/>
                </a:ext>
              </a:extLst>
            </p:cNvPr>
            <p:cNvSpPr/>
            <p:nvPr/>
          </p:nvSpPr>
          <p:spPr>
            <a:xfrm>
              <a:off x="360278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3" name="Freeform: Shape 423">
              <a:extLst>
                <a:ext uri="{FF2B5EF4-FFF2-40B4-BE49-F238E27FC236}">
                  <a16:creationId xmlns:a16="http://schemas.microsoft.com/office/drawing/2014/main" id="{FB9027FF-2B28-834F-AE86-69F76CC01C21}"/>
                </a:ext>
              </a:extLst>
            </p:cNvPr>
            <p:cNvSpPr/>
            <p:nvPr/>
          </p:nvSpPr>
          <p:spPr>
            <a:xfrm>
              <a:off x="360278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4" name="Freeform: Shape 424">
              <a:extLst>
                <a:ext uri="{FF2B5EF4-FFF2-40B4-BE49-F238E27FC236}">
                  <a16:creationId xmlns:a16="http://schemas.microsoft.com/office/drawing/2014/main" id="{286621D6-5D47-AB4E-956A-58C1098E6834}"/>
                </a:ext>
              </a:extLst>
            </p:cNvPr>
            <p:cNvSpPr/>
            <p:nvPr/>
          </p:nvSpPr>
          <p:spPr>
            <a:xfrm>
              <a:off x="360278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5" name="Freeform: Shape 425">
              <a:extLst>
                <a:ext uri="{FF2B5EF4-FFF2-40B4-BE49-F238E27FC236}">
                  <a16:creationId xmlns:a16="http://schemas.microsoft.com/office/drawing/2014/main" id="{57539421-13DC-1841-9B14-C1F6545FA38A}"/>
                </a:ext>
              </a:extLst>
            </p:cNvPr>
            <p:cNvSpPr/>
            <p:nvPr/>
          </p:nvSpPr>
          <p:spPr>
            <a:xfrm>
              <a:off x="360278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6" name="Freeform: Shape 426">
              <a:extLst>
                <a:ext uri="{FF2B5EF4-FFF2-40B4-BE49-F238E27FC236}">
                  <a16:creationId xmlns:a16="http://schemas.microsoft.com/office/drawing/2014/main" id="{A54B47D2-5C84-A241-8543-F631B91BE74D}"/>
                </a:ext>
              </a:extLst>
            </p:cNvPr>
            <p:cNvSpPr/>
            <p:nvPr/>
          </p:nvSpPr>
          <p:spPr>
            <a:xfrm>
              <a:off x="360278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7" name="Freeform: Shape 427">
              <a:extLst>
                <a:ext uri="{FF2B5EF4-FFF2-40B4-BE49-F238E27FC236}">
                  <a16:creationId xmlns:a16="http://schemas.microsoft.com/office/drawing/2014/main" id="{D0A2EB84-676E-0643-8401-D01FAC624543}"/>
                </a:ext>
              </a:extLst>
            </p:cNvPr>
            <p:cNvSpPr/>
            <p:nvPr/>
          </p:nvSpPr>
          <p:spPr>
            <a:xfrm>
              <a:off x="360278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8" name="Freeform: Shape 428">
              <a:extLst>
                <a:ext uri="{FF2B5EF4-FFF2-40B4-BE49-F238E27FC236}">
                  <a16:creationId xmlns:a16="http://schemas.microsoft.com/office/drawing/2014/main" id="{3ED52A46-5678-6743-A039-4BEE4010512A}"/>
                </a:ext>
              </a:extLst>
            </p:cNvPr>
            <p:cNvSpPr/>
            <p:nvPr/>
          </p:nvSpPr>
          <p:spPr>
            <a:xfrm>
              <a:off x="360278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9" name="Freeform: Shape 429">
              <a:extLst>
                <a:ext uri="{FF2B5EF4-FFF2-40B4-BE49-F238E27FC236}">
                  <a16:creationId xmlns:a16="http://schemas.microsoft.com/office/drawing/2014/main" id="{E8FBFEB5-401E-DE4D-AE58-66CECEE79097}"/>
                </a:ext>
              </a:extLst>
            </p:cNvPr>
            <p:cNvSpPr/>
            <p:nvPr/>
          </p:nvSpPr>
          <p:spPr>
            <a:xfrm>
              <a:off x="360278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0" name="Freeform: Shape 430">
              <a:extLst>
                <a:ext uri="{FF2B5EF4-FFF2-40B4-BE49-F238E27FC236}">
                  <a16:creationId xmlns:a16="http://schemas.microsoft.com/office/drawing/2014/main" id="{56AB70D1-DBEA-5040-A47F-2300628640F8}"/>
                </a:ext>
              </a:extLst>
            </p:cNvPr>
            <p:cNvSpPr/>
            <p:nvPr/>
          </p:nvSpPr>
          <p:spPr>
            <a:xfrm>
              <a:off x="360278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1" name="Freeform: Shape 431">
              <a:extLst>
                <a:ext uri="{FF2B5EF4-FFF2-40B4-BE49-F238E27FC236}">
                  <a16:creationId xmlns:a16="http://schemas.microsoft.com/office/drawing/2014/main" id="{F6258F79-5CF4-1A43-92C7-94C0972D8A9D}"/>
                </a:ext>
              </a:extLst>
            </p:cNvPr>
            <p:cNvSpPr/>
            <p:nvPr/>
          </p:nvSpPr>
          <p:spPr>
            <a:xfrm>
              <a:off x="360278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2" name="Freeform: Shape 432">
              <a:extLst>
                <a:ext uri="{FF2B5EF4-FFF2-40B4-BE49-F238E27FC236}">
                  <a16:creationId xmlns:a16="http://schemas.microsoft.com/office/drawing/2014/main" id="{406A3CD8-CA41-F14D-9F60-F2A4833169FB}"/>
                </a:ext>
              </a:extLst>
            </p:cNvPr>
            <p:cNvSpPr/>
            <p:nvPr/>
          </p:nvSpPr>
          <p:spPr>
            <a:xfrm>
              <a:off x="360278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3" name="Freeform: Shape 433">
              <a:extLst>
                <a:ext uri="{FF2B5EF4-FFF2-40B4-BE49-F238E27FC236}">
                  <a16:creationId xmlns:a16="http://schemas.microsoft.com/office/drawing/2014/main" id="{246C4939-26FD-444A-AB4D-171569729801}"/>
                </a:ext>
              </a:extLst>
            </p:cNvPr>
            <p:cNvSpPr/>
            <p:nvPr/>
          </p:nvSpPr>
          <p:spPr>
            <a:xfrm>
              <a:off x="360278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4" name="Freeform: Shape 434">
              <a:extLst>
                <a:ext uri="{FF2B5EF4-FFF2-40B4-BE49-F238E27FC236}">
                  <a16:creationId xmlns:a16="http://schemas.microsoft.com/office/drawing/2014/main" id="{A038F371-C031-CB4B-BDCB-7C81D5B02380}"/>
                </a:ext>
              </a:extLst>
            </p:cNvPr>
            <p:cNvSpPr/>
            <p:nvPr/>
          </p:nvSpPr>
          <p:spPr>
            <a:xfrm>
              <a:off x="360278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5" name="Freeform: Shape 435">
              <a:extLst>
                <a:ext uri="{FF2B5EF4-FFF2-40B4-BE49-F238E27FC236}">
                  <a16:creationId xmlns:a16="http://schemas.microsoft.com/office/drawing/2014/main" id="{3F632656-6658-3D41-935E-AC11BAFD17AE}"/>
                </a:ext>
              </a:extLst>
            </p:cNvPr>
            <p:cNvSpPr/>
            <p:nvPr/>
          </p:nvSpPr>
          <p:spPr>
            <a:xfrm>
              <a:off x="360278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6" name="Freeform: Shape 436">
              <a:extLst>
                <a:ext uri="{FF2B5EF4-FFF2-40B4-BE49-F238E27FC236}">
                  <a16:creationId xmlns:a16="http://schemas.microsoft.com/office/drawing/2014/main" id="{45E02A3F-9935-1A4B-818F-BFF4737AE310}"/>
                </a:ext>
              </a:extLst>
            </p:cNvPr>
            <p:cNvSpPr/>
            <p:nvPr/>
          </p:nvSpPr>
          <p:spPr>
            <a:xfrm>
              <a:off x="360278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7" name="Freeform: Shape 437">
              <a:extLst>
                <a:ext uri="{FF2B5EF4-FFF2-40B4-BE49-F238E27FC236}">
                  <a16:creationId xmlns:a16="http://schemas.microsoft.com/office/drawing/2014/main" id="{3F1F837E-8E78-CB4A-A4DB-3A27FEF9DE45}"/>
                </a:ext>
              </a:extLst>
            </p:cNvPr>
            <p:cNvSpPr/>
            <p:nvPr/>
          </p:nvSpPr>
          <p:spPr>
            <a:xfrm>
              <a:off x="360278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8" name="Freeform: Shape 438">
              <a:extLst>
                <a:ext uri="{FF2B5EF4-FFF2-40B4-BE49-F238E27FC236}">
                  <a16:creationId xmlns:a16="http://schemas.microsoft.com/office/drawing/2014/main" id="{1EBF7F6A-69B9-624F-9036-8F0C819DAA4F}"/>
                </a:ext>
              </a:extLst>
            </p:cNvPr>
            <p:cNvSpPr/>
            <p:nvPr/>
          </p:nvSpPr>
          <p:spPr>
            <a:xfrm>
              <a:off x="360278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9" name="Freeform: Shape 439">
              <a:extLst>
                <a:ext uri="{FF2B5EF4-FFF2-40B4-BE49-F238E27FC236}">
                  <a16:creationId xmlns:a16="http://schemas.microsoft.com/office/drawing/2014/main" id="{106446BC-FBC4-5742-A7F4-272397DBDED3}"/>
                </a:ext>
              </a:extLst>
            </p:cNvPr>
            <p:cNvSpPr/>
            <p:nvPr/>
          </p:nvSpPr>
          <p:spPr>
            <a:xfrm>
              <a:off x="360278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30" name="Freeform: Shape 440">
              <a:extLst>
                <a:ext uri="{FF2B5EF4-FFF2-40B4-BE49-F238E27FC236}">
                  <a16:creationId xmlns:a16="http://schemas.microsoft.com/office/drawing/2014/main" id="{37EED4CB-9C12-6A44-92C2-EC1350DAE65A}"/>
                </a:ext>
              </a:extLst>
            </p:cNvPr>
            <p:cNvSpPr/>
            <p:nvPr/>
          </p:nvSpPr>
          <p:spPr>
            <a:xfrm>
              <a:off x="360278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31" name="Freeform: Shape 441">
              <a:extLst>
                <a:ext uri="{FF2B5EF4-FFF2-40B4-BE49-F238E27FC236}">
                  <a16:creationId xmlns:a16="http://schemas.microsoft.com/office/drawing/2014/main" id="{90B0E094-C7B9-FF4F-8E9E-6034F510EF8C}"/>
                </a:ext>
              </a:extLst>
            </p:cNvPr>
            <p:cNvSpPr/>
            <p:nvPr/>
          </p:nvSpPr>
          <p:spPr>
            <a:xfrm>
              <a:off x="3330194"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2" name="Freeform: Shape 442">
              <a:extLst>
                <a:ext uri="{FF2B5EF4-FFF2-40B4-BE49-F238E27FC236}">
                  <a16:creationId xmlns:a16="http://schemas.microsoft.com/office/drawing/2014/main" id="{A0625B7E-3FE5-EE4F-BCA4-487047BAD6B1}"/>
                </a:ext>
              </a:extLst>
            </p:cNvPr>
            <p:cNvSpPr/>
            <p:nvPr/>
          </p:nvSpPr>
          <p:spPr>
            <a:xfrm>
              <a:off x="3330194"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3" name="Freeform: Shape 443">
              <a:extLst>
                <a:ext uri="{FF2B5EF4-FFF2-40B4-BE49-F238E27FC236}">
                  <a16:creationId xmlns:a16="http://schemas.microsoft.com/office/drawing/2014/main" id="{7E8B28A1-5552-C543-B017-5883F16BB791}"/>
                </a:ext>
              </a:extLst>
            </p:cNvPr>
            <p:cNvSpPr/>
            <p:nvPr/>
          </p:nvSpPr>
          <p:spPr>
            <a:xfrm>
              <a:off x="3330194"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4" name="Freeform: Shape 444">
              <a:extLst>
                <a:ext uri="{FF2B5EF4-FFF2-40B4-BE49-F238E27FC236}">
                  <a16:creationId xmlns:a16="http://schemas.microsoft.com/office/drawing/2014/main" id="{5A17402B-BC2C-E347-B608-176973155C1B}"/>
                </a:ext>
              </a:extLst>
            </p:cNvPr>
            <p:cNvSpPr/>
            <p:nvPr/>
          </p:nvSpPr>
          <p:spPr>
            <a:xfrm>
              <a:off x="3330194"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5" name="Freeform: Shape 445">
              <a:extLst>
                <a:ext uri="{FF2B5EF4-FFF2-40B4-BE49-F238E27FC236}">
                  <a16:creationId xmlns:a16="http://schemas.microsoft.com/office/drawing/2014/main" id="{5C6F584B-CEFB-AE47-8A94-DE4DAB8D053C}"/>
                </a:ext>
              </a:extLst>
            </p:cNvPr>
            <p:cNvSpPr/>
            <p:nvPr/>
          </p:nvSpPr>
          <p:spPr>
            <a:xfrm>
              <a:off x="3330194"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6" name="Freeform: Shape 446">
              <a:extLst>
                <a:ext uri="{FF2B5EF4-FFF2-40B4-BE49-F238E27FC236}">
                  <a16:creationId xmlns:a16="http://schemas.microsoft.com/office/drawing/2014/main" id="{FFD3243D-81D5-654D-8082-69EA1573ADF3}"/>
                </a:ext>
              </a:extLst>
            </p:cNvPr>
            <p:cNvSpPr/>
            <p:nvPr/>
          </p:nvSpPr>
          <p:spPr>
            <a:xfrm>
              <a:off x="3330194"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7" name="Freeform: Shape 447">
              <a:extLst>
                <a:ext uri="{FF2B5EF4-FFF2-40B4-BE49-F238E27FC236}">
                  <a16:creationId xmlns:a16="http://schemas.microsoft.com/office/drawing/2014/main" id="{7EA4B9C0-5E28-D344-ABBF-3A8A31848C70}"/>
                </a:ext>
              </a:extLst>
            </p:cNvPr>
            <p:cNvSpPr/>
            <p:nvPr/>
          </p:nvSpPr>
          <p:spPr>
            <a:xfrm>
              <a:off x="3330194"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8" name="Freeform: Shape 448">
              <a:extLst>
                <a:ext uri="{FF2B5EF4-FFF2-40B4-BE49-F238E27FC236}">
                  <a16:creationId xmlns:a16="http://schemas.microsoft.com/office/drawing/2014/main" id="{CED757CB-0DF1-FE47-BCC3-135176AB8F33}"/>
                </a:ext>
              </a:extLst>
            </p:cNvPr>
            <p:cNvSpPr/>
            <p:nvPr/>
          </p:nvSpPr>
          <p:spPr>
            <a:xfrm>
              <a:off x="3330194"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9" name="Freeform: Shape 449">
              <a:extLst>
                <a:ext uri="{FF2B5EF4-FFF2-40B4-BE49-F238E27FC236}">
                  <a16:creationId xmlns:a16="http://schemas.microsoft.com/office/drawing/2014/main" id="{6EF7C9A1-75FA-0E41-9D85-2381A8D04370}"/>
                </a:ext>
              </a:extLst>
            </p:cNvPr>
            <p:cNvSpPr/>
            <p:nvPr/>
          </p:nvSpPr>
          <p:spPr>
            <a:xfrm>
              <a:off x="3330194"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0" name="Freeform: Shape 450">
              <a:extLst>
                <a:ext uri="{FF2B5EF4-FFF2-40B4-BE49-F238E27FC236}">
                  <a16:creationId xmlns:a16="http://schemas.microsoft.com/office/drawing/2014/main" id="{4C5DAF76-1408-EE4E-92C5-8C5CFC48B7DB}"/>
                </a:ext>
              </a:extLst>
            </p:cNvPr>
            <p:cNvSpPr/>
            <p:nvPr/>
          </p:nvSpPr>
          <p:spPr>
            <a:xfrm>
              <a:off x="3330194"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1" name="Freeform: Shape 451">
              <a:extLst>
                <a:ext uri="{FF2B5EF4-FFF2-40B4-BE49-F238E27FC236}">
                  <a16:creationId xmlns:a16="http://schemas.microsoft.com/office/drawing/2014/main" id="{2C749EBC-19E1-BB43-80C2-4EFC122C8A1F}"/>
                </a:ext>
              </a:extLst>
            </p:cNvPr>
            <p:cNvSpPr/>
            <p:nvPr/>
          </p:nvSpPr>
          <p:spPr>
            <a:xfrm>
              <a:off x="3330194"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2" name="Freeform: Shape 452">
              <a:extLst>
                <a:ext uri="{FF2B5EF4-FFF2-40B4-BE49-F238E27FC236}">
                  <a16:creationId xmlns:a16="http://schemas.microsoft.com/office/drawing/2014/main" id="{E5A4C910-C7CB-6E40-8DD7-6B93923FA23F}"/>
                </a:ext>
              </a:extLst>
            </p:cNvPr>
            <p:cNvSpPr/>
            <p:nvPr/>
          </p:nvSpPr>
          <p:spPr>
            <a:xfrm>
              <a:off x="3330194"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3" name="Freeform: Shape 453">
              <a:extLst>
                <a:ext uri="{FF2B5EF4-FFF2-40B4-BE49-F238E27FC236}">
                  <a16:creationId xmlns:a16="http://schemas.microsoft.com/office/drawing/2014/main" id="{F76B02AF-0EFC-D341-9A58-0173C2C8753F}"/>
                </a:ext>
              </a:extLst>
            </p:cNvPr>
            <p:cNvSpPr/>
            <p:nvPr/>
          </p:nvSpPr>
          <p:spPr>
            <a:xfrm>
              <a:off x="3330194"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4" name="Freeform: Shape 454">
              <a:extLst>
                <a:ext uri="{FF2B5EF4-FFF2-40B4-BE49-F238E27FC236}">
                  <a16:creationId xmlns:a16="http://schemas.microsoft.com/office/drawing/2014/main" id="{8CAE6E5D-BC42-3C44-99ED-96F036657637}"/>
                </a:ext>
              </a:extLst>
            </p:cNvPr>
            <p:cNvSpPr/>
            <p:nvPr/>
          </p:nvSpPr>
          <p:spPr>
            <a:xfrm>
              <a:off x="3330194"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5" name="Freeform: Shape 455">
              <a:extLst>
                <a:ext uri="{FF2B5EF4-FFF2-40B4-BE49-F238E27FC236}">
                  <a16:creationId xmlns:a16="http://schemas.microsoft.com/office/drawing/2014/main" id="{D31C91F1-5F96-A44F-8786-7D193B538CAB}"/>
                </a:ext>
              </a:extLst>
            </p:cNvPr>
            <p:cNvSpPr/>
            <p:nvPr/>
          </p:nvSpPr>
          <p:spPr>
            <a:xfrm>
              <a:off x="3330194"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6" name="Freeform: Shape 456">
              <a:extLst>
                <a:ext uri="{FF2B5EF4-FFF2-40B4-BE49-F238E27FC236}">
                  <a16:creationId xmlns:a16="http://schemas.microsoft.com/office/drawing/2014/main" id="{63C3B0AF-C055-2B42-9E60-712521DB5318}"/>
                </a:ext>
              </a:extLst>
            </p:cNvPr>
            <p:cNvSpPr/>
            <p:nvPr/>
          </p:nvSpPr>
          <p:spPr>
            <a:xfrm>
              <a:off x="3330194"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7" name="Freeform: Shape 457">
              <a:extLst>
                <a:ext uri="{FF2B5EF4-FFF2-40B4-BE49-F238E27FC236}">
                  <a16:creationId xmlns:a16="http://schemas.microsoft.com/office/drawing/2014/main" id="{08B02F8E-ADBE-EB42-9B7D-F8E6EB352891}"/>
                </a:ext>
              </a:extLst>
            </p:cNvPr>
            <p:cNvSpPr/>
            <p:nvPr/>
          </p:nvSpPr>
          <p:spPr>
            <a:xfrm>
              <a:off x="3330194"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8" name="Freeform: Shape 458">
              <a:extLst>
                <a:ext uri="{FF2B5EF4-FFF2-40B4-BE49-F238E27FC236}">
                  <a16:creationId xmlns:a16="http://schemas.microsoft.com/office/drawing/2014/main" id="{4077B109-0430-5F49-AE03-F0E90942D5EA}"/>
                </a:ext>
              </a:extLst>
            </p:cNvPr>
            <p:cNvSpPr/>
            <p:nvPr/>
          </p:nvSpPr>
          <p:spPr>
            <a:xfrm>
              <a:off x="3330194"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9" name="Freeform: Shape 459">
              <a:extLst>
                <a:ext uri="{FF2B5EF4-FFF2-40B4-BE49-F238E27FC236}">
                  <a16:creationId xmlns:a16="http://schemas.microsoft.com/office/drawing/2014/main" id="{5196A481-8557-CF4B-B658-F05FAE9379E3}"/>
                </a:ext>
              </a:extLst>
            </p:cNvPr>
            <p:cNvSpPr/>
            <p:nvPr/>
          </p:nvSpPr>
          <p:spPr>
            <a:xfrm>
              <a:off x="3330194"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50" name="Freeform: Shape 460">
              <a:extLst>
                <a:ext uri="{FF2B5EF4-FFF2-40B4-BE49-F238E27FC236}">
                  <a16:creationId xmlns:a16="http://schemas.microsoft.com/office/drawing/2014/main" id="{255E05D8-0955-BC43-95E4-7F530848C90E}"/>
                </a:ext>
              </a:extLst>
            </p:cNvPr>
            <p:cNvSpPr/>
            <p:nvPr/>
          </p:nvSpPr>
          <p:spPr>
            <a:xfrm>
              <a:off x="3330194"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51" name="Freeform: Shape 461">
              <a:extLst>
                <a:ext uri="{FF2B5EF4-FFF2-40B4-BE49-F238E27FC236}">
                  <a16:creationId xmlns:a16="http://schemas.microsoft.com/office/drawing/2014/main" id="{B430E62D-E154-CA4A-8175-0613562C63AC}"/>
                </a:ext>
              </a:extLst>
            </p:cNvPr>
            <p:cNvSpPr/>
            <p:nvPr/>
          </p:nvSpPr>
          <p:spPr>
            <a:xfrm>
              <a:off x="305827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2" name="Freeform: Shape 462">
              <a:extLst>
                <a:ext uri="{FF2B5EF4-FFF2-40B4-BE49-F238E27FC236}">
                  <a16:creationId xmlns:a16="http://schemas.microsoft.com/office/drawing/2014/main" id="{42696DDB-3821-E04D-A817-D58A0E67A653}"/>
                </a:ext>
              </a:extLst>
            </p:cNvPr>
            <p:cNvSpPr/>
            <p:nvPr/>
          </p:nvSpPr>
          <p:spPr>
            <a:xfrm>
              <a:off x="305827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3" name="Freeform: Shape 463">
              <a:extLst>
                <a:ext uri="{FF2B5EF4-FFF2-40B4-BE49-F238E27FC236}">
                  <a16:creationId xmlns:a16="http://schemas.microsoft.com/office/drawing/2014/main" id="{E77E3703-60B9-5C41-A1A3-CBEAB379BE08}"/>
                </a:ext>
              </a:extLst>
            </p:cNvPr>
            <p:cNvSpPr/>
            <p:nvPr/>
          </p:nvSpPr>
          <p:spPr>
            <a:xfrm>
              <a:off x="305827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4" name="Freeform: Shape 464">
              <a:extLst>
                <a:ext uri="{FF2B5EF4-FFF2-40B4-BE49-F238E27FC236}">
                  <a16:creationId xmlns:a16="http://schemas.microsoft.com/office/drawing/2014/main" id="{43DD9B5C-D0F4-2E4D-A43C-FB412F2B2BE9}"/>
                </a:ext>
              </a:extLst>
            </p:cNvPr>
            <p:cNvSpPr/>
            <p:nvPr/>
          </p:nvSpPr>
          <p:spPr>
            <a:xfrm>
              <a:off x="305827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5" name="Freeform: Shape 465">
              <a:extLst>
                <a:ext uri="{FF2B5EF4-FFF2-40B4-BE49-F238E27FC236}">
                  <a16:creationId xmlns:a16="http://schemas.microsoft.com/office/drawing/2014/main" id="{DB52A9B3-E239-624A-9AC8-27816E6DAEF4}"/>
                </a:ext>
              </a:extLst>
            </p:cNvPr>
            <p:cNvSpPr/>
            <p:nvPr/>
          </p:nvSpPr>
          <p:spPr>
            <a:xfrm>
              <a:off x="305827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6" name="Freeform: Shape 466">
              <a:extLst>
                <a:ext uri="{FF2B5EF4-FFF2-40B4-BE49-F238E27FC236}">
                  <a16:creationId xmlns:a16="http://schemas.microsoft.com/office/drawing/2014/main" id="{D2EE2619-C32D-D04E-8394-869C2D1A540B}"/>
                </a:ext>
              </a:extLst>
            </p:cNvPr>
            <p:cNvSpPr/>
            <p:nvPr/>
          </p:nvSpPr>
          <p:spPr>
            <a:xfrm>
              <a:off x="305827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7" name="Freeform: Shape 467">
              <a:extLst>
                <a:ext uri="{FF2B5EF4-FFF2-40B4-BE49-F238E27FC236}">
                  <a16:creationId xmlns:a16="http://schemas.microsoft.com/office/drawing/2014/main" id="{B887F99A-AE05-7D4E-B496-6EC4E2E6A4E2}"/>
                </a:ext>
              </a:extLst>
            </p:cNvPr>
            <p:cNvSpPr/>
            <p:nvPr/>
          </p:nvSpPr>
          <p:spPr>
            <a:xfrm>
              <a:off x="305827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8" name="Freeform: Shape 468">
              <a:extLst>
                <a:ext uri="{FF2B5EF4-FFF2-40B4-BE49-F238E27FC236}">
                  <a16:creationId xmlns:a16="http://schemas.microsoft.com/office/drawing/2014/main" id="{2EE58235-E7E5-A94E-AEB8-168196594E7A}"/>
                </a:ext>
              </a:extLst>
            </p:cNvPr>
            <p:cNvSpPr/>
            <p:nvPr/>
          </p:nvSpPr>
          <p:spPr>
            <a:xfrm>
              <a:off x="305827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9" name="Freeform: Shape 469">
              <a:extLst>
                <a:ext uri="{FF2B5EF4-FFF2-40B4-BE49-F238E27FC236}">
                  <a16:creationId xmlns:a16="http://schemas.microsoft.com/office/drawing/2014/main" id="{585CCBE4-27DD-4244-BFD0-EF71D212D451}"/>
                </a:ext>
              </a:extLst>
            </p:cNvPr>
            <p:cNvSpPr/>
            <p:nvPr/>
          </p:nvSpPr>
          <p:spPr>
            <a:xfrm>
              <a:off x="305827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0" name="Freeform: Shape 470">
              <a:extLst>
                <a:ext uri="{FF2B5EF4-FFF2-40B4-BE49-F238E27FC236}">
                  <a16:creationId xmlns:a16="http://schemas.microsoft.com/office/drawing/2014/main" id="{178F5B21-3DE3-5740-A606-D331B0B9A60D}"/>
                </a:ext>
              </a:extLst>
            </p:cNvPr>
            <p:cNvSpPr/>
            <p:nvPr/>
          </p:nvSpPr>
          <p:spPr>
            <a:xfrm>
              <a:off x="305827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1" name="Freeform: Shape 471">
              <a:extLst>
                <a:ext uri="{FF2B5EF4-FFF2-40B4-BE49-F238E27FC236}">
                  <a16:creationId xmlns:a16="http://schemas.microsoft.com/office/drawing/2014/main" id="{7E79697A-6ED0-A841-8952-D05FFD55B9F2}"/>
                </a:ext>
              </a:extLst>
            </p:cNvPr>
            <p:cNvSpPr/>
            <p:nvPr/>
          </p:nvSpPr>
          <p:spPr>
            <a:xfrm>
              <a:off x="305827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2" name="Freeform: Shape 472">
              <a:extLst>
                <a:ext uri="{FF2B5EF4-FFF2-40B4-BE49-F238E27FC236}">
                  <a16:creationId xmlns:a16="http://schemas.microsoft.com/office/drawing/2014/main" id="{7A8C65FC-E078-5740-B4FC-F463C4F9807B}"/>
                </a:ext>
              </a:extLst>
            </p:cNvPr>
            <p:cNvSpPr/>
            <p:nvPr/>
          </p:nvSpPr>
          <p:spPr>
            <a:xfrm>
              <a:off x="305827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3" name="Freeform: Shape 473">
              <a:extLst>
                <a:ext uri="{FF2B5EF4-FFF2-40B4-BE49-F238E27FC236}">
                  <a16:creationId xmlns:a16="http://schemas.microsoft.com/office/drawing/2014/main" id="{A2A0EEA7-430E-7C4E-87AF-503346279D6D}"/>
                </a:ext>
              </a:extLst>
            </p:cNvPr>
            <p:cNvSpPr/>
            <p:nvPr/>
          </p:nvSpPr>
          <p:spPr>
            <a:xfrm>
              <a:off x="305827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4" name="Freeform: Shape 474">
              <a:extLst>
                <a:ext uri="{FF2B5EF4-FFF2-40B4-BE49-F238E27FC236}">
                  <a16:creationId xmlns:a16="http://schemas.microsoft.com/office/drawing/2014/main" id="{12BFFB98-A9CC-7A4A-8988-FA79D039A3BE}"/>
                </a:ext>
              </a:extLst>
            </p:cNvPr>
            <p:cNvSpPr/>
            <p:nvPr/>
          </p:nvSpPr>
          <p:spPr>
            <a:xfrm>
              <a:off x="305827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5" name="Freeform: Shape 475">
              <a:extLst>
                <a:ext uri="{FF2B5EF4-FFF2-40B4-BE49-F238E27FC236}">
                  <a16:creationId xmlns:a16="http://schemas.microsoft.com/office/drawing/2014/main" id="{CD3B72EC-76E6-BE4D-BCE6-527A26F6C118}"/>
                </a:ext>
              </a:extLst>
            </p:cNvPr>
            <p:cNvSpPr/>
            <p:nvPr/>
          </p:nvSpPr>
          <p:spPr>
            <a:xfrm>
              <a:off x="305827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6" name="Freeform: Shape 476">
              <a:extLst>
                <a:ext uri="{FF2B5EF4-FFF2-40B4-BE49-F238E27FC236}">
                  <a16:creationId xmlns:a16="http://schemas.microsoft.com/office/drawing/2014/main" id="{3C713842-51A3-7249-9FB7-0B0A1DEF4674}"/>
                </a:ext>
              </a:extLst>
            </p:cNvPr>
            <p:cNvSpPr/>
            <p:nvPr/>
          </p:nvSpPr>
          <p:spPr>
            <a:xfrm>
              <a:off x="305827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7" name="Freeform: Shape 477">
              <a:extLst>
                <a:ext uri="{FF2B5EF4-FFF2-40B4-BE49-F238E27FC236}">
                  <a16:creationId xmlns:a16="http://schemas.microsoft.com/office/drawing/2014/main" id="{0AC29289-DB33-2040-A441-55688EC2310F}"/>
                </a:ext>
              </a:extLst>
            </p:cNvPr>
            <p:cNvSpPr/>
            <p:nvPr/>
          </p:nvSpPr>
          <p:spPr>
            <a:xfrm>
              <a:off x="305827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8" name="Freeform: Shape 478">
              <a:extLst>
                <a:ext uri="{FF2B5EF4-FFF2-40B4-BE49-F238E27FC236}">
                  <a16:creationId xmlns:a16="http://schemas.microsoft.com/office/drawing/2014/main" id="{C08E5640-954D-C84F-B5B5-F3363B3C8A40}"/>
                </a:ext>
              </a:extLst>
            </p:cNvPr>
            <p:cNvSpPr/>
            <p:nvPr/>
          </p:nvSpPr>
          <p:spPr>
            <a:xfrm>
              <a:off x="305827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9" name="Freeform: Shape 479">
              <a:extLst>
                <a:ext uri="{FF2B5EF4-FFF2-40B4-BE49-F238E27FC236}">
                  <a16:creationId xmlns:a16="http://schemas.microsoft.com/office/drawing/2014/main" id="{C9242676-5E56-9E49-B75A-5BB9C9DD7DEA}"/>
                </a:ext>
              </a:extLst>
            </p:cNvPr>
            <p:cNvSpPr/>
            <p:nvPr/>
          </p:nvSpPr>
          <p:spPr>
            <a:xfrm>
              <a:off x="305827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70" name="Freeform: Shape 480">
              <a:extLst>
                <a:ext uri="{FF2B5EF4-FFF2-40B4-BE49-F238E27FC236}">
                  <a16:creationId xmlns:a16="http://schemas.microsoft.com/office/drawing/2014/main" id="{FC560682-419D-9445-83BD-535368CF5B27}"/>
                </a:ext>
              </a:extLst>
            </p:cNvPr>
            <p:cNvSpPr/>
            <p:nvPr/>
          </p:nvSpPr>
          <p:spPr>
            <a:xfrm>
              <a:off x="305827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71" name="Freeform: Shape 481">
              <a:extLst>
                <a:ext uri="{FF2B5EF4-FFF2-40B4-BE49-F238E27FC236}">
                  <a16:creationId xmlns:a16="http://schemas.microsoft.com/office/drawing/2014/main" id="{D088686F-C96B-4149-A8DD-11C18F669EBB}"/>
                </a:ext>
              </a:extLst>
            </p:cNvPr>
            <p:cNvSpPr/>
            <p:nvPr/>
          </p:nvSpPr>
          <p:spPr>
            <a:xfrm>
              <a:off x="278635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2" name="Freeform: Shape 482">
              <a:extLst>
                <a:ext uri="{FF2B5EF4-FFF2-40B4-BE49-F238E27FC236}">
                  <a16:creationId xmlns:a16="http://schemas.microsoft.com/office/drawing/2014/main" id="{466211BE-4A1A-6C45-89AE-06144DE8F49F}"/>
                </a:ext>
              </a:extLst>
            </p:cNvPr>
            <p:cNvSpPr/>
            <p:nvPr/>
          </p:nvSpPr>
          <p:spPr>
            <a:xfrm>
              <a:off x="278635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3" name="Freeform: Shape 483">
              <a:extLst>
                <a:ext uri="{FF2B5EF4-FFF2-40B4-BE49-F238E27FC236}">
                  <a16:creationId xmlns:a16="http://schemas.microsoft.com/office/drawing/2014/main" id="{7FB9A34F-3C8E-4547-80C6-8682E7FB88C0}"/>
                </a:ext>
              </a:extLst>
            </p:cNvPr>
            <p:cNvSpPr/>
            <p:nvPr/>
          </p:nvSpPr>
          <p:spPr>
            <a:xfrm>
              <a:off x="278635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4" name="Freeform: Shape 484">
              <a:extLst>
                <a:ext uri="{FF2B5EF4-FFF2-40B4-BE49-F238E27FC236}">
                  <a16:creationId xmlns:a16="http://schemas.microsoft.com/office/drawing/2014/main" id="{9EB4620A-03D4-E043-9808-560F40E3D334}"/>
                </a:ext>
              </a:extLst>
            </p:cNvPr>
            <p:cNvSpPr/>
            <p:nvPr/>
          </p:nvSpPr>
          <p:spPr>
            <a:xfrm>
              <a:off x="278635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5" name="Freeform: Shape 485">
              <a:extLst>
                <a:ext uri="{FF2B5EF4-FFF2-40B4-BE49-F238E27FC236}">
                  <a16:creationId xmlns:a16="http://schemas.microsoft.com/office/drawing/2014/main" id="{090CE929-27FE-4540-AC04-BB6E97E3C9ED}"/>
                </a:ext>
              </a:extLst>
            </p:cNvPr>
            <p:cNvSpPr/>
            <p:nvPr/>
          </p:nvSpPr>
          <p:spPr>
            <a:xfrm>
              <a:off x="278635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6" name="Freeform: Shape 486">
              <a:extLst>
                <a:ext uri="{FF2B5EF4-FFF2-40B4-BE49-F238E27FC236}">
                  <a16:creationId xmlns:a16="http://schemas.microsoft.com/office/drawing/2014/main" id="{A0AD782B-2BC2-F547-A3B7-98FED9A2A73A}"/>
                </a:ext>
              </a:extLst>
            </p:cNvPr>
            <p:cNvSpPr/>
            <p:nvPr/>
          </p:nvSpPr>
          <p:spPr>
            <a:xfrm>
              <a:off x="278635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7" name="Freeform: Shape 487">
              <a:extLst>
                <a:ext uri="{FF2B5EF4-FFF2-40B4-BE49-F238E27FC236}">
                  <a16:creationId xmlns:a16="http://schemas.microsoft.com/office/drawing/2014/main" id="{A21907B0-E725-9D4E-A63F-82379A164397}"/>
                </a:ext>
              </a:extLst>
            </p:cNvPr>
            <p:cNvSpPr/>
            <p:nvPr/>
          </p:nvSpPr>
          <p:spPr>
            <a:xfrm>
              <a:off x="278635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8" name="Freeform: Shape 488">
              <a:extLst>
                <a:ext uri="{FF2B5EF4-FFF2-40B4-BE49-F238E27FC236}">
                  <a16:creationId xmlns:a16="http://schemas.microsoft.com/office/drawing/2014/main" id="{B7087EEA-7CF0-A941-9A8C-CA2108AA174A}"/>
                </a:ext>
              </a:extLst>
            </p:cNvPr>
            <p:cNvSpPr/>
            <p:nvPr/>
          </p:nvSpPr>
          <p:spPr>
            <a:xfrm>
              <a:off x="278635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9" name="Freeform: Shape 489">
              <a:extLst>
                <a:ext uri="{FF2B5EF4-FFF2-40B4-BE49-F238E27FC236}">
                  <a16:creationId xmlns:a16="http://schemas.microsoft.com/office/drawing/2014/main" id="{329F673D-F637-BB44-A794-C559E231E8E3}"/>
                </a:ext>
              </a:extLst>
            </p:cNvPr>
            <p:cNvSpPr/>
            <p:nvPr/>
          </p:nvSpPr>
          <p:spPr>
            <a:xfrm>
              <a:off x="278635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0" name="Freeform: Shape 490">
              <a:extLst>
                <a:ext uri="{FF2B5EF4-FFF2-40B4-BE49-F238E27FC236}">
                  <a16:creationId xmlns:a16="http://schemas.microsoft.com/office/drawing/2014/main" id="{2D65DDDB-11EF-7143-8FCE-2331410498E7}"/>
                </a:ext>
              </a:extLst>
            </p:cNvPr>
            <p:cNvSpPr/>
            <p:nvPr/>
          </p:nvSpPr>
          <p:spPr>
            <a:xfrm>
              <a:off x="278635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1" name="Freeform: Shape 491">
              <a:extLst>
                <a:ext uri="{FF2B5EF4-FFF2-40B4-BE49-F238E27FC236}">
                  <a16:creationId xmlns:a16="http://schemas.microsoft.com/office/drawing/2014/main" id="{591BA48B-0B99-9D4C-AB7A-6A2FA48476EC}"/>
                </a:ext>
              </a:extLst>
            </p:cNvPr>
            <p:cNvSpPr/>
            <p:nvPr/>
          </p:nvSpPr>
          <p:spPr>
            <a:xfrm>
              <a:off x="278635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2" name="Freeform: Shape 492">
              <a:extLst>
                <a:ext uri="{FF2B5EF4-FFF2-40B4-BE49-F238E27FC236}">
                  <a16:creationId xmlns:a16="http://schemas.microsoft.com/office/drawing/2014/main" id="{48CE6A5E-88CA-7C4B-B5B2-519037797F3D}"/>
                </a:ext>
              </a:extLst>
            </p:cNvPr>
            <p:cNvSpPr/>
            <p:nvPr/>
          </p:nvSpPr>
          <p:spPr>
            <a:xfrm>
              <a:off x="278635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3" name="Freeform: Shape 493">
              <a:extLst>
                <a:ext uri="{FF2B5EF4-FFF2-40B4-BE49-F238E27FC236}">
                  <a16:creationId xmlns:a16="http://schemas.microsoft.com/office/drawing/2014/main" id="{E14D99D8-7276-B246-ABC2-46ED402EBA57}"/>
                </a:ext>
              </a:extLst>
            </p:cNvPr>
            <p:cNvSpPr/>
            <p:nvPr/>
          </p:nvSpPr>
          <p:spPr>
            <a:xfrm>
              <a:off x="278635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4" name="Freeform: Shape 494">
              <a:extLst>
                <a:ext uri="{FF2B5EF4-FFF2-40B4-BE49-F238E27FC236}">
                  <a16:creationId xmlns:a16="http://schemas.microsoft.com/office/drawing/2014/main" id="{A03B3C95-9435-B145-B0B7-C6CF6FBB1E7B}"/>
                </a:ext>
              </a:extLst>
            </p:cNvPr>
            <p:cNvSpPr/>
            <p:nvPr/>
          </p:nvSpPr>
          <p:spPr>
            <a:xfrm>
              <a:off x="278635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5" name="Freeform: Shape 495">
              <a:extLst>
                <a:ext uri="{FF2B5EF4-FFF2-40B4-BE49-F238E27FC236}">
                  <a16:creationId xmlns:a16="http://schemas.microsoft.com/office/drawing/2014/main" id="{8F67A1F3-CFB4-FC4C-93AD-6839BCAFC266}"/>
                </a:ext>
              </a:extLst>
            </p:cNvPr>
            <p:cNvSpPr/>
            <p:nvPr/>
          </p:nvSpPr>
          <p:spPr>
            <a:xfrm>
              <a:off x="278635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6" name="Freeform: Shape 496">
              <a:extLst>
                <a:ext uri="{FF2B5EF4-FFF2-40B4-BE49-F238E27FC236}">
                  <a16:creationId xmlns:a16="http://schemas.microsoft.com/office/drawing/2014/main" id="{18B535FB-4F27-E64A-95EB-4C00DEFD6DE6}"/>
                </a:ext>
              </a:extLst>
            </p:cNvPr>
            <p:cNvSpPr/>
            <p:nvPr/>
          </p:nvSpPr>
          <p:spPr>
            <a:xfrm>
              <a:off x="278635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7" name="Freeform: Shape 497">
              <a:extLst>
                <a:ext uri="{FF2B5EF4-FFF2-40B4-BE49-F238E27FC236}">
                  <a16:creationId xmlns:a16="http://schemas.microsoft.com/office/drawing/2014/main" id="{0DF2CED5-B16F-1E44-AD36-941DDEA168E4}"/>
                </a:ext>
              </a:extLst>
            </p:cNvPr>
            <p:cNvSpPr/>
            <p:nvPr/>
          </p:nvSpPr>
          <p:spPr>
            <a:xfrm>
              <a:off x="278635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8" name="Freeform: Shape 498">
              <a:extLst>
                <a:ext uri="{FF2B5EF4-FFF2-40B4-BE49-F238E27FC236}">
                  <a16:creationId xmlns:a16="http://schemas.microsoft.com/office/drawing/2014/main" id="{AF54348A-4807-FE41-83D6-D0A486CAAC6A}"/>
                </a:ext>
              </a:extLst>
            </p:cNvPr>
            <p:cNvSpPr/>
            <p:nvPr/>
          </p:nvSpPr>
          <p:spPr>
            <a:xfrm>
              <a:off x="278635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9" name="Freeform: Shape 499">
              <a:extLst>
                <a:ext uri="{FF2B5EF4-FFF2-40B4-BE49-F238E27FC236}">
                  <a16:creationId xmlns:a16="http://schemas.microsoft.com/office/drawing/2014/main" id="{437831EA-D556-C64E-9ED9-62998F8B1A66}"/>
                </a:ext>
              </a:extLst>
            </p:cNvPr>
            <p:cNvSpPr/>
            <p:nvPr/>
          </p:nvSpPr>
          <p:spPr>
            <a:xfrm>
              <a:off x="278635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90" name="Freeform: Shape 500">
              <a:extLst>
                <a:ext uri="{FF2B5EF4-FFF2-40B4-BE49-F238E27FC236}">
                  <a16:creationId xmlns:a16="http://schemas.microsoft.com/office/drawing/2014/main" id="{C50F4248-0B33-3B4A-A3C8-624E44CCCB1C}"/>
                </a:ext>
              </a:extLst>
            </p:cNvPr>
            <p:cNvSpPr/>
            <p:nvPr/>
          </p:nvSpPr>
          <p:spPr>
            <a:xfrm>
              <a:off x="278635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91" name="Freeform: Shape 501">
              <a:extLst>
                <a:ext uri="{FF2B5EF4-FFF2-40B4-BE49-F238E27FC236}">
                  <a16:creationId xmlns:a16="http://schemas.microsoft.com/office/drawing/2014/main" id="{02DEED9A-895D-2A4E-83CE-F300C57C853D}"/>
                </a:ext>
              </a:extLst>
            </p:cNvPr>
            <p:cNvSpPr/>
            <p:nvPr/>
          </p:nvSpPr>
          <p:spPr>
            <a:xfrm>
              <a:off x="251443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2" name="Freeform: Shape 502">
              <a:extLst>
                <a:ext uri="{FF2B5EF4-FFF2-40B4-BE49-F238E27FC236}">
                  <a16:creationId xmlns:a16="http://schemas.microsoft.com/office/drawing/2014/main" id="{0798685C-58BF-414E-B74A-B4F95DFFF940}"/>
                </a:ext>
              </a:extLst>
            </p:cNvPr>
            <p:cNvSpPr/>
            <p:nvPr/>
          </p:nvSpPr>
          <p:spPr>
            <a:xfrm>
              <a:off x="251443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3" name="Freeform: Shape 503">
              <a:extLst>
                <a:ext uri="{FF2B5EF4-FFF2-40B4-BE49-F238E27FC236}">
                  <a16:creationId xmlns:a16="http://schemas.microsoft.com/office/drawing/2014/main" id="{8D113F17-59BC-6148-BFE7-75E8EA18EC2C}"/>
                </a:ext>
              </a:extLst>
            </p:cNvPr>
            <p:cNvSpPr/>
            <p:nvPr/>
          </p:nvSpPr>
          <p:spPr>
            <a:xfrm>
              <a:off x="251443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4" name="Freeform: Shape 504">
              <a:extLst>
                <a:ext uri="{FF2B5EF4-FFF2-40B4-BE49-F238E27FC236}">
                  <a16:creationId xmlns:a16="http://schemas.microsoft.com/office/drawing/2014/main" id="{49D3F82F-91EF-3E4E-9D29-62DA0240BAA3}"/>
                </a:ext>
              </a:extLst>
            </p:cNvPr>
            <p:cNvSpPr/>
            <p:nvPr/>
          </p:nvSpPr>
          <p:spPr>
            <a:xfrm>
              <a:off x="251443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5" name="Freeform: Shape 505">
              <a:extLst>
                <a:ext uri="{FF2B5EF4-FFF2-40B4-BE49-F238E27FC236}">
                  <a16:creationId xmlns:a16="http://schemas.microsoft.com/office/drawing/2014/main" id="{AA8B68F1-AC66-4846-8AE3-449912B3AD38}"/>
                </a:ext>
              </a:extLst>
            </p:cNvPr>
            <p:cNvSpPr/>
            <p:nvPr/>
          </p:nvSpPr>
          <p:spPr>
            <a:xfrm>
              <a:off x="251443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6" name="Freeform: Shape 506">
              <a:extLst>
                <a:ext uri="{FF2B5EF4-FFF2-40B4-BE49-F238E27FC236}">
                  <a16:creationId xmlns:a16="http://schemas.microsoft.com/office/drawing/2014/main" id="{55D9D8BB-B806-1F40-A73B-151F429C60DF}"/>
                </a:ext>
              </a:extLst>
            </p:cNvPr>
            <p:cNvSpPr/>
            <p:nvPr/>
          </p:nvSpPr>
          <p:spPr>
            <a:xfrm>
              <a:off x="251443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7" name="Freeform: Shape 507">
              <a:extLst>
                <a:ext uri="{FF2B5EF4-FFF2-40B4-BE49-F238E27FC236}">
                  <a16:creationId xmlns:a16="http://schemas.microsoft.com/office/drawing/2014/main" id="{0AD74BA7-A1DA-714A-9203-1B63EA2E2B3E}"/>
                </a:ext>
              </a:extLst>
            </p:cNvPr>
            <p:cNvSpPr/>
            <p:nvPr/>
          </p:nvSpPr>
          <p:spPr>
            <a:xfrm>
              <a:off x="251443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8" name="Freeform: Shape 508">
              <a:extLst>
                <a:ext uri="{FF2B5EF4-FFF2-40B4-BE49-F238E27FC236}">
                  <a16:creationId xmlns:a16="http://schemas.microsoft.com/office/drawing/2014/main" id="{1FC90BFB-13B3-D846-9CD7-92352B6CAC7B}"/>
                </a:ext>
              </a:extLst>
            </p:cNvPr>
            <p:cNvSpPr/>
            <p:nvPr/>
          </p:nvSpPr>
          <p:spPr>
            <a:xfrm>
              <a:off x="251443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9" name="Freeform: Shape 509">
              <a:extLst>
                <a:ext uri="{FF2B5EF4-FFF2-40B4-BE49-F238E27FC236}">
                  <a16:creationId xmlns:a16="http://schemas.microsoft.com/office/drawing/2014/main" id="{067FF35A-6E3C-AD49-8B41-2C1D8E2BF4AB}"/>
                </a:ext>
              </a:extLst>
            </p:cNvPr>
            <p:cNvSpPr/>
            <p:nvPr/>
          </p:nvSpPr>
          <p:spPr>
            <a:xfrm>
              <a:off x="251443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0" name="Freeform: Shape 510">
              <a:extLst>
                <a:ext uri="{FF2B5EF4-FFF2-40B4-BE49-F238E27FC236}">
                  <a16:creationId xmlns:a16="http://schemas.microsoft.com/office/drawing/2014/main" id="{1DB0CD50-F298-3B4A-8A64-27AACC99FEBB}"/>
                </a:ext>
              </a:extLst>
            </p:cNvPr>
            <p:cNvSpPr/>
            <p:nvPr/>
          </p:nvSpPr>
          <p:spPr>
            <a:xfrm>
              <a:off x="251443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1" name="Freeform: Shape 511">
              <a:extLst>
                <a:ext uri="{FF2B5EF4-FFF2-40B4-BE49-F238E27FC236}">
                  <a16:creationId xmlns:a16="http://schemas.microsoft.com/office/drawing/2014/main" id="{FDC3E1BA-6F65-0C42-A6CF-C76A6FF599E4}"/>
                </a:ext>
              </a:extLst>
            </p:cNvPr>
            <p:cNvSpPr/>
            <p:nvPr/>
          </p:nvSpPr>
          <p:spPr>
            <a:xfrm>
              <a:off x="251443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2" name="Freeform: Shape 512">
              <a:extLst>
                <a:ext uri="{FF2B5EF4-FFF2-40B4-BE49-F238E27FC236}">
                  <a16:creationId xmlns:a16="http://schemas.microsoft.com/office/drawing/2014/main" id="{70169FBC-0F9F-DD44-B0AC-36525A88830D}"/>
                </a:ext>
              </a:extLst>
            </p:cNvPr>
            <p:cNvSpPr/>
            <p:nvPr/>
          </p:nvSpPr>
          <p:spPr>
            <a:xfrm>
              <a:off x="251443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3" name="Freeform: Shape 513">
              <a:extLst>
                <a:ext uri="{FF2B5EF4-FFF2-40B4-BE49-F238E27FC236}">
                  <a16:creationId xmlns:a16="http://schemas.microsoft.com/office/drawing/2014/main" id="{8F19CD6C-2A45-1B43-81C5-EF2486FF8602}"/>
                </a:ext>
              </a:extLst>
            </p:cNvPr>
            <p:cNvSpPr/>
            <p:nvPr/>
          </p:nvSpPr>
          <p:spPr>
            <a:xfrm>
              <a:off x="251443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4" name="Freeform: Shape 514">
              <a:extLst>
                <a:ext uri="{FF2B5EF4-FFF2-40B4-BE49-F238E27FC236}">
                  <a16:creationId xmlns:a16="http://schemas.microsoft.com/office/drawing/2014/main" id="{A72A8DD2-2FC6-C94B-B6FD-1C44451720CE}"/>
                </a:ext>
              </a:extLst>
            </p:cNvPr>
            <p:cNvSpPr/>
            <p:nvPr/>
          </p:nvSpPr>
          <p:spPr>
            <a:xfrm>
              <a:off x="251443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5" name="Freeform: Shape 515">
              <a:extLst>
                <a:ext uri="{FF2B5EF4-FFF2-40B4-BE49-F238E27FC236}">
                  <a16:creationId xmlns:a16="http://schemas.microsoft.com/office/drawing/2014/main" id="{06E11866-0BE3-B540-A488-08E72BC3E53B}"/>
                </a:ext>
              </a:extLst>
            </p:cNvPr>
            <p:cNvSpPr/>
            <p:nvPr/>
          </p:nvSpPr>
          <p:spPr>
            <a:xfrm>
              <a:off x="251443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6" name="Freeform: Shape 516">
              <a:extLst>
                <a:ext uri="{FF2B5EF4-FFF2-40B4-BE49-F238E27FC236}">
                  <a16:creationId xmlns:a16="http://schemas.microsoft.com/office/drawing/2014/main" id="{6E721A50-1677-C64B-BB99-B984FCDC1F23}"/>
                </a:ext>
              </a:extLst>
            </p:cNvPr>
            <p:cNvSpPr/>
            <p:nvPr/>
          </p:nvSpPr>
          <p:spPr>
            <a:xfrm>
              <a:off x="251443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7" name="Freeform: Shape 517">
              <a:extLst>
                <a:ext uri="{FF2B5EF4-FFF2-40B4-BE49-F238E27FC236}">
                  <a16:creationId xmlns:a16="http://schemas.microsoft.com/office/drawing/2014/main" id="{10CE543C-CB69-204D-AB65-16631D8A5EE8}"/>
                </a:ext>
              </a:extLst>
            </p:cNvPr>
            <p:cNvSpPr/>
            <p:nvPr/>
          </p:nvSpPr>
          <p:spPr>
            <a:xfrm>
              <a:off x="251443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8" name="Freeform: Shape 518">
              <a:extLst>
                <a:ext uri="{FF2B5EF4-FFF2-40B4-BE49-F238E27FC236}">
                  <a16:creationId xmlns:a16="http://schemas.microsoft.com/office/drawing/2014/main" id="{A4F225ED-9F5E-9E43-A127-54872C9DD32F}"/>
                </a:ext>
              </a:extLst>
            </p:cNvPr>
            <p:cNvSpPr/>
            <p:nvPr/>
          </p:nvSpPr>
          <p:spPr>
            <a:xfrm>
              <a:off x="251443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9" name="Freeform: Shape 519">
              <a:extLst>
                <a:ext uri="{FF2B5EF4-FFF2-40B4-BE49-F238E27FC236}">
                  <a16:creationId xmlns:a16="http://schemas.microsoft.com/office/drawing/2014/main" id="{2911CC28-765F-EC41-B5F8-3AA3B66463D2}"/>
                </a:ext>
              </a:extLst>
            </p:cNvPr>
            <p:cNvSpPr/>
            <p:nvPr/>
          </p:nvSpPr>
          <p:spPr>
            <a:xfrm>
              <a:off x="251443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10" name="Freeform: Shape 520">
              <a:extLst>
                <a:ext uri="{FF2B5EF4-FFF2-40B4-BE49-F238E27FC236}">
                  <a16:creationId xmlns:a16="http://schemas.microsoft.com/office/drawing/2014/main" id="{EA724794-C1FD-7B4E-BAC7-AB835418BCE0}"/>
                </a:ext>
              </a:extLst>
            </p:cNvPr>
            <p:cNvSpPr/>
            <p:nvPr/>
          </p:nvSpPr>
          <p:spPr>
            <a:xfrm>
              <a:off x="251443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11" name="Freeform: Shape 521">
              <a:extLst>
                <a:ext uri="{FF2B5EF4-FFF2-40B4-BE49-F238E27FC236}">
                  <a16:creationId xmlns:a16="http://schemas.microsoft.com/office/drawing/2014/main" id="{20BFBE31-D319-5F4A-AD1E-AF71CA5AE91F}"/>
                </a:ext>
              </a:extLst>
            </p:cNvPr>
            <p:cNvSpPr/>
            <p:nvPr/>
          </p:nvSpPr>
          <p:spPr>
            <a:xfrm>
              <a:off x="2242520"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2" name="Freeform: Shape 522">
              <a:extLst>
                <a:ext uri="{FF2B5EF4-FFF2-40B4-BE49-F238E27FC236}">
                  <a16:creationId xmlns:a16="http://schemas.microsoft.com/office/drawing/2014/main" id="{710B5BF7-5EB1-D545-9D9B-BD00475ABEC3}"/>
                </a:ext>
              </a:extLst>
            </p:cNvPr>
            <p:cNvSpPr/>
            <p:nvPr/>
          </p:nvSpPr>
          <p:spPr>
            <a:xfrm>
              <a:off x="2242520"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3" name="Freeform: Shape 523">
              <a:extLst>
                <a:ext uri="{FF2B5EF4-FFF2-40B4-BE49-F238E27FC236}">
                  <a16:creationId xmlns:a16="http://schemas.microsoft.com/office/drawing/2014/main" id="{EB2FAFCF-1DE8-F648-9FBC-87141CC85199}"/>
                </a:ext>
              </a:extLst>
            </p:cNvPr>
            <p:cNvSpPr/>
            <p:nvPr/>
          </p:nvSpPr>
          <p:spPr>
            <a:xfrm>
              <a:off x="2242520"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4" name="Freeform: Shape 524">
              <a:extLst>
                <a:ext uri="{FF2B5EF4-FFF2-40B4-BE49-F238E27FC236}">
                  <a16:creationId xmlns:a16="http://schemas.microsoft.com/office/drawing/2014/main" id="{53DA9687-B848-F74E-A32F-7BE23EFE1CA5}"/>
                </a:ext>
              </a:extLst>
            </p:cNvPr>
            <p:cNvSpPr/>
            <p:nvPr/>
          </p:nvSpPr>
          <p:spPr>
            <a:xfrm>
              <a:off x="2242520"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5" name="Freeform: Shape 525">
              <a:extLst>
                <a:ext uri="{FF2B5EF4-FFF2-40B4-BE49-F238E27FC236}">
                  <a16:creationId xmlns:a16="http://schemas.microsoft.com/office/drawing/2014/main" id="{AEAC7249-1A4D-314C-B875-D30A7EF30389}"/>
                </a:ext>
              </a:extLst>
            </p:cNvPr>
            <p:cNvSpPr/>
            <p:nvPr/>
          </p:nvSpPr>
          <p:spPr>
            <a:xfrm>
              <a:off x="2242520"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6" name="Freeform: Shape 526">
              <a:extLst>
                <a:ext uri="{FF2B5EF4-FFF2-40B4-BE49-F238E27FC236}">
                  <a16:creationId xmlns:a16="http://schemas.microsoft.com/office/drawing/2014/main" id="{70DF7936-E148-4C4D-A949-5100A9471766}"/>
                </a:ext>
              </a:extLst>
            </p:cNvPr>
            <p:cNvSpPr/>
            <p:nvPr/>
          </p:nvSpPr>
          <p:spPr>
            <a:xfrm>
              <a:off x="2242520"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7" name="Freeform: Shape 527">
              <a:extLst>
                <a:ext uri="{FF2B5EF4-FFF2-40B4-BE49-F238E27FC236}">
                  <a16:creationId xmlns:a16="http://schemas.microsoft.com/office/drawing/2014/main" id="{EFDBF77E-95F4-9547-992D-7E38A33FC5A9}"/>
                </a:ext>
              </a:extLst>
            </p:cNvPr>
            <p:cNvSpPr/>
            <p:nvPr/>
          </p:nvSpPr>
          <p:spPr>
            <a:xfrm>
              <a:off x="2242520"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8" name="Freeform: Shape 528">
              <a:extLst>
                <a:ext uri="{FF2B5EF4-FFF2-40B4-BE49-F238E27FC236}">
                  <a16:creationId xmlns:a16="http://schemas.microsoft.com/office/drawing/2014/main" id="{F6D62350-3F17-AC46-A905-CA020A471DC9}"/>
                </a:ext>
              </a:extLst>
            </p:cNvPr>
            <p:cNvSpPr/>
            <p:nvPr/>
          </p:nvSpPr>
          <p:spPr>
            <a:xfrm>
              <a:off x="2242520"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9" name="Freeform: Shape 529">
              <a:extLst>
                <a:ext uri="{FF2B5EF4-FFF2-40B4-BE49-F238E27FC236}">
                  <a16:creationId xmlns:a16="http://schemas.microsoft.com/office/drawing/2014/main" id="{8A77CD21-CE05-8B45-9380-E8F47F5BC727}"/>
                </a:ext>
              </a:extLst>
            </p:cNvPr>
            <p:cNvSpPr/>
            <p:nvPr/>
          </p:nvSpPr>
          <p:spPr>
            <a:xfrm>
              <a:off x="2242520"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0" name="Freeform: Shape 530">
              <a:extLst>
                <a:ext uri="{FF2B5EF4-FFF2-40B4-BE49-F238E27FC236}">
                  <a16:creationId xmlns:a16="http://schemas.microsoft.com/office/drawing/2014/main" id="{FC8BD4FB-C6A6-C540-B74F-FF1F3AECB03F}"/>
                </a:ext>
              </a:extLst>
            </p:cNvPr>
            <p:cNvSpPr/>
            <p:nvPr/>
          </p:nvSpPr>
          <p:spPr>
            <a:xfrm>
              <a:off x="2242520"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1" name="Freeform: Shape 531">
              <a:extLst>
                <a:ext uri="{FF2B5EF4-FFF2-40B4-BE49-F238E27FC236}">
                  <a16:creationId xmlns:a16="http://schemas.microsoft.com/office/drawing/2014/main" id="{50035705-B7A3-B043-9A90-B41CB9EFD6E3}"/>
                </a:ext>
              </a:extLst>
            </p:cNvPr>
            <p:cNvSpPr/>
            <p:nvPr/>
          </p:nvSpPr>
          <p:spPr>
            <a:xfrm>
              <a:off x="2242520"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2" name="Freeform: Shape 532">
              <a:extLst>
                <a:ext uri="{FF2B5EF4-FFF2-40B4-BE49-F238E27FC236}">
                  <a16:creationId xmlns:a16="http://schemas.microsoft.com/office/drawing/2014/main" id="{C5AD8093-7FA9-F049-B0A5-30C0E8CA71C6}"/>
                </a:ext>
              </a:extLst>
            </p:cNvPr>
            <p:cNvSpPr/>
            <p:nvPr/>
          </p:nvSpPr>
          <p:spPr>
            <a:xfrm>
              <a:off x="2242520"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3" name="Freeform: Shape 533">
              <a:extLst>
                <a:ext uri="{FF2B5EF4-FFF2-40B4-BE49-F238E27FC236}">
                  <a16:creationId xmlns:a16="http://schemas.microsoft.com/office/drawing/2014/main" id="{1085DB0D-857C-EC49-AB42-7EC6F64E14CD}"/>
                </a:ext>
              </a:extLst>
            </p:cNvPr>
            <p:cNvSpPr/>
            <p:nvPr/>
          </p:nvSpPr>
          <p:spPr>
            <a:xfrm>
              <a:off x="2242520"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4" name="Freeform: Shape 534">
              <a:extLst>
                <a:ext uri="{FF2B5EF4-FFF2-40B4-BE49-F238E27FC236}">
                  <a16:creationId xmlns:a16="http://schemas.microsoft.com/office/drawing/2014/main" id="{6B42AFDF-369C-3546-8FDF-2B238B812C68}"/>
                </a:ext>
              </a:extLst>
            </p:cNvPr>
            <p:cNvSpPr/>
            <p:nvPr/>
          </p:nvSpPr>
          <p:spPr>
            <a:xfrm>
              <a:off x="2242520"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5" name="Freeform: Shape 535">
              <a:extLst>
                <a:ext uri="{FF2B5EF4-FFF2-40B4-BE49-F238E27FC236}">
                  <a16:creationId xmlns:a16="http://schemas.microsoft.com/office/drawing/2014/main" id="{1D90AB52-37D1-6041-9E41-20F3F29FE265}"/>
                </a:ext>
              </a:extLst>
            </p:cNvPr>
            <p:cNvSpPr/>
            <p:nvPr/>
          </p:nvSpPr>
          <p:spPr>
            <a:xfrm>
              <a:off x="2242520"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6" name="Freeform: Shape 536">
              <a:extLst>
                <a:ext uri="{FF2B5EF4-FFF2-40B4-BE49-F238E27FC236}">
                  <a16:creationId xmlns:a16="http://schemas.microsoft.com/office/drawing/2014/main" id="{6C30A486-57F4-9A43-B517-931DC49A314E}"/>
                </a:ext>
              </a:extLst>
            </p:cNvPr>
            <p:cNvSpPr/>
            <p:nvPr/>
          </p:nvSpPr>
          <p:spPr>
            <a:xfrm>
              <a:off x="2242520"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7" name="Freeform: Shape 537">
              <a:extLst>
                <a:ext uri="{FF2B5EF4-FFF2-40B4-BE49-F238E27FC236}">
                  <a16:creationId xmlns:a16="http://schemas.microsoft.com/office/drawing/2014/main" id="{0F8E8500-EDD5-8A45-A6AF-5A4EF4685B57}"/>
                </a:ext>
              </a:extLst>
            </p:cNvPr>
            <p:cNvSpPr/>
            <p:nvPr/>
          </p:nvSpPr>
          <p:spPr>
            <a:xfrm>
              <a:off x="2242520"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8" name="Freeform: Shape 538">
              <a:extLst>
                <a:ext uri="{FF2B5EF4-FFF2-40B4-BE49-F238E27FC236}">
                  <a16:creationId xmlns:a16="http://schemas.microsoft.com/office/drawing/2014/main" id="{1CABA063-98F1-1C46-9841-2B445237F90C}"/>
                </a:ext>
              </a:extLst>
            </p:cNvPr>
            <p:cNvSpPr/>
            <p:nvPr/>
          </p:nvSpPr>
          <p:spPr>
            <a:xfrm>
              <a:off x="2242520"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9" name="Freeform: Shape 539">
              <a:extLst>
                <a:ext uri="{FF2B5EF4-FFF2-40B4-BE49-F238E27FC236}">
                  <a16:creationId xmlns:a16="http://schemas.microsoft.com/office/drawing/2014/main" id="{03350352-4B9B-A541-8BD2-C187B8CD6540}"/>
                </a:ext>
              </a:extLst>
            </p:cNvPr>
            <p:cNvSpPr/>
            <p:nvPr/>
          </p:nvSpPr>
          <p:spPr>
            <a:xfrm>
              <a:off x="2242520"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30" name="Freeform: Shape 540">
              <a:extLst>
                <a:ext uri="{FF2B5EF4-FFF2-40B4-BE49-F238E27FC236}">
                  <a16:creationId xmlns:a16="http://schemas.microsoft.com/office/drawing/2014/main" id="{287DEE9F-1EC9-D547-975B-B9A22F5130A5}"/>
                </a:ext>
              </a:extLst>
            </p:cNvPr>
            <p:cNvSpPr/>
            <p:nvPr/>
          </p:nvSpPr>
          <p:spPr>
            <a:xfrm>
              <a:off x="2242520"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31" name="Freeform: Shape 541">
              <a:extLst>
                <a:ext uri="{FF2B5EF4-FFF2-40B4-BE49-F238E27FC236}">
                  <a16:creationId xmlns:a16="http://schemas.microsoft.com/office/drawing/2014/main" id="{5B2675B0-144D-C447-B7EC-0CD476D4A97F}"/>
                </a:ext>
              </a:extLst>
            </p:cNvPr>
            <p:cNvSpPr/>
            <p:nvPr/>
          </p:nvSpPr>
          <p:spPr>
            <a:xfrm>
              <a:off x="1969929"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2" name="Freeform: Shape 542">
              <a:extLst>
                <a:ext uri="{FF2B5EF4-FFF2-40B4-BE49-F238E27FC236}">
                  <a16:creationId xmlns:a16="http://schemas.microsoft.com/office/drawing/2014/main" id="{3A0C8314-A616-7F46-B905-9B74BE7A7761}"/>
                </a:ext>
              </a:extLst>
            </p:cNvPr>
            <p:cNvSpPr/>
            <p:nvPr/>
          </p:nvSpPr>
          <p:spPr>
            <a:xfrm>
              <a:off x="1969929"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3" name="Freeform: Shape 543">
              <a:extLst>
                <a:ext uri="{FF2B5EF4-FFF2-40B4-BE49-F238E27FC236}">
                  <a16:creationId xmlns:a16="http://schemas.microsoft.com/office/drawing/2014/main" id="{D31598A8-3950-6E4C-9FCB-B8C0758EBC85}"/>
                </a:ext>
              </a:extLst>
            </p:cNvPr>
            <p:cNvSpPr/>
            <p:nvPr/>
          </p:nvSpPr>
          <p:spPr>
            <a:xfrm>
              <a:off x="1969929"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4" name="Freeform: Shape 544">
              <a:extLst>
                <a:ext uri="{FF2B5EF4-FFF2-40B4-BE49-F238E27FC236}">
                  <a16:creationId xmlns:a16="http://schemas.microsoft.com/office/drawing/2014/main" id="{6F56B5C2-C698-FD41-BF80-6F9A8D014CC0}"/>
                </a:ext>
              </a:extLst>
            </p:cNvPr>
            <p:cNvSpPr/>
            <p:nvPr/>
          </p:nvSpPr>
          <p:spPr>
            <a:xfrm>
              <a:off x="1969929"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5" name="Freeform: Shape 545">
              <a:extLst>
                <a:ext uri="{FF2B5EF4-FFF2-40B4-BE49-F238E27FC236}">
                  <a16:creationId xmlns:a16="http://schemas.microsoft.com/office/drawing/2014/main" id="{B98D7EF9-8039-FE40-9A3F-CE6B51AD88CB}"/>
                </a:ext>
              </a:extLst>
            </p:cNvPr>
            <p:cNvSpPr/>
            <p:nvPr/>
          </p:nvSpPr>
          <p:spPr>
            <a:xfrm>
              <a:off x="1969929"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6" name="Freeform: Shape 546">
              <a:extLst>
                <a:ext uri="{FF2B5EF4-FFF2-40B4-BE49-F238E27FC236}">
                  <a16:creationId xmlns:a16="http://schemas.microsoft.com/office/drawing/2014/main" id="{7BCDBE58-B290-EF4B-8104-0529144F99FF}"/>
                </a:ext>
              </a:extLst>
            </p:cNvPr>
            <p:cNvSpPr/>
            <p:nvPr/>
          </p:nvSpPr>
          <p:spPr>
            <a:xfrm>
              <a:off x="1969929"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7" name="Freeform: Shape 547">
              <a:extLst>
                <a:ext uri="{FF2B5EF4-FFF2-40B4-BE49-F238E27FC236}">
                  <a16:creationId xmlns:a16="http://schemas.microsoft.com/office/drawing/2014/main" id="{6CA945B4-8D34-AC41-8271-EDFA2D2B267B}"/>
                </a:ext>
              </a:extLst>
            </p:cNvPr>
            <p:cNvSpPr/>
            <p:nvPr/>
          </p:nvSpPr>
          <p:spPr>
            <a:xfrm>
              <a:off x="1969929"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8" name="Freeform: Shape 548">
              <a:extLst>
                <a:ext uri="{FF2B5EF4-FFF2-40B4-BE49-F238E27FC236}">
                  <a16:creationId xmlns:a16="http://schemas.microsoft.com/office/drawing/2014/main" id="{229DFF01-1BAF-914A-964B-14A90AA989A1}"/>
                </a:ext>
              </a:extLst>
            </p:cNvPr>
            <p:cNvSpPr/>
            <p:nvPr/>
          </p:nvSpPr>
          <p:spPr>
            <a:xfrm>
              <a:off x="1969929"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9" name="Freeform: Shape 549">
              <a:extLst>
                <a:ext uri="{FF2B5EF4-FFF2-40B4-BE49-F238E27FC236}">
                  <a16:creationId xmlns:a16="http://schemas.microsoft.com/office/drawing/2014/main" id="{19CD241F-CAF8-8245-B22B-81A3FD655E98}"/>
                </a:ext>
              </a:extLst>
            </p:cNvPr>
            <p:cNvSpPr/>
            <p:nvPr/>
          </p:nvSpPr>
          <p:spPr>
            <a:xfrm>
              <a:off x="1969929"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0" name="Freeform: Shape 550">
              <a:extLst>
                <a:ext uri="{FF2B5EF4-FFF2-40B4-BE49-F238E27FC236}">
                  <a16:creationId xmlns:a16="http://schemas.microsoft.com/office/drawing/2014/main" id="{F1E815D2-15BD-EF44-A5E6-7D256150531F}"/>
                </a:ext>
              </a:extLst>
            </p:cNvPr>
            <p:cNvSpPr/>
            <p:nvPr/>
          </p:nvSpPr>
          <p:spPr>
            <a:xfrm>
              <a:off x="1969929"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1" name="Freeform: Shape 551">
              <a:extLst>
                <a:ext uri="{FF2B5EF4-FFF2-40B4-BE49-F238E27FC236}">
                  <a16:creationId xmlns:a16="http://schemas.microsoft.com/office/drawing/2014/main" id="{E4DD0CAA-E6A9-884F-8803-FDCD9449B428}"/>
                </a:ext>
              </a:extLst>
            </p:cNvPr>
            <p:cNvSpPr/>
            <p:nvPr/>
          </p:nvSpPr>
          <p:spPr>
            <a:xfrm>
              <a:off x="1969929"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2" name="Freeform: Shape 552">
              <a:extLst>
                <a:ext uri="{FF2B5EF4-FFF2-40B4-BE49-F238E27FC236}">
                  <a16:creationId xmlns:a16="http://schemas.microsoft.com/office/drawing/2014/main" id="{02241F63-F093-C44F-AFE6-1F65633FD5EE}"/>
                </a:ext>
              </a:extLst>
            </p:cNvPr>
            <p:cNvSpPr/>
            <p:nvPr/>
          </p:nvSpPr>
          <p:spPr>
            <a:xfrm>
              <a:off x="1969929"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3" name="Freeform: Shape 553">
              <a:extLst>
                <a:ext uri="{FF2B5EF4-FFF2-40B4-BE49-F238E27FC236}">
                  <a16:creationId xmlns:a16="http://schemas.microsoft.com/office/drawing/2014/main" id="{3920DE32-6620-1E4C-B6DA-9EB2E53590D5}"/>
                </a:ext>
              </a:extLst>
            </p:cNvPr>
            <p:cNvSpPr/>
            <p:nvPr/>
          </p:nvSpPr>
          <p:spPr>
            <a:xfrm>
              <a:off x="1969929"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4" name="Freeform: Shape 554">
              <a:extLst>
                <a:ext uri="{FF2B5EF4-FFF2-40B4-BE49-F238E27FC236}">
                  <a16:creationId xmlns:a16="http://schemas.microsoft.com/office/drawing/2014/main" id="{4D00E786-CF42-6346-AAC3-FB089DD2BDD4}"/>
                </a:ext>
              </a:extLst>
            </p:cNvPr>
            <p:cNvSpPr/>
            <p:nvPr/>
          </p:nvSpPr>
          <p:spPr>
            <a:xfrm>
              <a:off x="1969929"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5" name="Freeform: Shape 555">
              <a:extLst>
                <a:ext uri="{FF2B5EF4-FFF2-40B4-BE49-F238E27FC236}">
                  <a16:creationId xmlns:a16="http://schemas.microsoft.com/office/drawing/2014/main" id="{78948B54-5615-2B47-9D8D-3687A6B015A4}"/>
                </a:ext>
              </a:extLst>
            </p:cNvPr>
            <p:cNvSpPr/>
            <p:nvPr/>
          </p:nvSpPr>
          <p:spPr>
            <a:xfrm>
              <a:off x="1969929"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6" name="Freeform: Shape 556">
              <a:extLst>
                <a:ext uri="{FF2B5EF4-FFF2-40B4-BE49-F238E27FC236}">
                  <a16:creationId xmlns:a16="http://schemas.microsoft.com/office/drawing/2014/main" id="{B5132890-5AE0-0141-95F5-580E15ECA05E}"/>
                </a:ext>
              </a:extLst>
            </p:cNvPr>
            <p:cNvSpPr/>
            <p:nvPr/>
          </p:nvSpPr>
          <p:spPr>
            <a:xfrm>
              <a:off x="1969929"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7" name="Freeform: Shape 557">
              <a:extLst>
                <a:ext uri="{FF2B5EF4-FFF2-40B4-BE49-F238E27FC236}">
                  <a16:creationId xmlns:a16="http://schemas.microsoft.com/office/drawing/2014/main" id="{50CE6BB2-EF5D-F346-8293-3A2FC136109C}"/>
                </a:ext>
              </a:extLst>
            </p:cNvPr>
            <p:cNvSpPr/>
            <p:nvPr/>
          </p:nvSpPr>
          <p:spPr>
            <a:xfrm>
              <a:off x="1969929"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8" name="Freeform: Shape 558">
              <a:extLst>
                <a:ext uri="{FF2B5EF4-FFF2-40B4-BE49-F238E27FC236}">
                  <a16:creationId xmlns:a16="http://schemas.microsoft.com/office/drawing/2014/main" id="{0072870E-78EC-2047-A675-BD5ACE7FBC53}"/>
                </a:ext>
              </a:extLst>
            </p:cNvPr>
            <p:cNvSpPr/>
            <p:nvPr/>
          </p:nvSpPr>
          <p:spPr>
            <a:xfrm>
              <a:off x="1969929"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9" name="Freeform: Shape 559">
              <a:extLst>
                <a:ext uri="{FF2B5EF4-FFF2-40B4-BE49-F238E27FC236}">
                  <a16:creationId xmlns:a16="http://schemas.microsoft.com/office/drawing/2014/main" id="{BF441EDA-0513-A246-BA07-4E5C0E52B002}"/>
                </a:ext>
              </a:extLst>
            </p:cNvPr>
            <p:cNvSpPr/>
            <p:nvPr/>
          </p:nvSpPr>
          <p:spPr>
            <a:xfrm>
              <a:off x="1969929"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50" name="Freeform: Shape 560">
              <a:extLst>
                <a:ext uri="{FF2B5EF4-FFF2-40B4-BE49-F238E27FC236}">
                  <a16:creationId xmlns:a16="http://schemas.microsoft.com/office/drawing/2014/main" id="{FE44B3E1-6286-004A-AC19-DD973E6C6BD4}"/>
                </a:ext>
              </a:extLst>
            </p:cNvPr>
            <p:cNvSpPr/>
            <p:nvPr/>
          </p:nvSpPr>
          <p:spPr>
            <a:xfrm>
              <a:off x="1969929"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51" name="Freeform: Shape 561">
              <a:extLst>
                <a:ext uri="{FF2B5EF4-FFF2-40B4-BE49-F238E27FC236}">
                  <a16:creationId xmlns:a16="http://schemas.microsoft.com/office/drawing/2014/main" id="{370F2262-809A-D84F-B7FC-9D20E5B832B0}"/>
                </a:ext>
              </a:extLst>
            </p:cNvPr>
            <p:cNvSpPr/>
            <p:nvPr/>
          </p:nvSpPr>
          <p:spPr>
            <a:xfrm>
              <a:off x="1698010"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2" name="Freeform: Shape 562">
              <a:extLst>
                <a:ext uri="{FF2B5EF4-FFF2-40B4-BE49-F238E27FC236}">
                  <a16:creationId xmlns:a16="http://schemas.microsoft.com/office/drawing/2014/main" id="{B3E9FB60-EE22-3B4E-8170-C2C837C07C69}"/>
                </a:ext>
              </a:extLst>
            </p:cNvPr>
            <p:cNvSpPr/>
            <p:nvPr/>
          </p:nvSpPr>
          <p:spPr>
            <a:xfrm>
              <a:off x="1698010"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3" name="Freeform: Shape 563">
              <a:extLst>
                <a:ext uri="{FF2B5EF4-FFF2-40B4-BE49-F238E27FC236}">
                  <a16:creationId xmlns:a16="http://schemas.microsoft.com/office/drawing/2014/main" id="{DE5D1B6C-6324-534C-AA66-51B626AE65DC}"/>
                </a:ext>
              </a:extLst>
            </p:cNvPr>
            <p:cNvSpPr/>
            <p:nvPr/>
          </p:nvSpPr>
          <p:spPr>
            <a:xfrm>
              <a:off x="1698010"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4" name="Freeform: Shape 564">
              <a:extLst>
                <a:ext uri="{FF2B5EF4-FFF2-40B4-BE49-F238E27FC236}">
                  <a16:creationId xmlns:a16="http://schemas.microsoft.com/office/drawing/2014/main" id="{370799F7-10B2-E248-97F3-A5997562A1B3}"/>
                </a:ext>
              </a:extLst>
            </p:cNvPr>
            <p:cNvSpPr/>
            <p:nvPr/>
          </p:nvSpPr>
          <p:spPr>
            <a:xfrm>
              <a:off x="1698010"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5" name="Freeform: Shape 565">
              <a:extLst>
                <a:ext uri="{FF2B5EF4-FFF2-40B4-BE49-F238E27FC236}">
                  <a16:creationId xmlns:a16="http://schemas.microsoft.com/office/drawing/2014/main" id="{8F029145-B014-F040-8F9F-794A9DE2DCB9}"/>
                </a:ext>
              </a:extLst>
            </p:cNvPr>
            <p:cNvSpPr/>
            <p:nvPr/>
          </p:nvSpPr>
          <p:spPr>
            <a:xfrm>
              <a:off x="1698010"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6" name="Freeform: Shape 566">
              <a:extLst>
                <a:ext uri="{FF2B5EF4-FFF2-40B4-BE49-F238E27FC236}">
                  <a16:creationId xmlns:a16="http://schemas.microsoft.com/office/drawing/2014/main" id="{F5B06B5C-5F7A-F74A-8B89-488444C83103}"/>
                </a:ext>
              </a:extLst>
            </p:cNvPr>
            <p:cNvSpPr/>
            <p:nvPr/>
          </p:nvSpPr>
          <p:spPr>
            <a:xfrm>
              <a:off x="1698010"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7" name="Freeform: Shape 567">
              <a:extLst>
                <a:ext uri="{FF2B5EF4-FFF2-40B4-BE49-F238E27FC236}">
                  <a16:creationId xmlns:a16="http://schemas.microsoft.com/office/drawing/2014/main" id="{918FA9EB-2FF4-CB40-A0DE-41B3AA6DBD74}"/>
                </a:ext>
              </a:extLst>
            </p:cNvPr>
            <p:cNvSpPr/>
            <p:nvPr/>
          </p:nvSpPr>
          <p:spPr>
            <a:xfrm>
              <a:off x="1698010"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8" name="Freeform: Shape 568">
              <a:extLst>
                <a:ext uri="{FF2B5EF4-FFF2-40B4-BE49-F238E27FC236}">
                  <a16:creationId xmlns:a16="http://schemas.microsoft.com/office/drawing/2014/main" id="{9C5D5A06-A030-C946-8133-2C3E98461FE8}"/>
                </a:ext>
              </a:extLst>
            </p:cNvPr>
            <p:cNvSpPr/>
            <p:nvPr/>
          </p:nvSpPr>
          <p:spPr>
            <a:xfrm>
              <a:off x="1698010"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9" name="Freeform: Shape 569">
              <a:extLst>
                <a:ext uri="{FF2B5EF4-FFF2-40B4-BE49-F238E27FC236}">
                  <a16:creationId xmlns:a16="http://schemas.microsoft.com/office/drawing/2014/main" id="{7BAD019E-8D4A-884B-B48F-1A7F9900C789}"/>
                </a:ext>
              </a:extLst>
            </p:cNvPr>
            <p:cNvSpPr/>
            <p:nvPr/>
          </p:nvSpPr>
          <p:spPr>
            <a:xfrm>
              <a:off x="1698010"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0" name="Freeform: Shape 570">
              <a:extLst>
                <a:ext uri="{FF2B5EF4-FFF2-40B4-BE49-F238E27FC236}">
                  <a16:creationId xmlns:a16="http://schemas.microsoft.com/office/drawing/2014/main" id="{39BAE5E6-6924-084B-BC70-C07B7F5B632E}"/>
                </a:ext>
              </a:extLst>
            </p:cNvPr>
            <p:cNvSpPr/>
            <p:nvPr/>
          </p:nvSpPr>
          <p:spPr>
            <a:xfrm>
              <a:off x="1698010"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1" name="Freeform: Shape 571">
              <a:extLst>
                <a:ext uri="{FF2B5EF4-FFF2-40B4-BE49-F238E27FC236}">
                  <a16:creationId xmlns:a16="http://schemas.microsoft.com/office/drawing/2014/main" id="{A0DE54B5-F87B-3D40-95F1-1B818C27C824}"/>
                </a:ext>
              </a:extLst>
            </p:cNvPr>
            <p:cNvSpPr/>
            <p:nvPr/>
          </p:nvSpPr>
          <p:spPr>
            <a:xfrm>
              <a:off x="1698010"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2" name="Freeform: Shape 572">
              <a:extLst>
                <a:ext uri="{FF2B5EF4-FFF2-40B4-BE49-F238E27FC236}">
                  <a16:creationId xmlns:a16="http://schemas.microsoft.com/office/drawing/2014/main" id="{E22382D5-BBAB-7247-B640-2F5C47F1895A}"/>
                </a:ext>
              </a:extLst>
            </p:cNvPr>
            <p:cNvSpPr/>
            <p:nvPr/>
          </p:nvSpPr>
          <p:spPr>
            <a:xfrm>
              <a:off x="1698010"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3" name="Freeform: Shape 573">
              <a:extLst>
                <a:ext uri="{FF2B5EF4-FFF2-40B4-BE49-F238E27FC236}">
                  <a16:creationId xmlns:a16="http://schemas.microsoft.com/office/drawing/2014/main" id="{A5D4EE3E-CA8D-B040-8C47-2495C3261006}"/>
                </a:ext>
              </a:extLst>
            </p:cNvPr>
            <p:cNvSpPr/>
            <p:nvPr/>
          </p:nvSpPr>
          <p:spPr>
            <a:xfrm>
              <a:off x="1698010"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4" name="Freeform: Shape 574">
              <a:extLst>
                <a:ext uri="{FF2B5EF4-FFF2-40B4-BE49-F238E27FC236}">
                  <a16:creationId xmlns:a16="http://schemas.microsoft.com/office/drawing/2014/main" id="{43848074-0798-F941-98BD-DD6847ECCD94}"/>
                </a:ext>
              </a:extLst>
            </p:cNvPr>
            <p:cNvSpPr/>
            <p:nvPr/>
          </p:nvSpPr>
          <p:spPr>
            <a:xfrm>
              <a:off x="1698010"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5" name="Freeform: Shape 575">
              <a:extLst>
                <a:ext uri="{FF2B5EF4-FFF2-40B4-BE49-F238E27FC236}">
                  <a16:creationId xmlns:a16="http://schemas.microsoft.com/office/drawing/2014/main" id="{CA77A878-8887-1E42-BAEB-68F8F2920C28}"/>
                </a:ext>
              </a:extLst>
            </p:cNvPr>
            <p:cNvSpPr/>
            <p:nvPr/>
          </p:nvSpPr>
          <p:spPr>
            <a:xfrm>
              <a:off x="1698010"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6" name="Freeform: Shape 576">
              <a:extLst>
                <a:ext uri="{FF2B5EF4-FFF2-40B4-BE49-F238E27FC236}">
                  <a16:creationId xmlns:a16="http://schemas.microsoft.com/office/drawing/2014/main" id="{6FF41923-8CCE-0143-A3E5-A939174E1170}"/>
                </a:ext>
              </a:extLst>
            </p:cNvPr>
            <p:cNvSpPr/>
            <p:nvPr/>
          </p:nvSpPr>
          <p:spPr>
            <a:xfrm>
              <a:off x="1698010"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7" name="Freeform: Shape 577">
              <a:extLst>
                <a:ext uri="{FF2B5EF4-FFF2-40B4-BE49-F238E27FC236}">
                  <a16:creationId xmlns:a16="http://schemas.microsoft.com/office/drawing/2014/main" id="{A93DD460-99ED-C842-8D98-4C73481B6AFD}"/>
                </a:ext>
              </a:extLst>
            </p:cNvPr>
            <p:cNvSpPr/>
            <p:nvPr/>
          </p:nvSpPr>
          <p:spPr>
            <a:xfrm>
              <a:off x="1698010"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8" name="Freeform: Shape 578">
              <a:extLst>
                <a:ext uri="{FF2B5EF4-FFF2-40B4-BE49-F238E27FC236}">
                  <a16:creationId xmlns:a16="http://schemas.microsoft.com/office/drawing/2014/main" id="{DB338164-4865-4840-96C2-C6C8AC7BF455}"/>
                </a:ext>
              </a:extLst>
            </p:cNvPr>
            <p:cNvSpPr/>
            <p:nvPr/>
          </p:nvSpPr>
          <p:spPr>
            <a:xfrm>
              <a:off x="1698010"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9" name="Freeform: Shape 579">
              <a:extLst>
                <a:ext uri="{FF2B5EF4-FFF2-40B4-BE49-F238E27FC236}">
                  <a16:creationId xmlns:a16="http://schemas.microsoft.com/office/drawing/2014/main" id="{5629F001-19DE-BA40-9ACF-64559E582061}"/>
                </a:ext>
              </a:extLst>
            </p:cNvPr>
            <p:cNvSpPr/>
            <p:nvPr/>
          </p:nvSpPr>
          <p:spPr>
            <a:xfrm>
              <a:off x="1698010"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70" name="Freeform: Shape 580">
              <a:extLst>
                <a:ext uri="{FF2B5EF4-FFF2-40B4-BE49-F238E27FC236}">
                  <a16:creationId xmlns:a16="http://schemas.microsoft.com/office/drawing/2014/main" id="{C1FDE4BF-AC80-B342-A962-4A303DE10AA8}"/>
                </a:ext>
              </a:extLst>
            </p:cNvPr>
            <p:cNvSpPr/>
            <p:nvPr/>
          </p:nvSpPr>
          <p:spPr>
            <a:xfrm>
              <a:off x="1698010"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71" name="Freeform: Shape 581">
              <a:extLst>
                <a:ext uri="{FF2B5EF4-FFF2-40B4-BE49-F238E27FC236}">
                  <a16:creationId xmlns:a16="http://schemas.microsoft.com/office/drawing/2014/main" id="{E24D00C0-7491-C748-8A58-DEDE222B238A}"/>
                </a:ext>
              </a:extLst>
            </p:cNvPr>
            <p:cNvSpPr/>
            <p:nvPr/>
          </p:nvSpPr>
          <p:spPr>
            <a:xfrm>
              <a:off x="142609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2" name="Freeform: Shape 582">
              <a:extLst>
                <a:ext uri="{FF2B5EF4-FFF2-40B4-BE49-F238E27FC236}">
                  <a16:creationId xmlns:a16="http://schemas.microsoft.com/office/drawing/2014/main" id="{2B8D4209-D5A8-1949-A679-411DFC900E2F}"/>
                </a:ext>
              </a:extLst>
            </p:cNvPr>
            <p:cNvSpPr/>
            <p:nvPr/>
          </p:nvSpPr>
          <p:spPr>
            <a:xfrm>
              <a:off x="142609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3" name="Freeform: Shape 583">
              <a:extLst>
                <a:ext uri="{FF2B5EF4-FFF2-40B4-BE49-F238E27FC236}">
                  <a16:creationId xmlns:a16="http://schemas.microsoft.com/office/drawing/2014/main" id="{9FE4B276-E883-224B-9E43-13B1D0DFEEE7}"/>
                </a:ext>
              </a:extLst>
            </p:cNvPr>
            <p:cNvSpPr/>
            <p:nvPr/>
          </p:nvSpPr>
          <p:spPr>
            <a:xfrm>
              <a:off x="142609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4" name="Freeform: Shape 584">
              <a:extLst>
                <a:ext uri="{FF2B5EF4-FFF2-40B4-BE49-F238E27FC236}">
                  <a16:creationId xmlns:a16="http://schemas.microsoft.com/office/drawing/2014/main" id="{D99DB3E6-FF39-AD47-B502-12D4BE35609E}"/>
                </a:ext>
              </a:extLst>
            </p:cNvPr>
            <p:cNvSpPr/>
            <p:nvPr/>
          </p:nvSpPr>
          <p:spPr>
            <a:xfrm>
              <a:off x="142609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5" name="Freeform: Shape 585">
              <a:extLst>
                <a:ext uri="{FF2B5EF4-FFF2-40B4-BE49-F238E27FC236}">
                  <a16:creationId xmlns:a16="http://schemas.microsoft.com/office/drawing/2014/main" id="{F93340E4-02DC-6C42-9F1B-FE36BE079D81}"/>
                </a:ext>
              </a:extLst>
            </p:cNvPr>
            <p:cNvSpPr/>
            <p:nvPr/>
          </p:nvSpPr>
          <p:spPr>
            <a:xfrm>
              <a:off x="142609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6" name="Freeform: Shape 586">
              <a:extLst>
                <a:ext uri="{FF2B5EF4-FFF2-40B4-BE49-F238E27FC236}">
                  <a16:creationId xmlns:a16="http://schemas.microsoft.com/office/drawing/2014/main" id="{1B8DDE6D-403F-AA4B-BCF0-9C9DCA2DDD2F}"/>
                </a:ext>
              </a:extLst>
            </p:cNvPr>
            <p:cNvSpPr/>
            <p:nvPr/>
          </p:nvSpPr>
          <p:spPr>
            <a:xfrm>
              <a:off x="142609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7" name="Freeform: Shape 587">
              <a:extLst>
                <a:ext uri="{FF2B5EF4-FFF2-40B4-BE49-F238E27FC236}">
                  <a16:creationId xmlns:a16="http://schemas.microsoft.com/office/drawing/2014/main" id="{DC33099C-A78C-4840-9807-EB33859D0487}"/>
                </a:ext>
              </a:extLst>
            </p:cNvPr>
            <p:cNvSpPr/>
            <p:nvPr/>
          </p:nvSpPr>
          <p:spPr>
            <a:xfrm>
              <a:off x="142609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8" name="Freeform: Shape 588">
              <a:extLst>
                <a:ext uri="{FF2B5EF4-FFF2-40B4-BE49-F238E27FC236}">
                  <a16:creationId xmlns:a16="http://schemas.microsoft.com/office/drawing/2014/main" id="{9ABF9D79-965E-C04D-9967-376B9B21B9CC}"/>
                </a:ext>
              </a:extLst>
            </p:cNvPr>
            <p:cNvSpPr/>
            <p:nvPr/>
          </p:nvSpPr>
          <p:spPr>
            <a:xfrm>
              <a:off x="142609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9" name="Freeform: Shape 589">
              <a:extLst>
                <a:ext uri="{FF2B5EF4-FFF2-40B4-BE49-F238E27FC236}">
                  <a16:creationId xmlns:a16="http://schemas.microsoft.com/office/drawing/2014/main" id="{16C7322D-A28F-ED43-98AE-85A91B590E27}"/>
                </a:ext>
              </a:extLst>
            </p:cNvPr>
            <p:cNvSpPr/>
            <p:nvPr/>
          </p:nvSpPr>
          <p:spPr>
            <a:xfrm>
              <a:off x="142609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0" name="Freeform: Shape 590">
              <a:extLst>
                <a:ext uri="{FF2B5EF4-FFF2-40B4-BE49-F238E27FC236}">
                  <a16:creationId xmlns:a16="http://schemas.microsoft.com/office/drawing/2014/main" id="{A00BF433-8480-9144-BE69-081961FB984D}"/>
                </a:ext>
              </a:extLst>
            </p:cNvPr>
            <p:cNvSpPr/>
            <p:nvPr/>
          </p:nvSpPr>
          <p:spPr>
            <a:xfrm>
              <a:off x="142609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1" name="Freeform: Shape 591">
              <a:extLst>
                <a:ext uri="{FF2B5EF4-FFF2-40B4-BE49-F238E27FC236}">
                  <a16:creationId xmlns:a16="http://schemas.microsoft.com/office/drawing/2014/main" id="{D3001961-86FF-7E4C-A4F3-6D59C2277B18}"/>
                </a:ext>
              </a:extLst>
            </p:cNvPr>
            <p:cNvSpPr/>
            <p:nvPr/>
          </p:nvSpPr>
          <p:spPr>
            <a:xfrm>
              <a:off x="142609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2" name="Freeform: Shape 592">
              <a:extLst>
                <a:ext uri="{FF2B5EF4-FFF2-40B4-BE49-F238E27FC236}">
                  <a16:creationId xmlns:a16="http://schemas.microsoft.com/office/drawing/2014/main" id="{6252ED2E-493B-E944-87A4-5A011641B869}"/>
                </a:ext>
              </a:extLst>
            </p:cNvPr>
            <p:cNvSpPr/>
            <p:nvPr/>
          </p:nvSpPr>
          <p:spPr>
            <a:xfrm>
              <a:off x="142609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3" name="Freeform: Shape 593">
              <a:extLst>
                <a:ext uri="{FF2B5EF4-FFF2-40B4-BE49-F238E27FC236}">
                  <a16:creationId xmlns:a16="http://schemas.microsoft.com/office/drawing/2014/main" id="{CB706183-32D6-D94F-B613-F3CE95142E8A}"/>
                </a:ext>
              </a:extLst>
            </p:cNvPr>
            <p:cNvSpPr/>
            <p:nvPr/>
          </p:nvSpPr>
          <p:spPr>
            <a:xfrm>
              <a:off x="142609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4" name="Freeform: Shape 594">
              <a:extLst>
                <a:ext uri="{FF2B5EF4-FFF2-40B4-BE49-F238E27FC236}">
                  <a16:creationId xmlns:a16="http://schemas.microsoft.com/office/drawing/2014/main" id="{BDA75F79-32FB-FF42-8108-0A86D94B3AD5}"/>
                </a:ext>
              </a:extLst>
            </p:cNvPr>
            <p:cNvSpPr/>
            <p:nvPr/>
          </p:nvSpPr>
          <p:spPr>
            <a:xfrm>
              <a:off x="142609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5" name="Freeform: Shape 595">
              <a:extLst>
                <a:ext uri="{FF2B5EF4-FFF2-40B4-BE49-F238E27FC236}">
                  <a16:creationId xmlns:a16="http://schemas.microsoft.com/office/drawing/2014/main" id="{9371EEAC-1B30-9647-8BB6-C2502837DB2D}"/>
                </a:ext>
              </a:extLst>
            </p:cNvPr>
            <p:cNvSpPr/>
            <p:nvPr/>
          </p:nvSpPr>
          <p:spPr>
            <a:xfrm>
              <a:off x="142609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6" name="Freeform: Shape 596">
              <a:extLst>
                <a:ext uri="{FF2B5EF4-FFF2-40B4-BE49-F238E27FC236}">
                  <a16:creationId xmlns:a16="http://schemas.microsoft.com/office/drawing/2014/main" id="{255EDAD5-7CD8-2A45-8B79-1742167E86F6}"/>
                </a:ext>
              </a:extLst>
            </p:cNvPr>
            <p:cNvSpPr/>
            <p:nvPr/>
          </p:nvSpPr>
          <p:spPr>
            <a:xfrm>
              <a:off x="142609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7" name="Freeform: Shape 597">
              <a:extLst>
                <a:ext uri="{FF2B5EF4-FFF2-40B4-BE49-F238E27FC236}">
                  <a16:creationId xmlns:a16="http://schemas.microsoft.com/office/drawing/2014/main" id="{7688D0D7-65D8-5E40-BF23-3D577D7C2EDE}"/>
                </a:ext>
              </a:extLst>
            </p:cNvPr>
            <p:cNvSpPr/>
            <p:nvPr/>
          </p:nvSpPr>
          <p:spPr>
            <a:xfrm>
              <a:off x="142609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8" name="Freeform: Shape 598">
              <a:extLst>
                <a:ext uri="{FF2B5EF4-FFF2-40B4-BE49-F238E27FC236}">
                  <a16:creationId xmlns:a16="http://schemas.microsoft.com/office/drawing/2014/main" id="{0F459819-C8CA-CE42-B1CF-8E3A933EB49D}"/>
                </a:ext>
              </a:extLst>
            </p:cNvPr>
            <p:cNvSpPr/>
            <p:nvPr/>
          </p:nvSpPr>
          <p:spPr>
            <a:xfrm>
              <a:off x="142609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9" name="Freeform: Shape 599">
              <a:extLst>
                <a:ext uri="{FF2B5EF4-FFF2-40B4-BE49-F238E27FC236}">
                  <a16:creationId xmlns:a16="http://schemas.microsoft.com/office/drawing/2014/main" id="{A24E5F01-DA0D-A647-B7A7-2CFF9D2E5DDD}"/>
                </a:ext>
              </a:extLst>
            </p:cNvPr>
            <p:cNvSpPr/>
            <p:nvPr/>
          </p:nvSpPr>
          <p:spPr>
            <a:xfrm>
              <a:off x="142609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90" name="Freeform: Shape 600">
              <a:extLst>
                <a:ext uri="{FF2B5EF4-FFF2-40B4-BE49-F238E27FC236}">
                  <a16:creationId xmlns:a16="http://schemas.microsoft.com/office/drawing/2014/main" id="{24F8F40E-E1DA-0742-9090-0EAA0EB6383F}"/>
                </a:ext>
              </a:extLst>
            </p:cNvPr>
            <p:cNvSpPr/>
            <p:nvPr/>
          </p:nvSpPr>
          <p:spPr>
            <a:xfrm>
              <a:off x="142609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91" name="Freeform: Shape 601">
              <a:extLst>
                <a:ext uri="{FF2B5EF4-FFF2-40B4-BE49-F238E27FC236}">
                  <a16:creationId xmlns:a16="http://schemas.microsoft.com/office/drawing/2014/main" id="{E2F332A6-53C8-2442-BFA8-E1ACDD75FF17}"/>
                </a:ext>
              </a:extLst>
            </p:cNvPr>
            <p:cNvSpPr/>
            <p:nvPr/>
          </p:nvSpPr>
          <p:spPr>
            <a:xfrm>
              <a:off x="115417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2" name="Freeform: Shape 602">
              <a:extLst>
                <a:ext uri="{FF2B5EF4-FFF2-40B4-BE49-F238E27FC236}">
                  <a16:creationId xmlns:a16="http://schemas.microsoft.com/office/drawing/2014/main" id="{859B2797-666F-BD44-8195-FE963EDFA698}"/>
                </a:ext>
              </a:extLst>
            </p:cNvPr>
            <p:cNvSpPr/>
            <p:nvPr/>
          </p:nvSpPr>
          <p:spPr>
            <a:xfrm>
              <a:off x="115417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3" name="Freeform: Shape 603">
              <a:extLst>
                <a:ext uri="{FF2B5EF4-FFF2-40B4-BE49-F238E27FC236}">
                  <a16:creationId xmlns:a16="http://schemas.microsoft.com/office/drawing/2014/main" id="{A70D916C-6C88-8E45-AF6F-4BBC00276043}"/>
                </a:ext>
              </a:extLst>
            </p:cNvPr>
            <p:cNvSpPr/>
            <p:nvPr/>
          </p:nvSpPr>
          <p:spPr>
            <a:xfrm>
              <a:off x="115417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4" name="Freeform: Shape 604">
              <a:extLst>
                <a:ext uri="{FF2B5EF4-FFF2-40B4-BE49-F238E27FC236}">
                  <a16:creationId xmlns:a16="http://schemas.microsoft.com/office/drawing/2014/main" id="{9CB3A526-E67B-FA4B-8AC8-7F674319BD2C}"/>
                </a:ext>
              </a:extLst>
            </p:cNvPr>
            <p:cNvSpPr/>
            <p:nvPr/>
          </p:nvSpPr>
          <p:spPr>
            <a:xfrm>
              <a:off x="115417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5" name="Freeform: Shape 605">
              <a:extLst>
                <a:ext uri="{FF2B5EF4-FFF2-40B4-BE49-F238E27FC236}">
                  <a16:creationId xmlns:a16="http://schemas.microsoft.com/office/drawing/2014/main" id="{1973FE20-6A12-5E48-AF16-B14DF9FC291D}"/>
                </a:ext>
              </a:extLst>
            </p:cNvPr>
            <p:cNvSpPr/>
            <p:nvPr/>
          </p:nvSpPr>
          <p:spPr>
            <a:xfrm>
              <a:off x="115417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6" name="Freeform: Shape 606">
              <a:extLst>
                <a:ext uri="{FF2B5EF4-FFF2-40B4-BE49-F238E27FC236}">
                  <a16:creationId xmlns:a16="http://schemas.microsoft.com/office/drawing/2014/main" id="{50A4DDF2-8668-7046-B97E-11D932171CE9}"/>
                </a:ext>
              </a:extLst>
            </p:cNvPr>
            <p:cNvSpPr/>
            <p:nvPr/>
          </p:nvSpPr>
          <p:spPr>
            <a:xfrm>
              <a:off x="115417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7" name="Freeform: Shape 607">
              <a:extLst>
                <a:ext uri="{FF2B5EF4-FFF2-40B4-BE49-F238E27FC236}">
                  <a16:creationId xmlns:a16="http://schemas.microsoft.com/office/drawing/2014/main" id="{4A4D1D8E-C749-B445-81A7-C43E09EFF647}"/>
                </a:ext>
              </a:extLst>
            </p:cNvPr>
            <p:cNvSpPr/>
            <p:nvPr/>
          </p:nvSpPr>
          <p:spPr>
            <a:xfrm>
              <a:off x="115417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8" name="Freeform: Shape 608">
              <a:extLst>
                <a:ext uri="{FF2B5EF4-FFF2-40B4-BE49-F238E27FC236}">
                  <a16:creationId xmlns:a16="http://schemas.microsoft.com/office/drawing/2014/main" id="{18388183-E369-254C-AA05-4DB8AD274FE7}"/>
                </a:ext>
              </a:extLst>
            </p:cNvPr>
            <p:cNvSpPr/>
            <p:nvPr/>
          </p:nvSpPr>
          <p:spPr>
            <a:xfrm>
              <a:off x="115417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9" name="Freeform: Shape 609">
              <a:extLst>
                <a:ext uri="{FF2B5EF4-FFF2-40B4-BE49-F238E27FC236}">
                  <a16:creationId xmlns:a16="http://schemas.microsoft.com/office/drawing/2014/main" id="{0D626316-48E5-1B4E-A200-5116923968BD}"/>
                </a:ext>
              </a:extLst>
            </p:cNvPr>
            <p:cNvSpPr/>
            <p:nvPr/>
          </p:nvSpPr>
          <p:spPr>
            <a:xfrm>
              <a:off x="115417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0" name="Freeform: Shape 610">
              <a:extLst>
                <a:ext uri="{FF2B5EF4-FFF2-40B4-BE49-F238E27FC236}">
                  <a16:creationId xmlns:a16="http://schemas.microsoft.com/office/drawing/2014/main" id="{1FD3D36E-94E1-3846-B53B-166BAF4F842A}"/>
                </a:ext>
              </a:extLst>
            </p:cNvPr>
            <p:cNvSpPr/>
            <p:nvPr/>
          </p:nvSpPr>
          <p:spPr>
            <a:xfrm>
              <a:off x="115417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1" name="Freeform: Shape 611">
              <a:extLst>
                <a:ext uri="{FF2B5EF4-FFF2-40B4-BE49-F238E27FC236}">
                  <a16:creationId xmlns:a16="http://schemas.microsoft.com/office/drawing/2014/main" id="{B21EE3FC-1A67-C840-86B1-AE355AE3E6A0}"/>
                </a:ext>
              </a:extLst>
            </p:cNvPr>
            <p:cNvSpPr/>
            <p:nvPr/>
          </p:nvSpPr>
          <p:spPr>
            <a:xfrm>
              <a:off x="115417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2" name="Freeform: Shape 612">
              <a:extLst>
                <a:ext uri="{FF2B5EF4-FFF2-40B4-BE49-F238E27FC236}">
                  <a16:creationId xmlns:a16="http://schemas.microsoft.com/office/drawing/2014/main" id="{E9BAF7B1-7E21-CA44-9038-23D20563B302}"/>
                </a:ext>
              </a:extLst>
            </p:cNvPr>
            <p:cNvSpPr/>
            <p:nvPr/>
          </p:nvSpPr>
          <p:spPr>
            <a:xfrm>
              <a:off x="115417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3" name="Freeform: Shape 613">
              <a:extLst>
                <a:ext uri="{FF2B5EF4-FFF2-40B4-BE49-F238E27FC236}">
                  <a16:creationId xmlns:a16="http://schemas.microsoft.com/office/drawing/2014/main" id="{4ABDC006-A663-4945-B9FF-2C73941FDDFF}"/>
                </a:ext>
              </a:extLst>
            </p:cNvPr>
            <p:cNvSpPr/>
            <p:nvPr/>
          </p:nvSpPr>
          <p:spPr>
            <a:xfrm>
              <a:off x="115417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4" name="Freeform: Shape 614">
              <a:extLst>
                <a:ext uri="{FF2B5EF4-FFF2-40B4-BE49-F238E27FC236}">
                  <a16:creationId xmlns:a16="http://schemas.microsoft.com/office/drawing/2014/main" id="{66E0C7CF-EA97-EF49-B57A-5DDEBCA31A01}"/>
                </a:ext>
              </a:extLst>
            </p:cNvPr>
            <p:cNvSpPr/>
            <p:nvPr/>
          </p:nvSpPr>
          <p:spPr>
            <a:xfrm>
              <a:off x="115417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5" name="Freeform: Shape 615">
              <a:extLst>
                <a:ext uri="{FF2B5EF4-FFF2-40B4-BE49-F238E27FC236}">
                  <a16:creationId xmlns:a16="http://schemas.microsoft.com/office/drawing/2014/main" id="{CEC39C27-752C-314F-9D0B-01D31FDE50AA}"/>
                </a:ext>
              </a:extLst>
            </p:cNvPr>
            <p:cNvSpPr/>
            <p:nvPr/>
          </p:nvSpPr>
          <p:spPr>
            <a:xfrm>
              <a:off x="115417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6" name="Freeform: Shape 616">
              <a:extLst>
                <a:ext uri="{FF2B5EF4-FFF2-40B4-BE49-F238E27FC236}">
                  <a16:creationId xmlns:a16="http://schemas.microsoft.com/office/drawing/2014/main" id="{F9778C57-59A4-B041-B2B1-79077496E3DB}"/>
                </a:ext>
              </a:extLst>
            </p:cNvPr>
            <p:cNvSpPr/>
            <p:nvPr/>
          </p:nvSpPr>
          <p:spPr>
            <a:xfrm>
              <a:off x="115417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7" name="Freeform: Shape 617">
              <a:extLst>
                <a:ext uri="{FF2B5EF4-FFF2-40B4-BE49-F238E27FC236}">
                  <a16:creationId xmlns:a16="http://schemas.microsoft.com/office/drawing/2014/main" id="{192776D0-C091-4046-9B57-8BA09AA6D582}"/>
                </a:ext>
              </a:extLst>
            </p:cNvPr>
            <p:cNvSpPr/>
            <p:nvPr/>
          </p:nvSpPr>
          <p:spPr>
            <a:xfrm>
              <a:off x="115417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8" name="Freeform: Shape 618">
              <a:extLst>
                <a:ext uri="{FF2B5EF4-FFF2-40B4-BE49-F238E27FC236}">
                  <a16:creationId xmlns:a16="http://schemas.microsoft.com/office/drawing/2014/main" id="{6316B005-AC32-C446-94F4-A09F240A2DF8}"/>
                </a:ext>
              </a:extLst>
            </p:cNvPr>
            <p:cNvSpPr/>
            <p:nvPr/>
          </p:nvSpPr>
          <p:spPr>
            <a:xfrm>
              <a:off x="115417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9" name="Freeform: Shape 619">
              <a:extLst>
                <a:ext uri="{FF2B5EF4-FFF2-40B4-BE49-F238E27FC236}">
                  <a16:creationId xmlns:a16="http://schemas.microsoft.com/office/drawing/2014/main" id="{0C5986BF-0C2F-C74C-BDDE-4854671C12A7}"/>
                </a:ext>
              </a:extLst>
            </p:cNvPr>
            <p:cNvSpPr/>
            <p:nvPr/>
          </p:nvSpPr>
          <p:spPr>
            <a:xfrm>
              <a:off x="115417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10" name="Freeform: Shape 620">
              <a:extLst>
                <a:ext uri="{FF2B5EF4-FFF2-40B4-BE49-F238E27FC236}">
                  <a16:creationId xmlns:a16="http://schemas.microsoft.com/office/drawing/2014/main" id="{C2B5830C-12A3-C943-906F-1BA85EC43F75}"/>
                </a:ext>
              </a:extLst>
            </p:cNvPr>
            <p:cNvSpPr/>
            <p:nvPr/>
          </p:nvSpPr>
          <p:spPr>
            <a:xfrm>
              <a:off x="115417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11" name="Freeform: Shape 621">
              <a:extLst>
                <a:ext uri="{FF2B5EF4-FFF2-40B4-BE49-F238E27FC236}">
                  <a16:creationId xmlns:a16="http://schemas.microsoft.com/office/drawing/2014/main" id="{C18CD393-A613-644B-9A3B-95F5C04FE4B0}"/>
                </a:ext>
              </a:extLst>
            </p:cNvPr>
            <p:cNvSpPr/>
            <p:nvPr/>
          </p:nvSpPr>
          <p:spPr>
            <a:xfrm>
              <a:off x="88158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2" name="Freeform: Shape 622">
              <a:extLst>
                <a:ext uri="{FF2B5EF4-FFF2-40B4-BE49-F238E27FC236}">
                  <a16:creationId xmlns:a16="http://schemas.microsoft.com/office/drawing/2014/main" id="{92443377-3AA5-6B4A-97DA-25BB1D1662FA}"/>
                </a:ext>
              </a:extLst>
            </p:cNvPr>
            <p:cNvSpPr/>
            <p:nvPr/>
          </p:nvSpPr>
          <p:spPr>
            <a:xfrm>
              <a:off x="88158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3" name="Freeform: Shape 623">
              <a:extLst>
                <a:ext uri="{FF2B5EF4-FFF2-40B4-BE49-F238E27FC236}">
                  <a16:creationId xmlns:a16="http://schemas.microsoft.com/office/drawing/2014/main" id="{E1CDB69F-2E67-814A-81C7-BD3F2F635E30}"/>
                </a:ext>
              </a:extLst>
            </p:cNvPr>
            <p:cNvSpPr/>
            <p:nvPr/>
          </p:nvSpPr>
          <p:spPr>
            <a:xfrm>
              <a:off x="88158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4" name="Freeform: Shape 624">
              <a:extLst>
                <a:ext uri="{FF2B5EF4-FFF2-40B4-BE49-F238E27FC236}">
                  <a16:creationId xmlns:a16="http://schemas.microsoft.com/office/drawing/2014/main" id="{49F2ED02-CFAF-E24D-8F39-4F17BC16DC1E}"/>
                </a:ext>
              </a:extLst>
            </p:cNvPr>
            <p:cNvSpPr/>
            <p:nvPr/>
          </p:nvSpPr>
          <p:spPr>
            <a:xfrm>
              <a:off x="88158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5" name="Freeform: Shape 625">
              <a:extLst>
                <a:ext uri="{FF2B5EF4-FFF2-40B4-BE49-F238E27FC236}">
                  <a16:creationId xmlns:a16="http://schemas.microsoft.com/office/drawing/2014/main" id="{497EAAA9-0513-3A47-B16C-520A0607C373}"/>
                </a:ext>
              </a:extLst>
            </p:cNvPr>
            <p:cNvSpPr/>
            <p:nvPr/>
          </p:nvSpPr>
          <p:spPr>
            <a:xfrm>
              <a:off x="88158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6" name="Freeform: Shape 626">
              <a:extLst>
                <a:ext uri="{FF2B5EF4-FFF2-40B4-BE49-F238E27FC236}">
                  <a16:creationId xmlns:a16="http://schemas.microsoft.com/office/drawing/2014/main" id="{DEDE9498-B67E-C14E-85A6-686DD759545E}"/>
                </a:ext>
              </a:extLst>
            </p:cNvPr>
            <p:cNvSpPr/>
            <p:nvPr/>
          </p:nvSpPr>
          <p:spPr>
            <a:xfrm>
              <a:off x="88158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7" name="Freeform: Shape 627">
              <a:extLst>
                <a:ext uri="{FF2B5EF4-FFF2-40B4-BE49-F238E27FC236}">
                  <a16:creationId xmlns:a16="http://schemas.microsoft.com/office/drawing/2014/main" id="{83E5AA73-BFFD-6849-8550-57E6EC1F7975}"/>
                </a:ext>
              </a:extLst>
            </p:cNvPr>
            <p:cNvSpPr/>
            <p:nvPr/>
          </p:nvSpPr>
          <p:spPr>
            <a:xfrm>
              <a:off x="88158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8" name="Freeform: Shape 628">
              <a:extLst>
                <a:ext uri="{FF2B5EF4-FFF2-40B4-BE49-F238E27FC236}">
                  <a16:creationId xmlns:a16="http://schemas.microsoft.com/office/drawing/2014/main" id="{F3505FED-D65D-3A48-AB32-54E83A6142B0}"/>
                </a:ext>
              </a:extLst>
            </p:cNvPr>
            <p:cNvSpPr/>
            <p:nvPr/>
          </p:nvSpPr>
          <p:spPr>
            <a:xfrm>
              <a:off x="88158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9" name="Freeform: Shape 629">
              <a:extLst>
                <a:ext uri="{FF2B5EF4-FFF2-40B4-BE49-F238E27FC236}">
                  <a16:creationId xmlns:a16="http://schemas.microsoft.com/office/drawing/2014/main" id="{3F103DF4-9479-EE40-B85C-0C4AAD3EBB12}"/>
                </a:ext>
              </a:extLst>
            </p:cNvPr>
            <p:cNvSpPr/>
            <p:nvPr/>
          </p:nvSpPr>
          <p:spPr>
            <a:xfrm>
              <a:off x="88158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0" name="Freeform: Shape 630">
              <a:extLst>
                <a:ext uri="{FF2B5EF4-FFF2-40B4-BE49-F238E27FC236}">
                  <a16:creationId xmlns:a16="http://schemas.microsoft.com/office/drawing/2014/main" id="{F2914D12-C6C8-4D4A-889F-1669CA42D1DC}"/>
                </a:ext>
              </a:extLst>
            </p:cNvPr>
            <p:cNvSpPr/>
            <p:nvPr/>
          </p:nvSpPr>
          <p:spPr>
            <a:xfrm>
              <a:off x="88158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1" name="Freeform: Shape 631">
              <a:extLst>
                <a:ext uri="{FF2B5EF4-FFF2-40B4-BE49-F238E27FC236}">
                  <a16:creationId xmlns:a16="http://schemas.microsoft.com/office/drawing/2014/main" id="{689EF285-B71D-244F-9936-9F041A064019}"/>
                </a:ext>
              </a:extLst>
            </p:cNvPr>
            <p:cNvSpPr/>
            <p:nvPr/>
          </p:nvSpPr>
          <p:spPr>
            <a:xfrm>
              <a:off x="88158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2" name="Freeform: Shape 632">
              <a:extLst>
                <a:ext uri="{FF2B5EF4-FFF2-40B4-BE49-F238E27FC236}">
                  <a16:creationId xmlns:a16="http://schemas.microsoft.com/office/drawing/2014/main" id="{D0F15705-1F36-2E41-A795-E6ACCCA143CE}"/>
                </a:ext>
              </a:extLst>
            </p:cNvPr>
            <p:cNvSpPr/>
            <p:nvPr/>
          </p:nvSpPr>
          <p:spPr>
            <a:xfrm>
              <a:off x="88158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3" name="Freeform: Shape 633">
              <a:extLst>
                <a:ext uri="{FF2B5EF4-FFF2-40B4-BE49-F238E27FC236}">
                  <a16:creationId xmlns:a16="http://schemas.microsoft.com/office/drawing/2014/main" id="{9E3BE22D-0D8A-944A-A34A-48A8E22A4FA2}"/>
                </a:ext>
              </a:extLst>
            </p:cNvPr>
            <p:cNvSpPr/>
            <p:nvPr/>
          </p:nvSpPr>
          <p:spPr>
            <a:xfrm>
              <a:off x="88158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4" name="Freeform: Shape 634">
              <a:extLst>
                <a:ext uri="{FF2B5EF4-FFF2-40B4-BE49-F238E27FC236}">
                  <a16:creationId xmlns:a16="http://schemas.microsoft.com/office/drawing/2014/main" id="{23B2D1CF-B4DF-2F4B-AE23-E931B103C340}"/>
                </a:ext>
              </a:extLst>
            </p:cNvPr>
            <p:cNvSpPr/>
            <p:nvPr/>
          </p:nvSpPr>
          <p:spPr>
            <a:xfrm>
              <a:off x="88158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5" name="Freeform: Shape 635">
              <a:extLst>
                <a:ext uri="{FF2B5EF4-FFF2-40B4-BE49-F238E27FC236}">
                  <a16:creationId xmlns:a16="http://schemas.microsoft.com/office/drawing/2014/main" id="{691A38C2-273E-3F41-ACD5-0A2CC4D67B81}"/>
                </a:ext>
              </a:extLst>
            </p:cNvPr>
            <p:cNvSpPr/>
            <p:nvPr/>
          </p:nvSpPr>
          <p:spPr>
            <a:xfrm>
              <a:off x="88158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6" name="Freeform: Shape 636">
              <a:extLst>
                <a:ext uri="{FF2B5EF4-FFF2-40B4-BE49-F238E27FC236}">
                  <a16:creationId xmlns:a16="http://schemas.microsoft.com/office/drawing/2014/main" id="{1ED2F16B-2D63-B746-98FD-91DB735F54EF}"/>
                </a:ext>
              </a:extLst>
            </p:cNvPr>
            <p:cNvSpPr/>
            <p:nvPr/>
          </p:nvSpPr>
          <p:spPr>
            <a:xfrm>
              <a:off x="88158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7" name="Freeform: Shape 637">
              <a:extLst>
                <a:ext uri="{FF2B5EF4-FFF2-40B4-BE49-F238E27FC236}">
                  <a16:creationId xmlns:a16="http://schemas.microsoft.com/office/drawing/2014/main" id="{128D954F-AB0D-D347-B20F-190843D6E4E6}"/>
                </a:ext>
              </a:extLst>
            </p:cNvPr>
            <p:cNvSpPr/>
            <p:nvPr/>
          </p:nvSpPr>
          <p:spPr>
            <a:xfrm>
              <a:off x="88158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8" name="Freeform: Shape 638">
              <a:extLst>
                <a:ext uri="{FF2B5EF4-FFF2-40B4-BE49-F238E27FC236}">
                  <a16:creationId xmlns:a16="http://schemas.microsoft.com/office/drawing/2014/main" id="{7109317F-EC79-7049-9AB1-A93330D165AA}"/>
                </a:ext>
              </a:extLst>
            </p:cNvPr>
            <p:cNvSpPr/>
            <p:nvPr/>
          </p:nvSpPr>
          <p:spPr>
            <a:xfrm>
              <a:off x="88158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9" name="Freeform: Shape 639">
              <a:extLst>
                <a:ext uri="{FF2B5EF4-FFF2-40B4-BE49-F238E27FC236}">
                  <a16:creationId xmlns:a16="http://schemas.microsoft.com/office/drawing/2014/main" id="{39ABEFC6-C4A7-6B41-B7E5-F31B4AFB31CC}"/>
                </a:ext>
              </a:extLst>
            </p:cNvPr>
            <p:cNvSpPr/>
            <p:nvPr/>
          </p:nvSpPr>
          <p:spPr>
            <a:xfrm>
              <a:off x="88158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30" name="Freeform: Shape 640">
              <a:extLst>
                <a:ext uri="{FF2B5EF4-FFF2-40B4-BE49-F238E27FC236}">
                  <a16:creationId xmlns:a16="http://schemas.microsoft.com/office/drawing/2014/main" id="{C6598F58-4A05-4847-A412-AF9B0A088868}"/>
                </a:ext>
              </a:extLst>
            </p:cNvPr>
            <p:cNvSpPr/>
            <p:nvPr/>
          </p:nvSpPr>
          <p:spPr>
            <a:xfrm>
              <a:off x="88158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31" name="Freeform: Shape 641">
              <a:extLst>
                <a:ext uri="{FF2B5EF4-FFF2-40B4-BE49-F238E27FC236}">
                  <a16:creationId xmlns:a16="http://schemas.microsoft.com/office/drawing/2014/main" id="{8C23CF79-ED2D-824F-94D3-4D2D7240F5DC}"/>
                </a:ext>
              </a:extLst>
            </p:cNvPr>
            <p:cNvSpPr/>
            <p:nvPr/>
          </p:nvSpPr>
          <p:spPr>
            <a:xfrm>
              <a:off x="60966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2" name="Freeform: Shape 642">
              <a:extLst>
                <a:ext uri="{FF2B5EF4-FFF2-40B4-BE49-F238E27FC236}">
                  <a16:creationId xmlns:a16="http://schemas.microsoft.com/office/drawing/2014/main" id="{4C8EB4A9-5075-0C4B-952C-9DB0046671AD}"/>
                </a:ext>
              </a:extLst>
            </p:cNvPr>
            <p:cNvSpPr/>
            <p:nvPr/>
          </p:nvSpPr>
          <p:spPr>
            <a:xfrm>
              <a:off x="60966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3" name="Freeform: Shape 643">
              <a:extLst>
                <a:ext uri="{FF2B5EF4-FFF2-40B4-BE49-F238E27FC236}">
                  <a16:creationId xmlns:a16="http://schemas.microsoft.com/office/drawing/2014/main" id="{6DF1C56A-612D-5048-AF63-03E1CBB2D40E}"/>
                </a:ext>
              </a:extLst>
            </p:cNvPr>
            <p:cNvSpPr/>
            <p:nvPr/>
          </p:nvSpPr>
          <p:spPr>
            <a:xfrm>
              <a:off x="60966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4" name="Freeform: Shape 644">
              <a:extLst>
                <a:ext uri="{FF2B5EF4-FFF2-40B4-BE49-F238E27FC236}">
                  <a16:creationId xmlns:a16="http://schemas.microsoft.com/office/drawing/2014/main" id="{1FCD2D6C-B0AF-3D42-83EB-DC7CF385EFED}"/>
                </a:ext>
              </a:extLst>
            </p:cNvPr>
            <p:cNvSpPr/>
            <p:nvPr/>
          </p:nvSpPr>
          <p:spPr>
            <a:xfrm>
              <a:off x="60966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5" name="Freeform: Shape 645">
              <a:extLst>
                <a:ext uri="{FF2B5EF4-FFF2-40B4-BE49-F238E27FC236}">
                  <a16:creationId xmlns:a16="http://schemas.microsoft.com/office/drawing/2014/main" id="{2F5C4FC3-FB03-4240-A7B4-FAE251AB8F61}"/>
                </a:ext>
              </a:extLst>
            </p:cNvPr>
            <p:cNvSpPr/>
            <p:nvPr/>
          </p:nvSpPr>
          <p:spPr>
            <a:xfrm>
              <a:off x="60966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6" name="Freeform: Shape 646">
              <a:extLst>
                <a:ext uri="{FF2B5EF4-FFF2-40B4-BE49-F238E27FC236}">
                  <a16:creationId xmlns:a16="http://schemas.microsoft.com/office/drawing/2014/main" id="{F970D488-0A1C-B044-8B20-CB2123461812}"/>
                </a:ext>
              </a:extLst>
            </p:cNvPr>
            <p:cNvSpPr/>
            <p:nvPr/>
          </p:nvSpPr>
          <p:spPr>
            <a:xfrm>
              <a:off x="60966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7" name="Freeform: Shape 647">
              <a:extLst>
                <a:ext uri="{FF2B5EF4-FFF2-40B4-BE49-F238E27FC236}">
                  <a16:creationId xmlns:a16="http://schemas.microsoft.com/office/drawing/2014/main" id="{2581FBDB-A2E2-FA44-810A-E43AF9EB0257}"/>
                </a:ext>
              </a:extLst>
            </p:cNvPr>
            <p:cNvSpPr/>
            <p:nvPr/>
          </p:nvSpPr>
          <p:spPr>
            <a:xfrm>
              <a:off x="60966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8" name="Freeform: Shape 648">
              <a:extLst>
                <a:ext uri="{FF2B5EF4-FFF2-40B4-BE49-F238E27FC236}">
                  <a16:creationId xmlns:a16="http://schemas.microsoft.com/office/drawing/2014/main" id="{C3481F5D-365C-D34B-AF69-4A4C4A3675AF}"/>
                </a:ext>
              </a:extLst>
            </p:cNvPr>
            <p:cNvSpPr/>
            <p:nvPr/>
          </p:nvSpPr>
          <p:spPr>
            <a:xfrm>
              <a:off x="60966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9" name="Freeform: Shape 649">
              <a:extLst>
                <a:ext uri="{FF2B5EF4-FFF2-40B4-BE49-F238E27FC236}">
                  <a16:creationId xmlns:a16="http://schemas.microsoft.com/office/drawing/2014/main" id="{601272E8-9FA5-CB43-8363-CAA14DBB6A82}"/>
                </a:ext>
              </a:extLst>
            </p:cNvPr>
            <p:cNvSpPr/>
            <p:nvPr/>
          </p:nvSpPr>
          <p:spPr>
            <a:xfrm>
              <a:off x="60966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0" name="Freeform: Shape 650">
              <a:extLst>
                <a:ext uri="{FF2B5EF4-FFF2-40B4-BE49-F238E27FC236}">
                  <a16:creationId xmlns:a16="http://schemas.microsoft.com/office/drawing/2014/main" id="{ED13479D-8F8A-B744-8869-D826CB77F1EC}"/>
                </a:ext>
              </a:extLst>
            </p:cNvPr>
            <p:cNvSpPr/>
            <p:nvPr/>
          </p:nvSpPr>
          <p:spPr>
            <a:xfrm>
              <a:off x="60966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1" name="Freeform: Shape 651">
              <a:extLst>
                <a:ext uri="{FF2B5EF4-FFF2-40B4-BE49-F238E27FC236}">
                  <a16:creationId xmlns:a16="http://schemas.microsoft.com/office/drawing/2014/main" id="{A5748C25-77F3-CD41-952A-456102E442BD}"/>
                </a:ext>
              </a:extLst>
            </p:cNvPr>
            <p:cNvSpPr/>
            <p:nvPr/>
          </p:nvSpPr>
          <p:spPr>
            <a:xfrm>
              <a:off x="60966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2" name="Freeform: Shape 652">
              <a:extLst>
                <a:ext uri="{FF2B5EF4-FFF2-40B4-BE49-F238E27FC236}">
                  <a16:creationId xmlns:a16="http://schemas.microsoft.com/office/drawing/2014/main" id="{ED82AEA0-4702-EE46-B668-F63A44E3894C}"/>
                </a:ext>
              </a:extLst>
            </p:cNvPr>
            <p:cNvSpPr/>
            <p:nvPr/>
          </p:nvSpPr>
          <p:spPr>
            <a:xfrm>
              <a:off x="60966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3" name="Freeform: Shape 653">
              <a:extLst>
                <a:ext uri="{FF2B5EF4-FFF2-40B4-BE49-F238E27FC236}">
                  <a16:creationId xmlns:a16="http://schemas.microsoft.com/office/drawing/2014/main" id="{B7D29515-8275-4749-96BD-B175879EEC2C}"/>
                </a:ext>
              </a:extLst>
            </p:cNvPr>
            <p:cNvSpPr/>
            <p:nvPr/>
          </p:nvSpPr>
          <p:spPr>
            <a:xfrm>
              <a:off x="60966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4" name="Freeform: Shape 654">
              <a:extLst>
                <a:ext uri="{FF2B5EF4-FFF2-40B4-BE49-F238E27FC236}">
                  <a16:creationId xmlns:a16="http://schemas.microsoft.com/office/drawing/2014/main" id="{A5E8E05A-B737-DF42-9355-8449813F8CF5}"/>
                </a:ext>
              </a:extLst>
            </p:cNvPr>
            <p:cNvSpPr/>
            <p:nvPr/>
          </p:nvSpPr>
          <p:spPr>
            <a:xfrm>
              <a:off x="60966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5" name="Freeform: Shape 655">
              <a:extLst>
                <a:ext uri="{FF2B5EF4-FFF2-40B4-BE49-F238E27FC236}">
                  <a16:creationId xmlns:a16="http://schemas.microsoft.com/office/drawing/2014/main" id="{A4A2657D-15F0-7743-8EE4-F9E2092BA411}"/>
                </a:ext>
              </a:extLst>
            </p:cNvPr>
            <p:cNvSpPr/>
            <p:nvPr/>
          </p:nvSpPr>
          <p:spPr>
            <a:xfrm>
              <a:off x="60966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6" name="Freeform: Shape 656">
              <a:extLst>
                <a:ext uri="{FF2B5EF4-FFF2-40B4-BE49-F238E27FC236}">
                  <a16:creationId xmlns:a16="http://schemas.microsoft.com/office/drawing/2014/main" id="{4278381D-F600-084C-B10F-169DBA6BA5FD}"/>
                </a:ext>
              </a:extLst>
            </p:cNvPr>
            <p:cNvSpPr/>
            <p:nvPr/>
          </p:nvSpPr>
          <p:spPr>
            <a:xfrm>
              <a:off x="60966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7" name="Freeform: Shape 657">
              <a:extLst>
                <a:ext uri="{FF2B5EF4-FFF2-40B4-BE49-F238E27FC236}">
                  <a16:creationId xmlns:a16="http://schemas.microsoft.com/office/drawing/2014/main" id="{E6619427-0787-BC4E-A097-DE2AA79236E8}"/>
                </a:ext>
              </a:extLst>
            </p:cNvPr>
            <p:cNvSpPr/>
            <p:nvPr/>
          </p:nvSpPr>
          <p:spPr>
            <a:xfrm>
              <a:off x="60966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8" name="Freeform: Shape 658">
              <a:extLst>
                <a:ext uri="{FF2B5EF4-FFF2-40B4-BE49-F238E27FC236}">
                  <a16:creationId xmlns:a16="http://schemas.microsoft.com/office/drawing/2014/main" id="{FDEF58FF-D2E6-054C-98D4-531B2E57C24A}"/>
                </a:ext>
              </a:extLst>
            </p:cNvPr>
            <p:cNvSpPr/>
            <p:nvPr/>
          </p:nvSpPr>
          <p:spPr>
            <a:xfrm>
              <a:off x="60966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9" name="Freeform: Shape 659">
              <a:extLst>
                <a:ext uri="{FF2B5EF4-FFF2-40B4-BE49-F238E27FC236}">
                  <a16:creationId xmlns:a16="http://schemas.microsoft.com/office/drawing/2014/main" id="{969F3F5F-8CD0-B247-949F-7979B6088C82}"/>
                </a:ext>
              </a:extLst>
            </p:cNvPr>
            <p:cNvSpPr/>
            <p:nvPr/>
          </p:nvSpPr>
          <p:spPr>
            <a:xfrm>
              <a:off x="60966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50" name="Freeform: Shape 660">
              <a:extLst>
                <a:ext uri="{FF2B5EF4-FFF2-40B4-BE49-F238E27FC236}">
                  <a16:creationId xmlns:a16="http://schemas.microsoft.com/office/drawing/2014/main" id="{549A7DCB-E907-C547-8AED-8C2B2FCE4CE7}"/>
                </a:ext>
              </a:extLst>
            </p:cNvPr>
            <p:cNvSpPr/>
            <p:nvPr/>
          </p:nvSpPr>
          <p:spPr>
            <a:xfrm>
              <a:off x="60966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51" name="Freeform: Shape 661">
              <a:extLst>
                <a:ext uri="{FF2B5EF4-FFF2-40B4-BE49-F238E27FC236}">
                  <a16:creationId xmlns:a16="http://schemas.microsoft.com/office/drawing/2014/main" id="{38693CC6-4D8B-9348-AD5C-F7B1CB319C29}"/>
                </a:ext>
              </a:extLst>
            </p:cNvPr>
            <p:cNvSpPr/>
            <p:nvPr/>
          </p:nvSpPr>
          <p:spPr>
            <a:xfrm>
              <a:off x="33774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2" name="Freeform: Shape 662">
              <a:extLst>
                <a:ext uri="{FF2B5EF4-FFF2-40B4-BE49-F238E27FC236}">
                  <a16:creationId xmlns:a16="http://schemas.microsoft.com/office/drawing/2014/main" id="{C1499B33-58D1-0944-87A5-017D14E80ED8}"/>
                </a:ext>
              </a:extLst>
            </p:cNvPr>
            <p:cNvSpPr/>
            <p:nvPr/>
          </p:nvSpPr>
          <p:spPr>
            <a:xfrm>
              <a:off x="33774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3" name="Freeform: Shape 663">
              <a:extLst>
                <a:ext uri="{FF2B5EF4-FFF2-40B4-BE49-F238E27FC236}">
                  <a16:creationId xmlns:a16="http://schemas.microsoft.com/office/drawing/2014/main" id="{B1B09821-1130-E54E-8303-3621176AAA7F}"/>
                </a:ext>
              </a:extLst>
            </p:cNvPr>
            <p:cNvSpPr/>
            <p:nvPr/>
          </p:nvSpPr>
          <p:spPr>
            <a:xfrm>
              <a:off x="33774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4" name="Freeform: Shape 664">
              <a:extLst>
                <a:ext uri="{FF2B5EF4-FFF2-40B4-BE49-F238E27FC236}">
                  <a16:creationId xmlns:a16="http://schemas.microsoft.com/office/drawing/2014/main" id="{D5BE55FB-6E00-3E4C-A1F3-500984FE0480}"/>
                </a:ext>
              </a:extLst>
            </p:cNvPr>
            <p:cNvSpPr/>
            <p:nvPr/>
          </p:nvSpPr>
          <p:spPr>
            <a:xfrm>
              <a:off x="33774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5" name="Freeform: Shape 665">
              <a:extLst>
                <a:ext uri="{FF2B5EF4-FFF2-40B4-BE49-F238E27FC236}">
                  <a16:creationId xmlns:a16="http://schemas.microsoft.com/office/drawing/2014/main" id="{556A54DD-3618-E04C-AE30-AE4292660D8B}"/>
                </a:ext>
              </a:extLst>
            </p:cNvPr>
            <p:cNvSpPr/>
            <p:nvPr/>
          </p:nvSpPr>
          <p:spPr>
            <a:xfrm>
              <a:off x="33774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6" name="Freeform: Shape 666">
              <a:extLst>
                <a:ext uri="{FF2B5EF4-FFF2-40B4-BE49-F238E27FC236}">
                  <a16:creationId xmlns:a16="http://schemas.microsoft.com/office/drawing/2014/main" id="{95A6612F-4D07-B548-9149-0F9A99502A00}"/>
                </a:ext>
              </a:extLst>
            </p:cNvPr>
            <p:cNvSpPr/>
            <p:nvPr/>
          </p:nvSpPr>
          <p:spPr>
            <a:xfrm>
              <a:off x="33774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7" name="Freeform: Shape 667">
              <a:extLst>
                <a:ext uri="{FF2B5EF4-FFF2-40B4-BE49-F238E27FC236}">
                  <a16:creationId xmlns:a16="http://schemas.microsoft.com/office/drawing/2014/main" id="{575A0959-287A-484B-BD75-9BB4E1DAF4B7}"/>
                </a:ext>
              </a:extLst>
            </p:cNvPr>
            <p:cNvSpPr/>
            <p:nvPr/>
          </p:nvSpPr>
          <p:spPr>
            <a:xfrm>
              <a:off x="33774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8" name="Freeform: Shape 668">
              <a:extLst>
                <a:ext uri="{FF2B5EF4-FFF2-40B4-BE49-F238E27FC236}">
                  <a16:creationId xmlns:a16="http://schemas.microsoft.com/office/drawing/2014/main" id="{A4B3C412-D6CD-384A-8992-0220B60E0670}"/>
                </a:ext>
              </a:extLst>
            </p:cNvPr>
            <p:cNvSpPr/>
            <p:nvPr/>
          </p:nvSpPr>
          <p:spPr>
            <a:xfrm>
              <a:off x="33774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9" name="Freeform: Shape 669">
              <a:extLst>
                <a:ext uri="{FF2B5EF4-FFF2-40B4-BE49-F238E27FC236}">
                  <a16:creationId xmlns:a16="http://schemas.microsoft.com/office/drawing/2014/main" id="{AEB959BA-982E-AE48-AA59-4A719F741DE8}"/>
                </a:ext>
              </a:extLst>
            </p:cNvPr>
            <p:cNvSpPr/>
            <p:nvPr/>
          </p:nvSpPr>
          <p:spPr>
            <a:xfrm>
              <a:off x="33774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0" name="Freeform: Shape 670">
              <a:extLst>
                <a:ext uri="{FF2B5EF4-FFF2-40B4-BE49-F238E27FC236}">
                  <a16:creationId xmlns:a16="http://schemas.microsoft.com/office/drawing/2014/main" id="{602117EE-5FBE-DA49-BF9A-395DC6FA3CEC}"/>
                </a:ext>
              </a:extLst>
            </p:cNvPr>
            <p:cNvSpPr/>
            <p:nvPr/>
          </p:nvSpPr>
          <p:spPr>
            <a:xfrm>
              <a:off x="33774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1" name="Freeform: Shape 671">
              <a:extLst>
                <a:ext uri="{FF2B5EF4-FFF2-40B4-BE49-F238E27FC236}">
                  <a16:creationId xmlns:a16="http://schemas.microsoft.com/office/drawing/2014/main" id="{AEF0C909-CF07-1E44-B121-8210D9F41DD4}"/>
                </a:ext>
              </a:extLst>
            </p:cNvPr>
            <p:cNvSpPr/>
            <p:nvPr/>
          </p:nvSpPr>
          <p:spPr>
            <a:xfrm>
              <a:off x="33774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2" name="Freeform: Shape 672">
              <a:extLst>
                <a:ext uri="{FF2B5EF4-FFF2-40B4-BE49-F238E27FC236}">
                  <a16:creationId xmlns:a16="http://schemas.microsoft.com/office/drawing/2014/main" id="{35FB95EE-348E-F74B-B964-CE12DB541765}"/>
                </a:ext>
              </a:extLst>
            </p:cNvPr>
            <p:cNvSpPr/>
            <p:nvPr/>
          </p:nvSpPr>
          <p:spPr>
            <a:xfrm>
              <a:off x="33774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3" name="Freeform: Shape 673">
              <a:extLst>
                <a:ext uri="{FF2B5EF4-FFF2-40B4-BE49-F238E27FC236}">
                  <a16:creationId xmlns:a16="http://schemas.microsoft.com/office/drawing/2014/main" id="{ED3D908A-EFB1-2F40-AEC2-F25A8C553A7A}"/>
                </a:ext>
              </a:extLst>
            </p:cNvPr>
            <p:cNvSpPr/>
            <p:nvPr/>
          </p:nvSpPr>
          <p:spPr>
            <a:xfrm>
              <a:off x="33774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4" name="Freeform: Shape 674">
              <a:extLst>
                <a:ext uri="{FF2B5EF4-FFF2-40B4-BE49-F238E27FC236}">
                  <a16:creationId xmlns:a16="http://schemas.microsoft.com/office/drawing/2014/main" id="{B78E1C98-6824-EB46-8851-8FB4B35A0B07}"/>
                </a:ext>
              </a:extLst>
            </p:cNvPr>
            <p:cNvSpPr/>
            <p:nvPr/>
          </p:nvSpPr>
          <p:spPr>
            <a:xfrm>
              <a:off x="33774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5" name="Freeform: Shape 675">
              <a:extLst>
                <a:ext uri="{FF2B5EF4-FFF2-40B4-BE49-F238E27FC236}">
                  <a16:creationId xmlns:a16="http://schemas.microsoft.com/office/drawing/2014/main" id="{855DBB07-8654-AD4E-8823-D676538DCD97}"/>
                </a:ext>
              </a:extLst>
            </p:cNvPr>
            <p:cNvSpPr/>
            <p:nvPr/>
          </p:nvSpPr>
          <p:spPr>
            <a:xfrm>
              <a:off x="33774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6" name="Freeform: Shape 676">
              <a:extLst>
                <a:ext uri="{FF2B5EF4-FFF2-40B4-BE49-F238E27FC236}">
                  <a16:creationId xmlns:a16="http://schemas.microsoft.com/office/drawing/2014/main" id="{60A22554-A79A-4D45-AF8A-059C9FBBA524}"/>
                </a:ext>
              </a:extLst>
            </p:cNvPr>
            <p:cNvSpPr/>
            <p:nvPr/>
          </p:nvSpPr>
          <p:spPr>
            <a:xfrm>
              <a:off x="33774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7" name="Freeform: Shape 677">
              <a:extLst>
                <a:ext uri="{FF2B5EF4-FFF2-40B4-BE49-F238E27FC236}">
                  <a16:creationId xmlns:a16="http://schemas.microsoft.com/office/drawing/2014/main" id="{028E7280-5C28-CA47-80E2-FC592A9CC734}"/>
                </a:ext>
              </a:extLst>
            </p:cNvPr>
            <p:cNvSpPr/>
            <p:nvPr/>
          </p:nvSpPr>
          <p:spPr>
            <a:xfrm>
              <a:off x="33774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8" name="Freeform: Shape 678">
              <a:extLst>
                <a:ext uri="{FF2B5EF4-FFF2-40B4-BE49-F238E27FC236}">
                  <a16:creationId xmlns:a16="http://schemas.microsoft.com/office/drawing/2014/main" id="{1C39461D-743E-0D4F-967D-178DB3205DBF}"/>
                </a:ext>
              </a:extLst>
            </p:cNvPr>
            <p:cNvSpPr/>
            <p:nvPr/>
          </p:nvSpPr>
          <p:spPr>
            <a:xfrm>
              <a:off x="33774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9" name="Freeform: Shape 679">
              <a:extLst>
                <a:ext uri="{FF2B5EF4-FFF2-40B4-BE49-F238E27FC236}">
                  <a16:creationId xmlns:a16="http://schemas.microsoft.com/office/drawing/2014/main" id="{37EB7770-094F-9E41-A2A3-A516D8EEAA65}"/>
                </a:ext>
              </a:extLst>
            </p:cNvPr>
            <p:cNvSpPr/>
            <p:nvPr/>
          </p:nvSpPr>
          <p:spPr>
            <a:xfrm>
              <a:off x="33774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70" name="Freeform: Shape 680">
              <a:extLst>
                <a:ext uri="{FF2B5EF4-FFF2-40B4-BE49-F238E27FC236}">
                  <a16:creationId xmlns:a16="http://schemas.microsoft.com/office/drawing/2014/main" id="{DF929203-9190-5342-9913-391C5A5911E6}"/>
                </a:ext>
              </a:extLst>
            </p:cNvPr>
            <p:cNvSpPr/>
            <p:nvPr/>
          </p:nvSpPr>
          <p:spPr>
            <a:xfrm>
              <a:off x="33774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71" name="Freeform: Shape 681">
              <a:extLst>
                <a:ext uri="{FF2B5EF4-FFF2-40B4-BE49-F238E27FC236}">
                  <a16:creationId xmlns:a16="http://schemas.microsoft.com/office/drawing/2014/main" id="{FD8ECB25-A787-3247-932A-B734DFD34288}"/>
                </a:ext>
              </a:extLst>
            </p:cNvPr>
            <p:cNvSpPr/>
            <p:nvPr/>
          </p:nvSpPr>
          <p:spPr>
            <a:xfrm>
              <a:off x="6582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2" name="Freeform: Shape 682">
              <a:extLst>
                <a:ext uri="{FF2B5EF4-FFF2-40B4-BE49-F238E27FC236}">
                  <a16:creationId xmlns:a16="http://schemas.microsoft.com/office/drawing/2014/main" id="{B96A144C-5DC6-F84D-871F-1AE1BF29AE36}"/>
                </a:ext>
              </a:extLst>
            </p:cNvPr>
            <p:cNvSpPr/>
            <p:nvPr/>
          </p:nvSpPr>
          <p:spPr>
            <a:xfrm>
              <a:off x="6582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3" name="Freeform: Shape 683">
              <a:extLst>
                <a:ext uri="{FF2B5EF4-FFF2-40B4-BE49-F238E27FC236}">
                  <a16:creationId xmlns:a16="http://schemas.microsoft.com/office/drawing/2014/main" id="{8C10E0E4-B4A8-684A-8AFA-DAF123800791}"/>
                </a:ext>
              </a:extLst>
            </p:cNvPr>
            <p:cNvSpPr/>
            <p:nvPr/>
          </p:nvSpPr>
          <p:spPr>
            <a:xfrm>
              <a:off x="6582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4" name="Freeform: Shape 684">
              <a:extLst>
                <a:ext uri="{FF2B5EF4-FFF2-40B4-BE49-F238E27FC236}">
                  <a16:creationId xmlns:a16="http://schemas.microsoft.com/office/drawing/2014/main" id="{5E0B2548-A422-F541-B18F-F6B3F1F6E20A}"/>
                </a:ext>
              </a:extLst>
            </p:cNvPr>
            <p:cNvSpPr/>
            <p:nvPr/>
          </p:nvSpPr>
          <p:spPr>
            <a:xfrm>
              <a:off x="6582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5" name="Freeform: Shape 685">
              <a:extLst>
                <a:ext uri="{FF2B5EF4-FFF2-40B4-BE49-F238E27FC236}">
                  <a16:creationId xmlns:a16="http://schemas.microsoft.com/office/drawing/2014/main" id="{86B448AF-8546-2B4A-83BD-62E15350F7FB}"/>
                </a:ext>
              </a:extLst>
            </p:cNvPr>
            <p:cNvSpPr/>
            <p:nvPr/>
          </p:nvSpPr>
          <p:spPr>
            <a:xfrm>
              <a:off x="6582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6" name="Freeform: Shape 686">
              <a:extLst>
                <a:ext uri="{FF2B5EF4-FFF2-40B4-BE49-F238E27FC236}">
                  <a16:creationId xmlns:a16="http://schemas.microsoft.com/office/drawing/2014/main" id="{0CFCF39C-444E-DF4D-AB98-5D511C2A128A}"/>
                </a:ext>
              </a:extLst>
            </p:cNvPr>
            <p:cNvSpPr/>
            <p:nvPr/>
          </p:nvSpPr>
          <p:spPr>
            <a:xfrm>
              <a:off x="6582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7" name="Freeform: Shape 687">
              <a:extLst>
                <a:ext uri="{FF2B5EF4-FFF2-40B4-BE49-F238E27FC236}">
                  <a16:creationId xmlns:a16="http://schemas.microsoft.com/office/drawing/2014/main" id="{29998042-A890-664F-88E3-05396ABA95E3}"/>
                </a:ext>
              </a:extLst>
            </p:cNvPr>
            <p:cNvSpPr/>
            <p:nvPr/>
          </p:nvSpPr>
          <p:spPr>
            <a:xfrm>
              <a:off x="6582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8" name="Freeform: Shape 688">
              <a:extLst>
                <a:ext uri="{FF2B5EF4-FFF2-40B4-BE49-F238E27FC236}">
                  <a16:creationId xmlns:a16="http://schemas.microsoft.com/office/drawing/2014/main" id="{CAABB6ED-5694-AC4F-B256-BCA0C03735F1}"/>
                </a:ext>
              </a:extLst>
            </p:cNvPr>
            <p:cNvSpPr/>
            <p:nvPr/>
          </p:nvSpPr>
          <p:spPr>
            <a:xfrm>
              <a:off x="6582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9" name="Freeform: Shape 689">
              <a:extLst>
                <a:ext uri="{FF2B5EF4-FFF2-40B4-BE49-F238E27FC236}">
                  <a16:creationId xmlns:a16="http://schemas.microsoft.com/office/drawing/2014/main" id="{793207A6-F530-CB45-9A53-90E2F9E150B0}"/>
                </a:ext>
              </a:extLst>
            </p:cNvPr>
            <p:cNvSpPr/>
            <p:nvPr/>
          </p:nvSpPr>
          <p:spPr>
            <a:xfrm>
              <a:off x="6582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0" name="Freeform: Shape 690">
              <a:extLst>
                <a:ext uri="{FF2B5EF4-FFF2-40B4-BE49-F238E27FC236}">
                  <a16:creationId xmlns:a16="http://schemas.microsoft.com/office/drawing/2014/main" id="{621994BE-40B7-4B44-B0E7-9808822595C5}"/>
                </a:ext>
              </a:extLst>
            </p:cNvPr>
            <p:cNvSpPr/>
            <p:nvPr/>
          </p:nvSpPr>
          <p:spPr>
            <a:xfrm>
              <a:off x="6582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1" name="Freeform: Shape 691">
              <a:extLst>
                <a:ext uri="{FF2B5EF4-FFF2-40B4-BE49-F238E27FC236}">
                  <a16:creationId xmlns:a16="http://schemas.microsoft.com/office/drawing/2014/main" id="{FFF55007-5D29-7547-8C5B-FDA90ACA26B4}"/>
                </a:ext>
              </a:extLst>
            </p:cNvPr>
            <p:cNvSpPr/>
            <p:nvPr/>
          </p:nvSpPr>
          <p:spPr>
            <a:xfrm>
              <a:off x="6582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2" name="Freeform: Shape 692">
              <a:extLst>
                <a:ext uri="{FF2B5EF4-FFF2-40B4-BE49-F238E27FC236}">
                  <a16:creationId xmlns:a16="http://schemas.microsoft.com/office/drawing/2014/main" id="{FED29A5C-5D50-3B4E-9995-48FB765CC96F}"/>
                </a:ext>
              </a:extLst>
            </p:cNvPr>
            <p:cNvSpPr/>
            <p:nvPr/>
          </p:nvSpPr>
          <p:spPr>
            <a:xfrm>
              <a:off x="6582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3" name="Freeform: Shape 693">
              <a:extLst>
                <a:ext uri="{FF2B5EF4-FFF2-40B4-BE49-F238E27FC236}">
                  <a16:creationId xmlns:a16="http://schemas.microsoft.com/office/drawing/2014/main" id="{1A87B21A-7F00-4446-B9AE-405ED27C4656}"/>
                </a:ext>
              </a:extLst>
            </p:cNvPr>
            <p:cNvSpPr/>
            <p:nvPr/>
          </p:nvSpPr>
          <p:spPr>
            <a:xfrm>
              <a:off x="6582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4" name="Freeform: Shape 694">
              <a:extLst>
                <a:ext uri="{FF2B5EF4-FFF2-40B4-BE49-F238E27FC236}">
                  <a16:creationId xmlns:a16="http://schemas.microsoft.com/office/drawing/2014/main" id="{EDCCCE3D-A7CE-BB42-9FF4-4F6B3AF421E1}"/>
                </a:ext>
              </a:extLst>
            </p:cNvPr>
            <p:cNvSpPr/>
            <p:nvPr/>
          </p:nvSpPr>
          <p:spPr>
            <a:xfrm>
              <a:off x="6582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5" name="Freeform: Shape 695">
              <a:extLst>
                <a:ext uri="{FF2B5EF4-FFF2-40B4-BE49-F238E27FC236}">
                  <a16:creationId xmlns:a16="http://schemas.microsoft.com/office/drawing/2014/main" id="{C116C98C-0DCD-0845-9288-DC9A68871A20}"/>
                </a:ext>
              </a:extLst>
            </p:cNvPr>
            <p:cNvSpPr/>
            <p:nvPr/>
          </p:nvSpPr>
          <p:spPr>
            <a:xfrm>
              <a:off x="6582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6" name="Freeform: Shape 696">
              <a:extLst>
                <a:ext uri="{FF2B5EF4-FFF2-40B4-BE49-F238E27FC236}">
                  <a16:creationId xmlns:a16="http://schemas.microsoft.com/office/drawing/2014/main" id="{CD9C5B99-40F7-B34A-B0C9-4648B7443284}"/>
                </a:ext>
              </a:extLst>
            </p:cNvPr>
            <p:cNvSpPr/>
            <p:nvPr/>
          </p:nvSpPr>
          <p:spPr>
            <a:xfrm>
              <a:off x="6582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7" name="Freeform: Shape 697">
              <a:extLst>
                <a:ext uri="{FF2B5EF4-FFF2-40B4-BE49-F238E27FC236}">
                  <a16:creationId xmlns:a16="http://schemas.microsoft.com/office/drawing/2014/main" id="{A5D1D20F-4CC0-5D49-9FD0-9E52BBF821C7}"/>
                </a:ext>
              </a:extLst>
            </p:cNvPr>
            <p:cNvSpPr/>
            <p:nvPr/>
          </p:nvSpPr>
          <p:spPr>
            <a:xfrm>
              <a:off x="6582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8" name="Freeform: Shape 698">
              <a:extLst>
                <a:ext uri="{FF2B5EF4-FFF2-40B4-BE49-F238E27FC236}">
                  <a16:creationId xmlns:a16="http://schemas.microsoft.com/office/drawing/2014/main" id="{B6D2D856-B3D3-6540-8EFA-D2516D8E5FA7}"/>
                </a:ext>
              </a:extLst>
            </p:cNvPr>
            <p:cNvSpPr/>
            <p:nvPr/>
          </p:nvSpPr>
          <p:spPr>
            <a:xfrm>
              <a:off x="6582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9" name="Freeform: Shape 699">
              <a:extLst>
                <a:ext uri="{FF2B5EF4-FFF2-40B4-BE49-F238E27FC236}">
                  <a16:creationId xmlns:a16="http://schemas.microsoft.com/office/drawing/2014/main" id="{A7555B35-A484-6040-9517-2E5CD082815C}"/>
                </a:ext>
              </a:extLst>
            </p:cNvPr>
            <p:cNvSpPr/>
            <p:nvPr/>
          </p:nvSpPr>
          <p:spPr>
            <a:xfrm>
              <a:off x="6582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90" name="Freeform: Shape 700">
              <a:extLst>
                <a:ext uri="{FF2B5EF4-FFF2-40B4-BE49-F238E27FC236}">
                  <a16:creationId xmlns:a16="http://schemas.microsoft.com/office/drawing/2014/main" id="{CDB12EB1-E82C-0A4A-80F9-F70F27356C78}"/>
                </a:ext>
              </a:extLst>
            </p:cNvPr>
            <p:cNvSpPr/>
            <p:nvPr/>
          </p:nvSpPr>
          <p:spPr>
            <a:xfrm>
              <a:off x="6582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grpSp>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457200" y="361950"/>
            <a:ext cx="8229600" cy="609600"/>
          </a:xfrm>
          <a:prstGeom prst="rect">
            <a:avLst/>
          </a:prstGeom>
        </p:spPr>
        <p:txBody>
          <a:bodyPr/>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p:nvPr>
        </p:nvSpPr>
        <p:spPr>
          <a:xfrm>
            <a:off x="457200" y="1200150"/>
            <a:ext cx="3352800" cy="3394075"/>
          </a:xfrm>
          <a:prstGeom prst="rect">
            <a:avLst/>
          </a:prstGeom>
        </p:spPr>
        <p:txBody>
          <a:bodyPr/>
          <a:lstStyle>
            <a:lvl1pPr marL="0" indent="0">
              <a:buNone/>
              <a:defRPr sz="1600">
                <a:solidFill>
                  <a:schemeClr val="accent2"/>
                </a:solidFill>
                <a:latin typeface="Segoe UI" panose="020B0502040204020203" pitchFamily="34" charset="0"/>
                <a:cs typeface="Segoe UI" panose="020B0502040204020203" pitchFamily="34" charset="0"/>
              </a:defRPr>
            </a:lvl1pPr>
          </a:lstStyle>
          <a:p>
            <a:pPr lvl="0"/>
            <a:r>
              <a:rPr lang="en-US" dirty="0"/>
              <a:t>Edit Master text styles</a:t>
            </a:r>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Left">
    <p:bg>
      <p:bgPr>
        <a:solidFill>
          <a:schemeClr val="bg1"/>
        </a:solidFill>
        <a:effectLst/>
      </p:bgPr>
    </p:bg>
    <p:spTree>
      <p:nvGrpSpPr>
        <p:cNvPr id="1" name=""/>
        <p:cNvGrpSpPr/>
        <p:nvPr/>
      </p:nvGrpSpPr>
      <p:grpSpPr>
        <a:xfrm>
          <a:off x="0" y="0"/>
          <a:ext cx="0" cy="0"/>
          <a:chOff x="0" y="0"/>
          <a:chExt cx="0" cy="0"/>
        </a:xfrm>
      </p:grpSpPr>
      <p:grpSp>
        <p:nvGrpSpPr>
          <p:cNvPr id="9" name="Graphic 30">
            <a:extLst>
              <a:ext uri="{FF2B5EF4-FFF2-40B4-BE49-F238E27FC236}">
                <a16:creationId xmlns:a16="http://schemas.microsoft.com/office/drawing/2014/main" id="{CA7A8F6B-8FE4-A748-9D3A-F5C813B07024}"/>
              </a:ext>
            </a:extLst>
          </p:cNvPr>
          <p:cNvGrpSpPr/>
          <p:nvPr userDrawn="1"/>
        </p:nvGrpSpPr>
        <p:grpSpPr>
          <a:xfrm>
            <a:off x="33867" y="23283"/>
            <a:ext cx="9014365" cy="5144172"/>
            <a:chOff x="65827" y="0"/>
            <a:chExt cx="9014365" cy="5144172"/>
          </a:xfrm>
          <a:solidFill>
            <a:srgbClr val="9A1AFF">
              <a:alpha val="10000"/>
            </a:srgbClr>
          </a:solidFill>
        </p:grpSpPr>
        <p:sp>
          <p:nvSpPr>
            <p:cNvPr id="11" name="Freeform: Shape 4">
              <a:extLst>
                <a:ext uri="{FF2B5EF4-FFF2-40B4-BE49-F238E27FC236}">
                  <a16:creationId xmlns:a16="http://schemas.microsoft.com/office/drawing/2014/main" id="{34525A1A-D7AC-C44B-B9AD-F52EB75EB816}"/>
                </a:ext>
              </a:extLst>
            </p:cNvPr>
            <p:cNvSpPr/>
            <p:nvPr/>
          </p:nvSpPr>
          <p:spPr>
            <a:xfrm>
              <a:off x="8500009"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2" name="Freeform: Shape 5">
              <a:extLst>
                <a:ext uri="{FF2B5EF4-FFF2-40B4-BE49-F238E27FC236}">
                  <a16:creationId xmlns:a16="http://schemas.microsoft.com/office/drawing/2014/main" id="{14AC1170-2EE0-5F40-B2B1-55CFA8CE5722}"/>
                </a:ext>
              </a:extLst>
            </p:cNvPr>
            <p:cNvSpPr/>
            <p:nvPr/>
          </p:nvSpPr>
          <p:spPr>
            <a:xfrm>
              <a:off x="8500009"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 name="Freeform: Shape 7">
              <a:extLst>
                <a:ext uri="{FF2B5EF4-FFF2-40B4-BE49-F238E27FC236}">
                  <a16:creationId xmlns:a16="http://schemas.microsoft.com/office/drawing/2014/main" id="{C2896BD1-91B8-1E4B-B9FF-8B409042D1FB}"/>
                </a:ext>
              </a:extLst>
            </p:cNvPr>
            <p:cNvSpPr/>
            <p:nvPr/>
          </p:nvSpPr>
          <p:spPr>
            <a:xfrm>
              <a:off x="8500009"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 name="Freeform: Shape 8">
              <a:extLst>
                <a:ext uri="{FF2B5EF4-FFF2-40B4-BE49-F238E27FC236}">
                  <a16:creationId xmlns:a16="http://schemas.microsoft.com/office/drawing/2014/main" id="{AE0C96D0-E22E-784E-A04A-81F8C593642A}"/>
                </a:ext>
              </a:extLst>
            </p:cNvPr>
            <p:cNvSpPr/>
            <p:nvPr/>
          </p:nvSpPr>
          <p:spPr>
            <a:xfrm>
              <a:off x="8500009"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 name="Freeform: Shape 10">
              <a:extLst>
                <a:ext uri="{FF2B5EF4-FFF2-40B4-BE49-F238E27FC236}">
                  <a16:creationId xmlns:a16="http://schemas.microsoft.com/office/drawing/2014/main" id="{7EFD4867-CDD9-C54A-97B3-ED52BDBCD679}"/>
                </a:ext>
              </a:extLst>
            </p:cNvPr>
            <p:cNvSpPr/>
            <p:nvPr/>
          </p:nvSpPr>
          <p:spPr>
            <a:xfrm>
              <a:off x="8500009"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 name="Freeform: Shape 11">
              <a:extLst>
                <a:ext uri="{FF2B5EF4-FFF2-40B4-BE49-F238E27FC236}">
                  <a16:creationId xmlns:a16="http://schemas.microsoft.com/office/drawing/2014/main" id="{6F3A4F84-BDAC-3B4A-BE93-771CC4368759}"/>
                </a:ext>
              </a:extLst>
            </p:cNvPr>
            <p:cNvSpPr/>
            <p:nvPr/>
          </p:nvSpPr>
          <p:spPr>
            <a:xfrm>
              <a:off x="8500009"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7" name="Freeform: Shape 13">
              <a:extLst>
                <a:ext uri="{FF2B5EF4-FFF2-40B4-BE49-F238E27FC236}">
                  <a16:creationId xmlns:a16="http://schemas.microsoft.com/office/drawing/2014/main" id="{43B01B65-C1A8-DC4B-AA40-99B9EAC74B02}"/>
                </a:ext>
              </a:extLst>
            </p:cNvPr>
            <p:cNvSpPr/>
            <p:nvPr/>
          </p:nvSpPr>
          <p:spPr>
            <a:xfrm>
              <a:off x="8500009"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8" name="Freeform: Shape 21">
              <a:extLst>
                <a:ext uri="{FF2B5EF4-FFF2-40B4-BE49-F238E27FC236}">
                  <a16:creationId xmlns:a16="http://schemas.microsoft.com/office/drawing/2014/main" id="{330241FA-BAC5-4F47-8F31-0F77318C98BC}"/>
                </a:ext>
              </a:extLst>
            </p:cNvPr>
            <p:cNvSpPr/>
            <p:nvPr/>
          </p:nvSpPr>
          <p:spPr>
            <a:xfrm>
              <a:off x="8500009"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9" name="Freeform: Shape 23">
              <a:extLst>
                <a:ext uri="{FF2B5EF4-FFF2-40B4-BE49-F238E27FC236}">
                  <a16:creationId xmlns:a16="http://schemas.microsoft.com/office/drawing/2014/main" id="{16FBB144-EC45-B047-BDFC-2E77BAD10C01}"/>
                </a:ext>
              </a:extLst>
            </p:cNvPr>
            <p:cNvSpPr/>
            <p:nvPr/>
          </p:nvSpPr>
          <p:spPr>
            <a:xfrm>
              <a:off x="8500009"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0" name="Freeform: Shape 29">
              <a:extLst>
                <a:ext uri="{FF2B5EF4-FFF2-40B4-BE49-F238E27FC236}">
                  <a16:creationId xmlns:a16="http://schemas.microsoft.com/office/drawing/2014/main" id="{8F9E091A-3596-8844-A830-D450FAAC7652}"/>
                </a:ext>
              </a:extLst>
            </p:cNvPr>
            <p:cNvSpPr/>
            <p:nvPr/>
          </p:nvSpPr>
          <p:spPr>
            <a:xfrm>
              <a:off x="8500009"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1" name="Freeform: Shape 31">
              <a:extLst>
                <a:ext uri="{FF2B5EF4-FFF2-40B4-BE49-F238E27FC236}">
                  <a16:creationId xmlns:a16="http://schemas.microsoft.com/office/drawing/2014/main" id="{191F259D-EF61-7140-A065-7F2677FC8FCD}"/>
                </a:ext>
              </a:extLst>
            </p:cNvPr>
            <p:cNvSpPr/>
            <p:nvPr/>
          </p:nvSpPr>
          <p:spPr>
            <a:xfrm>
              <a:off x="8500009"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2" name="Freeform: Shape 32">
              <a:extLst>
                <a:ext uri="{FF2B5EF4-FFF2-40B4-BE49-F238E27FC236}">
                  <a16:creationId xmlns:a16="http://schemas.microsoft.com/office/drawing/2014/main" id="{A8FFB85F-9231-4D43-9542-251FC60693F6}"/>
                </a:ext>
              </a:extLst>
            </p:cNvPr>
            <p:cNvSpPr/>
            <p:nvPr/>
          </p:nvSpPr>
          <p:spPr>
            <a:xfrm>
              <a:off x="8500009"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3" name="Freeform: Shape 33">
              <a:extLst>
                <a:ext uri="{FF2B5EF4-FFF2-40B4-BE49-F238E27FC236}">
                  <a16:creationId xmlns:a16="http://schemas.microsoft.com/office/drawing/2014/main" id="{3EFF0761-E015-B645-A89B-82D069CE0A82}"/>
                </a:ext>
              </a:extLst>
            </p:cNvPr>
            <p:cNvSpPr/>
            <p:nvPr/>
          </p:nvSpPr>
          <p:spPr>
            <a:xfrm>
              <a:off x="8500009"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24" name="Freeform: Shape 34">
              <a:extLst>
                <a:ext uri="{FF2B5EF4-FFF2-40B4-BE49-F238E27FC236}">
                  <a16:creationId xmlns:a16="http://schemas.microsoft.com/office/drawing/2014/main" id="{357C20F8-8808-8647-B028-9E70D47F39CC}"/>
                </a:ext>
              </a:extLst>
            </p:cNvPr>
            <p:cNvSpPr/>
            <p:nvPr/>
          </p:nvSpPr>
          <p:spPr>
            <a:xfrm>
              <a:off x="8500009"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5" name="Freeform: Shape 35">
              <a:extLst>
                <a:ext uri="{FF2B5EF4-FFF2-40B4-BE49-F238E27FC236}">
                  <a16:creationId xmlns:a16="http://schemas.microsoft.com/office/drawing/2014/main" id="{9A8DA61F-6EEC-B143-8020-DFCF23E29623}"/>
                </a:ext>
              </a:extLst>
            </p:cNvPr>
            <p:cNvSpPr/>
            <p:nvPr/>
          </p:nvSpPr>
          <p:spPr>
            <a:xfrm>
              <a:off x="8500009"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6" name="Freeform: Shape 36">
              <a:extLst>
                <a:ext uri="{FF2B5EF4-FFF2-40B4-BE49-F238E27FC236}">
                  <a16:creationId xmlns:a16="http://schemas.microsoft.com/office/drawing/2014/main" id="{00D3E385-0E17-5B42-92E8-EE3E14738B3C}"/>
                </a:ext>
              </a:extLst>
            </p:cNvPr>
            <p:cNvSpPr/>
            <p:nvPr/>
          </p:nvSpPr>
          <p:spPr>
            <a:xfrm>
              <a:off x="8500009"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7" name="Freeform: Shape 37">
              <a:extLst>
                <a:ext uri="{FF2B5EF4-FFF2-40B4-BE49-F238E27FC236}">
                  <a16:creationId xmlns:a16="http://schemas.microsoft.com/office/drawing/2014/main" id="{27FADF8A-9723-684F-A5A3-4906B10F7A29}"/>
                </a:ext>
              </a:extLst>
            </p:cNvPr>
            <p:cNvSpPr/>
            <p:nvPr/>
          </p:nvSpPr>
          <p:spPr>
            <a:xfrm>
              <a:off x="8500009"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8" name="Freeform: Shape 38">
              <a:extLst>
                <a:ext uri="{FF2B5EF4-FFF2-40B4-BE49-F238E27FC236}">
                  <a16:creationId xmlns:a16="http://schemas.microsoft.com/office/drawing/2014/main" id="{76A99610-3450-7B44-8276-484A9092A556}"/>
                </a:ext>
              </a:extLst>
            </p:cNvPr>
            <p:cNvSpPr/>
            <p:nvPr/>
          </p:nvSpPr>
          <p:spPr>
            <a:xfrm>
              <a:off x="8500009"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29" name="Freeform: Shape 39">
              <a:extLst>
                <a:ext uri="{FF2B5EF4-FFF2-40B4-BE49-F238E27FC236}">
                  <a16:creationId xmlns:a16="http://schemas.microsoft.com/office/drawing/2014/main" id="{E13A11A9-50AC-9E47-B6C8-FCAC820C53FC}"/>
                </a:ext>
              </a:extLst>
            </p:cNvPr>
            <p:cNvSpPr/>
            <p:nvPr/>
          </p:nvSpPr>
          <p:spPr>
            <a:xfrm>
              <a:off x="8500009"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30" name="Freeform: Shape 40">
              <a:extLst>
                <a:ext uri="{FF2B5EF4-FFF2-40B4-BE49-F238E27FC236}">
                  <a16:creationId xmlns:a16="http://schemas.microsoft.com/office/drawing/2014/main" id="{FA72B5B9-5444-A44C-9C2C-B6FD38FD4D18}"/>
                </a:ext>
              </a:extLst>
            </p:cNvPr>
            <p:cNvSpPr/>
            <p:nvPr/>
          </p:nvSpPr>
          <p:spPr>
            <a:xfrm>
              <a:off x="8500009"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31" name="Freeform: Shape 41">
              <a:extLst>
                <a:ext uri="{FF2B5EF4-FFF2-40B4-BE49-F238E27FC236}">
                  <a16:creationId xmlns:a16="http://schemas.microsoft.com/office/drawing/2014/main" id="{20525619-0DCB-5144-A128-F14D892E3686}"/>
                </a:ext>
              </a:extLst>
            </p:cNvPr>
            <p:cNvSpPr/>
            <p:nvPr/>
          </p:nvSpPr>
          <p:spPr>
            <a:xfrm>
              <a:off x="8227418"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2" name="Freeform: Shape 42">
              <a:extLst>
                <a:ext uri="{FF2B5EF4-FFF2-40B4-BE49-F238E27FC236}">
                  <a16:creationId xmlns:a16="http://schemas.microsoft.com/office/drawing/2014/main" id="{A4762746-0AB0-5142-AE38-A725D8952748}"/>
                </a:ext>
              </a:extLst>
            </p:cNvPr>
            <p:cNvSpPr/>
            <p:nvPr/>
          </p:nvSpPr>
          <p:spPr>
            <a:xfrm>
              <a:off x="8227418"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3" name="Freeform: Shape 43">
              <a:extLst>
                <a:ext uri="{FF2B5EF4-FFF2-40B4-BE49-F238E27FC236}">
                  <a16:creationId xmlns:a16="http://schemas.microsoft.com/office/drawing/2014/main" id="{E5C685BE-BC66-4C4F-9857-BAC1046926CF}"/>
                </a:ext>
              </a:extLst>
            </p:cNvPr>
            <p:cNvSpPr/>
            <p:nvPr/>
          </p:nvSpPr>
          <p:spPr>
            <a:xfrm>
              <a:off x="8227418"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4" name="Freeform: Shape 44">
              <a:extLst>
                <a:ext uri="{FF2B5EF4-FFF2-40B4-BE49-F238E27FC236}">
                  <a16:creationId xmlns:a16="http://schemas.microsoft.com/office/drawing/2014/main" id="{32961DD5-2735-EE49-A4A6-A7A9C473D667}"/>
                </a:ext>
              </a:extLst>
            </p:cNvPr>
            <p:cNvSpPr/>
            <p:nvPr/>
          </p:nvSpPr>
          <p:spPr>
            <a:xfrm>
              <a:off x="8227418"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5" name="Freeform: Shape 45">
              <a:extLst>
                <a:ext uri="{FF2B5EF4-FFF2-40B4-BE49-F238E27FC236}">
                  <a16:creationId xmlns:a16="http://schemas.microsoft.com/office/drawing/2014/main" id="{66AE6E82-4826-5C48-9AC0-5E19E5062CE9}"/>
                </a:ext>
              </a:extLst>
            </p:cNvPr>
            <p:cNvSpPr/>
            <p:nvPr/>
          </p:nvSpPr>
          <p:spPr>
            <a:xfrm>
              <a:off x="8227418"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6" name="Freeform: Shape 46">
              <a:extLst>
                <a:ext uri="{FF2B5EF4-FFF2-40B4-BE49-F238E27FC236}">
                  <a16:creationId xmlns:a16="http://schemas.microsoft.com/office/drawing/2014/main" id="{09DDB0DB-64CF-8343-B99A-230E5A29C119}"/>
                </a:ext>
              </a:extLst>
            </p:cNvPr>
            <p:cNvSpPr/>
            <p:nvPr/>
          </p:nvSpPr>
          <p:spPr>
            <a:xfrm>
              <a:off x="8227418"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7" name="Freeform: Shape 47">
              <a:extLst>
                <a:ext uri="{FF2B5EF4-FFF2-40B4-BE49-F238E27FC236}">
                  <a16:creationId xmlns:a16="http://schemas.microsoft.com/office/drawing/2014/main" id="{740829BF-B0C7-8546-A1EF-07BA6419C808}"/>
                </a:ext>
              </a:extLst>
            </p:cNvPr>
            <p:cNvSpPr/>
            <p:nvPr/>
          </p:nvSpPr>
          <p:spPr>
            <a:xfrm>
              <a:off x="8227418"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8" name="Freeform: Shape 48">
              <a:extLst>
                <a:ext uri="{FF2B5EF4-FFF2-40B4-BE49-F238E27FC236}">
                  <a16:creationId xmlns:a16="http://schemas.microsoft.com/office/drawing/2014/main" id="{C6F65ACD-6997-F54E-AF76-E009693E7917}"/>
                </a:ext>
              </a:extLst>
            </p:cNvPr>
            <p:cNvSpPr/>
            <p:nvPr/>
          </p:nvSpPr>
          <p:spPr>
            <a:xfrm>
              <a:off x="8227418"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39" name="Freeform: Shape 49">
              <a:extLst>
                <a:ext uri="{FF2B5EF4-FFF2-40B4-BE49-F238E27FC236}">
                  <a16:creationId xmlns:a16="http://schemas.microsoft.com/office/drawing/2014/main" id="{28D0B2B0-5678-6A42-B1AB-377AA5A17357}"/>
                </a:ext>
              </a:extLst>
            </p:cNvPr>
            <p:cNvSpPr/>
            <p:nvPr/>
          </p:nvSpPr>
          <p:spPr>
            <a:xfrm>
              <a:off x="8227418"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0" name="Freeform: Shape 50">
              <a:extLst>
                <a:ext uri="{FF2B5EF4-FFF2-40B4-BE49-F238E27FC236}">
                  <a16:creationId xmlns:a16="http://schemas.microsoft.com/office/drawing/2014/main" id="{AB3352DC-E3E4-0343-B10F-A1E594A90A7E}"/>
                </a:ext>
              </a:extLst>
            </p:cNvPr>
            <p:cNvSpPr/>
            <p:nvPr/>
          </p:nvSpPr>
          <p:spPr>
            <a:xfrm>
              <a:off x="8227418"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1" name="Freeform: Shape 51">
              <a:extLst>
                <a:ext uri="{FF2B5EF4-FFF2-40B4-BE49-F238E27FC236}">
                  <a16:creationId xmlns:a16="http://schemas.microsoft.com/office/drawing/2014/main" id="{0C365039-58FF-0245-BC5E-713F1AFEFEC3}"/>
                </a:ext>
              </a:extLst>
            </p:cNvPr>
            <p:cNvSpPr/>
            <p:nvPr/>
          </p:nvSpPr>
          <p:spPr>
            <a:xfrm>
              <a:off x="8227418"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2" name="Freeform: Shape 52">
              <a:extLst>
                <a:ext uri="{FF2B5EF4-FFF2-40B4-BE49-F238E27FC236}">
                  <a16:creationId xmlns:a16="http://schemas.microsoft.com/office/drawing/2014/main" id="{E0159279-A820-8A4E-ABA6-67B1798FE9E5}"/>
                </a:ext>
              </a:extLst>
            </p:cNvPr>
            <p:cNvSpPr/>
            <p:nvPr/>
          </p:nvSpPr>
          <p:spPr>
            <a:xfrm>
              <a:off x="8227418"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3" name="Freeform: Shape 53">
              <a:extLst>
                <a:ext uri="{FF2B5EF4-FFF2-40B4-BE49-F238E27FC236}">
                  <a16:creationId xmlns:a16="http://schemas.microsoft.com/office/drawing/2014/main" id="{01A0A8FF-B511-BA4F-A386-FDF68782EEA4}"/>
                </a:ext>
              </a:extLst>
            </p:cNvPr>
            <p:cNvSpPr/>
            <p:nvPr/>
          </p:nvSpPr>
          <p:spPr>
            <a:xfrm>
              <a:off x="8227418"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44" name="Freeform: Shape 54">
              <a:extLst>
                <a:ext uri="{FF2B5EF4-FFF2-40B4-BE49-F238E27FC236}">
                  <a16:creationId xmlns:a16="http://schemas.microsoft.com/office/drawing/2014/main" id="{18547667-E0BB-384B-8A6B-195F488D584C}"/>
                </a:ext>
              </a:extLst>
            </p:cNvPr>
            <p:cNvSpPr/>
            <p:nvPr/>
          </p:nvSpPr>
          <p:spPr>
            <a:xfrm>
              <a:off x="8227418"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5" name="Freeform: Shape 55">
              <a:extLst>
                <a:ext uri="{FF2B5EF4-FFF2-40B4-BE49-F238E27FC236}">
                  <a16:creationId xmlns:a16="http://schemas.microsoft.com/office/drawing/2014/main" id="{22C2F2C2-722F-DD4F-9C25-EA77BDDBA6B7}"/>
                </a:ext>
              </a:extLst>
            </p:cNvPr>
            <p:cNvSpPr/>
            <p:nvPr/>
          </p:nvSpPr>
          <p:spPr>
            <a:xfrm>
              <a:off x="8227418"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6" name="Freeform: Shape 56">
              <a:extLst>
                <a:ext uri="{FF2B5EF4-FFF2-40B4-BE49-F238E27FC236}">
                  <a16:creationId xmlns:a16="http://schemas.microsoft.com/office/drawing/2014/main" id="{B6691C84-AD2F-5E4B-88CC-F0E2D7F2DC4B}"/>
                </a:ext>
              </a:extLst>
            </p:cNvPr>
            <p:cNvSpPr/>
            <p:nvPr/>
          </p:nvSpPr>
          <p:spPr>
            <a:xfrm>
              <a:off x="8227418"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7" name="Freeform: Shape 57">
              <a:extLst>
                <a:ext uri="{FF2B5EF4-FFF2-40B4-BE49-F238E27FC236}">
                  <a16:creationId xmlns:a16="http://schemas.microsoft.com/office/drawing/2014/main" id="{C26B524B-42C2-5F4B-A3E1-D25E65B3C56E}"/>
                </a:ext>
              </a:extLst>
            </p:cNvPr>
            <p:cNvSpPr/>
            <p:nvPr/>
          </p:nvSpPr>
          <p:spPr>
            <a:xfrm>
              <a:off x="8227418"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8" name="Freeform: Shape 58">
              <a:extLst>
                <a:ext uri="{FF2B5EF4-FFF2-40B4-BE49-F238E27FC236}">
                  <a16:creationId xmlns:a16="http://schemas.microsoft.com/office/drawing/2014/main" id="{F27A4DC0-85FD-AD4D-A8AF-F8A4BCC08424}"/>
                </a:ext>
              </a:extLst>
            </p:cNvPr>
            <p:cNvSpPr/>
            <p:nvPr/>
          </p:nvSpPr>
          <p:spPr>
            <a:xfrm>
              <a:off x="8227418"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49" name="Freeform: Shape 59">
              <a:extLst>
                <a:ext uri="{FF2B5EF4-FFF2-40B4-BE49-F238E27FC236}">
                  <a16:creationId xmlns:a16="http://schemas.microsoft.com/office/drawing/2014/main" id="{E497A215-D707-244E-A9D6-EAD6115B4EEE}"/>
                </a:ext>
              </a:extLst>
            </p:cNvPr>
            <p:cNvSpPr/>
            <p:nvPr/>
          </p:nvSpPr>
          <p:spPr>
            <a:xfrm>
              <a:off x="8227418"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50" name="Freeform: Shape 60">
              <a:extLst>
                <a:ext uri="{FF2B5EF4-FFF2-40B4-BE49-F238E27FC236}">
                  <a16:creationId xmlns:a16="http://schemas.microsoft.com/office/drawing/2014/main" id="{BDB68F82-524B-1F4A-A07B-12A2C76186B0}"/>
                </a:ext>
              </a:extLst>
            </p:cNvPr>
            <p:cNvSpPr/>
            <p:nvPr/>
          </p:nvSpPr>
          <p:spPr>
            <a:xfrm>
              <a:off x="8227418"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51" name="Freeform: Shape 61">
              <a:extLst>
                <a:ext uri="{FF2B5EF4-FFF2-40B4-BE49-F238E27FC236}">
                  <a16:creationId xmlns:a16="http://schemas.microsoft.com/office/drawing/2014/main" id="{D5757B44-4866-674A-8760-1537F330A810}"/>
                </a:ext>
              </a:extLst>
            </p:cNvPr>
            <p:cNvSpPr/>
            <p:nvPr/>
          </p:nvSpPr>
          <p:spPr>
            <a:xfrm>
              <a:off x="7955499"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2" name="Freeform: Shape 62">
              <a:extLst>
                <a:ext uri="{FF2B5EF4-FFF2-40B4-BE49-F238E27FC236}">
                  <a16:creationId xmlns:a16="http://schemas.microsoft.com/office/drawing/2014/main" id="{D4DE4C3E-41D1-8F45-A380-A8B9D1EC93FD}"/>
                </a:ext>
              </a:extLst>
            </p:cNvPr>
            <p:cNvSpPr/>
            <p:nvPr/>
          </p:nvSpPr>
          <p:spPr>
            <a:xfrm>
              <a:off x="7955499"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3" name="Freeform: Shape 63">
              <a:extLst>
                <a:ext uri="{FF2B5EF4-FFF2-40B4-BE49-F238E27FC236}">
                  <a16:creationId xmlns:a16="http://schemas.microsoft.com/office/drawing/2014/main" id="{A0F28A00-0C5D-C64C-9D32-67CAD476B357}"/>
                </a:ext>
              </a:extLst>
            </p:cNvPr>
            <p:cNvSpPr/>
            <p:nvPr/>
          </p:nvSpPr>
          <p:spPr>
            <a:xfrm>
              <a:off x="7955499"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4" name="Freeform: Shape 64">
              <a:extLst>
                <a:ext uri="{FF2B5EF4-FFF2-40B4-BE49-F238E27FC236}">
                  <a16:creationId xmlns:a16="http://schemas.microsoft.com/office/drawing/2014/main" id="{5A63A3F7-D420-AA4B-A1C1-C93AD91811DB}"/>
                </a:ext>
              </a:extLst>
            </p:cNvPr>
            <p:cNvSpPr/>
            <p:nvPr/>
          </p:nvSpPr>
          <p:spPr>
            <a:xfrm>
              <a:off x="7955499"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5" name="Freeform: Shape 65">
              <a:extLst>
                <a:ext uri="{FF2B5EF4-FFF2-40B4-BE49-F238E27FC236}">
                  <a16:creationId xmlns:a16="http://schemas.microsoft.com/office/drawing/2014/main" id="{3667EBBD-2824-E64F-A225-03505A315BC8}"/>
                </a:ext>
              </a:extLst>
            </p:cNvPr>
            <p:cNvSpPr/>
            <p:nvPr/>
          </p:nvSpPr>
          <p:spPr>
            <a:xfrm>
              <a:off x="7955499"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6" name="Freeform: Shape 66">
              <a:extLst>
                <a:ext uri="{FF2B5EF4-FFF2-40B4-BE49-F238E27FC236}">
                  <a16:creationId xmlns:a16="http://schemas.microsoft.com/office/drawing/2014/main" id="{B2290529-09E0-BE40-816F-805013559CB6}"/>
                </a:ext>
              </a:extLst>
            </p:cNvPr>
            <p:cNvSpPr/>
            <p:nvPr/>
          </p:nvSpPr>
          <p:spPr>
            <a:xfrm>
              <a:off x="7955499"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7" name="Freeform: Shape 67">
              <a:extLst>
                <a:ext uri="{FF2B5EF4-FFF2-40B4-BE49-F238E27FC236}">
                  <a16:creationId xmlns:a16="http://schemas.microsoft.com/office/drawing/2014/main" id="{BAB5F903-BB3B-6E44-9926-4F56DFFA53EC}"/>
                </a:ext>
              </a:extLst>
            </p:cNvPr>
            <p:cNvSpPr/>
            <p:nvPr/>
          </p:nvSpPr>
          <p:spPr>
            <a:xfrm>
              <a:off x="7955499"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8" name="Freeform: Shape 68">
              <a:extLst>
                <a:ext uri="{FF2B5EF4-FFF2-40B4-BE49-F238E27FC236}">
                  <a16:creationId xmlns:a16="http://schemas.microsoft.com/office/drawing/2014/main" id="{F40FE198-AE71-3F46-A0E8-8983CCEA4DD6}"/>
                </a:ext>
              </a:extLst>
            </p:cNvPr>
            <p:cNvSpPr/>
            <p:nvPr/>
          </p:nvSpPr>
          <p:spPr>
            <a:xfrm>
              <a:off x="7955499"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59" name="Freeform: Shape 69">
              <a:extLst>
                <a:ext uri="{FF2B5EF4-FFF2-40B4-BE49-F238E27FC236}">
                  <a16:creationId xmlns:a16="http://schemas.microsoft.com/office/drawing/2014/main" id="{918C9920-50E6-A94A-9E6F-913098291988}"/>
                </a:ext>
              </a:extLst>
            </p:cNvPr>
            <p:cNvSpPr/>
            <p:nvPr/>
          </p:nvSpPr>
          <p:spPr>
            <a:xfrm>
              <a:off x="7955499"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0" name="Freeform: Shape 70">
              <a:extLst>
                <a:ext uri="{FF2B5EF4-FFF2-40B4-BE49-F238E27FC236}">
                  <a16:creationId xmlns:a16="http://schemas.microsoft.com/office/drawing/2014/main" id="{1A191BD7-95B0-3842-89B6-7E6650CAD6B8}"/>
                </a:ext>
              </a:extLst>
            </p:cNvPr>
            <p:cNvSpPr/>
            <p:nvPr/>
          </p:nvSpPr>
          <p:spPr>
            <a:xfrm>
              <a:off x="7955499"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1" name="Freeform: Shape 71">
              <a:extLst>
                <a:ext uri="{FF2B5EF4-FFF2-40B4-BE49-F238E27FC236}">
                  <a16:creationId xmlns:a16="http://schemas.microsoft.com/office/drawing/2014/main" id="{912BB0EC-1AF4-1644-9929-10A87622CD8E}"/>
                </a:ext>
              </a:extLst>
            </p:cNvPr>
            <p:cNvSpPr/>
            <p:nvPr/>
          </p:nvSpPr>
          <p:spPr>
            <a:xfrm>
              <a:off x="7955499"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2" name="Freeform: Shape 72">
              <a:extLst>
                <a:ext uri="{FF2B5EF4-FFF2-40B4-BE49-F238E27FC236}">
                  <a16:creationId xmlns:a16="http://schemas.microsoft.com/office/drawing/2014/main" id="{B5D25062-A38B-B749-9068-01ED5C0D7164}"/>
                </a:ext>
              </a:extLst>
            </p:cNvPr>
            <p:cNvSpPr/>
            <p:nvPr/>
          </p:nvSpPr>
          <p:spPr>
            <a:xfrm>
              <a:off x="7955499"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3" name="Freeform: Shape 73">
              <a:extLst>
                <a:ext uri="{FF2B5EF4-FFF2-40B4-BE49-F238E27FC236}">
                  <a16:creationId xmlns:a16="http://schemas.microsoft.com/office/drawing/2014/main" id="{EECEFEB1-9E06-5A4B-AA39-98436B0E3329}"/>
                </a:ext>
              </a:extLst>
            </p:cNvPr>
            <p:cNvSpPr/>
            <p:nvPr/>
          </p:nvSpPr>
          <p:spPr>
            <a:xfrm>
              <a:off x="7955499"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64" name="Freeform: Shape 74">
              <a:extLst>
                <a:ext uri="{FF2B5EF4-FFF2-40B4-BE49-F238E27FC236}">
                  <a16:creationId xmlns:a16="http://schemas.microsoft.com/office/drawing/2014/main" id="{D886EAAA-65F1-1545-A0FC-EEEE8A7EEA67}"/>
                </a:ext>
              </a:extLst>
            </p:cNvPr>
            <p:cNvSpPr/>
            <p:nvPr/>
          </p:nvSpPr>
          <p:spPr>
            <a:xfrm>
              <a:off x="7955499"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5" name="Freeform: Shape 75">
              <a:extLst>
                <a:ext uri="{FF2B5EF4-FFF2-40B4-BE49-F238E27FC236}">
                  <a16:creationId xmlns:a16="http://schemas.microsoft.com/office/drawing/2014/main" id="{D6A0A0BC-5B69-1646-931E-0679452C3035}"/>
                </a:ext>
              </a:extLst>
            </p:cNvPr>
            <p:cNvSpPr/>
            <p:nvPr/>
          </p:nvSpPr>
          <p:spPr>
            <a:xfrm>
              <a:off x="7955499"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6" name="Freeform: Shape 76">
              <a:extLst>
                <a:ext uri="{FF2B5EF4-FFF2-40B4-BE49-F238E27FC236}">
                  <a16:creationId xmlns:a16="http://schemas.microsoft.com/office/drawing/2014/main" id="{0F049EF4-36B8-0F44-B9D5-8F183B34F6E1}"/>
                </a:ext>
              </a:extLst>
            </p:cNvPr>
            <p:cNvSpPr/>
            <p:nvPr/>
          </p:nvSpPr>
          <p:spPr>
            <a:xfrm>
              <a:off x="7955499"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7" name="Freeform: Shape 77">
              <a:extLst>
                <a:ext uri="{FF2B5EF4-FFF2-40B4-BE49-F238E27FC236}">
                  <a16:creationId xmlns:a16="http://schemas.microsoft.com/office/drawing/2014/main" id="{07233B08-4D3A-5841-B949-FB5463B35AF8}"/>
                </a:ext>
              </a:extLst>
            </p:cNvPr>
            <p:cNvSpPr/>
            <p:nvPr/>
          </p:nvSpPr>
          <p:spPr>
            <a:xfrm>
              <a:off x="7955499"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8" name="Freeform: Shape 78">
              <a:extLst>
                <a:ext uri="{FF2B5EF4-FFF2-40B4-BE49-F238E27FC236}">
                  <a16:creationId xmlns:a16="http://schemas.microsoft.com/office/drawing/2014/main" id="{FDF58D92-E86A-534B-8921-23D8739392C8}"/>
                </a:ext>
              </a:extLst>
            </p:cNvPr>
            <p:cNvSpPr/>
            <p:nvPr/>
          </p:nvSpPr>
          <p:spPr>
            <a:xfrm>
              <a:off x="7955499"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69" name="Freeform: Shape 79">
              <a:extLst>
                <a:ext uri="{FF2B5EF4-FFF2-40B4-BE49-F238E27FC236}">
                  <a16:creationId xmlns:a16="http://schemas.microsoft.com/office/drawing/2014/main" id="{75898138-520C-5F46-BCE9-CA4CA3903CCE}"/>
                </a:ext>
              </a:extLst>
            </p:cNvPr>
            <p:cNvSpPr/>
            <p:nvPr/>
          </p:nvSpPr>
          <p:spPr>
            <a:xfrm>
              <a:off x="7955499"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70" name="Freeform: Shape 80">
              <a:extLst>
                <a:ext uri="{FF2B5EF4-FFF2-40B4-BE49-F238E27FC236}">
                  <a16:creationId xmlns:a16="http://schemas.microsoft.com/office/drawing/2014/main" id="{B666DEE2-3B35-6C47-8C56-05BB4EF14F37}"/>
                </a:ext>
              </a:extLst>
            </p:cNvPr>
            <p:cNvSpPr/>
            <p:nvPr/>
          </p:nvSpPr>
          <p:spPr>
            <a:xfrm>
              <a:off x="7955499"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71" name="Freeform: Shape 81">
              <a:extLst>
                <a:ext uri="{FF2B5EF4-FFF2-40B4-BE49-F238E27FC236}">
                  <a16:creationId xmlns:a16="http://schemas.microsoft.com/office/drawing/2014/main" id="{BF4087B5-4BD6-8549-916F-4AAAB6E28C16}"/>
                </a:ext>
              </a:extLst>
            </p:cNvPr>
            <p:cNvSpPr/>
            <p:nvPr/>
          </p:nvSpPr>
          <p:spPr>
            <a:xfrm>
              <a:off x="9043846"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2" name="Freeform: Shape 82">
              <a:extLst>
                <a:ext uri="{FF2B5EF4-FFF2-40B4-BE49-F238E27FC236}">
                  <a16:creationId xmlns:a16="http://schemas.microsoft.com/office/drawing/2014/main" id="{28E4884E-C6EE-3945-9EFE-18B2217FBDB8}"/>
                </a:ext>
              </a:extLst>
            </p:cNvPr>
            <p:cNvSpPr/>
            <p:nvPr/>
          </p:nvSpPr>
          <p:spPr>
            <a:xfrm>
              <a:off x="9043846"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3" name="Freeform: Shape 83">
              <a:extLst>
                <a:ext uri="{FF2B5EF4-FFF2-40B4-BE49-F238E27FC236}">
                  <a16:creationId xmlns:a16="http://schemas.microsoft.com/office/drawing/2014/main" id="{A1EDAE88-61FA-0B45-8579-F4631770899E}"/>
                </a:ext>
              </a:extLst>
            </p:cNvPr>
            <p:cNvSpPr/>
            <p:nvPr/>
          </p:nvSpPr>
          <p:spPr>
            <a:xfrm>
              <a:off x="9043846"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4" name="Freeform: Shape 84">
              <a:extLst>
                <a:ext uri="{FF2B5EF4-FFF2-40B4-BE49-F238E27FC236}">
                  <a16:creationId xmlns:a16="http://schemas.microsoft.com/office/drawing/2014/main" id="{9C03D0D1-E1DA-C74B-8F6B-1DC6E89F2B9C}"/>
                </a:ext>
              </a:extLst>
            </p:cNvPr>
            <p:cNvSpPr/>
            <p:nvPr/>
          </p:nvSpPr>
          <p:spPr>
            <a:xfrm>
              <a:off x="9043846"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5" name="Freeform: Shape 85">
              <a:extLst>
                <a:ext uri="{FF2B5EF4-FFF2-40B4-BE49-F238E27FC236}">
                  <a16:creationId xmlns:a16="http://schemas.microsoft.com/office/drawing/2014/main" id="{F3ADCC70-45EF-3B4A-87BC-2E9C70097D4A}"/>
                </a:ext>
              </a:extLst>
            </p:cNvPr>
            <p:cNvSpPr/>
            <p:nvPr/>
          </p:nvSpPr>
          <p:spPr>
            <a:xfrm>
              <a:off x="9043846"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6" name="Freeform: Shape 86">
              <a:extLst>
                <a:ext uri="{FF2B5EF4-FFF2-40B4-BE49-F238E27FC236}">
                  <a16:creationId xmlns:a16="http://schemas.microsoft.com/office/drawing/2014/main" id="{E3A8AB97-D5DD-684A-8EB1-995412DF9E14}"/>
                </a:ext>
              </a:extLst>
            </p:cNvPr>
            <p:cNvSpPr/>
            <p:nvPr/>
          </p:nvSpPr>
          <p:spPr>
            <a:xfrm>
              <a:off x="9043846"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7" name="Freeform: Shape 87">
              <a:extLst>
                <a:ext uri="{FF2B5EF4-FFF2-40B4-BE49-F238E27FC236}">
                  <a16:creationId xmlns:a16="http://schemas.microsoft.com/office/drawing/2014/main" id="{F6A17C09-2286-E44D-8CFA-D9584BDA4A87}"/>
                </a:ext>
              </a:extLst>
            </p:cNvPr>
            <p:cNvSpPr/>
            <p:nvPr/>
          </p:nvSpPr>
          <p:spPr>
            <a:xfrm>
              <a:off x="9043846"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8" name="Freeform: Shape 88">
              <a:extLst>
                <a:ext uri="{FF2B5EF4-FFF2-40B4-BE49-F238E27FC236}">
                  <a16:creationId xmlns:a16="http://schemas.microsoft.com/office/drawing/2014/main" id="{67949D51-CF2B-6243-88E8-F7A38D935028}"/>
                </a:ext>
              </a:extLst>
            </p:cNvPr>
            <p:cNvSpPr/>
            <p:nvPr/>
          </p:nvSpPr>
          <p:spPr>
            <a:xfrm>
              <a:off x="9043846"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79" name="Freeform: Shape 89">
              <a:extLst>
                <a:ext uri="{FF2B5EF4-FFF2-40B4-BE49-F238E27FC236}">
                  <a16:creationId xmlns:a16="http://schemas.microsoft.com/office/drawing/2014/main" id="{100BAC3B-4DDE-D14B-B150-ED8E1A1418DE}"/>
                </a:ext>
              </a:extLst>
            </p:cNvPr>
            <p:cNvSpPr/>
            <p:nvPr/>
          </p:nvSpPr>
          <p:spPr>
            <a:xfrm>
              <a:off x="9043846"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0" name="Freeform: Shape 90">
              <a:extLst>
                <a:ext uri="{FF2B5EF4-FFF2-40B4-BE49-F238E27FC236}">
                  <a16:creationId xmlns:a16="http://schemas.microsoft.com/office/drawing/2014/main" id="{2158B4EC-6ABE-B641-A832-A87DE58AAE0D}"/>
                </a:ext>
              </a:extLst>
            </p:cNvPr>
            <p:cNvSpPr/>
            <p:nvPr/>
          </p:nvSpPr>
          <p:spPr>
            <a:xfrm>
              <a:off x="9043846"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1" name="Freeform: Shape 91">
              <a:extLst>
                <a:ext uri="{FF2B5EF4-FFF2-40B4-BE49-F238E27FC236}">
                  <a16:creationId xmlns:a16="http://schemas.microsoft.com/office/drawing/2014/main" id="{2837B228-3E19-A643-8039-8379AC44B82D}"/>
                </a:ext>
              </a:extLst>
            </p:cNvPr>
            <p:cNvSpPr/>
            <p:nvPr/>
          </p:nvSpPr>
          <p:spPr>
            <a:xfrm>
              <a:off x="9043846"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2" name="Freeform: Shape 92">
              <a:extLst>
                <a:ext uri="{FF2B5EF4-FFF2-40B4-BE49-F238E27FC236}">
                  <a16:creationId xmlns:a16="http://schemas.microsoft.com/office/drawing/2014/main" id="{005FA915-2944-994A-BD7D-20A4D6E79119}"/>
                </a:ext>
              </a:extLst>
            </p:cNvPr>
            <p:cNvSpPr/>
            <p:nvPr/>
          </p:nvSpPr>
          <p:spPr>
            <a:xfrm>
              <a:off x="9043846"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3" name="Freeform: Shape 93">
              <a:extLst>
                <a:ext uri="{FF2B5EF4-FFF2-40B4-BE49-F238E27FC236}">
                  <a16:creationId xmlns:a16="http://schemas.microsoft.com/office/drawing/2014/main" id="{64535780-0744-2B4C-A2C7-DB6400EAC6FB}"/>
                </a:ext>
              </a:extLst>
            </p:cNvPr>
            <p:cNvSpPr/>
            <p:nvPr/>
          </p:nvSpPr>
          <p:spPr>
            <a:xfrm>
              <a:off x="9043846"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84" name="Freeform: Shape 94">
              <a:extLst>
                <a:ext uri="{FF2B5EF4-FFF2-40B4-BE49-F238E27FC236}">
                  <a16:creationId xmlns:a16="http://schemas.microsoft.com/office/drawing/2014/main" id="{45779032-8E33-5444-9EB4-8DA99661411D}"/>
                </a:ext>
              </a:extLst>
            </p:cNvPr>
            <p:cNvSpPr/>
            <p:nvPr/>
          </p:nvSpPr>
          <p:spPr>
            <a:xfrm>
              <a:off x="9043846"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5" name="Freeform: Shape 95">
              <a:extLst>
                <a:ext uri="{FF2B5EF4-FFF2-40B4-BE49-F238E27FC236}">
                  <a16:creationId xmlns:a16="http://schemas.microsoft.com/office/drawing/2014/main" id="{C30F9B35-1FDE-3C4B-901C-FBF598548CED}"/>
                </a:ext>
              </a:extLst>
            </p:cNvPr>
            <p:cNvSpPr/>
            <p:nvPr/>
          </p:nvSpPr>
          <p:spPr>
            <a:xfrm>
              <a:off x="9043846"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6" name="Freeform: Shape 96">
              <a:extLst>
                <a:ext uri="{FF2B5EF4-FFF2-40B4-BE49-F238E27FC236}">
                  <a16:creationId xmlns:a16="http://schemas.microsoft.com/office/drawing/2014/main" id="{9B3A363A-F81F-2240-94E1-F7F20ACCB471}"/>
                </a:ext>
              </a:extLst>
            </p:cNvPr>
            <p:cNvSpPr/>
            <p:nvPr/>
          </p:nvSpPr>
          <p:spPr>
            <a:xfrm>
              <a:off x="9043846"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7" name="Freeform: Shape 97">
              <a:extLst>
                <a:ext uri="{FF2B5EF4-FFF2-40B4-BE49-F238E27FC236}">
                  <a16:creationId xmlns:a16="http://schemas.microsoft.com/office/drawing/2014/main" id="{D0525CB5-73B0-384A-AC2D-3F021D54CB93}"/>
                </a:ext>
              </a:extLst>
            </p:cNvPr>
            <p:cNvSpPr/>
            <p:nvPr/>
          </p:nvSpPr>
          <p:spPr>
            <a:xfrm>
              <a:off x="9043846"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8" name="Freeform: Shape 98">
              <a:extLst>
                <a:ext uri="{FF2B5EF4-FFF2-40B4-BE49-F238E27FC236}">
                  <a16:creationId xmlns:a16="http://schemas.microsoft.com/office/drawing/2014/main" id="{ED81764A-3680-F648-A102-9EC84DF6669F}"/>
                </a:ext>
              </a:extLst>
            </p:cNvPr>
            <p:cNvSpPr/>
            <p:nvPr/>
          </p:nvSpPr>
          <p:spPr>
            <a:xfrm>
              <a:off x="9043846"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89" name="Freeform: Shape 99">
              <a:extLst>
                <a:ext uri="{FF2B5EF4-FFF2-40B4-BE49-F238E27FC236}">
                  <a16:creationId xmlns:a16="http://schemas.microsoft.com/office/drawing/2014/main" id="{96A2DB8E-19D6-7049-BD1E-C686EA1788A3}"/>
                </a:ext>
              </a:extLst>
            </p:cNvPr>
            <p:cNvSpPr/>
            <p:nvPr/>
          </p:nvSpPr>
          <p:spPr>
            <a:xfrm>
              <a:off x="9043846"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90" name="Freeform: Shape 100">
              <a:extLst>
                <a:ext uri="{FF2B5EF4-FFF2-40B4-BE49-F238E27FC236}">
                  <a16:creationId xmlns:a16="http://schemas.microsoft.com/office/drawing/2014/main" id="{564C9FC5-CF7F-FA48-B4CA-42CBB6A28857}"/>
                </a:ext>
              </a:extLst>
            </p:cNvPr>
            <p:cNvSpPr/>
            <p:nvPr/>
          </p:nvSpPr>
          <p:spPr>
            <a:xfrm>
              <a:off x="9043846"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91" name="Freeform: Shape 101">
              <a:extLst>
                <a:ext uri="{FF2B5EF4-FFF2-40B4-BE49-F238E27FC236}">
                  <a16:creationId xmlns:a16="http://schemas.microsoft.com/office/drawing/2014/main" id="{26C0B4B0-33A4-3B48-BB2F-097098C4D72C}"/>
                </a:ext>
              </a:extLst>
            </p:cNvPr>
            <p:cNvSpPr/>
            <p:nvPr/>
          </p:nvSpPr>
          <p:spPr>
            <a:xfrm>
              <a:off x="8771928"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2" name="Freeform: Shape 102">
              <a:extLst>
                <a:ext uri="{FF2B5EF4-FFF2-40B4-BE49-F238E27FC236}">
                  <a16:creationId xmlns:a16="http://schemas.microsoft.com/office/drawing/2014/main" id="{967F0742-0FC4-3E4E-9F4C-CBFFA3620823}"/>
                </a:ext>
              </a:extLst>
            </p:cNvPr>
            <p:cNvSpPr/>
            <p:nvPr/>
          </p:nvSpPr>
          <p:spPr>
            <a:xfrm>
              <a:off x="8771928"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3" name="Freeform: Shape 103">
              <a:extLst>
                <a:ext uri="{FF2B5EF4-FFF2-40B4-BE49-F238E27FC236}">
                  <a16:creationId xmlns:a16="http://schemas.microsoft.com/office/drawing/2014/main" id="{379436FA-BCD2-AC45-981C-377419534969}"/>
                </a:ext>
              </a:extLst>
            </p:cNvPr>
            <p:cNvSpPr/>
            <p:nvPr/>
          </p:nvSpPr>
          <p:spPr>
            <a:xfrm>
              <a:off x="8771928"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4" name="Freeform: Shape 104">
              <a:extLst>
                <a:ext uri="{FF2B5EF4-FFF2-40B4-BE49-F238E27FC236}">
                  <a16:creationId xmlns:a16="http://schemas.microsoft.com/office/drawing/2014/main" id="{ACC87637-901A-8149-9A7B-612E92FFCDEF}"/>
                </a:ext>
              </a:extLst>
            </p:cNvPr>
            <p:cNvSpPr/>
            <p:nvPr/>
          </p:nvSpPr>
          <p:spPr>
            <a:xfrm>
              <a:off x="8771928"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5" name="Freeform: Shape 105">
              <a:extLst>
                <a:ext uri="{FF2B5EF4-FFF2-40B4-BE49-F238E27FC236}">
                  <a16:creationId xmlns:a16="http://schemas.microsoft.com/office/drawing/2014/main" id="{2E5C86CB-E64D-F44F-BB4A-7D9F58C7BA49}"/>
                </a:ext>
              </a:extLst>
            </p:cNvPr>
            <p:cNvSpPr/>
            <p:nvPr/>
          </p:nvSpPr>
          <p:spPr>
            <a:xfrm>
              <a:off x="8771928"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6" name="Freeform: Shape 106">
              <a:extLst>
                <a:ext uri="{FF2B5EF4-FFF2-40B4-BE49-F238E27FC236}">
                  <a16:creationId xmlns:a16="http://schemas.microsoft.com/office/drawing/2014/main" id="{61B3219D-428B-4A40-90C1-FD527E8DBEA6}"/>
                </a:ext>
              </a:extLst>
            </p:cNvPr>
            <p:cNvSpPr/>
            <p:nvPr/>
          </p:nvSpPr>
          <p:spPr>
            <a:xfrm>
              <a:off x="8771928"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7" name="Freeform: Shape 107">
              <a:extLst>
                <a:ext uri="{FF2B5EF4-FFF2-40B4-BE49-F238E27FC236}">
                  <a16:creationId xmlns:a16="http://schemas.microsoft.com/office/drawing/2014/main" id="{D41873DB-03B7-A24F-BF80-EB441CC8E676}"/>
                </a:ext>
              </a:extLst>
            </p:cNvPr>
            <p:cNvSpPr/>
            <p:nvPr/>
          </p:nvSpPr>
          <p:spPr>
            <a:xfrm>
              <a:off x="8771928"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8" name="Freeform: Shape 108">
              <a:extLst>
                <a:ext uri="{FF2B5EF4-FFF2-40B4-BE49-F238E27FC236}">
                  <a16:creationId xmlns:a16="http://schemas.microsoft.com/office/drawing/2014/main" id="{7441A58F-8B82-8641-92DB-D13BDE13E74D}"/>
                </a:ext>
              </a:extLst>
            </p:cNvPr>
            <p:cNvSpPr/>
            <p:nvPr/>
          </p:nvSpPr>
          <p:spPr>
            <a:xfrm>
              <a:off x="8771928"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99" name="Freeform: Shape 109">
              <a:extLst>
                <a:ext uri="{FF2B5EF4-FFF2-40B4-BE49-F238E27FC236}">
                  <a16:creationId xmlns:a16="http://schemas.microsoft.com/office/drawing/2014/main" id="{AD342F99-6167-1B49-A4E5-0FE2523819E7}"/>
                </a:ext>
              </a:extLst>
            </p:cNvPr>
            <p:cNvSpPr/>
            <p:nvPr/>
          </p:nvSpPr>
          <p:spPr>
            <a:xfrm>
              <a:off x="8771928"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0" name="Freeform: Shape 110">
              <a:extLst>
                <a:ext uri="{FF2B5EF4-FFF2-40B4-BE49-F238E27FC236}">
                  <a16:creationId xmlns:a16="http://schemas.microsoft.com/office/drawing/2014/main" id="{9A704E42-4695-FE40-9F5C-F9DC189EF76F}"/>
                </a:ext>
              </a:extLst>
            </p:cNvPr>
            <p:cNvSpPr/>
            <p:nvPr/>
          </p:nvSpPr>
          <p:spPr>
            <a:xfrm>
              <a:off x="8771928"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1" name="Freeform: Shape 111">
              <a:extLst>
                <a:ext uri="{FF2B5EF4-FFF2-40B4-BE49-F238E27FC236}">
                  <a16:creationId xmlns:a16="http://schemas.microsoft.com/office/drawing/2014/main" id="{04F2C0B9-04DB-F840-8396-87ADB83C2273}"/>
                </a:ext>
              </a:extLst>
            </p:cNvPr>
            <p:cNvSpPr/>
            <p:nvPr/>
          </p:nvSpPr>
          <p:spPr>
            <a:xfrm>
              <a:off x="8771928"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2" name="Freeform: Shape 112">
              <a:extLst>
                <a:ext uri="{FF2B5EF4-FFF2-40B4-BE49-F238E27FC236}">
                  <a16:creationId xmlns:a16="http://schemas.microsoft.com/office/drawing/2014/main" id="{E50986CD-A75C-4246-BAB2-A10AC5F19C1F}"/>
                </a:ext>
              </a:extLst>
            </p:cNvPr>
            <p:cNvSpPr/>
            <p:nvPr/>
          </p:nvSpPr>
          <p:spPr>
            <a:xfrm>
              <a:off x="8771928"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3" name="Freeform: Shape 113">
              <a:extLst>
                <a:ext uri="{FF2B5EF4-FFF2-40B4-BE49-F238E27FC236}">
                  <a16:creationId xmlns:a16="http://schemas.microsoft.com/office/drawing/2014/main" id="{9D80A583-D7BF-7F43-9044-34A12E963340}"/>
                </a:ext>
              </a:extLst>
            </p:cNvPr>
            <p:cNvSpPr/>
            <p:nvPr/>
          </p:nvSpPr>
          <p:spPr>
            <a:xfrm>
              <a:off x="8771928"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04" name="Freeform: Shape 114">
              <a:extLst>
                <a:ext uri="{FF2B5EF4-FFF2-40B4-BE49-F238E27FC236}">
                  <a16:creationId xmlns:a16="http://schemas.microsoft.com/office/drawing/2014/main" id="{3B5B4AA7-8F81-DE4B-ACBC-638906BFEB04}"/>
                </a:ext>
              </a:extLst>
            </p:cNvPr>
            <p:cNvSpPr/>
            <p:nvPr/>
          </p:nvSpPr>
          <p:spPr>
            <a:xfrm>
              <a:off x="8771928"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5" name="Freeform: Shape 115">
              <a:extLst>
                <a:ext uri="{FF2B5EF4-FFF2-40B4-BE49-F238E27FC236}">
                  <a16:creationId xmlns:a16="http://schemas.microsoft.com/office/drawing/2014/main" id="{4C199936-9D3A-C64F-8AEA-5BA867B47E80}"/>
                </a:ext>
              </a:extLst>
            </p:cNvPr>
            <p:cNvSpPr/>
            <p:nvPr/>
          </p:nvSpPr>
          <p:spPr>
            <a:xfrm>
              <a:off x="8771928"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6" name="Freeform: Shape 116">
              <a:extLst>
                <a:ext uri="{FF2B5EF4-FFF2-40B4-BE49-F238E27FC236}">
                  <a16:creationId xmlns:a16="http://schemas.microsoft.com/office/drawing/2014/main" id="{6FD7EB1D-683B-E94F-9DD3-6AB07F0E904B}"/>
                </a:ext>
              </a:extLst>
            </p:cNvPr>
            <p:cNvSpPr/>
            <p:nvPr/>
          </p:nvSpPr>
          <p:spPr>
            <a:xfrm>
              <a:off x="8771928"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7" name="Freeform: Shape 117">
              <a:extLst>
                <a:ext uri="{FF2B5EF4-FFF2-40B4-BE49-F238E27FC236}">
                  <a16:creationId xmlns:a16="http://schemas.microsoft.com/office/drawing/2014/main" id="{AF7AA5C5-9EA6-AA4C-844F-019F734DB8AE}"/>
                </a:ext>
              </a:extLst>
            </p:cNvPr>
            <p:cNvSpPr/>
            <p:nvPr/>
          </p:nvSpPr>
          <p:spPr>
            <a:xfrm>
              <a:off x="8771928"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8" name="Freeform: Shape 118">
              <a:extLst>
                <a:ext uri="{FF2B5EF4-FFF2-40B4-BE49-F238E27FC236}">
                  <a16:creationId xmlns:a16="http://schemas.microsoft.com/office/drawing/2014/main" id="{6F3B5762-CDAA-8440-97AB-6A4D36D40465}"/>
                </a:ext>
              </a:extLst>
            </p:cNvPr>
            <p:cNvSpPr/>
            <p:nvPr/>
          </p:nvSpPr>
          <p:spPr>
            <a:xfrm>
              <a:off x="8771928"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09" name="Freeform: Shape 119">
              <a:extLst>
                <a:ext uri="{FF2B5EF4-FFF2-40B4-BE49-F238E27FC236}">
                  <a16:creationId xmlns:a16="http://schemas.microsoft.com/office/drawing/2014/main" id="{AB50353D-5DA7-3047-A264-3E8ED6B4A5DA}"/>
                </a:ext>
              </a:extLst>
            </p:cNvPr>
            <p:cNvSpPr/>
            <p:nvPr/>
          </p:nvSpPr>
          <p:spPr>
            <a:xfrm>
              <a:off x="8771928"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10" name="Freeform: Shape 120">
              <a:extLst>
                <a:ext uri="{FF2B5EF4-FFF2-40B4-BE49-F238E27FC236}">
                  <a16:creationId xmlns:a16="http://schemas.microsoft.com/office/drawing/2014/main" id="{20127AED-62CE-1844-87E0-915AA9605E09}"/>
                </a:ext>
              </a:extLst>
            </p:cNvPr>
            <p:cNvSpPr/>
            <p:nvPr/>
          </p:nvSpPr>
          <p:spPr>
            <a:xfrm>
              <a:off x="8771928"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11" name="Freeform: Shape 121">
              <a:extLst>
                <a:ext uri="{FF2B5EF4-FFF2-40B4-BE49-F238E27FC236}">
                  <a16:creationId xmlns:a16="http://schemas.microsoft.com/office/drawing/2014/main" id="{837CD1D8-E1B0-AE4D-83F4-04EDBC6FDBEA}"/>
                </a:ext>
              </a:extLst>
            </p:cNvPr>
            <p:cNvSpPr/>
            <p:nvPr/>
          </p:nvSpPr>
          <p:spPr>
            <a:xfrm>
              <a:off x="7683581"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2" name="Freeform: Shape 122">
              <a:extLst>
                <a:ext uri="{FF2B5EF4-FFF2-40B4-BE49-F238E27FC236}">
                  <a16:creationId xmlns:a16="http://schemas.microsoft.com/office/drawing/2014/main" id="{95A96089-FAE0-2641-8D64-D251468054FC}"/>
                </a:ext>
              </a:extLst>
            </p:cNvPr>
            <p:cNvSpPr/>
            <p:nvPr/>
          </p:nvSpPr>
          <p:spPr>
            <a:xfrm>
              <a:off x="7683581"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3" name="Freeform: Shape 123">
              <a:extLst>
                <a:ext uri="{FF2B5EF4-FFF2-40B4-BE49-F238E27FC236}">
                  <a16:creationId xmlns:a16="http://schemas.microsoft.com/office/drawing/2014/main" id="{BCC0D78F-4BB4-7A4A-8511-CDD3E00AB4DB}"/>
                </a:ext>
              </a:extLst>
            </p:cNvPr>
            <p:cNvSpPr/>
            <p:nvPr/>
          </p:nvSpPr>
          <p:spPr>
            <a:xfrm>
              <a:off x="7683581"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4" name="Freeform: Shape 124">
              <a:extLst>
                <a:ext uri="{FF2B5EF4-FFF2-40B4-BE49-F238E27FC236}">
                  <a16:creationId xmlns:a16="http://schemas.microsoft.com/office/drawing/2014/main" id="{471D7371-A957-4045-8F57-9FE287559F80}"/>
                </a:ext>
              </a:extLst>
            </p:cNvPr>
            <p:cNvSpPr/>
            <p:nvPr/>
          </p:nvSpPr>
          <p:spPr>
            <a:xfrm>
              <a:off x="7683581"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5" name="Freeform: Shape 125">
              <a:extLst>
                <a:ext uri="{FF2B5EF4-FFF2-40B4-BE49-F238E27FC236}">
                  <a16:creationId xmlns:a16="http://schemas.microsoft.com/office/drawing/2014/main" id="{ADB41900-C26E-0249-9BB2-878A4EC8DEC3}"/>
                </a:ext>
              </a:extLst>
            </p:cNvPr>
            <p:cNvSpPr/>
            <p:nvPr/>
          </p:nvSpPr>
          <p:spPr>
            <a:xfrm>
              <a:off x="7683581"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6" name="Freeform: Shape 126">
              <a:extLst>
                <a:ext uri="{FF2B5EF4-FFF2-40B4-BE49-F238E27FC236}">
                  <a16:creationId xmlns:a16="http://schemas.microsoft.com/office/drawing/2014/main" id="{9DA3744C-5218-9B4B-9080-4ADABD46C6E6}"/>
                </a:ext>
              </a:extLst>
            </p:cNvPr>
            <p:cNvSpPr/>
            <p:nvPr/>
          </p:nvSpPr>
          <p:spPr>
            <a:xfrm>
              <a:off x="7683581"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7" name="Freeform: Shape 127">
              <a:extLst>
                <a:ext uri="{FF2B5EF4-FFF2-40B4-BE49-F238E27FC236}">
                  <a16:creationId xmlns:a16="http://schemas.microsoft.com/office/drawing/2014/main" id="{638A142D-6423-BB4F-847A-0DC10D617C39}"/>
                </a:ext>
              </a:extLst>
            </p:cNvPr>
            <p:cNvSpPr/>
            <p:nvPr/>
          </p:nvSpPr>
          <p:spPr>
            <a:xfrm>
              <a:off x="7683581"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8" name="Freeform: Shape 128">
              <a:extLst>
                <a:ext uri="{FF2B5EF4-FFF2-40B4-BE49-F238E27FC236}">
                  <a16:creationId xmlns:a16="http://schemas.microsoft.com/office/drawing/2014/main" id="{B174A182-E477-544F-B511-4D539CA51497}"/>
                </a:ext>
              </a:extLst>
            </p:cNvPr>
            <p:cNvSpPr/>
            <p:nvPr/>
          </p:nvSpPr>
          <p:spPr>
            <a:xfrm>
              <a:off x="7683581"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19" name="Freeform: Shape 129">
              <a:extLst>
                <a:ext uri="{FF2B5EF4-FFF2-40B4-BE49-F238E27FC236}">
                  <a16:creationId xmlns:a16="http://schemas.microsoft.com/office/drawing/2014/main" id="{CC9DE68E-DC62-704C-B5AE-5DEEC7340257}"/>
                </a:ext>
              </a:extLst>
            </p:cNvPr>
            <p:cNvSpPr/>
            <p:nvPr/>
          </p:nvSpPr>
          <p:spPr>
            <a:xfrm>
              <a:off x="7683581"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0" name="Freeform: Shape 130">
              <a:extLst>
                <a:ext uri="{FF2B5EF4-FFF2-40B4-BE49-F238E27FC236}">
                  <a16:creationId xmlns:a16="http://schemas.microsoft.com/office/drawing/2014/main" id="{E2BA2374-531D-5F41-A4D1-CBDDA3B8EA43}"/>
                </a:ext>
              </a:extLst>
            </p:cNvPr>
            <p:cNvSpPr/>
            <p:nvPr/>
          </p:nvSpPr>
          <p:spPr>
            <a:xfrm>
              <a:off x="7683581"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1" name="Freeform: Shape 131">
              <a:extLst>
                <a:ext uri="{FF2B5EF4-FFF2-40B4-BE49-F238E27FC236}">
                  <a16:creationId xmlns:a16="http://schemas.microsoft.com/office/drawing/2014/main" id="{43492676-9DA7-454E-86CF-2DAF0DE00D3B}"/>
                </a:ext>
              </a:extLst>
            </p:cNvPr>
            <p:cNvSpPr/>
            <p:nvPr/>
          </p:nvSpPr>
          <p:spPr>
            <a:xfrm>
              <a:off x="7683581"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2" name="Freeform: Shape 132">
              <a:extLst>
                <a:ext uri="{FF2B5EF4-FFF2-40B4-BE49-F238E27FC236}">
                  <a16:creationId xmlns:a16="http://schemas.microsoft.com/office/drawing/2014/main" id="{8BA4C9A0-10C7-F24B-B9DF-B393CE85ACF5}"/>
                </a:ext>
              </a:extLst>
            </p:cNvPr>
            <p:cNvSpPr/>
            <p:nvPr/>
          </p:nvSpPr>
          <p:spPr>
            <a:xfrm>
              <a:off x="7683581"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3" name="Freeform: Shape 133">
              <a:extLst>
                <a:ext uri="{FF2B5EF4-FFF2-40B4-BE49-F238E27FC236}">
                  <a16:creationId xmlns:a16="http://schemas.microsoft.com/office/drawing/2014/main" id="{F0B4AFE3-85FC-294B-8763-EE6ED0C93457}"/>
                </a:ext>
              </a:extLst>
            </p:cNvPr>
            <p:cNvSpPr/>
            <p:nvPr/>
          </p:nvSpPr>
          <p:spPr>
            <a:xfrm>
              <a:off x="7683581"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7" y="0"/>
                    <a:pt x="18173" y="0"/>
                  </a:cubicBezTo>
                  <a:cubicBezTo>
                    <a:pt x="28210" y="0"/>
                    <a:pt x="36345" y="8128"/>
                    <a:pt x="36345" y="18154"/>
                  </a:cubicBezTo>
                  <a:close/>
                </a:path>
              </a:pathLst>
            </a:custGeom>
            <a:grpFill/>
            <a:ln w="6729" cap="flat">
              <a:noFill/>
              <a:prstDash val="solid"/>
              <a:miter/>
            </a:ln>
          </p:spPr>
          <p:txBody>
            <a:bodyPr rtlCol="0" anchor="ctr"/>
            <a:lstStyle/>
            <a:p>
              <a:endParaRPr lang="pt-BR"/>
            </a:p>
          </p:txBody>
        </p:sp>
        <p:sp>
          <p:nvSpPr>
            <p:cNvPr id="124" name="Freeform: Shape 134">
              <a:extLst>
                <a:ext uri="{FF2B5EF4-FFF2-40B4-BE49-F238E27FC236}">
                  <a16:creationId xmlns:a16="http://schemas.microsoft.com/office/drawing/2014/main" id="{9BB8B8DB-B424-0F44-91BD-000BE0F0704E}"/>
                </a:ext>
              </a:extLst>
            </p:cNvPr>
            <p:cNvSpPr/>
            <p:nvPr/>
          </p:nvSpPr>
          <p:spPr>
            <a:xfrm>
              <a:off x="7683581"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5" name="Freeform: Shape 135">
              <a:extLst>
                <a:ext uri="{FF2B5EF4-FFF2-40B4-BE49-F238E27FC236}">
                  <a16:creationId xmlns:a16="http://schemas.microsoft.com/office/drawing/2014/main" id="{8D9B2B8C-AE36-354C-B5D2-CE8454AB6E9B}"/>
                </a:ext>
              </a:extLst>
            </p:cNvPr>
            <p:cNvSpPr/>
            <p:nvPr/>
          </p:nvSpPr>
          <p:spPr>
            <a:xfrm>
              <a:off x="7683581"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6" name="Freeform: Shape 136">
              <a:extLst>
                <a:ext uri="{FF2B5EF4-FFF2-40B4-BE49-F238E27FC236}">
                  <a16:creationId xmlns:a16="http://schemas.microsoft.com/office/drawing/2014/main" id="{F545D074-3321-034D-8743-86A469EA112E}"/>
                </a:ext>
              </a:extLst>
            </p:cNvPr>
            <p:cNvSpPr/>
            <p:nvPr/>
          </p:nvSpPr>
          <p:spPr>
            <a:xfrm>
              <a:off x="7683581"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7" name="Freeform: Shape 137">
              <a:extLst>
                <a:ext uri="{FF2B5EF4-FFF2-40B4-BE49-F238E27FC236}">
                  <a16:creationId xmlns:a16="http://schemas.microsoft.com/office/drawing/2014/main" id="{AC3FFF5D-2C49-C24A-A560-F27190F85A03}"/>
                </a:ext>
              </a:extLst>
            </p:cNvPr>
            <p:cNvSpPr/>
            <p:nvPr/>
          </p:nvSpPr>
          <p:spPr>
            <a:xfrm>
              <a:off x="7683581"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8" name="Freeform: Shape 138">
              <a:extLst>
                <a:ext uri="{FF2B5EF4-FFF2-40B4-BE49-F238E27FC236}">
                  <a16:creationId xmlns:a16="http://schemas.microsoft.com/office/drawing/2014/main" id="{30DE6935-9983-0944-93FF-073E385AB979}"/>
                </a:ext>
              </a:extLst>
            </p:cNvPr>
            <p:cNvSpPr/>
            <p:nvPr/>
          </p:nvSpPr>
          <p:spPr>
            <a:xfrm>
              <a:off x="7683581"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29" name="Freeform: Shape 139">
              <a:extLst>
                <a:ext uri="{FF2B5EF4-FFF2-40B4-BE49-F238E27FC236}">
                  <a16:creationId xmlns:a16="http://schemas.microsoft.com/office/drawing/2014/main" id="{84DAE62D-99BC-2243-842A-AAB7509329D8}"/>
                </a:ext>
              </a:extLst>
            </p:cNvPr>
            <p:cNvSpPr/>
            <p:nvPr/>
          </p:nvSpPr>
          <p:spPr>
            <a:xfrm>
              <a:off x="7683581"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30" name="Freeform: Shape 140">
              <a:extLst>
                <a:ext uri="{FF2B5EF4-FFF2-40B4-BE49-F238E27FC236}">
                  <a16:creationId xmlns:a16="http://schemas.microsoft.com/office/drawing/2014/main" id="{A17DD9F9-860B-D04F-B327-19B431776BDD}"/>
                </a:ext>
              </a:extLst>
            </p:cNvPr>
            <p:cNvSpPr/>
            <p:nvPr/>
          </p:nvSpPr>
          <p:spPr>
            <a:xfrm>
              <a:off x="7683581"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7" y="0"/>
                    <a:pt x="18173" y="0"/>
                  </a:cubicBezTo>
                  <a:cubicBezTo>
                    <a:pt x="28210" y="0"/>
                    <a:pt x="36345" y="8127"/>
                    <a:pt x="36345" y="18154"/>
                  </a:cubicBezTo>
                  <a:close/>
                </a:path>
              </a:pathLst>
            </a:custGeom>
            <a:grpFill/>
            <a:ln w="6729" cap="flat">
              <a:noFill/>
              <a:prstDash val="solid"/>
              <a:miter/>
            </a:ln>
          </p:spPr>
          <p:txBody>
            <a:bodyPr rtlCol="0" anchor="ctr"/>
            <a:lstStyle/>
            <a:p>
              <a:endParaRPr lang="pt-BR"/>
            </a:p>
          </p:txBody>
        </p:sp>
        <p:sp>
          <p:nvSpPr>
            <p:cNvPr id="131" name="Freeform: Shape 141">
              <a:extLst>
                <a:ext uri="{FF2B5EF4-FFF2-40B4-BE49-F238E27FC236}">
                  <a16:creationId xmlns:a16="http://schemas.microsoft.com/office/drawing/2014/main" id="{FACBF935-BCE1-F344-8972-FE84A0C6E83C}"/>
                </a:ext>
              </a:extLst>
            </p:cNvPr>
            <p:cNvSpPr/>
            <p:nvPr/>
          </p:nvSpPr>
          <p:spPr>
            <a:xfrm>
              <a:off x="7411663"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2" name="Freeform: Shape 142">
              <a:extLst>
                <a:ext uri="{FF2B5EF4-FFF2-40B4-BE49-F238E27FC236}">
                  <a16:creationId xmlns:a16="http://schemas.microsoft.com/office/drawing/2014/main" id="{BE9C9401-5E5B-9C44-9AE3-BCEC0553FDC2}"/>
                </a:ext>
              </a:extLst>
            </p:cNvPr>
            <p:cNvSpPr/>
            <p:nvPr/>
          </p:nvSpPr>
          <p:spPr>
            <a:xfrm>
              <a:off x="7411663"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3" name="Freeform: Shape 143">
              <a:extLst>
                <a:ext uri="{FF2B5EF4-FFF2-40B4-BE49-F238E27FC236}">
                  <a16:creationId xmlns:a16="http://schemas.microsoft.com/office/drawing/2014/main" id="{CB3A9AC2-C084-A845-AD3D-0D2EF2DAF8E9}"/>
                </a:ext>
              </a:extLst>
            </p:cNvPr>
            <p:cNvSpPr/>
            <p:nvPr/>
          </p:nvSpPr>
          <p:spPr>
            <a:xfrm>
              <a:off x="7411663"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4" name="Freeform: Shape 144">
              <a:extLst>
                <a:ext uri="{FF2B5EF4-FFF2-40B4-BE49-F238E27FC236}">
                  <a16:creationId xmlns:a16="http://schemas.microsoft.com/office/drawing/2014/main" id="{8D1EFF76-D6E4-0D48-BCC6-B30B15236402}"/>
                </a:ext>
              </a:extLst>
            </p:cNvPr>
            <p:cNvSpPr/>
            <p:nvPr/>
          </p:nvSpPr>
          <p:spPr>
            <a:xfrm>
              <a:off x="7411663"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5" name="Freeform: Shape 145">
              <a:extLst>
                <a:ext uri="{FF2B5EF4-FFF2-40B4-BE49-F238E27FC236}">
                  <a16:creationId xmlns:a16="http://schemas.microsoft.com/office/drawing/2014/main" id="{92505DF2-2760-0140-82F3-BB8A98693425}"/>
                </a:ext>
              </a:extLst>
            </p:cNvPr>
            <p:cNvSpPr/>
            <p:nvPr/>
          </p:nvSpPr>
          <p:spPr>
            <a:xfrm>
              <a:off x="7411663"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6" name="Freeform: Shape 146">
              <a:extLst>
                <a:ext uri="{FF2B5EF4-FFF2-40B4-BE49-F238E27FC236}">
                  <a16:creationId xmlns:a16="http://schemas.microsoft.com/office/drawing/2014/main" id="{CE4FE486-80CB-E041-84FD-1D1D79190105}"/>
                </a:ext>
              </a:extLst>
            </p:cNvPr>
            <p:cNvSpPr/>
            <p:nvPr/>
          </p:nvSpPr>
          <p:spPr>
            <a:xfrm>
              <a:off x="7411663"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7" name="Freeform: Shape 147">
              <a:extLst>
                <a:ext uri="{FF2B5EF4-FFF2-40B4-BE49-F238E27FC236}">
                  <a16:creationId xmlns:a16="http://schemas.microsoft.com/office/drawing/2014/main" id="{57E888F8-EECC-3448-9194-A1E1FF81465A}"/>
                </a:ext>
              </a:extLst>
            </p:cNvPr>
            <p:cNvSpPr/>
            <p:nvPr/>
          </p:nvSpPr>
          <p:spPr>
            <a:xfrm>
              <a:off x="7411663"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8" name="Freeform: Shape 148">
              <a:extLst>
                <a:ext uri="{FF2B5EF4-FFF2-40B4-BE49-F238E27FC236}">
                  <a16:creationId xmlns:a16="http://schemas.microsoft.com/office/drawing/2014/main" id="{60963059-4F56-8F46-8ABA-42014F64F67B}"/>
                </a:ext>
              </a:extLst>
            </p:cNvPr>
            <p:cNvSpPr/>
            <p:nvPr/>
          </p:nvSpPr>
          <p:spPr>
            <a:xfrm>
              <a:off x="7411663"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39" name="Freeform: Shape 149">
              <a:extLst>
                <a:ext uri="{FF2B5EF4-FFF2-40B4-BE49-F238E27FC236}">
                  <a16:creationId xmlns:a16="http://schemas.microsoft.com/office/drawing/2014/main" id="{27514A6B-3F9F-D443-A007-C817D6AFB211}"/>
                </a:ext>
              </a:extLst>
            </p:cNvPr>
            <p:cNvSpPr/>
            <p:nvPr/>
          </p:nvSpPr>
          <p:spPr>
            <a:xfrm>
              <a:off x="7411663"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0" name="Freeform: Shape 150">
              <a:extLst>
                <a:ext uri="{FF2B5EF4-FFF2-40B4-BE49-F238E27FC236}">
                  <a16:creationId xmlns:a16="http://schemas.microsoft.com/office/drawing/2014/main" id="{8FF59E63-E1DA-E442-AFBC-1469ADF34E49}"/>
                </a:ext>
              </a:extLst>
            </p:cNvPr>
            <p:cNvSpPr/>
            <p:nvPr/>
          </p:nvSpPr>
          <p:spPr>
            <a:xfrm>
              <a:off x="7411663"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1" name="Freeform: Shape 151">
              <a:extLst>
                <a:ext uri="{FF2B5EF4-FFF2-40B4-BE49-F238E27FC236}">
                  <a16:creationId xmlns:a16="http://schemas.microsoft.com/office/drawing/2014/main" id="{EDAA3A17-72D3-6840-A641-FE57DC0C5FE5}"/>
                </a:ext>
              </a:extLst>
            </p:cNvPr>
            <p:cNvSpPr/>
            <p:nvPr/>
          </p:nvSpPr>
          <p:spPr>
            <a:xfrm>
              <a:off x="7411663"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2" name="Freeform: Shape 152">
              <a:extLst>
                <a:ext uri="{FF2B5EF4-FFF2-40B4-BE49-F238E27FC236}">
                  <a16:creationId xmlns:a16="http://schemas.microsoft.com/office/drawing/2014/main" id="{BDA199CE-94E5-B34A-A2EC-12DB38FDA0FC}"/>
                </a:ext>
              </a:extLst>
            </p:cNvPr>
            <p:cNvSpPr/>
            <p:nvPr/>
          </p:nvSpPr>
          <p:spPr>
            <a:xfrm>
              <a:off x="7411663"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3" name="Freeform: Shape 153">
              <a:extLst>
                <a:ext uri="{FF2B5EF4-FFF2-40B4-BE49-F238E27FC236}">
                  <a16:creationId xmlns:a16="http://schemas.microsoft.com/office/drawing/2014/main" id="{B4ACEB9F-E0CD-B148-864D-AAA9EB856EB2}"/>
                </a:ext>
              </a:extLst>
            </p:cNvPr>
            <p:cNvSpPr/>
            <p:nvPr/>
          </p:nvSpPr>
          <p:spPr>
            <a:xfrm>
              <a:off x="7411663"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44" name="Freeform: Shape 154">
              <a:extLst>
                <a:ext uri="{FF2B5EF4-FFF2-40B4-BE49-F238E27FC236}">
                  <a16:creationId xmlns:a16="http://schemas.microsoft.com/office/drawing/2014/main" id="{2B0CD200-D7C9-834F-9D27-7FB121C8BC71}"/>
                </a:ext>
              </a:extLst>
            </p:cNvPr>
            <p:cNvSpPr/>
            <p:nvPr/>
          </p:nvSpPr>
          <p:spPr>
            <a:xfrm>
              <a:off x="7411663"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5" name="Freeform: Shape 155">
              <a:extLst>
                <a:ext uri="{FF2B5EF4-FFF2-40B4-BE49-F238E27FC236}">
                  <a16:creationId xmlns:a16="http://schemas.microsoft.com/office/drawing/2014/main" id="{21EF067E-8089-004B-9B30-DC37B5D06DA5}"/>
                </a:ext>
              </a:extLst>
            </p:cNvPr>
            <p:cNvSpPr/>
            <p:nvPr/>
          </p:nvSpPr>
          <p:spPr>
            <a:xfrm>
              <a:off x="7411663"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6" name="Freeform: Shape 156">
              <a:extLst>
                <a:ext uri="{FF2B5EF4-FFF2-40B4-BE49-F238E27FC236}">
                  <a16:creationId xmlns:a16="http://schemas.microsoft.com/office/drawing/2014/main" id="{80AC4DD9-C343-F341-8F4F-4D55BA82FF26}"/>
                </a:ext>
              </a:extLst>
            </p:cNvPr>
            <p:cNvSpPr/>
            <p:nvPr/>
          </p:nvSpPr>
          <p:spPr>
            <a:xfrm>
              <a:off x="7411663"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7" name="Freeform: Shape 157">
              <a:extLst>
                <a:ext uri="{FF2B5EF4-FFF2-40B4-BE49-F238E27FC236}">
                  <a16:creationId xmlns:a16="http://schemas.microsoft.com/office/drawing/2014/main" id="{4D6C874F-817B-8B4C-9D5A-7A2CF7B8045A}"/>
                </a:ext>
              </a:extLst>
            </p:cNvPr>
            <p:cNvSpPr/>
            <p:nvPr/>
          </p:nvSpPr>
          <p:spPr>
            <a:xfrm>
              <a:off x="7411663"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8" name="Freeform: Shape 158">
              <a:extLst>
                <a:ext uri="{FF2B5EF4-FFF2-40B4-BE49-F238E27FC236}">
                  <a16:creationId xmlns:a16="http://schemas.microsoft.com/office/drawing/2014/main" id="{87B07DB9-CDC1-934F-8E44-8F526B0742CA}"/>
                </a:ext>
              </a:extLst>
            </p:cNvPr>
            <p:cNvSpPr/>
            <p:nvPr/>
          </p:nvSpPr>
          <p:spPr>
            <a:xfrm>
              <a:off x="7411663"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49" name="Freeform: Shape 159">
              <a:extLst>
                <a:ext uri="{FF2B5EF4-FFF2-40B4-BE49-F238E27FC236}">
                  <a16:creationId xmlns:a16="http://schemas.microsoft.com/office/drawing/2014/main" id="{BA5A9512-AD37-964B-AE8B-1F187969C9E2}"/>
                </a:ext>
              </a:extLst>
            </p:cNvPr>
            <p:cNvSpPr/>
            <p:nvPr/>
          </p:nvSpPr>
          <p:spPr>
            <a:xfrm>
              <a:off x="7411663"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50" name="Freeform: Shape 160">
              <a:extLst>
                <a:ext uri="{FF2B5EF4-FFF2-40B4-BE49-F238E27FC236}">
                  <a16:creationId xmlns:a16="http://schemas.microsoft.com/office/drawing/2014/main" id="{E20219C7-F34F-514E-9A36-902F0F82D373}"/>
                </a:ext>
              </a:extLst>
            </p:cNvPr>
            <p:cNvSpPr/>
            <p:nvPr/>
          </p:nvSpPr>
          <p:spPr>
            <a:xfrm>
              <a:off x="7411663"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51" name="Freeform: Shape 161">
              <a:extLst>
                <a:ext uri="{FF2B5EF4-FFF2-40B4-BE49-F238E27FC236}">
                  <a16:creationId xmlns:a16="http://schemas.microsoft.com/office/drawing/2014/main" id="{569532A5-B368-8645-A6B2-FAEE72DFE739}"/>
                </a:ext>
              </a:extLst>
            </p:cNvPr>
            <p:cNvSpPr/>
            <p:nvPr/>
          </p:nvSpPr>
          <p:spPr>
            <a:xfrm>
              <a:off x="7139071" y="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2" name="Freeform: Shape 162">
              <a:extLst>
                <a:ext uri="{FF2B5EF4-FFF2-40B4-BE49-F238E27FC236}">
                  <a16:creationId xmlns:a16="http://schemas.microsoft.com/office/drawing/2014/main" id="{0EEC92C5-2890-B243-B384-89E957B219D2}"/>
                </a:ext>
              </a:extLst>
            </p:cNvPr>
            <p:cNvSpPr/>
            <p:nvPr/>
          </p:nvSpPr>
          <p:spPr>
            <a:xfrm>
              <a:off x="7139071" y="2689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3" name="Freeform: Shape 163">
              <a:extLst>
                <a:ext uri="{FF2B5EF4-FFF2-40B4-BE49-F238E27FC236}">
                  <a16:creationId xmlns:a16="http://schemas.microsoft.com/office/drawing/2014/main" id="{71D5D679-666F-D04E-8E50-F07AB5C97072}"/>
                </a:ext>
              </a:extLst>
            </p:cNvPr>
            <p:cNvSpPr/>
            <p:nvPr/>
          </p:nvSpPr>
          <p:spPr>
            <a:xfrm>
              <a:off x="7139071" y="53721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4" name="Freeform: Shape 164">
              <a:extLst>
                <a:ext uri="{FF2B5EF4-FFF2-40B4-BE49-F238E27FC236}">
                  <a16:creationId xmlns:a16="http://schemas.microsoft.com/office/drawing/2014/main" id="{54CFD690-24E1-304C-873A-92C4C82024A9}"/>
                </a:ext>
              </a:extLst>
            </p:cNvPr>
            <p:cNvSpPr/>
            <p:nvPr/>
          </p:nvSpPr>
          <p:spPr>
            <a:xfrm>
              <a:off x="7139071" y="80615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5" name="Freeform: Shape 165">
              <a:extLst>
                <a:ext uri="{FF2B5EF4-FFF2-40B4-BE49-F238E27FC236}">
                  <a16:creationId xmlns:a16="http://schemas.microsoft.com/office/drawing/2014/main" id="{05452170-8038-174E-8747-CDF6E7042B23}"/>
                </a:ext>
              </a:extLst>
            </p:cNvPr>
            <p:cNvSpPr/>
            <p:nvPr/>
          </p:nvSpPr>
          <p:spPr>
            <a:xfrm>
              <a:off x="7139071" y="107509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6" name="Freeform: Shape 166">
              <a:extLst>
                <a:ext uri="{FF2B5EF4-FFF2-40B4-BE49-F238E27FC236}">
                  <a16:creationId xmlns:a16="http://schemas.microsoft.com/office/drawing/2014/main" id="{AE4D9883-489E-AB44-8AF2-AF328526CE1B}"/>
                </a:ext>
              </a:extLst>
            </p:cNvPr>
            <p:cNvSpPr/>
            <p:nvPr/>
          </p:nvSpPr>
          <p:spPr>
            <a:xfrm>
              <a:off x="7139071" y="1344033"/>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7" name="Freeform: Shape 167">
              <a:extLst>
                <a:ext uri="{FF2B5EF4-FFF2-40B4-BE49-F238E27FC236}">
                  <a16:creationId xmlns:a16="http://schemas.microsoft.com/office/drawing/2014/main" id="{4CCBE3FD-064D-5144-A571-A07AB76C9D11}"/>
                </a:ext>
              </a:extLst>
            </p:cNvPr>
            <p:cNvSpPr/>
            <p:nvPr/>
          </p:nvSpPr>
          <p:spPr>
            <a:xfrm>
              <a:off x="7139071" y="161297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79"/>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8" name="Freeform: Shape 168">
              <a:extLst>
                <a:ext uri="{FF2B5EF4-FFF2-40B4-BE49-F238E27FC236}">
                  <a16:creationId xmlns:a16="http://schemas.microsoft.com/office/drawing/2014/main" id="{BB057BAB-9497-F149-9664-1010E38AD237}"/>
                </a:ext>
              </a:extLst>
            </p:cNvPr>
            <p:cNvSpPr/>
            <p:nvPr/>
          </p:nvSpPr>
          <p:spPr>
            <a:xfrm>
              <a:off x="7139071" y="188191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59" name="Freeform: Shape 169">
              <a:extLst>
                <a:ext uri="{FF2B5EF4-FFF2-40B4-BE49-F238E27FC236}">
                  <a16:creationId xmlns:a16="http://schemas.microsoft.com/office/drawing/2014/main" id="{7FE9CF65-AB70-5B49-8E2D-E734DAEE72E6}"/>
                </a:ext>
              </a:extLst>
            </p:cNvPr>
            <p:cNvSpPr/>
            <p:nvPr/>
          </p:nvSpPr>
          <p:spPr>
            <a:xfrm>
              <a:off x="7139071" y="215085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0" name="Freeform: Shape 170">
              <a:extLst>
                <a:ext uri="{FF2B5EF4-FFF2-40B4-BE49-F238E27FC236}">
                  <a16:creationId xmlns:a16="http://schemas.microsoft.com/office/drawing/2014/main" id="{126FD672-E263-894E-8C07-6510CD266EDE}"/>
                </a:ext>
              </a:extLst>
            </p:cNvPr>
            <p:cNvSpPr/>
            <p:nvPr/>
          </p:nvSpPr>
          <p:spPr>
            <a:xfrm>
              <a:off x="7139071" y="241912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1" name="Freeform: Shape 171">
              <a:extLst>
                <a:ext uri="{FF2B5EF4-FFF2-40B4-BE49-F238E27FC236}">
                  <a16:creationId xmlns:a16="http://schemas.microsoft.com/office/drawing/2014/main" id="{3BA51B14-A384-3141-BA58-0B6B403AD9C1}"/>
                </a:ext>
              </a:extLst>
            </p:cNvPr>
            <p:cNvSpPr/>
            <p:nvPr/>
          </p:nvSpPr>
          <p:spPr>
            <a:xfrm>
              <a:off x="7139071" y="2688067"/>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2" name="Freeform: Shape 172">
              <a:extLst>
                <a:ext uri="{FF2B5EF4-FFF2-40B4-BE49-F238E27FC236}">
                  <a16:creationId xmlns:a16="http://schemas.microsoft.com/office/drawing/2014/main" id="{15E679BF-83C3-B940-8BCF-77CB88E8E418}"/>
                </a:ext>
              </a:extLst>
            </p:cNvPr>
            <p:cNvSpPr/>
            <p:nvPr/>
          </p:nvSpPr>
          <p:spPr>
            <a:xfrm>
              <a:off x="7139071" y="2957008"/>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3" name="Freeform: Shape 173">
              <a:extLst>
                <a:ext uri="{FF2B5EF4-FFF2-40B4-BE49-F238E27FC236}">
                  <a16:creationId xmlns:a16="http://schemas.microsoft.com/office/drawing/2014/main" id="{F0E8B3DE-AE6E-9949-94D4-A2EB109E0DC2}"/>
                </a:ext>
              </a:extLst>
            </p:cNvPr>
            <p:cNvSpPr/>
            <p:nvPr/>
          </p:nvSpPr>
          <p:spPr>
            <a:xfrm>
              <a:off x="7139071" y="3225949"/>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7" y="36307"/>
                    <a:pt x="1" y="28180"/>
                    <a:pt x="1" y="18154"/>
                  </a:cubicBezTo>
                  <a:cubicBezTo>
                    <a:pt x="1" y="8128"/>
                    <a:pt x="8137" y="0"/>
                    <a:pt x="18173" y="0"/>
                  </a:cubicBezTo>
                  <a:cubicBezTo>
                    <a:pt x="28210" y="0"/>
                    <a:pt x="36346" y="8128"/>
                    <a:pt x="36346" y="18154"/>
                  </a:cubicBezTo>
                  <a:close/>
                </a:path>
              </a:pathLst>
            </a:custGeom>
            <a:grpFill/>
            <a:ln w="6729" cap="flat">
              <a:noFill/>
              <a:prstDash val="solid"/>
              <a:miter/>
            </a:ln>
          </p:spPr>
          <p:txBody>
            <a:bodyPr rtlCol="0" anchor="ctr"/>
            <a:lstStyle/>
            <a:p>
              <a:endParaRPr lang="pt-BR"/>
            </a:p>
          </p:txBody>
        </p:sp>
        <p:sp>
          <p:nvSpPr>
            <p:cNvPr id="164" name="Freeform: Shape 174">
              <a:extLst>
                <a:ext uri="{FF2B5EF4-FFF2-40B4-BE49-F238E27FC236}">
                  <a16:creationId xmlns:a16="http://schemas.microsoft.com/office/drawing/2014/main" id="{7D97A2FD-E852-CF4B-AA56-9C3A4E9C1C7A}"/>
                </a:ext>
              </a:extLst>
            </p:cNvPr>
            <p:cNvSpPr/>
            <p:nvPr/>
          </p:nvSpPr>
          <p:spPr>
            <a:xfrm>
              <a:off x="7139071" y="349489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5" name="Freeform: Shape 175">
              <a:extLst>
                <a:ext uri="{FF2B5EF4-FFF2-40B4-BE49-F238E27FC236}">
                  <a16:creationId xmlns:a16="http://schemas.microsoft.com/office/drawing/2014/main" id="{3374E369-18AB-E846-AAC9-5CF2CDC009B3}"/>
                </a:ext>
              </a:extLst>
            </p:cNvPr>
            <p:cNvSpPr/>
            <p:nvPr/>
          </p:nvSpPr>
          <p:spPr>
            <a:xfrm>
              <a:off x="7139071" y="376383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6" name="Freeform: Shape 176">
              <a:extLst>
                <a:ext uri="{FF2B5EF4-FFF2-40B4-BE49-F238E27FC236}">
                  <a16:creationId xmlns:a16="http://schemas.microsoft.com/office/drawing/2014/main" id="{6EBE73B8-A81D-4C4C-BB99-8789E0799333}"/>
                </a:ext>
              </a:extLst>
            </p:cNvPr>
            <p:cNvSpPr/>
            <p:nvPr/>
          </p:nvSpPr>
          <p:spPr>
            <a:xfrm>
              <a:off x="7139071" y="4032100"/>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7" name="Freeform: Shape 177">
              <a:extLst>
                <a:ext uri="{FF2B5EF4-FFF2-40B4-BE49-F238E27FC236}">
                  <a16:creationId xmlns:a16="http://schemas.microsoft.com/office/drawing/2014/main" id="{A81E093E-1E6D-0A42-857F-2F1BBFF43645}"/>
                </a:ext>
              </a:extLst>
            </p:cNvPr>
            <p:cNvSpPr/>
            <p:nvPr/>
          </p:nvSpPr>
          <p:spPr>
            <a:xfrm>
              <a:off x="7139071" y="4301041"/>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8" name="Freeform: Shape 178">
              <a:extLst>
                <a:ext uri="{FF2B5EF4-FFF2-40B4-BE49-F238E27FC236}">
                  <a16:creationId xmlns:a16="http://schemas.microsoft.com/office/drawing/2014/main" id="{C545213E-9E09-0C4A-99EF-BC4EDBF49EFD}"/>
                </a:ext>
              </a:extLst>
            </p:cNvPr>
            <p:cNvSpPr/>
            <p:nvPr/>
          </p:nvSpPr>
          <p:spPr>
            <a:xfrm>
              <a:off x="7139071" y="4569982"/>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69" name="Freeform: Shape 179">
              <a:extLst>
                <a:ext uri="{FF2B5EF4-FFF2-40B4-BE49-F238E27FC236}">
                  <a16:creationId xmlns:a16="http://schemas.microsoft.com/office/drawing/2014/main" id="{84CCF934-237E-3F41-AD72-C1ECE6B0CA41}"/>
                </a:ext>
              </a:extLst>
            </p:cNvPr>
            <p:cNvSpPr/>
            <p:nvPr/>
          </p:nvSpPr>
          <p:spPr>
            <a:xfrm>
              <a:off x="7139071" y="4838924"/>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70" name="Freeform: Shape 180">
              <a:extLst>
                <a:ext uri="{FF2B5EF4-FFF2-40B4-BE49-F238E27FC236}">
                  <a16:creationId xmlns:a16="http://schemas.microsoft.com/office/drawing/2014/main" id="{9653C4EE-3073-F846-BD5F-E6087867E0C9}"/>
                </a:ext>
              </a:extLst>
            </p:cNvPr>
            <p:cNvSpPr/>
            <p:nvPr/>
          </p:nvSpPr>
          <p:spPr>
            <a:xfrm>
              <a:off x="7139071" y="5107865"/>
              <a:ext cx="36345" cy="36307"/>
            </a:xfrm>
            <a:custGeom>
              <a:avLst/>
              <a:gdLst>
                <a:gd name="connsiteX0" fmla="*/ 36346 w 36345"/>
                <a:gd name="connsiteY0" fmla="*/ 18154 h 36307"/>
                <a:gd name="connsiteX1" fmla="*/ 18173 w 36345"/>
                <a:gd name="connsiteY1" fmla="*/ 36307 h 36307"/>
                <a:gd name="connsiteX2" fmla="*/ 1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7" y="36307"/>
                    <a:pt x="1" y="28180"/>
                    <a:pt x="1" y="18154"/>
                  </a:cubicBezTo>
                  <a:cubicBezTo>
                    <a:pt x="1" y="8128"/>
                    <a:pt x="8137" y="0"/>
                    <a:pt x="18173" y="0"/>
                  </a:cubicBezTo>
                  <a:cubicBezTo>
                    <a:pt x="28210" y="0"/>
                    <a:pt x="36346" y="8127"/>
                    <a:pt x="36346" y="18154"/>
                  </a:cubicBezTo>
                  <a:close/>
                </a:path>
              </a:pathLst>
            </a:custGeom>
            <a:grpFill/>
            <a:ln w="6729" cap="flat">
              <a:noFill/>
              <a:prstDash val="solid"/>
              <a:miter/>
            </a:ln>
          </p:spPr>
          <p:txBody>
            <a:bodyPr rtlCol="0" anchor="ctr"/>
            <a:lstStyle/>
            <a:p>
              <a:endParaRPr lang="pt-BR"/>
            </a:p>
          </p:txBody>
        </p:sp>
        <p:sp>
          <p:nvSpPr>
            <p:cNvPr id="171" name="Freeform: Shape 181">
              <a:extLst>
                <a:ext uri="{FF2B5EF4-FFF2-40B4-BE49-F238E27FC236}">
                  <a16:creationId xmlns:a16="http://schemas.microsoft.com/office/drawing/2014/main" id="{8709A65F-15B7-9D4F-9D1A-1B05442A9017}"/>
                </a:ext>
              </a:extLst>
            </p:cNvPr>
            <p:cNvSpPr/>
            <p:nvPr/>
          </p:nvSpPr>
          <p:spPr>
            <a:xfrm>
              <a:off x="686715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2" name="Freeform: Shape 182">
              <a:extLst>
                <a:ext uri="{FF2B5EF4-FFF2-40B4-BE49-F238E27FC236}">
                  <a16:creationId xmlns:a16="http://schemas.microsoft.com/office/drawing/2014/main" id="{08E6B627-E570-D84A-8C00-7135B06BA9C8}"/>
                </a:ext>
              </a:extLst>
            </p:cNvPr>
            <p:cNvSpPr/>
            <p:nvPr/>
          </p:nvSpPr>
          <p:spPr>
            <a:xfrm>
              <a:off x="686715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3" name="Freeform: Shape 183">
              <a:extLst>
                <a:ext uri="{FF2B5EF4-FFF2-40B4-BE49-F238E27FC236}">
                  <a16:creationId xmlns:a16="http://schemas.microsoft.com/office/drawing/2014/main" id="{595420BD-E9FE-8342-BA72-488E43AABDEE}"/>
                </a:ext>
              </a:extLst>
            </p:cNvPr>
            <p:cNvSpPr/>
            <p:nvPr/>
          </p:nvSpPr>
          <p:spPr>
            <a:xfrm>
              <a:off x="686715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4" name="Freeform: Shape 184">
              <a:extLst>
                <a:ext uri="{FF2B5EF4-FFF2-40B4-BE49-F238E27FC236}">
                  <a16:creationId xmlns:a16="http://schemas.microsoft.com/office/drawing/2014/main" id="{087B62DA-D428-F54F-86E6-D54EFA40E1A1}"/>
                </a:ext>
              </a:extLst>
            </p:cNvPr>
            <p:cNvSpPr/>
            <p:nvPr/>
          </p:nvSpPr>
          <p:spPr>
            <a:xfrm>
              <a:off x="686715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5" name="Freeform: Shape 185">
              <a:extLst>
                <a:ext uri="{FF2B5EF4-FFF2-40B4-BE49-F238E27FC236}">
                  <a16:creationId xmlns:a16="http://schemas.microsoft.com/office/drawing/2014/main" id="{04001202-4F9B-854A-8678-DDCE3EE4B4B2}"/>
                </a:ext>
              </a:extLst>
            </p:cNvPr>
            <p:cNvSpPr/>
            <p:nvPr/>
          </p:nvSpPr>
          <p:spPr>
            <a:xfrm>
              <a:off x="686715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6" name="Freeform: Shape 186">
              <a:extLst>
                <a:ext uri="{FF2B5EF4-FFF2-40B4-BE49-F238E27FC236}">
                  <a16:creationId xmlns:a16="http://schemas.microsoft.com/office/drawing/2014/main" id="{45410030-19A3-E44A-9223-37EA1A1E472E}"/>
                </a:ext>
              </a:extLst>
            </p:cNvPr>
            <p:cNvSpPr/>
            <p:nvPr/>
          </p:nvSpPr>
          <p:spPr>
            <a:xfrm>
              <a:off x="686715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7" name="Freeform: Shape 187">
              <a:extLst>
                <a:ext uri="{FF2B5EF4-FFF2-40B4-BE49-F238E27FC236}">
                  <a16:creationId xmlns:a16="http://schemas.microsoft.com/office/drawing/2014/main" id="{E8E98BD2-2A14-F748-BB36-EF3577F473A9}"/>
                </a:ext>
              </a:extLst>
            </p:cNvPr>
            <p:cNvSpPr/>
            <p:nvPr/>
          </p:nvSpPr>
          <p:spPr>
            <a:xfrm>
              <a:off x="686715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8" name="Freeform: Shape 188">
              <a:extLst>
                <a:ext uri="{FF2B5EF4-FFF2-40B4-BE49-F238E27FC236}">
                  <a16:creationId xmlns:a16="http://schemas.microsoft.com/office/drawing/2014/main" id="{15D11F3F-14A8-F54F-93C7-67CBD487724D}"/>
                </a:ext>
              </a:extLst>
            </p:cNvPr>
            <p:cNvSpPr/>
            <p:nvPr/>
          </p:nvSpPr>
          <p:spPr>
            <a:xfrm>
              <a:off x="686715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79" name="Freeform: Shape 189">
              <a:extLst>
                <a:ext uri="{FF2B5EF4-FFF2-40B4-BE49-F238E27FC236}">
                  <a16:creationId xmlns:a16="http://schemas.microsoft.com/office/drawing/2014/main" id="{D0B76AB5-B53A-3B4A-A0C8-91D982A7D892}"/>
                </a:ext>
              </a:extLst>
            </p:cNvPr>
            <p:cNvSpPr/>
            <p:nvPr/>
          </p:nvSpPr>
          <p:spPr>
            <a:xfrm>
              <a:off x="686715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0" name="Freeform: Shape 190">
              <a:extLst>
                <a:ext uri="{FF2B5EF4-FFF2-40B4-BE49-F238E27FC236}">
                  <a16:creationId xmlns:a16="http://schemas.microsoft.com/office/drawing/2014/main" id="{77480DDF-6E6E-DD49-98B8-9E4D3BA357C3}"/>
                </a:ext>
              </a:extLst>
            </p:cNvPr>
            <p:cNvSpPr/>
            <p:nvPr/>
          </p:nvSpPr>
          <p:spPr>
            <a:xfrm>
              <a:off x="686715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1" name="Freeform: Shape 191">
              <a:extLst>
                <a:ext uri="{FF2B5EF4-FFF2-40B4-BE49-F238E27FC236}">
                  <a16:creationId xmlns:a16="http://schemas.microsoft.com/office/drawing/2014/main" id="{508FF196-AE6C-B648-AFAA-E0F6EF75B205}"/>
                </a:ext>
              </a:extLst>
            </p:cNvPr>
            <p:cNvSpPr/>
            <p:nvPr/>
          </p:nvSpPr>
          <p:spPr>
            <a:xfrm>
              <a:off x="686715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2" name="Freeform: Shape 192">
              <a:extLst>
                <a:ext uri="{FF2B5EF4-FFF2-40B4-BE49-F238E27FC236}">
                  <a16:creationId xmlns:a16="http://schemas.microsoft.com/office/drawing/2014/main" id="{588BE784-345E-6340-82C0-E07059E497C0}"/>
                </a:ext>
              </a:extLst>
            </p:cNvPr>
            <p:cNvSpPr/>
            <p:nvPr/>
          </p:nvSpPr>
          <p:spPr>
            <a:xfrm>
              <a:off x="686715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3" name="Freeform: Shape 193">
              <a:extLst>
                <a:ext uri="{FF2B5EF4-FFF2-40B4-BE49-F238E27FC236}">
                  <a16:creationId xmlns:a16="http://schemas.microsoft.com/office/drawing/2014/main" id="{26211943-BD7F-4E4D-8FE2-03B81F5DAAAF}"/>
                </a:ext>
              </a:extLst>
            </p:cNvPr>
            <p:cNvSpPr/>
            <p:nvPr/>
          </p:nvSpPr>
          <p:spPr>
            <a:xfrm>
              <a:off x="686715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84" name="Freeform: Shape 194">
              <a:extLst>
                <a:ext uri="{FF2B5EF4-FFF2-40B4-BE49-F238E27FC236}">
                  <a16:creationId xmlns:a16="http://schemas.microsoft.com/office/drawing/2014/main" id="{62269C14-A793-9E4F-BC85-CBA287B91163}"/>
                </a:ext>
              </a:extLst>
            </p:cNvPr>
            <p:cNvSpPr/>
            <p:nvPr/>
          </p:nvSpPr>
          <p:spPr>
            <a:xfrm>
              <a:off x="686715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5" name="Freeform: Shape 195">
              <a:extLst>
                <a:ext uri="{FF2B5EF4-FFF2-40B4-BE49-F238E27FC236}">
                  <a16:creationId xmlns:a16="http://schemas.microsoft.com/office/drawing/2014/main" id="{EC054C6B-34A5-204B-B6BB-457E63E8B018}"/>
                </a:ext>
              </a:extLst>
            </p:cNvPr>
            <p:cNvSpPr/>
            <p:nvPr/>
          </p:nvSpPr>
          <p:spPr>
            <a:xfrm>
              <a:off x="686715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6" name="Freeform: Shape 196">
              <a:extLst>
                <a:ext uri="{FF2B5EF4-FFF2-40B4-BE49-F238E27FC236}">
                  <a16:creationId xmlns:a16="http://schemas.microsoft.com/office/drawing/2014/main" id="{7E5E1311-D028-B748-BF37-F2D4F595B26D}"/>
                </a:ext>
              </a:extLst>
            </p:cNvPr>
            <p:cNvSpPr/>
            <p:nvPr/>
          </p:nvSpPr>
          <p:spPr>
            <a:xfrm>
              <a:off x="686715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7" name="Freeform: Shape 197">
              <a:extLst>
                <a:ext uri="{FF2B5EF4-FFF2-40B4-BE49-F238E27FC236}">
                  <a16:creationId xmlns:a16="http://schemas.microsoft.com/office/drawing/2014/main" id="{71C458DD-3924-2A40-8329-E499EEF88443}"/>
                </a:ext>
              </a:extLst>
            </p:cNvPr>
            <p:cNvSpPr/>
            <p:nvPr/>
          </p:nvSpPr>
          <p:spPr>
            <a:xfrm>
              <a:off x="686715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8" name="Freeform: Shape 198">
              <a:extLst>
                <a:ext uri="{FF2B5EF4-FFF2-40B4-BE49-F238E27FC236}">
                  <a16:creationId xmlns:a16="http://schemas.microsoft.com/office/drawing/2014/main" id="{899BDD09-6B0C-754E-8E8C-76BD7E489266}"/>
                </a:ext>
              </a:extLst>
            </p:cNvPr>
            <p:cNvSpPr/>
            <p:nvPr/>
          </p:nvSpPr>
          <p:spPr>
            <a:xfrm>
              <a:off x="686715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89" name="Freeform: Shape 199">
              <a:extLst>
                <a:ext uri="{FF2B5EF4-FFF2-40B4-BE49-F238E27FC236}">
                  <a16:creationId xmlns:a16="http://schemas.microsoft.com/office/drawing/2014/main" id="{7FCE2AF4-E15D-3341-B97E-303956210562}"/>
                </a:ext>
              </a:extLst>
            </p:cNvPr>
            <p:cNvSpPr/>
            <p:nvPr/>
          </p:nvSpPr>
          <p:spPr>
            <a:xfrm>
              <a:off x="686715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90" name="Freeform: Shape 200">
              <a:extLst>
                <a:ext uri="{FF2B5EF4-FFF2-40B4-BE49-F238E27FC236}">
                  <a16:creationId xmlns:a16="http://schemas.microsoft.com/office/drawing/2014/main" id="{5B8C426B-BDE6-7A43-B53E-4FAA163BF47E}"/>
                </a:ext>
              </a:extLst>
            </p:cNvPr>
            <p:cNvSpPr/>
            <p:nvPr/>
          </p:nvSpPr>
          <p:spPr>
            <a:xfrm>
              <a:off x="686715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191" name="Freeform: Shape 201">
              <a:extLst>
                <a:ext uri="{FF2B5EF4-FFF2-40B4-BE49-F238E27FC236}">
                  <a16:creationId xmlns:a16="http://schemas.microsoft.com/office/drawing/2014/main" id="{B2FB1185-6FAF-D44E-9ED2-E058046FB592}"/>
                </a:ext>
              </a:extLst>
            </p:cNvPr>
            <p:cNvSpPr/>
            <p:nvPr/>
          </p:nvSpPr>
          <p:spPr>
            <a:xfrm>
              <a:off x="6595234"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2" name="Freeform: Shape 202">
              <a:extLst>
                <a:ext uri="{FF2B5EF4-FFF2-40B4-BE49-F238E27FC236}">
                  <a16:creationId xmlns:a16="http://schemas.microsoft.com/office/drawing/2014/main" id="{596F38EA-3672-3D4F-91BA-3E9F79C33BD6}"/>
                </a:ext>
              </a:extLst>
            </p:cNvPr>
            <p:cNvSpPr/>
            <p:nvPr/>
          </p:nvSpPr>
          <p:spPr>
            <a:xfrm>
              <a:off x="6595234"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3" name="Freeform: Shape 203">
              <a:extLst>
                <a:ext uri="{FF2B5EF4-FFF2-40B4-BE49-F238E27FC236}">
                  <a16:creationId xmlns:a16="http://schemas.microsoft.com/office/drawing/2014/main" id="{AB83A8C1-22A7-AE4C-B4AD-1B5F7AA0AB78}"/>
                </a:ext>
              </a:extLst>
            </p:cNvPr>
            <p:cNvSpPr/>
            <p:nvPr/>
          </p:nvSpPr>
          <p:spPr>
            <a:xfrm>
              <a:off x="6595234"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4" name="Freeform: Shape 204">
              <a:extLst>
                <a:ext uri="{FF2B5EF4-FFF2-40B4-BE49-F238E27FC236}">
                  <a16:creationId xmlns:a16="http://schemas.microsoft.com/office/drawing/2014/main" id="{BADBA5E0-5FDC-194D-9160-BA23BEA6DE9D}"/>
                </a:ext>
              </a:extLst>
            </p:cNvPr>
            <p:cNvSpPr/>
            <p:nvPr/>
          </p:nvSpPr>
          <p:spPr>
            <a:xfrm>
              <a:off x="6595234"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5" name="Freeform: Shape 205">
              <a:extLst>
                <a:ext uri="{FF2B5EF4-FFF2-40B4-BE49-F238E27FC236}">
                  <a16:creationId xmlns:a16="http://schemas.microsoft.com/office/drawing/2014/main" id="{A1CFC6BF-E0DB-F445-B64F-626958ACCB5D}"/>
                </a:ext>
              </a:extLst>
            </p:cNvPr>
            <p:cNvSpPr/>
            <p:nvPr/>
          </p:nvSpPr>
          <p:spPr>
            <a:xfrm>
              <a:off x="6595234"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6" name="Freeform: Shape 206">
              <a:extLst>
                <a:ext uri="{FF2B5EF4-FFF2-40B4-BE49-F238E27FC236}">
                  <a16:creationId xmlns:a16="http://schemas.microsoft.com/office/drawing/2014/main" id="{A0CF1D47-90E8-044E-BBA6-25E153C20F57}"/>
                </a:ext>
              </a:extLst>
            </p:cNvPr>
            <p:cNvSpPr/>
            <p:nvPr/>
          </p:nvSpPr>
          <p:spPr>
            <a:xfrm>
              <a:off x="6595234"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7" name="Freeform: Shape 207">
              <a:extLst>
                <a:ext uri="{FF2B5EF4-FFF2-40B4-BE49-F238E27FC236}">
                  <a16:creationId xmlns:a16="http://schemas.microsoft.com/office/drawing/2014/main" id="{7898345B-B4EF-A044-8031-31038036C358}"/>
                </a:ext>
              </a:extLst>
            </p:cNvPr>
            <p:cNvSpPr/>
            <p:nvPr/>
          </p:nvSpPr>
          <p:spPr>
            <a:xfrm>
              <a:off x="6595234"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8" name="Freeform: Shape 208">
              <a:extLst>
                <a:ext uri="{FF2B5EF4-FFF2-40B4-BE49-F238E27FC236}">
                  <a16:creationId xmlns:a16="http://schemas.microsoft.com/office/drawing/2014/main" id="{0755533D-71D1-EA49-8151-75FBCFCCFFE8}"/>
                </a:ext>
              </a:extLst>
            </p:cNvPr>
            <p:cNvSpPr/>
            <p:nvPr/>
          </p:nvSpPr>
          <p:spPr>
            <a:xfrm>
              <a:off x="6595234"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199" name="Freeform: Shape 209">
              <a:extLst>
                <a:ext uri="{FF2B5EF4-FFF2-40B4-BE49-F238E27FC236}">
                  <a16:creationId xmlns:a16="http://schemas.microsoft.com/office/drawing/2014/main" id="{1C7C5151-E183-C749-8F57-8365ADF77B39}"/>
                </a:ext>
              </a:extLst>
            </p:cNvPr>
            <p:cNvSpPr/>
            <p:nvPr/>
          </p:nvSpPr>
          <p:spPr>
            <a:xfrm>
              <a:off x="6595234"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0" name="Freeform: Shape 210">
              <a:extLst>
                <a:ext uri="{FF2B5EF4-FFF2-40B4-BE49-F238E27FC236}">
                  <a16:creationId xmlns:a16="http://schemas.microsoft.com/office/drawing/2014/main" id="{9FEA1E89-F427-EA4E-9C93-408FF7720D62}"/>
                </a:ext>
              </a:extLst>
            </p:cNvPr>
            <p:cNvSpPr/>
            <p:nvPr/>
          </p:nvSpPr>
          <p:spPr>
            <a:xfrm>
              <a:off x="6595234"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1" name="Freeform: Shape 211">
              <a:extLst>
                <a:ext uri="{FF2B5EF4-FFF2-40B4-BE49-F238E27FC236}">
                  <a16:creationId xmlns:a16="http://schemas.microsoft.com/office/drawing/2014/main" id="{BF0E6EEF-23B4-5242-A7A0-5DE4F6705352}"/>
                </a:ext>
              </a:extLst>
            </p:cNvPr>
            <p:cNvSpPr/>
            <p:nvPr/>
          </p:nvSpPr>
          <p:spPr>
            <a:xfrm>
              <a:off x="6595234"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2" name="Freeform: Shape 212">
              <a:extLst>
                <a:ext uri="{FF2B5EF4-FFF2-40B4-BE49-F238E27FC236}">
                  <a16:creationId xmlns:a16="http://schemas.microsoft.com/office/drawing/2014/main" id="{CCA159F8-F6F0-9D4C-89A6-D942B6DF433B}"/>
                </a:ext>
              </a:extLst>
            </p:cNvPr>
            <p:cNvSpPr/>
            <p:nvPr/>
          </p:nvSpPr>
          <p:spPr>
            <a:xfrm>
              <a:off x="6595234"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3" name="Freeform: Shape 213">
              <a:extLst>
                <a:ext uri="{FF2B5EF4-FFF2-40B4-BE49-F238E27FC236}">
                  <a16:creationId xmlns:a16="http://schemas.microsoft.com/office/drawing/2014/main" id="{DC979070-CC59-E14C-82FF-4BFA85ECE505}"/>
                </a:ext>
              </a:extLst>
            </p:cNvPr>
            <p:cNvSpPr/>
            <p:nvPr/>
          </p:nvSpPr>
          <p:spPr>
            <a:xfrm>
              <a:off x="6595234"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04" name="Freeform: Shape 214">
              <a:extLst>
                <a:ext uri="{FF2B5EF4-FFF2-40B4-BE49-F238E27FC236}">
                  <a16:creationId xmlns:a16="http://schemas.microsoft.com/office/drawing/2014/main" id="{1C566D10-7FE2-0C47-A8B7-82B7C31F40EE}"/>
                </a:ext>
              </a:extLst>
            </p:cNvPr>
            <p:cNvSpPr/>
            <p:nvPr/>
          </p:nvSpPr>
          <p:spPr>
            <a:xfrm>
              <a:off x="6595234"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5" name="Freeform: Shape 215">
              <a:extLst>
                <a:ext uri="{FF2B5EF4-FFF2-40B4-BE49-F238E27FC236}">
                  <a16:creationId xmlns:a16="http://schemas.microsoft.com/office/drawing/2014/main" id="{4731B0CF-1C86-D24C-8643-3AA4A1E5D7A5}"/>
                </a:ext>
              </a:extLst>
            </p:cNvPr>
            <p:cNvSpPr/>
            <p:nvPr/>
          </p:nvSpPr>
          <p:spPr>
            <a:xfrm>
              <a:off x="6595234"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6" name="Freeform: Shape 216">
              <a:extLst>
                <a:ext uri="{FF2B5EF4-FFF2-40B4-BE49-F238E27FC236}">
                  <a16:creationId xmlns:a16="http://schemas.microsoft.com/office/drawing/2014/main" id="{836C8E82-8C26-534B-B143-C05AEFBCD0A4}"/>
                </a:ext>
              </a:extLst>
            </p:cNvPr>
            <p:cNvSpPr/>
            <p:nvPr/>
          </p:nvSpPr>
          <p:spPr>
            <a:xfrm>
              <a:off x="6595234"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7" name="Freeform: Shape 217">
              <a:extLst>
                <a:ext uri="{FF2B5EF4-FFF2-40B4-BE49-F238E27FC236}">
                  <a16:creationId xmlns:a16="http://schemas.microsoft.com/office/drawing/2014/main" id="{A4D4BE7E-E6A5-F141-98D1-A4443C8D56A1}"/>
                </a:ext>
              </a:extLst>
            </p:cNvPr>
            <p:cNvSpPr/>
            <p:nvPr/>
          </p:nvSpPr>
          <p:spPr>
            <a:xfrm>
              <a:off x="6595234"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8" name="Freeform: Shape 218">
              <a:extLst>
                <a:ext uri="{FF2B5EF4-FFF2-40B4-BE49-F238E27FC236}">
                  <a16:creationId xmlns:a16="http://schemas.microsoft.com/office/drawing/2014/main" id="{7AE6D108-D2AE-0B42-B782-3CA40006E9EC}"/>
                </a:ext>
              </a:extLst>
            </p:cNvPr>
            <p:cNvSpPr/>
            <p:nvPr/>
          </p:nvSpPr>
          <p:spPr>
            <a:xfrm>
              <a:off x="6595234"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09" name="Freeform: Shape 219">
              <a:extLst>
                <a:ext uri="{FF2B5EF4-FFF2-40B4-BE49-F238E27FC236}">
                  <a16:creationId xmlns:a16="http://schemas.microsoft.com/office/drawing/2014/main" id="{3C5F0B0F-D93B-1240-9344-65A0D1361D48}"/>
                </a:ext>
              </a:extLst>
            </p:cNvPr>
            <p:cNvSpPr/>
            <p:nvPr/>
          </p:nvSpPr>
          <p:spPr>
            <a:xfrm>
              <a:off x="6595234"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10" name="Freeform: Shape 220">
              <a:extLst>
                <a:ext uri="{FF2B5EF4-FFF2-40B4-BE49-F238E27FC236}">
                  <a16:creationId xmlns:a16="http://schemas.microsoft.com/office/drawing/2014/main" id="{5D1C2C46-C6E0-A644-A464-C6BF7FD7A397}"/>
                </a:ext>
              </a:extLst>
            </p:cNvPr>
            <p:cNvSpPr/>
            <p:nvPr/>
          </p:nvSpPr>
          <p:spPr>
            <a:xfrm>
              <a:off x="6595234"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11" name="Freeform: Shape 221">
              <a:extLst>
                <a:ext uri="{FF2B5EF4-FFF2-40B4-BE49-F238E27FC236}">
                  <a16:creationId xmlns:a16="http://schemas.microsoft.com/office/drawing/2014/main" id="{33DD303A-5DB4-6340-A594-122FB017565B}"/>
                </a:ext>
              </a:extLst>
            </p:cNvPr>
            <p:cNvSpPr/>
            <p:nvPr/>
          </p:nvSpPr>
          <p:spPr>
            <a:xfrm>
              <a:off x="6323316"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2" name="Freeform: Shape 222">
              <a:extLst>
                <a:ext uri="{FF2B5EF4-FFF2-40B4-BE49-F238E27FC236}">
                  <a16:creationId xmlns:a16="http://schemas.microsoft.com/office/drawing/2014/main" id="{23722F55-B259-1C4A-90B2-4D621B55A330}"/>
                </a:ext>
              </a:extLst>
            </p:cNvPr>
            <p:cNvSpPr/>
            <p:nvPr/>
          </p:nvSpPr>
          <p:spPr>
            <a:xfrm>
              <a:off x="6323316"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3" name="Freeform: Shape 223">
              <a:extLst>
                <a:ext uri="{FF2B5EF4-FFF2-40B4-BE49-F238E27FC236}">
                  <a16:creationId xmlns:a16="http://schemas.microsoft.com/office/drawing/2014/main" id="{BD6236D1-B82A-9B42-8C7A-8848D8EA6F39}"/>
                </a:ext>
              </a:extLst>
            </p:cNvPr>
            <p:cNvSpPr/>
            <p:nvPr/>
          </p:nvSpPr>
          <p:spPr>
            <a:xfrm>
              <a:off x="6323316"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4" name="Freeform: Shape 224">
              <a:extLst>
                <a:ext uri="{FF2B5EF4-FFF2-40B4-BE49-F238E27FC236}">
                  <a16:creationId xmlns:a16="http://schemas.microsoft.com/office/drawing/2014/main" id="{2F194448-3434-3E4B-94B1-302FF3C79C21}"/>
                </a:ext>
              </a:extLst>
            </p:cNvPr>
            <p:cNvSpPr/>
            <p:nvPr/>
          </p:nvSpPr>
          <p:spPr>
            <a:xfrm>
              <a:off x="6323316"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5" name="Freeform: Shape 225">
              <a:extLst>
                <a:ext uri="{FF2B5EF4-FFF2-40B4-BE49-F238E27FC236}">
                  <a16:creationId xmlns:a16="http://schemas.microsoft.com/office/drawing/2014/main" id="{D414FF6D-ED57-4942-B419-7A32643E66FD}"/>
                </a:ext>
              </a:extLst>
            </p:cNvPr>
            <p:cNvSpPr/>
            <p:nvPr/>
          </p:nvSpPr>
          <p:spPr>
            <a:xfrm>
              <a:off x="6323316"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6" name="Freeform: Shape 226">
              <a:extLst>
                <a:ext uri="{FF2B5EF4-FFF2-40B4-BE49-F238E27FC236}">
                  <a16:creationId xmlns:a16="http://schemas.microsoft.com/office/drawing/2014/main" id="{13F4DB92-FC0B-6A44-AF19-0E0FA40B8B31}"/>
                </a:ext>
              </a:extLst>
            </p:cNvPr>
            <p:cNvSpPr/>
            <p:nvPr/>
          </p:nvSpPr>
          <p:spPr>
            <a:xfrm>
              <a:off x="6323316"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7" name="Freeform: Shape 227">
              <a:extLst>
                <a:ext uri="{FF2B5EF4-FFF2-40B4-BE49-F238E27FC236}">
                  <a16:creationId xmlns:a16="http://schemas.microsoft.com/office/drawing/2014/main" id="{2DA3F908-2CCD-D94B-A4B9-038FD9FC04B9}"/>
                </a:ext>
              </a:extLst>
            </p:cNvPr>
            <p:cNvSpPr/>
            <p:nvPr/>
          </p:nvSpPr>
          <p:spPr>
            <a:xfrm>
              <a:off x="6323316"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8" name="Freeform: Shape 228">
              <a:extLst>
                <a:ext uri="{FF2B5EF4-FFF2-40B4-BE49-F238E27FC236}">
                  <a16:creationId xmlns:a16="http://schemas.microsoft.com/office/drawing/2014/main" id="{5E52224B-0AD1-FC4B-873F-50AE30C4BFFC}"/>
                </a:ext>
              </a:extLst>
            </p:cNvPr>
            <p:cNvSpPr/>
            <p:nvPr/>
          </p:nvSpPr>
          <p:spPr>
            <a:xfrm>
              <a:off x="6323316"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19" name="Freeform: Shape 229">
              <a:extLst>
                <a:ext uri="{FF2B5EF4-FFF2-40B4-BE49-F238E27FC236}">
                  <a16:creationId xmlns:a16="http://schemas.microsoft.com/office/drawing/2014/main" id="{DF7B646A-56A3-BA4C-8114-F7BBBE132F13}"/>
                </a:ext>
              </a:extLst>
            </p:cNvPr>
            <p:cNvSpPr/>
            <p:nvPr/>
          </p:nvSpPr>
          <p:spPr>
            <a:xfrm>
              <a:off x="6323316"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0" name="Freeform: Shape 230">
              <a:extLst>
                <a:ext uri="{FF2B5EF4-FFF2-40B4-BE49-F238E27FC236}">
                  <a16:creationId xmlns:a16="http://schemas.microsoft.com/office/drawing/2014/main" id="{1F12D669-48B9-004F-B77C-2183D4B0260B}"/>
                </a:ext>
              </a:extLst>
            </p:cNvPr>
            <p:cNvSpPr/>
            <p:nvPr/>
          </p:nvSpPr>
          <p:spPr>
            <a:xfrm>
              <a:off x="6323316"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1" name="Freeform: Shape 231">
              <a:extLst>
                <a:ext uri="{FF2B5EF4-FFF2-40B4-BE49-F238E27FC236}">
                  <a16:creationId xmlns:a16="http://schemas.microsoft.com/office/drawing/2014/main" id="{D8D7BEAC-9266-634B-AA5E-7EAF083E081C}"/>
                </a:ext>
              </a:extLst>
            </p:cNvPr>
            <p:cNvSpPr/>
            <p:nvPr/>
          </p:nvSpPr>
          <p:spPr>
            <a:xfrm>
              <a:off x="6323316"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2" name="Freeform: Shape 232">
              <a:extLst>
                <a:ext uri="{FF2B5EF4-FFF2-40B4-BE49-F238E27FC236}">
                  <a16:creationId xmlns:a16="http://schemas.microsoft.com/office/drawing/2014/main" id="{12B2C6F4-80CF-5A4F-8942-B166F0DA590B}"/>
                </a:ext>
              </a:extLst>
            </p:cNvPr>
            <p:cNvSpPr/>
            <p:nvPr/>
          </p:nvSpPr>
          <p:spPr>
            <a:xfrm>
              <a:off x="6323316"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3" name="Freeform: Shape 233">
              <a:extLst>
                <a:ext uri="{FF2B5EF4-FFF2-40B4-BE49-F238E27FC236}">
                  <a16:creationId xmlns:a16="http://schemas.microsoft.com/office/drawing/2014/main" id="{E20A8D78-B23F-854E-A0EE-B5AD2A84A8FB}"/>
                </a:ext>
              </a:extLst>
            </p:cNvPr>
            <p:cNvSpPr/>
            <p:nvPr/>
          </p:nvSpPr>
          <p:spPr>
            <a:xfrm>
              <a:off x="6323316"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24" name="Freeform: Shape 234">
              <a:extLst>
                <a:ext uri="{FF2B5EF4-FFF2-40B4-BE49-F238E27FC236}">
                  <a16:creationId xmlns:a16="http://schemas.microsoft.com/office/drawing/2014/main" id="{DC1A93BF-7D41-0246-9A5F-BC9CC4876FA5}"/>
                </a:ext>
              </a:extLst>
            </p:cNvPr>
            <p:cNvSpPr/>
            <p:nvPr/>
          </p:nvSpPr>
          <p:spPr>
            <a:xfrm>
              <a:off x="6323316"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5" name="Freeform: Shape 235">
              <a:extLst>
                <a:ext uri="{FF2B5EF4-FFF2-40B4-BE49-F238E27FC236}">
                  <a16:creationId xmlns:a16="http://schemas.microsoft.com/office/drawing/2014/main" id="{8538FDBE-CC47-C548-948A-92EB1DDD21F0}"/>
                </a:ext>
              </a:extLst>
            </p:cNvPr>
            <p:cNvSpPr/>
            <p:nvPr/>
          </p:nvSpPr>
          <p:spPr>
            <a:xfrm>
              <a:off x="6323316"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6" name="Freeform: Shape 236">
              <a:extLst>
                <a:ext uri="{FF2B5EF4-FFF2-40B4-BE49-F238E27FC236}">
                  <a16:creationId xmlns:a16="http://schemas.microsoft.com/office/drawing/2014/main" id="{E3D4729F-7C47-3040-AABB-9EEECBD8FA8B}"/>
                </a:ext>
              </a:extLst>
            </p:cNvPr>
            <p:cNvSpPr/>
            <p:nvPr/>
          </p:nvSpPr>
          <p:spPr>
            <a:xfrm>
              <a:off x="6323316"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7" name="Freeform: Shape 237">
              <a:extLst>
                <a:ext uri="{FF2B5EF4-FFF2-40B4-BE49-F238E27FC236}">
                  <a16:creationId xmlns:a16="http://schemas.microsoft.com/office/drawing/2014/main" id="{213AECC0-12BF-1F42-8456-CB6EEF3589EA}"/>
                </a:ext>
              </a:extLst>
            </p:cNvPr>
            <p:cNvSpPr/>
            <p:nvPr/>
          </p:nvSpPr>
          <p:spPr>
            <a:xfrm>
              <a:off x="6323316"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8" name="Freeform: Shape 238">
              <a:extLst>
                <a:ext uri="{FF2B5EF4-FFF2-40B4-BE49-F238E27FC236}">
                  <a16:creationId xmlns:a16="http://schemas.microsoft.com/office/drawing/2014/main" id="{558FFFA9-602C-B644-8BC5-2BD4307CBA80}"/>
                </a:ext>
              </a:extLst>
            </p:cNvPr>
            <p:cNvSpPr/>
            <p:nvPr/>
          </p:nvSpPr>
          <p:spPr>
            <a:xfrm>
              <a:off x="6323316"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29" name="Freeform: Shape 239">
              <a:extLst>
                <a:ext uri="{FF2B5EF4-FFF2-40B4-BE49-F238E27FC236}">
                  <a16:creationId xmlns:a16="http://schemas.microsoft.com/office/drawing/2014/main" id="{D7149FD2-35BF-8846-817C-0BA5586499D2}"/>
                </a:ext>
              </a:extLst>
            </p:cNvPr>
            <p:cNvSpPr/>
            <p:nvPr/>
          </p:nvSpPr>
          <p:spPr>
            <a:xfrm>
              <a:off x="6323316"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30" name="Freeform: Shape 240">
              <a:extLst>
                <a:ext uri="{FF2B5EF4-FFF2-40B4-BE49-F238E27FC236}">
                  <a16:creationId xmlns:a16="http://schemas.microsoft.com/office/drawing/2014/main" id="{8BF2974C-8307-4B4A-8813-D98F12BED61E}"/>
                </a:ext>
              </a:extLst>
            </p:cNvPr>
            <p:cNvSpPr/>
            <p:nvPr/>
          </p:nvSpPr>
          <p:spPr>
            <a:xfrm>
              <a:off x="6323316"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31" name="Freeform: Shape 241">
              <a:extLst>
                <a:ext uri="{FF2B5EF4-FFF2-40B4-BE49-F238E27FC236}">
                  <a16:creationId xmlns:a16="http://schemas.microsoft.com/office/drawing/2014/main" id="{B903E82B-4C45-CD47-896B-FBFF0F410F9D}"/>
                </a:ext>
              </a:extLst>
            </p:cNvPr>
            <p:cNvSpPr/>
            <p:nvPr/>
          </p:nvSpPr>
          <p:spPr>
            <a:xfrm>
              <a:off x="605139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2" name="Freeform: Shape 242">
              <a:extLst>
                <a:ext uri="{FF2B5EF4-FFF2-40B4-BE49-F238E27FC236}">
                  <a16:creationId xmlns:a16="http://schemas.microsoft.com/office/drawing/2014/main" id="{1AC894CB-C83E-7649-A021-E87CBF65BBDA}"/>
                </a:ext>
              </a:extLst>
            </p:cNvPr>
            <p:cNvSpPr/>
            <p:nvPr/>
          </p:nvSpPr>
          <p:spPr>
            <a:xfrm>
              <a:off x="605139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3" name="Freeform: Shape 243">
              <a:extLst>
                <a:ext uri="{FF2B5EF4-FFF2-40B4-BE49-F238E27FC236}">
                  <a16:creationId xmlns:a16="http://schemas.microsoft.com/office/drawing/2014/main" id="{366813CA-1756-B844-BC44-A0F9F5E103F5}"/>
                </a:ext>
              </a:extLst>
            </p:cNvPr>
            <p:cNvSpPr/>
            <p:nvPr/>
          </p:nvSpPr>
          <p:spPr>
            <a:xfrm>
              <a:off x="605139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4" name="Freeform: Shape 244">
              <a:extLst>
                <a:ext uri="{FF2B5EF4-FFF2-40B4-BE49-F238E27FC236}">
                  <a16:creationId xmlns:a16="http://schemas.microsoft.com/office/drawing/2014/main" id="{1F06A41C-4553-1749-A8BE-352F0C72C54B}"/>
                </a:ext>
              </a:extLst>
            </p:cNvPr>
            <p:cNvSpPr/>
            <p:nvPr/>
          </p:nvSpPr>
          <p:spPr>
            <a:xfrm>
              <a:off x="605139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5" name="Freeform: Shape 245">
              <a:extLst>
                <a:ext uri="{FF2B5EF4-FFF2-40B4-BE49-F238E27FC236}">
                  <a16:creationId xmlns:a16="http://schemas.microsoft.com/office/drawing/2014/main" id="{53E855DB-E06F-D142-9C6C-151C00F06061}"/>
                </a:ext>
              </a:extLst>
            </p:cNvPr>
            <p:cNvSpPr/>
            <p:nvPr/>
          </p:nvSpPr>
          <p:spPr>
            <a:xfrm>
              <a:off x="605139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6" name="Freeform: Shape 246">
              <a:extLst>
                <a:ext uri="{FF2B5EF4-FFF2-40B4-BE49-F238E27FC236}">
                  <a16:creationId xmlns:a16="http://schemas.microsoft.com/office/drawing/2014/main" id="{CD639433-0941-774C-BA8B-50B26CF00551}"/>
                </a:ext>
              </a:extLst>
            </p:cNvPr>
            <p:cNvSpPr/>
            <p:nvPr/>
          </p:nvSpPr>
          <p:spPr>
            <a:xfrm>
              <a:off x="605139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7" name="Freeform: Shape 247">
              <a:extLst>
                <a:ext uri="{FF2B5EF4-FFF2-40B4-BE49-F238E27FC236}">
                  <a16:creationId xmlns:a16="http://schemas.microsoft.com/office/drawing/2014/main" id="{7662D4AE-2969-0D41-9343-EA8C477552C8}"/>
                </a:ext>
              </a:extLst>
            </p:cNvPr>
            <p:cNvSpPr/>
            <p:nvPr/>
          </p:nvSpPr>
          <p:spPr>
            <a:xfrm>
              <a:off x="605139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8" name="Freeform: Shape 248">
              <a:extLst>
                <a:ext uri="{FF2B5EF4-FFF2-40B4-BE49-F238E27FC236}">
                  <a16:creationId xmlns:a16="http://schemas.microsoft.com/office/drawing/2014/main" id="{1C40B71E-7C75-8D49-8D69-E2EDCA5C58CD}"/>
                </a:ext>
              </a:extLst>
            </p:cNvPr>
            <p:cNvSpPr/>
            <p:nvPr/>
          </p:nvSpPr>
          <p:spPr>
            <a:xfrm>
              <a:off x="605139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39" name="Freeform: Shape 249">
              <a:extLst>
                <a:ext uri="{FF2B5EF4-FFF2-40B4-BE49-F238E27FC236}">
                  <a16:creationId xmlns:a16="http://schemas.microsoft.com/office/drawing/2014/main" id="{B83C7ACE-D763-5041-80B1-23749544CE7B}"/>
                </a:ext>
              </a:extLst>
            </p:cNvPr>
            <p:cNvSpPr/>
            <p:nvPr/>
          </p:nvSpPr>
          <p:spPr>
            <a:xfrm>
              <a:off x="605139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0" name="Freeform: Shape 250">
              <a:extLst>
                <a:ext uri="{FF2B5EF4-FFF2-40B4-BE49-F238E27FC236}">
                  <a16:creationId xmlns:a16="http://schemas.microsoft.com/office/drawing/2014/main" id="{DE58BE93-F53B-C748-A158-2CF47C1A7024}"/>
                </a:ext>
              </a:extLst>
            </p:cNvPr>
            <p:cNvSpPr/>
            <p:nvPr/>
          </p:nvSpPr>
          <p:spPr>
            <a:xfrm>
              <a:off x="605139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1" name="Freeform: Shape 251">
              <a:extLst>
                <a:ext uri="{FF2B5EF4-FFF2-40B4-BE49-F238E27FC236}">
                  <a16:creationId xmlns:a16="http://schemas.microsoft.com/office/drawing/2014/main" id="{9036C539-CA91-5648-8C40-824359F839D6}"/>
                </a:ext>
              </a:extLst>
            </p:cNvPr>
            <p:cNvSpPr/>
            <p:nvPr/>
          </p:nvSpPr>
          <p:spPr>
            <a:xfrm>
              <a:off x="605139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2" name="Freeform: Shape 252">
              <a:extLst>
                <a:ext uri="{FF2B5EF4-FFF2-40B4-BE49-F238E27FC236}">
                  <a16:creationId xmlns:a16="http://schemas.microsoft.com/office/drawing/2014/main" id="{982BDFD8-4538-8F40-B854-A781EFF53679}"/>
                </a:ext>
              </a:extLst>
            </p:cNvPr>
            <p:cNvSpPr/>
            <p:nvPr/>
          </p:nvSpPr>
          <p:spPr>
            <a:xfrm>
              <a:off x="605139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3" name="Freeform: Shape 253">
              <a:extLst>
                <a:ext uri="{FF2B5EF4-FFF2-40B4-BE49-F238E27FC236}">
                  <a16:creationId xmlns:a16="http://schemas.microsoft.com/office/drawing/2014/main" id="{E98073B5-C02A-9F45-BF3E-9E7D343948EA}"/>
                </a:ext>
              </a:extLst>
            </p:cNvPr>
            <p:cNvSpPr/>
            <p:nvPr/>
          </p:nvSpPr>
          <p:spPr>
            <a:xfrm>
              <a:off x="605139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44" name="Freeform: Shape 254">
              <a:extLst>
                <a:ext uri="{FF2B5EF4-FFF2-40B4-BE49-F238E27FC236}">
                  <a16:creationId xmlns:a16="http://schemas.microsoft.com/office/drawing/2014/main" id="{EB2730BC-AAF5-8448-8124-3D55400F73A1}"/>
                </a:ext>
              </a:extLst>
            </p:cNvPr>
            <p:cNvSpPr/>
            <p:nvPr/>
          </p:nvSpPr>
          <p:spPr>
            <a:xfrm>
              <a:off x="605139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5" name="Freeform: Shape 255">
              <a:extLst>
                <a:ext uri="{FF2B5EF4-FFF2-40B4-BE49-F238E27FC236}">
                  <a16:creationId xmlns:a16="http://schemas.microsoft.com/office/drawing/2014/main" id="{0853AE58-CE7D-754A-BF5F-3203D1483B12}"/>
                </a:ext>
              </a:extLst>
            </p:cNvPr>
            <p:cNvSpPr/>
            <p:nvPr/>
          </p:nvSpPr>
          <p:spPr>
            <a:xfrm>
              <a:off x="605139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6" name="Freeform: Shape 256">
              <a:extLst>
                <a:ext uri="{FF2B5EF4-FFF2-40B4-BE49-F238E27FC236}">
                  <a16:creationId xmlns:a16="http://schemas.microsoft.com/office/drawing/2014/main" id="{FBE5017E-97B1-1F43-9E06-ECA89BADF3F5}"/>
                </a:ext>
              </a:extLst>
            </p:cNvPr>
            <p:cNvSpPr/>
            <p:nvPr/>
          </p:nvSpPr>
          <p:spPr>
            <a:xfrm>
              <a:off x="605139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7" name="Freeform: Shape 257">
              <a:extLst>
                <a:ext uri="{FF2B5EF4-FFF2-40B4-BE49-F238E27FC236}">
                  <a16:creationId xmlns:a16="http://schemas.microsoft.com/office/drawing/2014/main" id="{189B6B4B-330F-6849-B900-2D68D1FD23A3}"/>
                </a:ext>
              </a:extLst>
            </p:cNvPr>
            <p:cNvSpPr/>
            <p:nvPr/>
          </p:nvSpPr>
          <p:spPr>
            <a:xfrm>
              <a:off x="605139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8" name="Freeform: Shape 258">
              <a:extLst>
                <a:ext uri="{FF2B5EF4-FFF2-40B4-BE49-F238E27FC236}">
                  <a16:creationId xmlns:a16="http://schemas.microsoft.com/office/drawing/2014/main" id="{845CB3E2-CF11-3045-A3E2-6A28F55C657B}"/>
                </a:ext>
              </a:extLst>
            </p:cNvPr>
            <p:cNvSpPr/>
            <p:nvPr/>
          </p:nvSpPr>
          <p:spPr>
            <a:xfrm>
              <a:off x="605139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49" name="Freeform: Shape 259">
              <a:extLst>
                <a:ext uri="{FF2B5EF4-FFF2-40B4-BE49-F238E27FC236}">
                  <a16:creationId xmlns:a16="http://schemas.microsoft.com/office/drawing/2014/main" id="{7B2369C4-470C-B241-BA37-1AA47B784EFC}"/>
                </a:ext>
              </a:extLst>
            </p:cNvPr>
            <p:cNvSpPr/>
            <p:nvPr/>
          </p:nvSpPr>
          <p:spPr>
            <a:xfrm>
              <a:off x="605139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50" name="Freeform: Shape 260">
              <a:extLst>
                <a:ext uri="{FF2B5EF4-FFF2-40B4-BE49-F238E27FC236}">
                  <a16:creationId xmlns:a16="http://schemas.microsoft.com/office/drawing/2014/main" id="{42EECE9E-65E9-064F-9C08-B0F943CFC68B}"/>
                </a:ext>
              </a:extLst>
            </p:cNvPr>
            <p:cNvSpPr/>
            <p:nvPr/>
          </p:nvSpPr>
          <p:spPr>
            <a:xfrm>
              <a:off x="605139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51" name="Freeform: Shape 261">
              <a:extLst>
                <a:ext uri="{FF2B5EF4-FFF2-40B4-BE49-F238E27FC236}">
                  <a16:creationId xmlns:a16="http://schemas.microsoft.com/office/drawing/2014/main" id="{303B7A24-1774-9C40-A43F-4EC092283D90}"/>
                </a:ext>
              </a:extLst>
            </p:cNvPr>
            <p:cNvSpPr/>
            <p:nvPr/>
          </p:nvSpPr>
          <p:spPr>
            <a:xfrm>
              <a:off x="5778806"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2" name="Freeform: Shape 262">
              <a:extLst>
                <a:ext uri="{FF2B5EF4-FFF2-40B4-BE49-F238E27FC236}">
                  <a16:creationId xmlns:a16="http://schemas.microsoft.com/office/drawing/2014/main" id="{EF84CCF3-029E-8240-863B-92053BFAA756}"/>
                </a:ext>
              </a:extLst>
            </p:cNvPr>
            <p:cNvSpPr/>
            <p:nvPr/>
          </p:nvSpPr>
          <p:spPr>
            <a:xfrm>
              <a:off x="5778806"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3" name="Freeform: Shape 263">
              <a:extLst>
                <a:ext uri="{FF2B5EF4-FFF2-40B4-BE49-F238E27FC236}">
                  <a16:creationId xmlns:a16="http://schemas.microsoft.com/office/drawing/2014/main" id="{29EF060E-CB7C-E14D-BBD4-BD750F574A4E}"/>
                </a:ext>
              </a:extLst>
            </p:cNvPr>
            <p:cNvSpPr/>
            <p:nvPr/>
          </p:nvSpPr>
          <p:spPr>
            <a:xfrm>
              <a:off x="5778806"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4" name="Freeform: Shape 264">
              <a:extLst>
                <a:ext uri="{FF2B5EF4-FFF2-40B4-BE49-F238E27FC236}">
                  <a16:creationId xmlns:a16="http://schemas.microsoft.com/office/drawing/2014/main" id="{56A85E3E-7621-0A4C-B4FC-9A31205F6A95}"/>
                </a:ext>
              </a:extLst>
            </p:cNvPr>
            <p:cNvSpPr/>
            <p:nvPr/>
          </p:nvSpPr>
          <p:spPr>
            <a:xfrm>
              <a:off x="5778806"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5" name="Freeform: Shape 265">
              <a:extLst>
                <a:ext uri="{FF2B5EF4-FFF2-40B4-BE49-F238E27FC236}">
                  <a16:creationId xmlns:a16="http://schemas.microsoft.com/office/drawing/2014/main" id="{2C70C11A-BA40-254B-BCAF-F044312548D8}"/>
                </a:ext>
              </a:extLst>
            </p:cNvPr>
            <p:cNvSpPr/>
            <p:nvPr/>
          </p:nvSpPr>
          <p:spPr>
            <a:xfrm>
              <a:off x="5778806"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6" name="Freeform: Shape 266">
              <a:extLst>
                <a:ext uri="{FF2B5EF4-FFF2-40B4-BE49-F238E27FC236}">
                  <a16:creationId xmlns:a16="http://schemas.microsoft.com/office/drawing/2014/main" id="{31AA9AAE-9E21-4841-ACC6-7300C2892500}"/>
                </a:ext>
              </a:extLst>
            </p:cNvPr>
            <p:cNvSpPr/>
            <p:nvPr/>
          </p:nvSpPr>
          <p:spPr>
            <a:xfrm>
              <a:off x="5778806"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7" name="Freeform: Shape 267">
              <a:extLst>
                <a:ext uri="{FF2B5EF4-FFF2-40B4-BE49-F238E27FC236}">
                  <a16:creationId xmlns:a16="http://schemas.microsoft.com/office/drawing/2014/main" id="{B37B63C2-BD99-3444-911D-A5ECED3EE2B7}"/>
                </a:ext>
              </a:extLst>
            </p:cNvPr>
            <p:cNvSpPr/>
            <p:nvPr/>
          </p:nvSpPr>
          <p:spPr>
            <a:xfrm>
              <a:off x="5778806"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8" name="Freeform: Shape 268">
              <a:extLst>
                <a:ext uri="{FF2B5EF4-FFF2-40B4-BE49-F238E27FC236}">
                  <a16:creationId xmlns:a16="http://schemas.microsoft.com/office/drawing/2014/main" id="{5F246B03-BACB-E541-9AAF-0A975A3E10FE}"/>
                </a:ext>
              </a:extLst>
            </p:cNvPr>
            <p:cNvSpPr/>
            <p:nvPr/>
          </p:nvSpPr>
          <p:spPr>
            <a:xfrm>
              <a:off x="5778806"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59" name="Freeform: Shape 269">
              <a:extLst>
                <a:ext uri="{FF2B5EF4-FFF2-40B4-BE49-F238E27FC236}">
                  <a16:creationId xmlns:a16="http://schemas.microsoft.com/office/drawing/2014/main" id="{441AE648-CFF1-6448-80F3-6CEC04CB7A3B}"/>
                </a:ext>
              </a:extLst>
            </p:cNvPr>
            <p:cNvSpPr/>
            <p:nvPr/>
          </p:nvSpPr>
          <p:spPr>
            <a:xfrm>
              <a:off x="5778806"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0" name="Freeform: Shape 270">
              <a:extLst>
                <a:ext uri="{FF2B5EF4-FFF2-40B4-BE49-F238E27FC236}">
                  <a16:creationId xmlns:a16="http://schemas.microsoft.com/office/drawing/2014/main" id="{061711BC-02D2-3041-A791-F95DE1C87F84}"/>
                </a:ext>
              </a:extLst>
            </p:cNvPr>
            <p:cNvSpPr/>
            <p:nvPr/>
          </p:nvSpPr>
          <p:spPr>
            <a:xfrm>
              <a:off x="5778806"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1" name="Freeform: Shape 271">
              <a:extLst>
                <a:ext uri="{FF2B5EF4-FFF2-40B4-BE49-F238E27FC236}">
                  <a16:creationId xmlns:a16="http://schemas.microsoft.com/office/drawing/2014/main" id="{DC44EC15-7C3F-2B43-95DF-290CCE315EBF}"/>
                </a:ext>
              </a:extLst>
            </p:cNvPr>
            <p:cNvSpPr/>
            <p:nvPr/>
          </p:nvSpPr>
          <p:spPr>
            <a:xfrm>
              <a:off x="5778806"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2" name="Freeform: Shape 272">
              <a:extLst>
                <a:ext uri="{FF2B5EF4-FFF2-40B4-BE49-F238E27FC236}">
                  <a16:creationId xmlns:a16="http://schemas.microsoft.com/office/drawing/2014/main" id="{46928379-5029-9F4A-8748-4D031B228182}"/>
                </a:ext>
              </a:extLst>
            </p:cNvPr>
            <p:cNvSpPr/>
            <p:nvPr/>
          </p:nvSpPr>
          <p:spPr>
            <a:xfrm>
              <a:off x="5778806"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3" name="Freeform: Shape 273">
              <a:extLst>
                <a:ext uri="{FF2B5EF4-FFF2-40B4-BE49-F238E27FC236}">
                  <a16:creationId xmlns:a16="http://schemas.microsoft.com/office/drawing/2014/main" id="{8C7326EF-2AF3-1642-BFF7-D05D476C6202}"/>
                </a:ext>
              </a:extLst>
            </p:cNvPr>
            <p:cNvSpPr/>
            <p:nvPr/>
          </p:nvSpPr>
          <p:spPr>
            <a:xfrm>
              <a:off x="5778806"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64" name="Freeform: Shape 274">
              <a:extLst>
                <a:ext uri="{FF2B5EF4-FFF2-40B4-BE49-F238E27FC236}">
                  <a16:creationId xmlns:a16="http://schemas.microsoft.com/office/drawing/2014/main" id="{F5BA7252-774D-784A-979B-B15C8774AD09}"/>
                </a:ext>
              </a:extLst>
            </p:cNvPr>
            <p:cNvSpPr/>
            <p:nvPr/>
          </p:nvSpPr>
          <p:spPr>
            <a:xfrm>
              <a:off x="5778806"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5" name="Freeform: Shape 275">
              <a:extLst>
                <a:ext uri="{FF2B5EF4-FFF2-40B4-BE49-F238E27FC236}">
                  <a16:creationId xmlns:a16="http://schemas.microsoft.com/office/drawing/2014/main" id="{DE404637-D22B-C84A-88B8-68C60221D21C}"/>
                </a:ext>
              </a:extLst>
            </p:cNvPr>
            <p:cNvSpPr/>
            <p:nvPr/>
          </p:nvSpPr>
          <p:spPr>
            <a:xfrm>
              <a:off x="5778806"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6" name="Freeform: Shape 276">
              <a:extLst>
                <a:ext uri="{FF2B5EF4-FFF2-40B4-BE49-F238E27FC236}">
                  <a16:creationId xmlns:a16="http://schemas.microsoft.com/office/drawing/2014/main" id="{5DF45B85-32CF-B74D-A995-32045A2BFFF8}"/>
                </a:ext>
              </a:extLst>
            </p:cNvPr>
            <p:cNvSpPr/>
            <p:nvPr/>
          </p:nvSpPr>
          <p:spPr>
            <a:xfrm>
              <a:off x="5778806"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7" name="Freeform: Shape 277">
              <a:extLst>
                <a:ext uri="{FF2B5EF4-FFF2-40B4-BE49-F238E27FC236}">
                  <a16:creationId xmlns:a16="http://schemas.microsoft.com/office/drawing/2014/main" id="{239F9C15-A93F-A94B-9375-4E9506C564FD}"/>
                </a:ext>
              </a:extLst>
            </p:cNvPr>
            <p:cNvSpPr/>
            <p:nvPr/>
          </p:nvSpPr>
          <p:spPr>
            <a:xfrm>
              <a:off x="5778806"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8" name="Freeform: Shape 278">
              <a:extLst>
                <a:ext uri="{FF2B5EF4-FFF2-40B4-BE49-F238E27FC236}">
                  <a16:creationId xmlns:a16="http://schemas.microsoft.com/office/drawing/2014/main" id="{BF7E2006-EDC1-0C43-8119-BA28534A800D}"/>
                </a:ext>
              </a:extLst>
            </p:cNvPr>
            <p:cNvSpPr/>
            <p:nvPr/>
          </p:nvSpPr>
          <p:spPr>
            <a:xfrm>
              <a:off x="5778806"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69" name="Freeform: Shape 279">
              <a:extLst>
                <a:ext uri="{FF2B5EF4-FFF2-40B4-BE49-F238E27FC236}">
                  <a16:creationId xmlns:a16="http://schemas.microsoft.com/office/drawing/2014/main" id="{481DE852-DA9F-494B-B011-4242D1DF694A}"/>
                </a:ext>
              </a:extLst>
            </p:cNvPr>
            <p:cNvSpPr/>
            <p:nvPr/>
          </p:nvSpPr>
          <p:spPr>
            <a:xfrm>
              <a:off x="5778806"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70" name="Freeform: Shape 280">
              <a:extLst>
                <a:ext uri="{FF2B5EF4-FFF2-40B4-BE49-F238E27FC236}">
                  <a16:creationId xmlns:a16="http://schemas.microsoft.com/office/drawing/2014/main" id="{2B375671-8E9F-6C49-B0B7-AAB26C9B275D}"/>
                </a:ext>
              </a:extLst>
            </p:cNvPr>
            <p:cNvSpPr/>
            <p:nvPr/>
          </p:nvSpPr>
          <p:spPr>
            <a:xfrm>
              <a:off x="5778806"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271" name="Freeform: Shape 281">
              <a:extLst>
                <a:ext uri="{FF2B5EF4-FFF2-40B4-BE49-F238E27FC236}">
                  <a16:creationId xmlns:a16="http://schemas.microsoft.com/office/drawing/2014/main" id="{B3496211-D8CC-8844-A1A4-5B00F63274AF}"/>
                </a:ext>
              </a:extLst>
            </p:cNvPr>
            <p:cNvSpPr/>
            <p:nvPr/>
          </p:nvSpPr>
          <p:spPr>
            <a:xfrm>
              <a:off x="5506887"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2" name="Freeform: Shape 282">
              <a:extLst>
                <a:ext uri="{FF2B5EF4-FFF2-40B4-BE49-F238E27FC236}">
                  <a16:creationId xmlns:a16="http://schemas.microsoft.com/office/drawing/2014/main" id="{AA656CCA-5272-0045-984F-20C897C8477A}"/>
                </a:ext>
              </a:extLst>
            </p:cNvPr>
            <p:cNvSpPr/>
            <p:nvPr/>
          </p:nvSpPr>
          <p:spPr>
            <a:xfrm>
              <a:off x="5506887"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3" name="Freeform: Shape 283">
              <a:extLst>
                <a:ext uri="{FF2B5EF4-FFF2-40B4-BE49-F238E27FC236}">
                  <a16:creationId xmlns:a16="http://schemas.microsoft.com/office/drawing/2014/main" id="{0E999AC5-D66F-044E-A89E-6DE420988416}"/>
                </a:ext>
              </a:extLst>
            </p:cNvPr>
            <p:cNvSpPr/>
            <p:nvPr/>
          </p:nvSpPr>
          <p:spPr>
            <a:xfrm>
              <a:off x="5506887"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4" name="Freeform: Shape 284">
              <a:extLst>
                <a:ext uri="{FF2B5EF4-FFF2-40B4-BE49-F238E27FC236}">
                  <a16:creationId xmlns:a16="http://schemas.microsoft.com/office/drawing/2014/main" id="{0C9854C5-0A73-4641-B550-305B44491143}"/>
                </a:ext>
              </a:extLst>
            </p:cNvPr>
            <p:cNvSpPr/>
            <p:nvPr/>
          </p:nvSpPr>
          <p:spPr>
            <a:xfrm>
              <a:off x="5506887"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5" name="Freeform: Shape 285">
              <a:extLst>
                <a:ext uri="{FF2B5EF4-FFF2-40B4-BE49-F238E27FC236}">
                  <a16:creationId xmlns:a16="http://schemas.microsoft.com/office/drawing/2014/main" id="{0D1F6166-CC43-AB42-981A-9643FAA32DFD}"/>
                </a:ext>
              </a:extLst>
            </p:cNvPr>
            <p:cNvSpPr/>
            <p:nvPr/>
          </p:nvSpPr>
          <p:spPr>
            <a:xfrm>
              <a:off x="5506887"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6" name="Freeform: Shape 286">
              <a:extLst>
                <a:ext uri="{FF2B5EF4-FFF2-40B4-BE49-F238E27FC236}">
                  <a16:creationId xmlns:a16="http://schemas.microsoft.com/office/drawing/2014/main" id="{2DAB3039-DF3C-BA48-9E11-01B2E8E1E0D1}"/>
                </a:ext>
              </a:extLst>
            </p:cNvPr>
            <p:cNvSpPr/>
            <p:nvPr/>
          </p:nvSpPr>
          <p:spPr>
            <a:xfrm>
              <a:off x="5506887"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7" name="Freeform: Shape 287">
              <a:extLst>
                <a:ext uri="{FF2B5EF4-FFF2-40B4-BE49-F238E27FC236}">
                  <a16:creationId xmlns:a16="http://schemas.microsoft.com/office/drawing/2014/main" id="{815FBFE3-C89F-4E41-8F13-A87E0F93C067}"/>
                </a:ext>
              </a:extLst>
            </p:cNvPr>
            <p:cNvSpPr/>
            <p:nvPr/>
          </p:nvSpPr>
          <p:spPr>
            <a:xfrm>
              <a:off x="5506887"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8" name="Freeform: Shape 288">
              <a:extLst>
                <a:ext uri="{FF2B5EF4-FFF2-40B4-BE49-F238E27FC236}">
                  <a16:creationId xmlns:a16="http://schemas.microsoft.com/office/drawing/2014/main" id="{54FB952B-6911-C248-86DB-16BAD325821A}"/>
                </a:ext>
              </a:extLst>
            </p:cNvPr>
            <p:cNvSpPr/>
            <p:nvPr/>
          </p:nvSpPr>
          <p:spPr>
            <a:xfrm>
              <a:off x="5506887"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79" name="Freeform: Shape 289">
              <a:extLst>
                <a:ext uri="{FF2B5EF4-FFF2-40B4-BE49-F238E27FC236}">
                  <a16:creationId xmlns:a16="http://schemas.microsoft.com/office/drawing/2014/main" id="{9E08678E-9F3C-D44B-AE68-E24C55DADC11}"/>
                </a:ext>
              </a:extLst>
            </p:cNvPr>
            <p:cNvSpPr/>
            <p:nvPr/>
          </p:nvSpPr>
          <p:spPr>
            <a:xfrm>
              <a:off x="5506887"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0" name="Freeform: Shape 290">
              <a:extLst>
                <a:ext uri="{FF2B5EF4-FFF2-40B4-BE49-F238E27FC236}">
                  <a16:creationId xmlns:a16="http://schemas.microsoft.com/office/drawing/2014/main" id="{8A7FADB1-6AE2-ED4B-8047-3B304110906B}"/>
                </a:ext>
              </a:extLst>
            </p:cNvPr>
            <p:cNvSpPr/>
            <p:nvPr/>
          </p:nvSpPr>
          <p:spPr>
            <a:xfrm>
              <a:off x="5506887"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1" name="Freeform: Shape 291">
              <a:extLst>
                <a:ext uri="{FF2B5EF4-FFF2-40B4-BE49-F238E27FC236}">
                  <a16:creationId xmlns:a16="http://schemas.microsoft.com/office/drawing/2014/main" id="{EE0C5DC8-18E0-8445-B5E3-D49FBF3205D2}"/>
                </a:ext>
              </a:extLst>
            </p:cNvPr>
            <p:cNvSpPr/>
            <p:nvPr/>
          </p:nvSpPr>
          <p:spPr>
            <a:xfrm>
              <a:off x="5506887"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2" name="Freeform: Shape 292">
              <a:extLst>
                <a:ext uri="{FF2B5EF4-FFF2-40B4-BE49-F238E27FC236}">
                  <a16:creationId xmlns:a16="http://schemas.microsoft.com/office/drawing/2014/main" id="{D1B3E36E-F3ED-B547-AD0B-1487A1245174}"/>
                </a:ext>
              </a:extLst>
            </p:cNvPr>
            <p:cNvSpPr/>
            <p:nvPr/>
          </p:nvSpPr>
          <p:spPr>
            <a:xfrm>
              <a:off x="5506887"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3" name="Freeform: Shape 293">
              <a:extLst>
                <a:ext uri="{FF2B5EF4-FFF2-40B4-BE49-F238E27FC236}">
                  <a16:creationId xmlns:a16="http://schemas.microsoft.com/office/drawing/2014/main" id="{D6491B4E-124F-0041-858D-B6C91039F7E0}"/>
                </a:ext>
              </a:extLst>
            </p:cNvPr>
            <p:cNvSpPr/>
            <p:nvPr/>
          </p:nvSpPr>
          <p:spPr>
            <a:xfrm>
              <a:off x="5506887"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284" name="Freeform: Shape 294">
              <a:extLst>
                <a:ext uri="{FF2B5EF4-FFF2-40B4-BE49-F238E27FC236}">
                  <a16:creationId xmlns:a16="http://schemas.microsoft.com/office/drawing/2014/main" id="{6E741CD3-E548-7A4F-A8C4-AE204F1B397E}"/>
                </a:ext>
              </a:extLst>
            </p:cNvPr>
            <p:cNvSpPr/>
            <p:nvPr/>
          </p:nvSpPr>
          <p:spPr>
            <a:xfrm>
              <a:off x="5506887"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5" name="Freeform: Shape 295">
              <a:extLst>
                <a:ext uri="{FF2B5EF4-FFF2-40B4-BE49-F238E27FC236}">
                  <a16:creationId xmlns:a16="http://schemas.microsoft.com/office/drawing/2014/main" id="{025BF455-B110-4249-A2DD-324B7FA91B65}"/>
                </a:ext>
              </a:extLst>
            </p:cNvPr>
            <p:cNvSpPr/>
            <p:nvPr/>
          </p:nvSpPr>
          <p:spPr>
            <a:xfrm>
              <a:off x="5506887"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6" name="Freeform: Shape 296">
              <a:extLst>
                <a:ext uri="{FF2B5EF4-FFF2-40B4-BE49-F238E27FC236}">
                  <a16:creationId xmlns:a16="http://schemas.microsoft.com/office/drawing/2014/main" id="{6F30AF6A-34C6-2945-BC4A-EF6202D78C5F}"/>
                </a:ext>
              </a:extLst>
            </p:cNvPr>
            <p:cNvSpPr/>
            <p:nvPr/>
          </p:nvSpPr>
          <p:spPr>
            <a:xfrm>
              <a:off x="5506887"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7" name="Freeform: Shape 297">
              <a:extLst>
                <a:ext uri="{FF2B5EF4-FFF2-40B4-BE49-F238E27FC236}">
                  <a16:creationId xmlns:a16="http://schemas.microsoft.com/office/drawing/2014/main" id="{B0180DCB-FE0E-E14E-A59A-8CAA1177801E}"/>
                </a:ext>
              </a:extLst>
            </p:cNvPr>
            <p:cNvSpPr/>
            <p:nvPr/>
          </p:nvSpPr>
          <p:spPr>
            <a:xfrm>
              <a:off x="5506887"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8" name="Freeform: Shape 298">
              <a:extLst>
                <a:ext uri="{FF2B5EF4-FFF2-40B4-BE49-F238E27FC236}">
                  <a16:creationId xmlns:a16="http://schemas.microsoft.com/office/drawing/2014/main" id="{631BFEEB-D0CF-A441-9EF6-9AB867B7C5D4}"/>
                </a:ext>
              </a:extLst>
            </p:cNvPr>
            <p:cNvSpPr/>
            <p:nvPr/>
          </p:nvSpPr>
          <p:spPr>
            <a:xfrm>
              <a:off x="5506887"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89" name="Freeform: Shape 299">
              <a:extLst>
                <a:ext uri="{FF2B5EF4-FFF2-40B4-BE49-F238E27FC236}">
                  <a16:creationId xmlns:a16="http://schemas.microsoft.com/office/drawing/2014/main" id="{1B3C683E-1B68-EB4F-B077-1FFE6D80C64A}"/>
                </a:ext>
              </a:extLst>
            </p:cNvPr>
            <p:cNvSpPr/>
            <p:nvPr/>
          </p:nvSpPr>
          <p:spPr>
            <a:xfrm>
              <a:off x="5506887"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90" name="Freeform: Shape 300">
              <a:extLst>
                <a:ext uri="{FF2B5EF4-FFF2-40B4-BE49-F238E27FC236}">
                  <a16:creationId xmlns:a16="http://schemas.microsoft.com/office/drawing/2014/main" id="{894BE44B-0F60-684E-BC80-F192B8C3F529}"/>
                </a:ext>
              </a:extLst>
            </p:cNvPr>
            <p:cNvSpPr/>
            <p:nvPr/>
          </p:nvSpPr>
          <p:spPr>
            <a:xfrm>
              <a:off x="5506887"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291" name="Freeform: Shape 301">
              <a:extLst>
                <a:ext uri="{FF2B5EF4-FFF2-40B4-BE49-F238E27FC236}">
                  <a16:creationId xmlns:a16="http://schemas.microsoft.com/office/drawing/2014/main" id="{1F4EE3BC-6B15-6947-87CC-63C99196CB04}"/>
                </a:ext>
              </a:extLst>
            </p:cNvPr>
            <p:cNvSpPr/>
            <p:nvPr/>
          </p:nvSpPr>
          <p:spPr>
            <a:xfrm>
              <a:off x="523496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2" name="Freeform: Shape 302">
              <a:extLst>
                <a:ext uri="{FF2B5EF4-FFF2-40B4-BE49-F238E27FC236}">
                  <a16:creationId xmlns:a16="http://schemas.microsoft.com/office/drawing/2014/main" id="{76D580F8-9AAC-864B-B73D-01D2EC9B959F}"/>
                </a:ext>
              </a:extLst>
            </p:cNvPr>
            <p:cNvSpPr/>
            <p:nvPr/>
          </p:nvSpPr>
          <p:spPr>
            <a:xfrm>
              <a:off x="523496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3" name="Freeform: Shape 303">
              <a:extLst>
                <a:ext uri="{FF2B5EF4-FFF2-40B4-BE49-F238E27FC236}">
                  <a16:creationId xmlns:a16="http://schemas.microsoft.com/office/drawing/2014/main" id="{46FDB8E1-0930-AB47-AF79-185F0F956A2F}"/>
                </a:ext>
              </a:extLst>
            </p:cNvPr>
            <p:cNvSpPr/>
            <p:nvPr/>
          </p:nvSpPr>
          <p:spPr>
            <a:xfrm>
              <a:off x="523496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4" name="Freeform: Shape 304">
              <a:extLst>
                <a:ext uri="{FF2B5EF4-FFF2-40B4-BE49-F238E27FC236}">
                  <a16:creationId xmlns:a16="http://schemas.microsoft.com/office/drawing/2014/main" id="{C2048C3A-F24B-E04C-BB2F-FE809F8E57A7}"/>
                </a:ext>
              </a:extLst>
            </p:cNvPr>
            <p:cNvSpPr/>
            <p:nvPr/>
          </p:nvSpPr>
          <p:spPr>
            <a:xfrm>
              <a:off x="523496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5" name="Freeform: Shape 305">
              <a:extLst>
                <a:ext uri="{FF2B5EF4-FFF2-40B4-BE49-F238E27FC236}">
                  <a16:creationId xmlns:a16="http://schemas.microsoft.com/office/drawing/2014/main" id="{5954F37E-53E8-CD4D-9954-DD039220B66D}"/>
                </a:ext>
              </a:extLst>
            </p:cNvPr>
            <p:cNvSpPr/>
            <p:nvPr/>
          </p:nvSpPr>
          <p:spPr>
            <a:xfrm>
              <a:off x="523496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6" name="Freeform: Shape 306">
              <a:extLst>
                <a:ext uri="{FF2B5EF4-FFF2-40B4-BE49-F238E27FC236}">
                  <a16:creationId xmlns:a16="http://schemas.microsoft.com/office/drawing/2014/main" id="{15E8402D-DCB0-174D-A4D2-4EEFAE6EC104}"/>
                </a:ext>
              </a:extLst>
            </p:cNvPr>
            <p:cNvSpPr/>
            <p:nvPr/>
          </p:nvSpPr>
          <p:spPr>
            <a:xfrm>
              <a:off x="523496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7" name="Freeform: Shape 307">
              <a:extLst>
                <a:ext uri="{FF2B5EF4-FFF2-40B4-BE49-F238E27FC236}">
                  <a16:creationId xmlns:a16="http://schemas.microsoft.com/office/drawing/2014/main" id="{1F41DC43-A885-EB4D-852C-75D6A9625073}"/>
                </a:ext>
              </a:extLst>
            </p:cNvPr>
            <p:cNvSpPr/>
            <p:nvPr/>
          </p:nvSpPr>
          <p:spPr>
            <a:xfrm>
              <a:off x="523496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8" name="Freeform: Shape 308">
              <a:extLst>
                <a:ext uri="{FF2B5EF4-FFF2-40B4-BE49-F238E27FC236}">
                  <a16:creationId xmlns:a16="http://schemas.microsoft.com/office/drawing/2014/main" id="{7D07FF3C-A256-3541-BED0-EF9BD5F7F215}"/>
                </a:ext>
              </a:extLst>
            </p:cNvPr>
            <p:cNvSpPr/>
            <p:nvPr/>
          </p:nvSpPr>
          <p:spPr>
            <a:xfrm>
              <a:off x="523496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299" name="Freeform: Shape 309">
              <a:extLst>
                <a:ext uri="{FF2B5EF4-FFF2-40B4-BE49-F238E27FC236}">
                  <a16:creationId xmlns:a16="http://schemas.microsoft.com/office/drawing/2014/main" id="{B7004CAB-0F4B-7A4D-B42C-D753B852B21C}"/>
                </a:ext>
              </a:extLst>
            </p:cNvPr>
            <p:cNvSpPr/>
            <p:nvPr/>
          </p:nvSpPr>
          <p:spPr>
            <a:xfrm>
              <a:off x="523496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0" name="Freeform: Shape 310">
              <a:extLst>
                <a:ext uri="{FF2B5EF4-FFF2-40B4-BE49-F238E27FC236}">
                  <a16:creationId xmlns:a16="http://schemas.microsoft.com/office/drawing/2014/main" id="{733798E4-6CA5-0D48-95DF-00B94DE0727A}"/>
                </a:ext>
              </a:extLst>
            </p:cNvPr>
            <p:cNvSpPr/>
            <p:nvPr/>
          </p:nvSpPr>
          <p:spPr>
            <a:xfrm>
              <a:off x="523496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1" name="Freeform: Shape 311">
              <a:extLst>
                <a:ext uri="{FF2B5EF4-FFF2-40B4-BE49-F238E27FC236}">
                  <a16:creationId xmlns:a16="http://schemas.microsoft.com/office/drawing/2014/main" id="{0E51B364-A8F8-954E-A56F-355DF4D5B686}"/>
                </a:ext>
              </a:extLst>
            </p:cNvPr>
            <p:cNvSpPr/>
            <p:nvPr/>
          </p:nvSpPr>
          <p:spPr>
            <a:xfrm>
              <a:off x="523496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2" name="Freeform: Shape 312">
              <a:extLst>
                <a:ext uri="{FF2B5EF4-FFF2-40B4-BE49-F238E27FC236}">
                  <a16:creationId xmlns:a16="http://schemas.microsoft.com/office/drawing/2014/main" id="{88115A9D-8267-EA49-ADEC-115223069512}"/>
                </a:ext>
              </a:extLst>
            </p:cNvPr>
            <p:cNvSpPr/>
            <p:nvPr/>
          </p:nvSpPr>
          <p:spPr>
            <a:xfrm>
              <a:off x="523496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3" name="Freeform: Shape 313">
              <a:extLst>
                <a:ext uri="{FF2B5EF4-FFF2-40B4-BE49-F238E27FC236}">
                  <a16:creationId xmlns:a16="http://schemas.microsoft.com/office/drawing/2014/main" id="{8C54AF14-09E0-1E49-84C7-DFC5B68CD434}"/>
                </a:ext>
              </a:extLst>
            </p:cNvPr>
            <p:cNvSpPr/>
            <p:nvPr/>
          </p:nvSpPr>
          <p:spPr>
            <a:xfrm>
              <a:off x="523496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04" name="Freeform: Shape 314">
              <a:extLst>
                <a:ext uri="{FF2B5EF4-FFF2-40B4-BE49-F238E27FC236}">
                  <a16:creationId xmlns:a16="http://schemas.microsoft.com/office/drawing/2014/main" id="{B44DEF51-CB29-A64C-959A-F3E6427A4FEA}"/>
                </a:ext>
              </a:extLst>
            </p:cNvPr>
            <p:cNvSpPr/>
            <p:nvPr/>
          </p:nvSpPr>
          <p:spPr>
            <a:xfrm>
              <a:off x="523496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5" name="Freeform: Shape 315">
              <a:extLst>
                <a:ext uri="{FF2B5EF4-FFF2-40B4-BE49-F238E27FC236}">
                  <a16:creationId xmlns:a16="http://schemas.microsoft.com/office/drawing/2014/main" id="{3A26A54F-EB39-8C40-8BC5-376CD75B54E1}"/>
                </a:ext>
              </a:extLst>
            </p:cNvPr>
            <p:cNvSpPr/>
            <p:nvPr/>
          </p:nvSpPr>
          <p:spPr>
            <a:xfrm>
              <a:off x="523496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6" name="Freeform: Shape 316">
              <a:extLst>
                <a:ext uri="{FF2B5EF4-FFF2-40B4-BE49-F238E27FC236}">
                  <a16:creationId xmlns:a16="http://schemas.microsoft.com/office/drawing/2014/main" id="{9F75BFF3-D435-1C4D-B3DF-F6CD34BC515B}"/>
                </a:ext>
              </a:extLst>
            </p:cNvPr>
            <p:cNvSpPr/>
            <p:nvPr/>
          </p:nvSpPr>
          <p:spPr>
            <a:xfrm>
              <a:off x="523496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7" name="Freeform: Shape 317">
              <a:extLst>
                <a:ext uri="{FF2B5EF4-FFF2-40B4-BE49-F238E27FC236}">
                  <a16:creationId xmlns:a16="http://schemas.microsoft.com/office/drawing/2014/main" id="{8237CAB2-6CD7-D846-A431-1BDC8F86F3B7}"/>
                </a:ext>
              </a:extLst>
            </p:cNvPr>
            <p:cNvSpPr/>
            <p:nvPr/>
          </p:nvSpPr>
          <p:spPr>
            <a:xfrm>
              <a:off x="523496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8" name="Freeform: Shape 318">
              <a:extLst>
                <a:ext uri="{FF2B5EF4-FFF2-40B4-BE49-F238E27FC236}">
                  <a16:creationId xmlns:a16="http://schemas.microsoft.com/office/drawing/2014/main" id="{615D7324-D77E-D64B-9C28-C3715A37A3C8}"/>
                </a:ext>
              </a:extLst>
            </p:cNvPr>
            <p:cNvSpPr/>
            <p:nvPr/>
          </p:nvSpPr>
          <p:spPr>
            <a:xfrm>
              <a:off x="523496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09" name="Freeform: Shape 319">
              <a:extLst>
                <a:ext uri="{FF2B5EF4-FFF2-40B4-BE49-F238E27FC236}">
                  <a16:creationId xmlns:a16="http://schemas.microsoft.com/office/drawing/2014/main" id="{3F5937D5-0B74-9C45-83FA-C9E9AA399A8D}"/>
                </a:ext>
              </a:extLst>
            </p:cNvPr>
            <p:cNvSpPr/>
            <p:nvPr/>
          </p:nvSpPr>
          <p:spPr>
            <a:xfrm>
              <a:off x="523496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10" name="Freeform: Shape 320">
              <a:extLst>
                <a:ext uri="{FF2B5EF4-FFF2-40B4-BE49-F238E27FC236}">
                  <a16:creationId xmlns:a16="http://schemas.microsoft.com/office/drawing/2014/main" id="{744F7EE6-E3A7-154A-9A64-2F2197BB3D91}"/>
                </a:ext>
              </a:extLst>
            </p:cNvPr>
            <p:cNvSpPr/>
            <p:nvPr/>
          </p:nvSpPr>
          <p:spPr>
            <a:xfrm>
              <a:off x="523496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11" name="Freeform: Shape 321">
              <a:extLst>
                <a:ext uri="{FF2B5EF4-FFF2-40B4-BE49-F238E27FC236}">
                  <a16:creationId xmlns:a16="http://schemas.microsoft.com/office/drawing/2014/main" id="{10A2FD86-A968-CB49-8443-50A0FCCDA57D}"/>
                </a:ext>
              </a:extLst>
            </p:cNvPr>
            <p:cNvSpPr/>
            <p:nvPr/>
          </p:nvSpPr>
          <p:spPr>
            <a:xfrm>
              <a:off x="4963051"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2" name="Freeform: Shape 322">
              <a:extLst>
                <a:ext uri="{FF2B5EF4-FFF2-40B4-BE49-F238E27FC236}">
                  <a16:creationId xmlns:a16="http://schemas.microsoft.com/office/drawing/2014/main" id="{0AF35D60-A15D-E443-B587-C6FBC49C6275}"/>
                </a:ext>
              </a:extLst>
            </p:cNvPr>
            <p:cNvSpPr/>
            <p:nvPr/>
          </p:nvSpPr>
          <p:spPr>
            <a:xfrm>
              <a:off x="4963051"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3" name="Freeform: Shape 323">
              <a:extLst>
                <a:ext uri="{FF2B5EF4-FFF2-40B4-BE49-F238E27FC236}">
                  <a16:creationId xmlns:a16="http://schemas.microsoft.com/office/drawing/2014/main" id="{595AC91D-4A84-F349-9CA8-5C375253E5E2}"/>
                </a:ext>
              </a:extLst>
            </p:cNvPr>
            <p:cNvSpPr/>
            <p:nvPr/>
          </p:nvSpPr>
          <p:spPr>
            <a:xfrm>
              <a:off x="4963051"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4" name="Freeform: Shape 324">
              <a:extLst>
                <a:ext uri="{FF2B5EF4-FFF2-40B4-BE49-F238E27FC236}">
                  <a16:creationId xmlns:a16="http://schemas.microsoft.com/office/drawing/2014/main" id="{CAFC7DCC-9CAB-4B42-BE22-18EA74BCF327}"/>
                </a:ext>
              </a:extLst>
            </p:cNvPr>
            <p:cNvSpPr/>
            <p:nvPr/>
          </p:nvSpPr>
          <p:spPr>
            <a:xfrm>
              <a:off x="4963051"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5" name="Freeform: Shape 325">
              <a:extLst>
                <a:ext uri="{FF2B5EF4-FFF2-40B4-BE49-F238E27FC236}">
                  <a16:creationId xmlns:a16="http://schemas.microsoft.com/office/drawing/2014/main" id="{376C34BA-41F6-ED4C-BD0A-7CFEB137319A}"/>
                </a:ext>
              </a:extLst>
            </p:cNvPr>
            <p:cNvSpPr/>
            <p:nvPr/>
          </p:nvSpPr>
          <p:spPr>
            <a:xfrm>
              <a:off x="4963051"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6" name="Freeform: Shape 326">
              <a:extLst>
                <a:ext uri="{FF2B5EF4-FFF2-40B4-BE49-F238E27FC236}">
                  <a16:creationId xmlns:a16="http://schemas.microsoft.com/office/drawing/2014/main" id="{2F5C8FDB-5F17-BE4D-99C4-6B6CE6D5F4FB}"/>
                </a:ext>
              </a:extLst>
            </p:cNvPr>
            <p:cNvSpPr/>
            <p:nvPr/>
          </p:nvSpPr>
          <p:spPr>
            <a:xfrm>
              <a:off x="4963051"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7" name="Freeform: Shape 327">
              <a:extLst>
                <a:ext uri="{FF2B5EF4-FFF2-40B4-BE49-F238E27FC236}">
                  <a16:creationId xmlns:a16="http://schemas.microsoft.com/office/drawing/2014/main" id="{F8489358-9340-034D-B5FF-6865B22E8C01}"/>
                </a:ext>
              </a:extLst>
            </p:cNvPr>
            <p:cNvSpPr/>
            <p:nvPr/>
          </p:nvSpPr>
          <p:spPr>
            <a:xfrm>
              <a:off x="4963051"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8" name="Freeform: Shape 328">
              <a:extLst>
                <a:ext uri="{FF2B5EF4-FFF2-40B4-BE49-F238E27FC236}">
                  <a16:creationId xmlns:a16="http://schemas.microsoft.com/office/drawing/2014/main" id="{2CC28B76-6990-CE4F-9064-CF5F685EE1C0}"/>
                </a:ext>
              </a:extLst>
            </p:cNvPr>
            <p:cNvSpPr/>
            <p:nvPr/>
          </p:nvSpPr>
          <p:spPr>
            <a:xfrm>
              <a:off x="4963051"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19" name="Freeform: Shape 329">
              <a:extLst>
                <a:ext uri="{FF2B5EF4-FFF2-40B4-BE49-F238E27FC236}">
                  <a16:creationId xmlns:a16="http://schemas.microsoft.com/office/drawing/2014/main" id="{EDCACFDA-F28D-7142-B9E8-4FE419AA1D7B}"/>
                </a:ext>
              </a:extLst>
            </p:cNvPr>
            <p:cNvSpPr/>
            <p:nvPr/>
          </p:nvSpPr>
          <p:spPr>
            <a:xfrm>
              <a:off x="4963051"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0" name="Freeform: Shape 330">
              <a:extLst>
                <a:ext uri="{FF2B5EF4-FFF2-40B4-BE49-F238E27FC236}">
                  <a16:creationId xmlns:a16="http://schemas.microsoft.com/office/drawing/2014/main" id="{0C1D269F-CAC6-964F-BD59-33023A3850D1}"/>
                </a:ext>
              </a:extLst>
            </p:cNvPr>
            <p:cNvSpPr/>
            <p:nvPr/>
          </p:nvSpPr>
          <p:spPr>
            <a:xfrm>
              <a:off x="4963051"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1" name="Freeform: Shape 331">
              <a:extLst>
                <a:ext uri="{FF2B5EF4-FFF2-40B4-BE49-F238E27FC236}">
                  <a16:creationId xmlns:a16="http://schemas.microsoft.com/office/drawing/2014/main" id="{C0229AF4-32E9-2546-8806-4CB501B9F19F}"/>
                </a:ext>
              </a:extLst>
            </p:cNvPr>
            <p:cNvSpPr/>
            <p:nvPr/>
          </p:nvSpPr>
          <p:spPr>
            <a:xfrm>
              <a:off x="4963051"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2" name="Freeform: Shape 332">
              <a:extLst>
                <a:ext uri="{FF2B5EF4-FFF2-40B4-BE49-F238E27FC236}">
                  <a16:creationId xmlns:a16="http://schemas.microsoft.com/office/drawing/2014/main" id="{58A09705-0952-C64A-9E21-D2FD2BAAB308}"/>
                </a:ext>
              </a:extLst>
            </p:cNvPr>
            <p:cNvSpPr/>
            <p:nvPr/>
          </p:nvSpPr>
          <p:spPr>
            <a:xfrm>
              <a:off x="4963051"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3" name="Freeform: Shape 333">
              <a:extLst>
                <a:ext uri="{FF2B5EF4-FFF2-40B4-BE49-F238E27FC236}">
                  <a16:creationId xmlns:a16="http://schemas.microsoft.com/office/drawing/2014/main" id="{8B865E4D-D3DA-B844-B9CA-0C5DFC5BA07C}"/>
                </a:ext>
              </a:extLst>
            </p:cNvPr>
            <p:cNvSpPr/>
            <p:nvPr/>
          </p:nvSpPr>
          <p:spPr>
            <a:xfrm>
              <a:off x="4963051"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24" name="Freeform: Shape 334">
              <a:extLst>
                <a:ext uri="{FF2B5EF4-FFF2-40B4-BE49-F238E27FC236}">
                  <a16:creationId xmlns:a16="http://schemas.microsoft.com/office/drawing/2014/main" id="{7C8917BC-3E4B-654F-BADF-A76169F31C7D}"/>
                </a:ext>
              </a:extLst>
            </p:cNvPr>
            <p:cNvSpPr/>
            <p:nvPr/>
          </p:nvSpPr>
          <p:spPr>
            <a:xfrm>
              <a:off x="4963051"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5" name="Freeform: Shape 335">
              <a:extLst>
                <a:ext uri="{FF2B5EF4-FFF2-40B4-BE49-F238E27FC236}">
                  <a16:creationId xmlns:a16="http://schemas.microsoft.com/office/drawing/2014/main" id="{543C85BB-9591-914D-8B97-C15066737EC1}"/>
                </a:ext>
              </a:extLst>
            </p:cNvPr>
            <p:cNvSpPr/>
            <p:nvPr/>
          </p:nvSpPr>
          <p:spPr>
            <a:xfrm>
              <a:off x="4963051"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6" name="Freeform: Shape 336">
              <a:extLst>
                <a:ext uri="{FF2B5EF4-FFF2-40B4-BE49-F238E27FC236}">
                  <a16:creationId xmlns:a16="http://schemas.microsoft.com/office/drawing/2014/main" id="{2B5EA232-8D8A-EC4E-8E59-4F14FBB5100B}"/>
                </a:ext>
              </a:extLst>
            </p:cNvPr>
            <p:cNvSpPr/>
            <p:nvPr/>
          </p:nvSpPr>
          <p:spPr>
            <a:xfrm>
              <a:off x="4963051"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7" name="Freeform: Shape 337">
              <a:extLst>
                <a:ext uri="{FF2B5EF4-FFF2-40B4-BE49-F238E27FC236}">
                  <a16:creationId xmlns:a16="http://schemas.microsoft.com/office/drawing/2014/main" id="{5E6DF387-03FA-374A-AA93-D9CCB749D66D}"/>
                </a:ext>
              </a:extLst>
            </p:cNvPr>
            <p:cNvSpPr/>
            <p:nvPr/>
          </p:nvSpPr>
          <p:spPr>
            <a:xfrm>
              <a:off x="4963051"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8" name="Freeform: Shape 338">
              <a:extLst>
                <a:ext uri="{FF2B5EF4-FFF2-40B4-BE49-F238E27FC236}">
                  <a16:creationId xmlns:a16="http://schemas.microsoft.com/office/drawing/2014/main" id="{7C5051A5-93CE-954E-A49E-6084D1A0BC5D}"/>
                </a:ext>
              </a:extLst>
            </p:cNvPr>
            <p:cNvSpPr/>
            <p:nvPr/>
          </p:nvSpPr>
          <p:spPr>
            <a:xfrm>
              <a:off x="4963051"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29" name="Freeform: Shape 339">
              <a:extLst>
                <a:ext uri="{FF2B5EF4-FFF2-40B4-BE49-F238E27FC236}">
                  <a16:creationId xmlns:a16="http://schemas.microsoft.com/office/drawing/2014/main" id="{E9892FFD-7E09-9B4F-AD17-D7B89E66068C}"/>
                </a:ext>
              </a:extLst>
            </p:cNvPr>
            <p:cNvSpPr/>
            <p:nvPr/>
          </p:nvSpPr>
          <p:spPr>
            <a:xfrm>
              <a:off x="4963051"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30" name="Freeform: Shape 340">
              <a:extLst>
                <a:ext uri="{FF2B5EF4-FFF2-40B4-BE49-F238E27FC236}">
                  <a16:creationId xmlns:a16="http://schemas.microsoft.com/office/drawing/2014/main" id="{14247A7B-8443-CA40-AF5F-11E09F9EE76B}"/>
                </a:ext>
              </a:extLst>
            </p:cNvPr>
            <p:cNvSpPr/>
            <p:nvPr/>
          </p:nvSpPr>
          <p:spPr>
            <a:xfrm>
              <a:off x="4963051"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31" name="Freeform: Shape 341">
              <a:extLst>
                <a:ext uri="{FF2B5EF4-FFF2-40B4-BE49-F238E27FC236}">
                  <a16:creationId xmlns:a16="http://schemas.microsoft.com/office/drawing/2014/main" id="{FE928D74-1CB2-C24A-895D-0D419A7EFD0D}"/>
                </a:ext>
              </a:extLst>
            </p:cNvPr>
            <p:cNvSpPr/>
            <p:nvPr/>
          </p:nvSpPr>
          <p:spPr>
            <a:xfrm>
              <a:off x="469045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2" name="Freeform: Shape 342">
              <a:extLst>
                <a:ext uri="{FF2B5EF4-FFF2-40B4-BE49-F238E27FC236}">
                  <a16:creationId xmlns:a16="http://schemas.microsoft.com/office/drawing/2014/main" id="{AB731608-091D-CB46-B746-83C42A1B17B9}"/>
                </a:ext>
              </a:extLst>
            </p:cNvPr>
            <p:cNvSpPr/>
            <p:nvPr/>
          </p:nvSpPr>
          <p:spPr>
            <a:xfrm>
              <a:off x="469045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3" name="Freeform: Shape 343">
              <a:extLst>
                <a:ext uri="{FF2B5EF4-FFF2-40B4-BE49-F238E27FC236}">
                  <a16:creationId xmlns:a16="http://schemas.microsoft.com/office/drawing/2014/main" id="{F48A42E8-4D0B-004E-8490-A04310DEC16E}"/>
                </a:ext>
              </a:extLst>
            </p:cNvPr>
            <p:cNvSpPr/>
            <p:nvPr/>
          </p:nvSpPr>
          <p:spPr>
            <a:xfrm>
              <a:off x="469045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4" name="Freeform: Shape 344">
              <a:extLst>
                <a:ext uri="{FF2B5EF4-FFF2-40B4-BE49-F238E27FC236}">
                  <a16:creationId xmlns:a16="http://schemas.microsoft.com/office/drawing/2014/main" id="{8DD5600F-A2FE-6648-AADB-B5BD547875DE}"/>
                </a:ext>
              </a:extLst>
            </p:cNvPr>
            <p:cNvSpPr/>
            <p:nvPr/>
          </p:nvSpPr>
          <p:spPr>
            <a:xfrm>
              <a:off x="469045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5" name="Freeform: Shape 345">
              <a:extLst>
                <a:ext uri="{FF2B5EF4-FFF2-40B4-BE49-F238E27FC236}">
                  <a16:creationId xmlns:a16="http://schemas.microsoft.com/office/drawing/2014/main" id="{DD7D41F4-12F7-9540-9603-DC5B4AF660CB}"/>
                </a:ext>
              </a:extLst>
            </p:cNvPr>
            <p:cNvSpPr/>
            <p:nvPr/>
          </p:nvSpPr>
          <p:spPr>
            <a:xfrm>
              <a:off x="469045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6" name="Freeform: Shape 346">
              <a:extLst>
                <a:ext uri="{FF2B5EF4-FFF2-40B4-BE49-F238E27FC236}">
                  <a16:creationId xmlns:a16="http://schemas.microsoft.com/office/drawing/2014/main" id="{D8E69EA5-2FC3-B54D-87DA-5B352BDEB82C}"/>
                </a:ext>
              </a:extLst>
            </p:cNvPr>
            <p:cNvSpPr/>
            <p:nvPr/>
          </p:nvSpPr>
          <p:spPr>
            <a:xfrm>
              <a:off x="469045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7" name="Freeform: Shape 347">
              <a:extLst>
                <a:ext uri="{FF2B5EF4-FFF2-40B4-BE49-F238E27FC236}">
                  <a16:creationId xmlns:a16="http://schemas.microsoft.com/office/drawing/2014/main" id="{289DA9AA-E277-7C4C-8208-48A151BB4A76}"/>
                </a:ext>
              </a:extLst>
            </p:cNvPr>
            <p:cNvSpPr/>
            <p:nvPr/>
          </p:nvSpPr>
          <p:spPr>
            <a:xfrm>
              <a:off x="469045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8" name="Freeform: Shape 348">
              <a:extLst>
                <a:ext uri="{FF2B5EF4-FFF2-40B4-BE49-F238E27FC236}">
                  <a16:creationId xmlns:a16="http://schemas.microsoft.com/office/drawing/2014/main" id="{F7590CD1-2F14-4D45-BA5F-DDBB3598FCC1}"/>
                </a:ext>
              </a:extLst>
            </p:cNvPr>
            <p:cNvSpPr/>
            <p:nvPr/>
          </p:nvSpPr>
          <p:spPr>
            <a:xfrm>
              <a:off x="469045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39" name="Freeform: Shape 349">
              <a:extLst>
                <a:ext uri="{FF2B5EF4-FFF2-40B4-BE49-F238E27FC236}">
                  <a16:creationId xmlns:a16="http://schemas.microsoft.com/office/drawing/2014/main" id="{78C5FC68-790E-0F4B-A819-509D95C2D7C2}"/>
                </a:ext>
              </a:extLst>
            </p:cNvPr>
            <p:cNvSpPr/>
            <p:nvPr/>
          </p:nvSpPr>
          <p:spPr>
            <a:xfrm>
              <a:off x="469045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0" name="Freeform: Shape 350">
              <a:extLst>
                <a:ext uri="{FF2B5EF4-FFF2-40B4-BE49-F238E27FC236}">
                  <a16:creationId xmlns:a16="http://schemas.microsoft.com/office/drawing/2014/main" id="{75D1098C-C5FB-794E-BA17-2C941141542C}"/>
                </a:ext>
              </a:extLst>
            </p:cNvPr>
            <p:cNvSpPr/>
            <p:nvPr/>
          </p:nvSpPr>
          <p:spPr>
            <a:xfrm>
              <a:off x="469045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1" name="Freeform: Shape 351">
              <a:extLst>
                <a:ext uri="{FF2B5EF4-FFF2-40B4-BE49-F238E27FC236}">
                  <a16:creationId xmlns:a16="http://schemas.microsoft.com/office/drawing/2014/main" id="{CE8CBEAC-0CB6-CF40-AC4A-A6C4B501215C}"/>
                </a:ext>
              </a:extLst>
            </p:cNvPr>
            <p:cNvSpPr/>
            <p:nvPr/>
          </p:nvSpPr>
          <p:spPr>
            <a:xfrm>
              <a:off x="469045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2" name="Freeform: Shape 352">
              <a:extLst>
                <a:ext uri="{FF2B5EF4-FFF2-40B4-BE49-F238E27FC236}">
                  <a16:creationId xmlns:a16="http://schemas.microsoft.com/office/drawing/2014/main" id="{F9A07E77-C780-9042-B597-7C306D0381B9}"/>
                </a:ext>
              </a:extLst>
            </p:cNvPr>
            <p:cNvSpPr/>
            <p:nvPr/>
          </p:nvSpPr>
          <p:spPr>
            <a:xfrm>
              <a:off x="469045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3" name="Freeform: Shape 353">
              <a:extLst>
                <a:ext uri="{FF2B5EF4-FFF2-40B4-BE49-F238E27FC236}">
                  <a16:creationId xmlns:a16="http://schemas.microsoft.com/office/drawing/2014/main" id="{3DC829F8-689C-1E47-A937-6EA0BEDC1138}"/>
                </a:ext>
              </a:extLst>
            </p:cNvPr>
            <p:cNvSpPr/>
            <p:nvPr/>
          </p:nvSpPr>
          <p:spPr>
            <a:xfrm>
              <a:off x="469045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44" name="Freeform: Shape 354">
              <a:extLst>
                <a:ext uri="{FF2B5EF4-FFF2-40B4-BE49-F238E27FC236}">
                  <a16:creationId xmlns:a16="http://schemas.microsoft.com/office/drawing/2014/main" id="{5CD94D22-0F92-7346-B5B5-B287B51B65A6}"/>
                </a:ext>
              </a:extLst>
            </p:cNvPr>
            <p:cNvSpPr/>
            <p:nvPr/>
          </p:nvSpPr>
          <p:spPr>
            <a:xfrm>
              <a:off x="469045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5" name="Freeform: Shape 355">
              <a:extLst>
                <a:ext uri="{FF2B5EF4-FFF2-40B4-BE49-F238E27FC236}">
                  <a16:creationId xmlns:a16="http://schemas.microsoft.com/office/drawing/2014/main" id="{24D27F9E-C3C8-814F-A2EA-E46226CE5675}"/>
                </a:ext>
              </a:extLst>
            </p:cNvPr>
            <p:cNvSpPr/>
            <p:nvPr/>
          </p:nvSpPr>
          <p:spPr>
            <a:xfrm>
              <a:off x="469045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6" name="Freeform: Shape 356">
              <a:extLst>
                <a:ext uri="{FF2B5EF4-FFF2-40B4-BE49-F238E27FC236}">
                  <a16:creationId xmlns:a16="http://schemas.microsoft.com/office/drawing/2014/main" id="{FE334CDF-A323-EE4A-98DB-941964CAE692}"/>
                </a:ext>
              </a:extLst>
            </p:cNvPr>
            <p:cNvSpPr/>
            <p:nvPr/>
          </p:nvSpPr>
          <p:spPr>
            <a:xfrm>
              <a:off x="469045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7" name="Freeform: Shape 357">
              <a:extLst>
                <a:ext uri="{FF2B5EF4-FFF2-40B4-BE49-F238E27FC236}">
                  <a16:creationId xmlns:a16="http://schemas.microsoft.com/office/drawing/2014/main" id="{B4F89D5F-69C0-2B45-825B-FE55234928F1}"/>
                </a:ext>
              </a:extLst>
            </p:cNvPr>
            <p:cNvSpPr/>
            <p:nvPr/>
          </p:nvSpPr>
          <p:spPr>
            <a:xfrm>
              <a:off x="469045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8" name="Freeform: Shape 358">
              <a:extLst>
                <a:ext uri="{FF2B5EF4-FFF2-40B4-BE49-F238E27FC236}">
                  <a16:creationId xmlns:a16="http://schemas.microsoft.com/office/drawing/2014/main" id="{D5D108E2-2920-324A-AA3E-84F3134CBE97}"/>
                </a:ext>
              </a:extLst>
            </p:cNvPr>
            <p:cNvSpPr/>
            <p:nvPr/>
          </p:nvSpPr>
          <p:spPr>
            <a:xfrm>
              <a:off x="469045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49" name="Freeform: Shape 359">
              <a:extLst>
                <a:ext uri="{FF2B5EF4-FFF2-40B4-BE49-F238E27FC236}">
                  <a16:creationId xmlns:a16="http://schemas.microsoft.com/office/drawing/2014/main" id="{D05977E4-701F-ED48-9744-C89135C47F71}"/>
                </a:ext>
              </a:extLst>
            </p:cNvPr>
            <p:cNvSpPr/>
            <p:nvPr/>
          </p:nvSpPr>
          <p:spPr>
            <a:xfrm>
              <a:off x="469045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50" name="Freeform: Shape 360">
              <a:extLst>
                <a:ext uri="{FF2B5EF4-FFF2-40B4-BE49-F238E27FC236}">
                  <a16:creationId xmlns:a16="http://schemas.microsoft.com/office/drawing/2014/main" id="{A4C1589E-4BC1-8B46-889F-D8EC2421D848}"/>
                </a:ext>
              </a:extLst>
            </p:cNvPr>
            <p:cNvSpPr/>
            <p:nvPr/>
          </p:nvSpPr>
          <p:spPr>
            <a:xfrm>
              <a:off x="469045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51" name="Freeform: Shape 361">
              <a:extLst>
                <a:ext uri="{FF2B5EF4-FFF2-40B4-BE49-F238E27FC236}">
                  <a16:creationId xmlns:a16="http://schemas.microsoft.com/office/drawing/2014/main" id="{FE8A862C-6ED3-0E42-B71B-53697A6B458D}"/>
                </a:ext>
              </a:extLst>
            </p:cNvPr>
            <p:cNvSpPr/>
            <p:nvPr/>
          </p:nvSpPr>
          <p:spPr>
            <a:xfrm>
              <a:off x="4418541"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2" name="Freeform: Shape 362">
              <a:extLst>
                <a:ext uri="{FF2B5EF4-FFF2-40B4-BE49-F238E27FC236}">
                  <a16:creationId xmlns:a16="http://schemas.microsoft.com/office/drawing/2014/main" id="{70A65782-55EB-8649-809E-8C9BE6B20285}"/>
                </a:ext>
              </a:extLst>
            </p:cNvPr>
            <p:cNvSpPr/>
            <p:nvPr/>
          </p:nvSpPr>
          <p:spPr>
            <a:xfrm>
              <a:off x="4418541"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3" name="Freeform: Shape 363">
              <a:extLst>
                <a:ext uri="{FF2B5EF4-FFF2-40B4-BE49-F238E27FC236}">
                  <a16:creationId xmlns:a16="http://schemas.microsoft.com/office/drawing/2014/main" id="{0A164B4C-2E30-F543-9CA4-CD0DEDC3DBCB}"/>
                </a:ext>
              </a:extLst>
            </p:cNvPr>
            <p:cNvSpPr/>
            <p:nvPr/>
          </p:nvSpPr>
          <p:spPr>
            <a:xfrm>
              <a:off x="4418541"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4" name="Freeform: Shape 364">
              <a:extLst>
                <a:ext uri="{FF2B5EF4-FFF2-40B4-BE49-F238E27FC236}">
                  <a16:creationId xmlns:a16="http://schemas.microsoft.com/office/drawing/2014/main" id="{2BC136FA-B065-F642-963F-77A32567D5B3}"/>
                </a:ext>
              </a:extLst>
            </p:cNvPr>
            <p:cNvSpPr/>
            <p:nvPr/>
          </p:nvSpPr>
          <p:spPr>
            <a:xfrm>
              <a:off x="4418541"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5" name="Freeform: Shape 365">
              <a:extLst>
                <a:ext uri="{FF2B5EF4-FFF2-40B4-BE49-F238E27FC236}">
                  <a16:creationId xmlns:a16="http://schemas.microsoft.com/office/drawing/2014/main" id="{A2799BDD-6E01-944F-87D3-238D3E72E773}"/>
                </a:ext>
              </a:extLst>
            </p:cNvPr>
            <p:cNvSpPr/>
            <p:nvPr/>
          </p:nvSpPr>
          <p:spPr>
            <a:xfrm>
              <a:off x="4418541"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6" name="Freeform: Shape 366">
              <a:extLst>
                <a:ext uri="{FF2B5EF4-FFF2-40B4-BE49-F238E27FC236}">
                  <a16:creationId xmlns:a16="http://schemas.microsoft.com/office/drawing/2014/main" id="{CADBAD02-31AD-B949-A88D-62852A63E977}"/>
                </a:ext>
              </a:extLst>
            </p:cNvPr>
            <p:cNvSpPr/>
            <p:nvPr/>
          </p:nvSpPr>
          <p:spPr>
            <a:xfrm>
              <a:off x="4418541"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7" name="Freeform: Shape 367">
              <a:extLst>
                <a:ext uri="{FF2B5EF4-FFF2-40B4-BE49-F238E27FC236}">
                  <a16:creationId xmlns:a16="http://schemas.microsoft.com/office/drawing/2014/main" id="{C400180A-990D-C847-B20D-E67F4A363DF7}"/>
                </a:ext>
              </a:extLst>
            </p:cNvPr>
            <p:cNvSpPr/>
            <p:nvPr/>
          </p:nvSpPr>
          <p:spPr>
            <a:xfrm>
              <a:off x="4418541"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8" name="Freeform: Shape 368">
              <a:extLst>
                <a:ext uri="{FF2B5EF4-FFF2-40B4-BE49-F238E27FC236}">
                  <a16:creationId xmlns:a16="http://schemas.microsoft.com/office/drawing/2014/main" id="{EBD34657-C99F-4042-8F05-305732A89636}"/>
                </a:ext>
              </a:extLst>
            </p:cNvPr>
            <p:cNvSpPr/>
            <p:nvPr/>
          </p:nvSpPr>
          <p:spPr>
            <a:xfrm>
              <a:off x="4418541"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59" name="Freeform: Shape 369">
              <a:extLst>
                <a:ext uri="{FF2B5EF4-FFF2-40B4-BE49-F238E27FC236}">
                  <a16:creationId xmlns:a16="http://schemas.microsoft.com/office/drawing/2014/main" id="{77717753-BA4D-384A-B0EE-8C6AEF614B32}"/>
                </a:ext>
              </a:extLst>
            </p:cNvPr>
            <p:cNvSpPr/>
            <p:nvPr/>
          </p:nvSpPr>
          <p:spPr>
            <a:xfrm>
              <a:off x="4418541"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0" name="Freeform: Shape 370">
              <a:extLst>
                <a:ext uri="{FF2B5EF4-FFF2-40B4-BE49-F238E27FC236}">
                  <a16:creationId xmlns:a16="http://schemas.microsoft.com/office/drawing/2014/main" id="{299365B5-C11A-D248-B520-2DE33CB6F7F2}"/>
                </a:ext>
              </a:extLst>
            </p:cNvPr>
            <p:cNvSpPr/>
            <p:nvPr/>
          </p:nvSpPr>
          <p:spPr>
            <a:xfrm>
              <a:off x="4418541"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1" name="Freeform: Shape 371">
              <a:extLst>
                <a:ext uri="{FF2B5EF4-FFF2-40B4-BE49-F238E27FC236}">
                  <a16:creationId xmlns:a16="http://schemas.microsoft.com/office/drawing/2014/main" id="{9758C5DE-3D42-EB40-98EF-31A35DECF68F}"/>
                </a:ext>
              </a:extLst>
            </p:cNvPr>
            <p:cNvSpPr/>
            <p:nvPr/>
          </p:nvSpPr>
          <p:spPr>
            <a:xfrm>
              <a:off x="4418541"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2" name="Freeform: Shape 372">
              <a:extLst>
                <a:ext uri="{FF2B5EF4-FFF2-40B4-BE49-F238E27FC236}">
                  <a16:creationId xmlns:a16="http://schemas.microsoft.com/office/drawing/2014/main" id="{D219E515-D346-AD40-AC6B-87A52CAB9568}"/>
                </a:ext>
              </a:extLst>
            </p:cNvPr>
            <p:cNvSpPr/>
            <p:nvPr/>
          </p:nvSpPr>
          <p:spPr>
            <a:xfrm>
              <a:off x="4418541"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3" name="Freeform: Shape 373">
              <a:extLst>
                <a:ext uri="{FF2B5EF4-FFF2-40B4-BE49-F238E27FC236}">
                  <a16:creationId xmlns:a16="http://schemas.microsoft.com/office/drawing/2014/main" id="{2ECBA2D4-6C4C-3747-8C5E-664D93A35815}"/>
                </a:ext>
              </a:extLst>
            </p:cNvPr>
            <p:cNvSpPr/>
            <p:nvPr/>
          </p:nvSpPr>
          <p:spPr>
            <a:xfrm>
              <a:off x="4418541"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64" name="Freeform: Shape 374">
              <a:extLst>
                <a:ext uri="{FF2B5EF4-FFF2-40B4-BE49-F238E27FC236}">
                  <a16:creationId xmlns:a16="http://schemas.microsoft.com/office/drawing/2014/main" id="{EB74D1A2-B964-E14C-AC9A-4CEDCD2DF16A}"/>
                </a:ext>
              </a:extLst>
            </p:cNvPr>
            <p:cNvSpPr/>
            <p:nvPr/>
          </p:nvSpPr>
          <p:spPr>
            <a:xfrm>
              <a:off x="4418541"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5" name="Freeform: Shape 375">
              <a:extLst>
                <a:ext uri="{FF2B5EF4-FFF2-40B4-BE49-F238E27FC236}">
                  <a16:creationId xmlns:a16="http://schemas.microsoft.com/office/drawing/2014/main" id="{D52E8746-6C51-434E-9F1D-0900A1D3C98C}"/>
                </a:ext>
              </a:extLst>
            </p:cNvPr>
            <p:cNvSpPr/>
            <p:nvPr/>
          </p:nvSpPr>
          <p:spPr>
            <a:xfrm>
              <a:off x="4418541"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6" name="Freeform: Shape 376">
              <a:extLst>
                <a:ext uri="{FF2B5EF4-FFF2-40B4-BE49-F238E27FC236}">
                  <a16:creationId xmlns:a16="http://schemas.microsoft.com/office/drawing/2014/main" id="{646DE55D-3321-FE43-83C4-2C5EA6B0EE47}"/>
                </a:ext>
              </a:extLst>
            </p:cNvPr>
            <p:cNvSpPr/>
            <p:nvPr/>
          </p:nvSpPr>
          <p:spPr>
            <a:xfrm>
              <a:off x="4418541"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7" name="Freeform: Shape 377">
              <a:extLst>
                <a:ext uri="{FF2B5EF4-FFF2-40B4-BE49-F238E27FC236}">
                  <a16:creationId xmlns:a16="http://schemas.microsoft.com/office/drawing/2014/main" id="{D4E6B021-893C-544F-AA3E-2E61D46516A8}"/>
                </a:ext>
              </a:extLst>
            </p:cNvPr>
            <p:cNvSpPr/>
            <p:nvPr/>
          </p:nvSpPr>
          <p:spPr>
            <a:xfrm>
              <a:off x="4418541"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8" name="Freeform: Shape 378">
              <a:extLst>
                <a:ext uri="{FF2B5EF4-FFF2-40B4-BE49-F238E27FC236}">
                  <a16:creationId xmlns:a16="http://schemas.microsoft.com/office/drawing/2014/main" id="{D01AC88A-34B5-C940-9749-13D262576809}"/>
                </a:ext>
              </a:extLst>
            </p:cNvPr>
            <p:cNvSpPr/>
            <p:nvPr/>
          </p:nvSpPr>
          <p:spPr>
            <a:xfrm>
              <a:off x="4418541"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69" name="Freeform: Shape 379">
              <a:extLst>
                <a:ext uri="{FF2B5EF4-FFF2-40B4-BE49-F238E27FC236}">
                  <a16:creationId xmlns:a16="http://schemas.microsoft.com/office/drawing/2014/main" id="{47D9F572-2954-374D-87CE-030635F702E2}"/>
                </a:ext>
              </a:extLst>
            </p:cNvPr>
            <p:cNvSpPr/>
            <p:nvPr/>
          </p:nvSpPr>
          <p:spPr>
            <a:xfrm>
              <a:off x="4418541"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70" name="Freeform: Shape 380">
              <a:extLst>
                <a:ext uri="{FF2B5EF4-FFF2-40B4-BE49-F238E27FC236}">
                  <a16:creationId xmlns:a16="http://schemas.microsoft.com/office/drawing/2014/main" id="{87367A33-DD00-6E4A-9361-5E8CF91235B4}"/>
                </a:ext>
              </a:extLst>
            </p:cNvPr>
            <p:cNvSpPr/>
            <p:nvPr/>
          </p:nvSpPr>
          <p:spPr>
            <a:xfrm>
              <a:off x="4418541"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371" name="Freeform: Shape 381">
              <a:extLst>
                <a:ext uri="{FF2B5EF4-FFF2-40B4-BE49-F238E27FC236}">
                  <a16:creationId xmlns:a16="http://schemas.microsoft.com/office/drawing/2014/main" id="{684F449E-F520-B84D-AA1F-6F19748D712E}"/>
                </a:ext>
              </a:extLst>
            </p:cNvPr>
            <p:cNvSpPr/>
            <p:nvPr/>
          </p:nvSpPr>
          <p:spPr>
            <a:xfrm>
              <a:off x="414662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2" name="Freeform: Shape 382">
              <a:extLst>
                <a:ext uri="{FF2B5EF4-FFF2-40B4-BE49-F238E27FC236}">
                  <a16:creationId xmlns:a16="http://schemas.microsoft.com/office/drawing/2014/main" id="{1D5EBD57-0A4E-A742-B1B7-C75898F96C74}"/>
                </a:ext>
              </a:extLst>
            </p:cNvPr>
            <p:cNvSpPr/>
            <p:nvPr/>
          </p:nvSpPr>
          <p:spPr>
            <a:xfrm>
              <a:off x="414662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3" name="Freeform: Shape 383">
              <a:extLst>
                <a:ext uri="{FF2B5EF4-FFF2-40B4-BE49-F238E27FC236}">
                  <a16:creationId xmlns:a16="http://schemas.microsoft.com/office/drawing/2014/main" id="{DF33ABDB-A0C6-7749-9DC2-53F7B8940B8B}"/>
                </a:ext>
              </a:extLst>
            </p:cNvPr>
            <p:cNvSpPr/>
            <p:nvPr/>
          </p:nvSpPr>
          <p:spPr>
            <a:xfrm>
              <a:off x="414662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4" name="Freeform: Shape 384">
              <a:extLst>
                <a:ext uri="{FF2B5EF4-FFF2-40B4-BE49-F238E27FC236}">
                  <a16:creationId xmlns:a16="http://schemas.microsoft.com/office/drawing/2014/main" id="{5C715C6D-426B-4243-AE0E-7A08E984006B}"/>
                </a:ext>
              </a:extLst>
            </p:cNvPr>
            <p:cNvSpPr/>
            <p:nvPr/>
          </p:nvSpPr>
          <p:spPr>
            <a:xfrm>
              <a:off x="414662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5" name="Freeform: Shape 385">
              <a:extLst>
                <a:ext uri="{FF2B5EF4-FFF2-40B4-BE49-F238E27FC236}">
                  <a16:creationId xmlns:a16="http://schemas.microsoft.com/office/drawing/2014/main" id="{64AB957F-CB13-5D48-873D-4B56B5D33A7C}"/>
                </a:ext>
              </a:extLst>
            </p:cNvPr>
            <p:cNvSpPr/>
            <p:nvPr/>
          </p:nvSpPr>
          <p:spPr>
            <a:xfrm>
              <a:off x="414662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6" name="Freeform: Shape 386">
              <a:extLst>
                <a:ext uri="{FF2B5EF4-FFF2-40B4-BE49-F238E27FC236}">
                  <a16:creationId xmlns:a16="http://schemas.microsoft.com/office/drawing/2014/main" id="{18C4EC0A-4BF7-C345-B023-86AFB1BF732B}"/>
                </a:ext>
              </a:extLst>
            </p:cNvPr>
            <p:cNvSpPr/>
            <p:nvPr/>
          </p:nvSpPr>
          <p:spPr>
            <a:xfrm>
              <a:off x="414662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7" name="Freeform: Shape 387">
              <a:extLst>
                <a:ext uri="{FF2B5EF4-FFF2-40B4-BE49-F238E27FC236}">
                  <a16:creationId xmlns:a16="http://schemas.microsoft.com/office/drawing/2014/main" id="{62208860-BE80-AE48-9FD7-14FA95FDAB9D}"/>
                </a:ext>
              </a:extLst>
            </p:cNvPr>
            <p:cNvSpPr/>
            <p:nvPr/>
          </p:nvSpPr>
          <p:spPr>
            <a:xfrm>
              <a:off x="414662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8" name="Freeform: Shape 388">
              <a:extLst>
                <a:ext uri="{FF2B5EF4-FFF2-40B4-BE49-F238E27FC236}">
                  <a16:creationId xmlns:a16="http://schemas.microsoft.com/office/drawing/2014/main" id="{1B8B1306-FA3B-8D44-9E15-E5164208ADC5}"/>
                </a:ext>
              </a:extLst>
            </p:cNvPr>
            <p:cNvSpPr/>
            <p:nvPr/>
          </p:nvSpPr>
          <p:spPr>
            <a:xfrm>
              <a:off x="414662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79" name="Freeform: Shape 389">
              <a:extLst>
                <a:ext uri="{FF2B5EF4-FFF2-40B4-BE49-F238E27FC236}">
                  <a16:creationId xmlns:a16="http://schemas.microsoft.com/office/drawing/2014/main" id="{3B5B0AAA-6573-5149-85F1-BCB0DFBA3F25}"/>
                </a:ext>
              </a:extLst>
            </p:cNvPr>
            <p:cNvSpPr/>
            <p:nvPr/>
          </p:nvSpPr>
          <p:spPr>
            <a:xfrm>
              <a:off x="414662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0" name="Freeform: Shape 390">
              <a:extLst>
                <a:ext uri="{FF2B5EF4-FFF2-40B4-BE49-F238E27FC236}">
                  <a16:creationId xmlns:a16="http://schemas.microsoft.com/office/drawing/2014/main" id="{E3FA3DEF-C7DB-0C4A-A901-9CC6654346BB}"/>
                </a:ext>
              </a:extLst>
            </p:cNvPr>
            <p:cNvSpPr/>
            <p:nvPr/>
          </p:nvSpPr>
          <p:spPr>
            <a:xfrm>
              <a:off x="414662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1" name="Freeform: Shape 391">
              <a:extLst>
                <a:ext uri="{FF2B5EF4-FFF2-40B4-BE49-F238E27FC236}">
                  <a16:creationId xmlns:a16="http://schemas.microsoft.com/office/drawing/2014/main" id="{F18070FF-5CA2-9D45-B081-5635D9A5F432}"/>
                </a:ext>
              </a:extLst>
            </p:cNvPr>
            <p:cNvSpPr/>
            <p:nvPr/>
          </p:nvSpPr>
          <p:spPr>
            <a:xfrm>
              <a:off x="414662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2" name="Freeform: Shape 392">
              <a:extLst>
                <a:ext uri="{FF2B5EF4-FFF2-40B4-BE49-F238E27FC236}">
                  <a16:creationId xmlns:a16="http://schemas.microsoft.com/office/drawing/2014/main" id="{70D2478A-AECA-4C42-9915-56EA37064512}"/>
                </a:ext>
              </a:extLst>
            </p:cNvPr>
            <p:cNvSpPr/>
            <p:nvPr/>
          </p:nvSpPr>
          <p:spPr>
            <a:xfrm>
              <a:off x="414662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3" name="Freeform: Shape 393">
              <a:extLst>
                <a:ext uri="{FF2B5EF4-FFF2-40B4-BE49-F238E27FC236}">
                  <a16:creationId xmlns:a16="http://schemas.microsoft.com/office/drawing/2014/main" id="{30B344E2-6B89-5848-A0AB-C71F6BD7BAB1}"/>
                </a:ext>
              </a:extLst>
            </p:cNvPr>
            <p:cNvSpPr/>
            <p:nvPr/>
          </p:nvSpPr>
          <p:spPr>
            <a:xfrm>
              <a:off x="414662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384" name="Freeform: Shape 394">
              <a:extLst>
                <a:ext uri="{FF2B5EF4-FFF2-40B4-BE49-F238E27FC236}">
                  <a16:creationId xmlns:a16="http://schemas.microsoft.com/office/drawing/2014/main" id="{404025C1-756F-5440-8BF5-25CFBED4E053}"/>
                </a:ext>
              </a:extLst>
            </p:cNvPr>
            <p:cNvSpPr/>
            <p:nvPr/>
          </p:nvSpPr>
          <p:spPr>
            <a:xfrm>
              <a:off x="414662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5" name="Freeform: Shape 395">
              <a:extLst>
                <a:ext uri="{FF2B5EF4-FFF2-40B4-BE49-F238E27FC236}">
                  <a16:creationId xmlns:a16="http://schemas.microsoft.com/office/drawing/2014/main" id="{B1F0B904-D19A-DB4A-8B7C-CB2549AE7813}"/>
                </a:ext>
              </a:extLst>
            </p:cNvPr>
            <p:cNvSpPr/>
            <p:nvPr/>
          </p:nvSpPr>
          <p:spPr>
            <a:xfrm>
              <a:off x="414662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6" name="Freeform: Shape 396">
              <a:extLst>
                <a:ext uri="{FF2B5EF4-FFF2-40B4-BE49-F238E27FC236}">
                  <a16:creationId xmlns:a16="http://schemas.microsoft.com/office/drawing/2014/main" id="{618CF61F-42CA-8A48-A6AB-F9D19A1BBF13}"/>
                </a:ext>
              </a:extLst>
            </p:cNvPr>
            <p:cNvSpPr/>
            <p:nvPr/>
          </p:nvSpPr>
          <p:spPr>
            <a:xfrm>
              <a:off x="414662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7" name="Freeform: Shape 397">
              <a:extLst>
                <a:ext uri="{FF2B5EF4-FFF2-40B4-BE49-F238E27FC236}">
                  <a16:creationId xmlns:a16="http://schemas.microsoft.com/office/drawing/2014/main" id="{E53ADF45-8EEB-6444-9FA8-89A8162D5962}"/>
                </a:ext>
              </a:extLst>
            </p:cNvPr>
            <p:cNvSpPr/>
            <p:nvPr/>
          </p:nvSpPr>
          <p:spPr>
            <a:xfrm>
              <a:off x="414662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8" name="Freeform: Shape 398">
              <a:extLst>
                <a:ext uri="{FF2B5EF4-FFF2-40B4-BE49-F238E27FC236}">
                  <a16:creationId xmlns:a16="http://schemas.microsoft.com/office/drawing/2014/main" id="{C60444F9-28CD-F549-9C41-AF96F9595389}"/>
                </a:ext>
              </a:extLst>
            </p:cNvPr>
            <p:cNvSpPr/>
            <p:nvPr/>
          </p:nvSpPr>
          <p:spPr>
            <a:xfrm>
              <a:off x="414662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89" name="Freeform: Shape 399">
              <a:extLst>
                <a:ext uri="{FF2B5EF4-FFF2-40B4-BE49-F238E27FC236}">
                  <a16:creationId xmlns:a16="http://schemas.microsoft.com/office/drawing/2014/main" id="{7B8A2ADF-A094-AA46-B1D2-C806E7E1F9E4}"/>
                </a:ext>
              </a:extLst>
            </p:cNvPr>
            <p:cNvSpPr/>
            <p:nvPr/>
          </p:nvSpPr>
          <p:spPr>
            <a:xfrm>
              <a:off x="414662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90" name="Freeform: Shape 400">
              <a:extLst>
                <a:ext uri="{FF2B5EF4-FFF2-40B4-BE49-F238E27FC236}">
                  <a16:creationId xmlns:a16="http://schemas.microsoft.com/office/drawing/2014/main" id="{F5A28E23-5BF8-A84C-B330-F2BDC46BE0F5}"/>
                </a:ext>
              </a:extLst>
            </p:cNvPr>
            <p:cNvSpPr/>
            <p:nvPr/>
          </p:nvSpPr>
          <p:spPr>
            <a:xfrm>
              <a:off x="414662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391" name="Freeform: Shape 401">
              <a:extLst>
                <a:ext uri="{FF2B5EF4-FFF2-40B4-BE49-F238E27FC236}">
                  <a16:creationId xmlns:a16="http://schemas.microsoft.com/office/drawing/2014/main" id="{FDF224B2-1C84-1B48-9114-01CFC6EEF86A}"/>
                </a:ext>
              </a:extLst>
            </p:cNvPr>
            <p:cNvSpPr/>
            <p:nvPr/>
          </p:nvSpPr>
          <p:spPr>
            <a:xfrm>
              <a:off x="3874704"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2" name="Freeform: Shape 402">
              <a:extLst>
                <a:ext uri="{FF2B5EF4-FFF2-40B4-BE49-F238E27FC236}">
                  <a16:creationId xmlns:a16="http://schemas.microsoft.com/office/drawing/2014/main" id="{DC2996BA-473B-5F44-8B54-9BC091F654FD}"/>
                </a:ext>
              </a:extLst>
            </p:cNvPr>
            <p:cNvSpPr/>
            <p:nvPr/>
          </p:nvSpPr>
          <p:spPr>
            <a:xfrm>
              <a:off x="3874704"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3" name="Freeform: Shape 403">
              <a:extLst>
                <a:ext uri="{FF2B5EF4-FFF2-40B4-BE49-F238E27FC236}">
                  <a16:creationId xmlns:a16="http://schemas.microsoft.com/office/drawing/2014/main" id="{5F8E5295-0C00-3143-A615-ECE2F206FC29}"/>
                </a:ext>
              </a:extLst>
            </p:cNvPr>
            <p:cNvSpPr/>
            <p:nvPr/>
          </p:nvSpPr>
          <p:spPr>
            <a:xfrm>
              <a:off x="3874704"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4" name="Freeform: Shape 404">
              <a:extLst>
                <a:ext uri="{FF2B5EF4-FFF2-40B4-BE49-F238E27FC236}">
                  <a16:creationId xmlns:a16="http://schemas.microsoft.com/office/drawing/2014/main" id="{6AB97E4A-BD84-AF42-AFC4-9A12DC127ACF}"/>
                </a:ext>
              </a:extLst>
            </p:cNvPr>
            <p:cNvSpPr/>
            <p:nvPr/>
          </p:nvSpPr>
          <p:spPr>
            <a:xfrm>
              <a:off x="3874704"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5" name="Freeform: Shape 405">
              <a:extLst>
                <a:ext uri="{FF2B5EF4-FFF2-40B4-BE49-F238E27FC236}">
                  <a16:creationId xmlns:a16="http://schemas.microsoft.com/office/drawing/2014/main" id="{017CD088-67A5-1A46-A69D-6F816C157CD2}"/>
                </a:ext>
              </a:extLst>
            </p:cNvPr>
            <p:cNvSpPr/>
            <p:nvPr/>
          </p:nvSpPr>
          <p:spPr>
            <a:xfrm>
              <a:off x="3874704"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6" name="Freeform: Shape 406">
              <a:extLst>
                <a:ext uri="{FF2B5EF4-FFF2-40B4-BE49-F238E27FC236}">
                  <a16:creationId xmlns:a16="http://schemas.microsoft.com/office/drawing/2014/main" id="{CBE9874B-67D8-C040-AF26-AA19E2218A1E}"/>
                </a:ext>
              </a:extLst>
            </p:cNvPr>
            <p:cNvSpPr/>
            <p:nvPr/>
          </p:nvSpPr>
          <p:spPr>
            <a:xfrm>
              <a:off x="3874704"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7" name="Freeform: Shape 407">
              <a:extLst>
                <a:ext uri="{FF2B5EF4-FFF2-40B4-BE49-F238E27FC236}">
                  <a16:creationId xmlns:a16="http://schemas.microsoft.com/office/drawing/2014/main" id="{5668490A-B3BB-3344-BBA8-B734355541E3}"/>
                </a:ext>
              </a:extLst>
            </p:cNvPr>
            <p:cNvSpPr/>
            <p:nvPr/>
          </p:nvSpPr>
          <p:spPr>
            <a:xfrm>
              <a:off x="3874704"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8" name="Freeform: Shape 408">
              <a:extLst>
                <a:ext uri="{FF2B5EF4-FFF2-40B4-BE49-F238E27FC236}">
                  <a16:creationId xmlns:a16="http://schemas.microsoft.com/office/drawing/2014/main" id="{255A2FEB-F62A-7548-8122-319058C0F180}"/>
                </a:ext>
              </a:extLst>
            </p:cNvPr>
            <p:cNvSpPr/>
            <p:nvPr/>
          </p:nvSpPr>
          <p:spPr>
            <a:xfrm>
              <a:off x="3874704"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399" name="Freeform: Shape 409">
              <a:extLst>
                <a:ext uri="{FF2B5EF4-FFF2-40B4-BE49-F238E27FC236}">
                  <a16:creationId xmlns:a16="http://schemas.microsoft.com/office/drawing/2014/main" id="{9215F10B-2569-194A-B6EF-8B1D1B2900CD}"/>
                </a:ext>
              </a:extLst>
            </p:cNvPr>
            <p:cNvSpPr/>
            <p:nvPr/>
          </p:nvSpPr>
          <p:spPr>
            <a:xfrm>
              <a:off x="3874704"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0" name="Freeform: Shape 410">
              <a:extLst>
                <a:ext uri="{FF2B5EF4-FFF2-40B4-BE49-F238E27FC236}">
                  <a16:creationId xmlns:a16="http://schemas.microsoft.com/office/drawing/2014/main" id="{455FDE78-5798-0746-9334-21B41FD378F2}"/>
                </a:ext>
              </a:extLst>
            </p:cNvPr>
            <p:cNvSpPr/>
            <p:nvPr/>
          </p:nvSpPr>
          <p:spPr>
            <a:xfrm>
              <a:off x="3874704"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1" name="Freeform: Shape 411">
              <a:extLst>
                <a:ext uri="{FF2B5EF4-FFF2-40B4-BE49-F238E27FC236}">
                  <a16:creationId xmlns:a16="http://schemas.microsoft.com/office/drawing/2014/main" id="{0CA51A1A-D44E-EF4B-A3ED-BEA39F035787}"/>
                </a:ext>
              </a:extLst>
            </p:cNvPr>
            <p:cNvSpPr/>
            <p:nvPr/>
          </p:nvSpPr>
          <p:spPr>
            <a:xfrm>
              <a:off x="3874704"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2" name="Freeform: Shape 412">
              <a:extLst>
                <a:ext uri="{FF2B5EF4-FFF2-40B4-BE49-F238E27FC236}">
                  <a16:creationId xmlns:a16="http://schemas.microsoft.com/office/drawing/2014/main" id="{408C67C1-6207-4B48-B350-F1F9DB3219CC}"/>
                </a:ext>
              </a:extLst>
            </p:cNvPr>
            <p:cNvSpPr/>
            <p:nvPr/>
          </p:nvSpPr>
          <p:spPr>
            <a:xfrm>
              <a:off x="3874704"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3" name="Freeform: Shape 413">
              <a:extLst>
                <a:ext uri="{FF2B5EF4-FFF2-40B4-BE49-F238E27FC236}">
                  <a16:creationId xmlns:a16="http://schemas.microsoft.com/office/drawing/2014/main" id="{AE248163-2A10-F343-BE6A-97A9E4CDFAD0}"/>
                </a:ext>
              </a:extLst>
            </p:cNvPr>
            <p:cNvSpPr/>
            <p:nvPr/>
          </p:nvSpPr>
          <p:spPr>
            <a:xfrm>
              <a:off x="3874704"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04" name="Freeform: Shape 414">
              <a:extLst>
                <a:ext uri="{FF2B5EF4-FFF2-40B4-BE49-F238E27FC236}">
                  <a16:creationId xmlns:a16="http://schemas.microsoft.com/office/drawing/2014/main" id="{E72D7AF8-3B85-DB46-81D0-E5192BCBFDBC}"/>
                </a:ext>
              </a:extLst>
            </p:cNvPr>
            <p:cNvSpPr/>
            <p:nvPr/>
          </p:nvSpPr>
          <p:spPr>
            <a:xfrm>
              <a:off x="3874704"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5" name="Freeform: Shape 415">
              <a:extLst>
                <a:ext uri="{FF2B5EF4-FFF2-40B4-BE49-F238E27FC236}">
                  <a16:creationId xmlns:a16="http://schemas.microsoft.com/office/drawing/2014/main" id="{3652FF41-14C0-A647-8DE7-5E180A52D509}"/>
                </a:ext>
              </a:extLst>
            </p:cNvPr>
            <p:cNvSpPr/>
            <p:nvPr/>
          </p:nvSpPr>
          <p:spPr>
            <a:xfrm>
              <a:off x="3874704"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6" name="Freeform: Shape 416">
              <a:extLst>
                <a:ext uri="{FF2B5EF4-FFF2-40B4-BE49-F238E27FC236}">
                  <a16:creationId xmlns:a16="http://schemas.microsoft.com/office/drawing/2014/main" id="{B4FAF189-B19C-0C42-9830-A9156BF33BB0}"/>
                </a:ext>
              </a:extLst>
            </p:cNvPr>
            <p:cNvSpPr/>
            <p:nvPr/>
          </p:nvSpPr>
          <p:spPr>
            <a:xfrm>
              <a:off x="3874704"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7" name="Freeform: Shape 417">
              <a:extLst>
                <a:ext uri="{FF2B5EF4-FFF2-40B4-BE49-F238E27FC236}">
                  <a16:creationId xmlns:a16="http://schemas.microsoft.com/office/drawing/2014/main" id="{E798E115-CFF0-1347-9538-7A57C41D2049}"/>
                </a:ext>
              </a:extLst>
            </p:cNvPr>
            <p:cNvSpPr/>
            <p:nvPr/>
          </p:nvSpPr>
          <p:spPr>
            <a:xfrm>
              <a:off x="3874704"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8" name="Freeform: Shape 418">
              <a:extLst>
                <a:ext uri="{FF2B5EF4-FFF2-40B4-BE49-F238E27FC236}">
                  <a16:creationId xmlns:a16="http://schemas.microsoft.com/office/drawing/2014/main" id="{B2DF6C4C-2EC2-9344-A219-3180ACBA5030}"/>
                </a:ext>
              </a:extLst>
            </p:cNvPr>
            <p:cNvSpPr/>
            <p:nvPr/>
          </p:nvSpPr>
          <p:spPr>
            <a:xfrm>
              <a:off x="3874704"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09" name="Freeform: Shape 419">
              <a:extLst>
                <a:ext uri="{FF2B5EF4-FFF2-40B4-BE49-F238E27FC236}">
                  <a16:creationId xmlns:a16="http://schemas.microsoft.com/office/drawing/2014/main" id="{0EE54E44-2712-3847-A147-92D4695A9565}"/>
                </a:ext>
              </a:extLst>
            </p:cNvPr>
            <p:cNvSpPr/>
            <p:nvPr/>
          </p:nvSpPr>
          <p:spPr>
            <a:xfrm>
              <a:off x="3874704"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10" name="Freeform: Shape 420">
              <a:extLst>
                <a:ext uri="{FF2B5EF4-FFF2-40B4-BE49-F238E27FC236}">
                  <a16:creationId xmlns:a16="http://schemas.microsoft.com/office/drawing/2014/main" id="{E9873D13-4FC0-3149-BDA8-E3C1EFC15F02}"/>
                </a:ext>
              </a:extLst>
            </p:cNvPr>
            <p:cNvSpPr/>
            <p:nvPr/>
          </p:nvSpPr>
          <p:spPr>
            <a:xfrm>
              <a:off x="3874704"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11" name="Freeform: Shape 421">
              <a:extLst>
                <a:ext uri="{FF2B5EF4-FFF2-40B4-BE49-F238E27FC236}">
                  <a16:creationId xmlns:a16="http://schemas.microsoft.com/office/drawing/2014/main" id="{FADE94E1-2F25-EF4B-832E-B12F02D1132E}"/>
                </a:ext>
              </a:extLst>
            </p:cNvPr>
            <p:cNvSpPr/>
            <p:nvPr/>
          </p:nvSpPr>
          <p:spPr>
            <a:xfrm>
              <a:off x="360278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2" name="Freeform: Shape 422">
              <a:extLst>
                <a:ext uri="{FF2B5EF4-FFF2-40B4-BE49-F238E27FC236}">
                  <a16:creationId xmlns:a16="http://schemas.microsoft.com/office/drawing/2014/main" id="{CF6507F4-0AEE-924E-A94E-C9047C11A22C}"/>
                </a:ext>
              </a:extLst>
            </p:cNvPr>
            <p:cNvSpPr/>
            <p:nvPr/>
          </p:nvSpPr>
          <p:spPr>
            <a:xfrm>
              <a:off x="360278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3" name="Freeform: Shape 423">
              <a:extLst>
                <a:ext uri="{FF2B5EF4-FFF2-40B4-BE49-F238E27FC236}">
                  <a16:creationId xmlns:a16="http://schemas.microsoft.com/office/drawing/2014/main" id="{FB9027FF-2B28-834F-AE86-69F76CC01C21}"/>
                </a:ext>
              </a:extLst>
            </p:cNvPr>
            <p:cNvSpPr/>
            <p:nvPr/>
          </p:nvSpPr>
          <p:spPr>
            <a:xfrm>
              <a:off x="360278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4" name="Freeform: Shape 424">
              <a:extLst>
                <a:ext uri="{FF2B5EF4-FFF2-40B4-BE49-F238E27FC236}">
                  <a16:creationId xmlns:a16="http://schemas.microsoft.com/office/drawing/2014/main" id="{286621D6-5D47-AB4E-956A-58C1098E6834}"/>
                </a:ext>
              </a:extLst>
            </p:cNvPr>
            <p:cNvSpPr/>
            <p:nvPr/>
          </p:nvSpPr>
          <p:spPr>
            <a:xfrm>
              <a:off x="360278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5" name="Freeform: Shape 425">
              <a:extLst>
                <a:ext uri="{FF2B5EF4-FFF2-40B4-BE49-F238E27FC236}">
                  <a16:creationId xmlns:a16="http://schemas.microsoft.com/office/drawing/2014/main" id="{57539421-13DC-1841-9B14-C1F6545FA38A}"/>
                </a:ext>
              </a:extLst>
            </p:cNvPr>
            <p:cNvSpPr/>
            <p:nvPr/>
          </p:nvSpPr>
          <p:spPr>
            <a:xfrm>
              <a:off x="360278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6" name="Freeform: Shape 426">
              <a:extLst>
                <a:ext uri="{FF2B5EF4-FFF2-40B4-BE49-F238E27FC236}">
                  <a16:creationId xmlns:a16="http://schemas.microsoft.com/office/drawing/2014/main" id="{A54B47D2-5C84-A241-8543-F631B91BE74D}"/>
                </a:ext>
              </a:extLst>
            </p:cNvPr>
            <p:cNvSpPr/>
            <p:nvPr/>
          </p:nvSpPr>
          <p:spPr>
            <a:xfrm>
              <a:off x="360278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7" name="Freeform: Shape 427">
              <a:extLst>
                <a:ext uri="{FF2B5EF4-FFF2-40B4-BE49-F238E27FC236}">
                  <a16:creationId xmlns:a16="http://schemas.microsoft.com/office/drawing/2014/main" id="{D0A2EB84-676E-0643-8401-D01FAC624543}"/>
                </a:ext>
              </a:extLst>
            </p:cNvPr>
            <p:cNvSpPr/>
            <p:nvPr/>
          </p:nvSpPr>
          <p:spPr>
            <a:xfrm>
              <a:off x="360278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8" name="Freeform: Shape 428">
              <a:extLst>
                <a:ext uri="{FF2B5EF4-FFF2-40B4-BE49-F238E27FC236}">
                  <a16:creationId xmlns:a16="http://schemas.microsoft.com/office/drawing/2014/main" id="{3ED52A46-5678-6743-A039-4BEE4010512A}"/>
                </a:ext>
              </a:extLst>
            </p:cNvPr>
            <p:cNvSpPr/>
            <p:nvPr/>
          </p:nvSpPr>
          <p:spPr>
            <a:xfrm>
              <a:off x="360278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19" name="Freeform: Shape 429">
              <a:extLst>
                <a:ext uri="{FF2B5EF4-FFF2-40B4-BE49-F238E27FC236}">
                  <a16:creationId xmlns:a16="http://schemas.microsoft.com/office/drawing/2014/main" id="{E8FBFEB5-401E-DE4D-AE58-66CECEE79097}"/>
                </a:ext>
              </a:extLst>
            </p:cNvPr>
            <p:cNvSpPr/>
            <p:nvPr/>
          </p:nvSpPr>
          <p:spPr>
            <a:xfrm>
              <a:off x="360278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0" name="Freeform: Shape 430">
              <a:extLst>
                <a:ext uri="{FF2B5EF4-FFF2-40B4-BE49-F238E27FC236}">
                  <a16:creationId xmlns:a16="http://schemas.microsoft.com/office/drawing/2014/main" id="{56AB70D1-DBEA-5040-A47F-2300628640F8}"/>
                </a:ext>
              </a:extLst>
            </p:cNvPr>
            <p:cNvSpPr/>
            <p:nvPr/>
          </p:nvSpPr>
          <p:spPr>
            <a:xfrm>
              <a:off x="360278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1" name="Freeform: Shape 431">
              <a:extLst>
                <a:ext uri="{FF2B5EF4-FFF2-40B4-BE49-F238E27FC236}">
                  <a16:creationId xmlns:a16="http://schemas.microsoft.com/office/drawing/2014/main" id="{F6258F79-5CF4-1A43-92C7-94C0972D8A9D}"/>
                </a:ext>
              </a:extLst>
            </p:cNvPr>
            <p:cNvSpPr/>
            <p:nvPr/>
          </p:nvSpPr>
          <p:spPr>
            <a:xfrm>
              <a:off x="360278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2" name="Freeform: Shape 432">
              <a:extLst>
                <a:ext uri="{FF2B5EF4-FFF2-40B4-BE49-F238E27FC236}">
                  <a16:creationId xmlns:a16="http://schemas.microsoft.com/office/drawing/2014/main" id="{406A3CD8-CA41-F14D-9F60-F2A4833169FB}"/>
                </a:ext>
              </a:extLst>
            </p:cNvPr>
            <p:cNvSpPr/>
            <p:nvPr/>
          </p:nvSpPr>
          <p:spPr>
            <a:xfrm>
              <a:off x="360278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3" name="Freeform: Shape 433">
              <a:extLst>
                <a:ext uri="{FF2B5EF4-FFF2-40B4-BE49-F238E27FC236}">
                  <a16:creationId xmlns:a16="http://schemas.microsoft.com/office/drawing/2014/main" id="{246C4939-26FD-444A-AB4D-171569729801}"/>
                </a:ext>
              </a:extLst>
            </p:cNvPr>
            <p:cNvSpPr/>
            <p:nvPr/>
          </p:nvSpPr>
          <p:spPr>
            <a:xfrm>
              <a:off x="360278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10"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24" name="Freeform: Shape 434">
              <a:extLst>
                <a:ext uri="{FF2B5EF4-FFF2-40B4-BE49-F238E27FC236}">
                  <a16:creationId xmlns:a16="http://schemas.microsoft.com/office/drawing/2014/main" id="{A038F371-C031-CB4B-BDCB-7C81D5B02380}"/>
                </a:ext>
              </a:extLst>
            </p:cNvPr>
            <p:cNvSpPr/>
            <p:nvPr/>
          </p:nvSpPr>
          <p:spPr>
            <a:xfrm>
              <a:off x="360278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5" name="Freeform: Shape 435">
              <a:extLst>
                <a:ext uri="{FF2B5EF4-FFF2-40B4-BE49-F238E27FC236}">
                  <a16:creationId xmlns:a16="http://schemas.microsoft.com/office/drawing/2014/main" id="{3F632656-6658-3D41-935E-AC11BAFD17AE}"/>
                </a:ext>
              </a:extLst>
            </p:cNvPr>
            <p:cNvSpPr/>
            <p:nvPr/>
          </p:nvSpPr>
          <p:spPr>
            <a:xfrm>
              <a:off x="360278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6" name="Freeform: Shape 436">
              <a:extLst>
                <a:ext uri="{FF2B5EF4-FFF2-40B4-BE49-F238E27FC236}">
                  <a16:creationId xmlns:a16="http://schemas.microsoft.com/office/drawing/2014/main" id="{45E02A3F-9935-1A4B-818F-BFF4737AE310}"/>
                </a:ext>
              </a:extLst>
            </p:cNvPr>
            <p:cNvSpPr/>
            <p:nvPr/>
          </p:nvSpPr>
          <p:spPr>
            <a:xfrm>
              <a:off x="360278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7" name="Freeform: Shape 437">
              <a:extLst>
                <a:ext uri="{FF2B5EF4-FFF2-40B4-BE49-F238E27FC236}">
                  <a16:creationId xmlns:a16="http://schemas.microsoft.com/office/drawing/2014/main" id="{3F1F837E-8E78-CB4A-A4DB-3A27FEF9DE45}"/>
                </a:ext>
              </a:extLst>
            </p:cNvPr>
            <p:cNvSpPr/>
            <p:nvPr/>
          </p:nvSpPr>
          <p:spPr>
            <a:xfrm>
              <a:off x="360278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8" name="Freeform: Shape 438">
              <a:extLst>
                <a:ext uri="{FF2B5EF4-FFF2-40B4-BE49-F238E27FC236}">
                  <a16:creationId xmlns:a16="http://schemas.microsoft.com/office/drawing/2014/main" id="{1EBF7F6A-69B9-624F-9036-8F0C819DAA4F}"/>
                </a:ext>
              </a:extLst>
            </p:cNvPr>
            <p:cNvSpPr/>
            <p:nvPr/>
          </p:nvSpPr>
          <p:spPr>
            <a:xfrm>
              <a:off x="360278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29" name="Freeform: Shape 439">
              <a:extLst>
                <a:ext uri="{FF2B5EF4-FFF2-40B4-BE49-F238E27FC236}">
                  <a16:creationId xmlns:a16="http://schemas.microsoft.com/office/drawing/2014/main" id="{106446BC-FBC4-5742-A7F4-272397DBDED3}"/>
                </a:ext>
              </a:extLst>
            </p:cNvPr>
            <p:cNvSpPr/>
            <p:nvPr/>
          </p:nvSpPr>
          <p:spPr>
            <a:xfrm>
              <a:off x="360278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30" name="Freeform: Shape 440">
              <a:extLst>
                <a:ext uri="{FF2B5EF4-FFF2-40B4-BE49-F238E27FC236}">
                  <a16:creationId xmlns:a16="http://schemas.microsoft.com/office/drawing/2014/main" id="{37EED4CB-9C12-6A44-92C2-EC1350DAE65A}"/>
                </a:ext>
              </a:extLst>
            </p:cNvPr>
            <p:cNvSpPr/>
            <p:nvPr/>
          </p:nvSpPr>
          <p:spPr>
            <a:xfrm>
              <a:off x="360278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10"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31" name="Freeform: Shape 441">
              <a:extLst>
                <a:ext uri="{FF2B5EF4-FFF2-40B4-BE49-F238E27FC236}">
                  <a16:creationId xmlns:a16="http://schemas.microsoft.com/office/drawing/2014/main" id="{90B0E094-C7B9-FF4F-8E9E-6034F510EF8C}"/>
                </a:ext>
              </a:extLst>
            </p:cNvPr>
            <p:cNvSpPr/>
            <p:nvPr/>
          </p:nvSpPr>
          <p:spPr>
            <a:xfrm>
              <a:off x="3330194"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2" name="Freeform: Shape 442">
              <a:extLst>
                <a:ext uri="{FF2B5EF4-FFF2-40B4-BE49-F238E27FC236}">
                  <a16:creationId xmlns:a16="http://schemas.microsoft.com/office/drawing/2014/main" id="{A0625B7E-3FE5-EE4F-BCA4-487047BAD6B1}"/>
                </a:ext>
              </a:extLst>
            </p:cNvPr>
            <p:cNvSpPr/>
            <p:nvPr/>
          </p:nvSpPr>
          <p:spPr>
            <a:xfrm>
              <a:off x="3330194"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3" name="Freeform: Shape 443">
              <a:extLst>
                <a:ext uri="{FF2B5EF4-FFF2-40B4-BE49-F238E27FC236}">
                  <a16:creationId xmlns:a16="http://schemas.microsoft.com/office/drawing/2014/main" id="{7E8B28A1-5552-C543-B017-5883F16BB791}"/>
                </a:ext>
              </a:extLst>
            </p:cNvPr>
            <p:cNvSpPr/>
            <p:nvPr/>
          </p:nvSpPr>
          <p:spPr>
            <a:xfrm>
              <a:off x="3330194"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4" name="Freeform: Shape 444">
              <a:extLst>
                <a:ext uri="{FF2B5EF4-FFF2-40B4-BE49-F238E27FC236}">
                  <a16:creationId xmlns:a16="http://schemas.microsoft.com/office/drawing/2014/main" id="{5A17402B-BC2C-E347-B608-176973155C1B}"/>
                </a:ext>
              </a:extLst>
            </p:cNvPr>
            <p:cNvSpPr/>
            <p:nvPr/>
          </p:nvSpPr>
          <p:spPr>
            <a:xfrm>
              <a:off x="3330194"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5" name="Freeform: Shape 445">
              <a:extLst>
                <a:ext uri="{FF2B5EF4-FFF2-40B4-BE49-F238E27FC236}">
                  <a16:creationId xmlns:a16="http://schemas.microsoft.com/office/drawing/2014/main" id="{5C6F584B-CEFB-AE47-8A94-DE4DAB8D053C}"/>
                </a:ext>
              </a:extLst>
            </p:cNvPr>
            <p:cNvSpPr/>
            <p:nvPr/>
          </p:nvSpPr>
          <p:spPr>
            <a:xfrm>
              <a:off x="3330194"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6" name="Freeform: Shape 446">
              <a:extLst>
                <a:ext uri="{FF2B5EF4-FFF2-40B4-BE49-F238E27FC236}">
                  <a16:creationId xmlns:a16="http://schemas.microsoft.com/office/drawing/2014/main" id="{FFD3243D-81D5-654D-8082-69EA1573ADF3}"/>
                </a:ext>
              </a:extLst>
            </p:cNvPr>
            <p:cNvSpPr/>
            <p:nvPr/>
          </p:nvSpPr>
          <p:spPr>
            <a:xfrm>
              <a:off x="3330194"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7" name="Freeform: Shape 447">
              <a:extLst>
                <a:ext uri="{FF2B5EF4-FFF2-40B4-BE49-F238E27FC236}">
                  <a16:creationId xmlns:a16="http://schemas.microsoft.com/office/drawing/2014/main" id="{7EA4B9C0-5E28-D344-ABBF-3A8A31848C70}"/>
                </a:ext>
              </a:extLst>
            </p:cNvPr>
            <p:cNvSpPr/>
            <p:nvPr/>
          </p:nvSpPr>
          <p:spPr>
            <a:xfrm>
              <a:off x="3330194"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8" name="Freeform: Shape 448">
              <a:extLst>
                <a:ext uri="{FF2B5EF4-FFF2-40B4-BE49-F238E27FC236}">
                  <a16:creationId xmlns:a16="http://schemas.microsoft.com/office/drawing/2014/main" id="{CED757CB-0DF1-FE47-BCC3-135176AB8F33}"/>
                </a:ext>
              </a:extLst>
            </p:cNvPr>
            <p:cNvSpPr/>
            <p:nvPr/>
          </p:nvSpPr>
          <p:spPr>
            <a:xfrm>
              <a:off x="3330194"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39" name="Freeform: Shape 449">
              <a:extLst>
                <a:ext uri="{FF2B5EF4-FFF2-40B4-BE49-F238E27FC236}">
                  <a16:creationId xmlns:a16="http://schemas.microsoft.com/office/drawing/2014/main" id="{6EF7C9A1-75FA-0E41-9D85-2381A8D04370}"/>
                </a:ext>
              </a:extLst>
            </p:cNvPr>
            <p:cNvSpPr/>
            <p:nvPr/>
          </p:nvSpPr>
          <p:spPr>
            <a:xfrm>
              <a:off x="3330194"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0" name="Freeform: Shape 450">
              <a:extLst>
                <a:ext uri="{FF2B5EF4-FFF2-40B4-BE49-F238E27FC236}">
                  <a16:creationId xmlns:a16="http://schemas.microsoft.com/office/drawing/2014/main" id="{4C5DAF76-1408-EE4E-92C5-8C5CFC48B7DB}"/>
                </a:ext>
              </a:extLst>
            </p:cNvPr>
            <p:cNvSpPr/>
            <p:nvPr/>
          </p:nvSpPr>
          <p:spPr>
            <a:xfrm>
              <a:off x="3330194"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1" name="Freeform: Shape 451">
              <a:extLst>
                <a:ext uri="{FF2B5EF4-FFF2-40B4-BE49-F238E27FC236}">
                  <a16:creationId xmlns:a16="http://schemas.microsoft.com/office/drawing/2014/main" id="{2C749EBC-19E1-BB43-80C2-4EFC122C8A1F}"/>
                </a:ext>
              </a:extLst>
            </p:cNvPr>
            <p:cNvSpPr/>
            <p:nvPr/>
          </p:nvSpPr>
          <p:spPr>
            <a:xfrm>
              <a:off x="3330194"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2" name="Freeform: Shape 452">
              <a:extLst>
                <a:ext uri="{FF2B5EF4-FFF2-40B4-BE49-F238E27FC236}">
                  <a16:creationId xmlns:a16="http://schemas.microsoft.com/office/drawing/2014/main" id="{E5A4C910-C7CB-6E40-8DD7-6B93923FA23F}"/>
                </a:ext>
              </a:extLst>
            </p:cNvPr>
            <p:cNvSpPr/>
            <p:nvPr/>
          </p:nvSpPr>
          <p:spPr>
            <a:xfrm>
              <a:off x="3330194"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3" name="Freeform: Shape 453">
              <a:extLst>
                <a:ext uri="{FF2B5EF4-FFF2-40B4-BE49-F238E27FC236}">
                  <a16:creationId xmlns:a16="http://schemas.microsoft.com/office/drawing/2014/main" id="{F76B02AF-0EFC-D341-9A58-0173C2C8753F}"/>
                </a:ext>
              </a:extLst>
            </p:cNvPr>
            <p:cNvSpPr/>
            <p:nvPr/>
          </p:nvSpPr>
          <p:spPr>
            <a:xfrm>
              <a:off x="3330194"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444" name="Freeform: Shape 454">
              <a:extLst>
                <a:ext uri="{FF2B5EF4-FFF2-40B4-BE49-F238E27FC236}">
                  <a16:creationId xmlns:a16="http://schemas.microsoft.com/office/drawing/2014/main" id="{8CAE6E5D-BC42-3C44-99ED-96F036657637}"/>
                </a:ext>
              </a:extLst>
            </p:cNvPr>
            <p:cNvSpPr/>
            <p:nvPr/>
          </p:nvSpPr>
          <p:spPr>
            <a:xfrm>
              <a:off x="3330194"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5" name="Freeform: Shape 455">
              <a:extLst>
                <a:ext uri="{FF2B5EF4-FFF2-40B4-BE49-F238E27FC236}">
                  <a16:creationId xmlns:a16="http://schemas.microsoft.com/office/drawing/2014/main" id="{D31C91F1-5F96-A44F-8786-7D193B538CAB}"/>
                </a:ext>
              </a:extLst>
            </p:cNvPr>
            <p:cNvSpPr/>
            <p:nvPr/>
          </p:nvSpPr>
          <p:spPr>
            <a:xfrm>
              <a:off x="3330194"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6" name="Freeform: Shape 456">
              <a:extLst>
                <a:ext uri="{FF2B5EF4-FFF2-40B4-BE49-F238E27FC236}">
                  <a16:creationId xmlns:a16="http://schemas.microsoft.com/office/drawing/2014/main" id="{63C3B0AF-C055-2B42-9E60-712521DB5318}"/>
                </a:ext>
              </a:extLst>
            </p:cNvPr>
            <p:cNvSpPr/>
            <p:nvPr/>
          </p:nvSpPr>
          <p:spPr>
            <a:xfrm>
              <a:off x="3330194"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7" name="Freeform: Shape 457">
              <a:extLst>
                <a:ext uri="{FF2B5EF4-FFF2-40B4-BE49-F238E27FC236}">
                  <a16:creationId xmlns:a16="http://schemas.microsoft.com/office/drawing/2014/main" id="{08B02F8E-ADBE-EB42-9B7D-F8E6EB352891}"/>
                </a:ext>
              </a:extLst>
            </p:cNvPr>
            <p:cNvSpPr/>
            <p:nvPr/>
          </p:nvSpPr>
          <p:spPr>
            <a:xfrm>
              <a:off x="3330194"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8" name="Freeform: Shape 458">
              <a:extLst>
                <a:ext uri="{FF2B5EF4-FFF2-40B4-BE49-F238E27FC236}">
                  <a16:creationId xmlns:a16="http://schemas.microsoft.com/office/drawing/2014/main" id="{4077B109-0430-5F49-AE03-F0E90942D5EA}"/>
                </a:ext>
              </a:extLst>
            </p:cNvPr>
            <p:cNvSpPr/>
            <p:nvPr/>
          </p:nvSpPr>
          <p:spPr>
            <a:xfrm>
              <a:off x="3330194"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49" name="Freeform: Shape 459">
              <a:extLst>
                <a:ext uri="{FF2B5EF4-FFF2-40B4-BE49-F238E27FC236}">
                  <a16:creationId xmlns:a16="http://schemas.microsoft.com/office/drawing/2014/main" id="{5196A481-8557-CF4B-B658-F05FAE9379E3}"/>
                </a:ext>
              </a:extLst>
            </p:cNvPr>
            <p:cNvSpPr/>
            <p:nvPr/>
          </p:nvSpPr>
          <p:spPr>
            <a:xfrm>
              <a:off x="3330194"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50" name="Freeform: Shape 460">
              <a:extLst>
                <a:ext uri="{FF2B5EF4-FFF2-40B4-BE49-F238E27FC236}">
                  <a16:creationId xmlns:a16="http://schemas.microsoft.com/office/drawing/2014/main" id="{255E05D8-0955-BC43-95E4-7F530848C90E}"/>
                </a:ext>
              </a:extLst>
            </p:cNvPr>
            <p:cNvSpPr/>
            <p:nvPr/>
          </p:nvSpPr>
          <p:spPr>
            <a:xfrm>
              <a:off x="3330194"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451" name="Freeform: Shape 461">
              <a:extLst>
                <a:ext uri="{FF2B5EF4-FFF2-40B4-BE49-F238E27FC236}">
                  <a16:creationId xmlns:a16="http://schemas.microsoft.com/office/drawing/2014/main" id="{B430E62D-E154-CA4A-8175-0613562C63AC}"/>
                </a:ext>
              </a:extLst>
            </p:cNvPr>
            <p:cNvSpPr/>
            <p:nvPr/>
          </p:nvSpPr>
          <p:spPr>
            <a:xfrm>
              <a:off x="305827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2" name="Freeform: Shape 462">
              <a:extLst>
                <a:ext uri="{FF2B5EF4-FFF2-40B4-BE49-F238E27FC236}">
                  <a16:creationId xmlns:a16="http://schemas.microsoft.com/office/drawing/2014/main" id="{42696DDB-3821-E04D-A817-D58A0E67A653}"/>
                </a:ext>
              </a:extLst>
            </p:cNvPr>
            <p:cNvSpPr/>
            <p:nvPr/>
          </p:nvSpPr>
          <p:spPr>
            <a:xfrm>
              <a:off x="305827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3" name="Freeform: Shape 463">
              <a:extLst>
                <a:ext uri="{FF2B5EF4-FFF2-40B4-BE49-F238E27FC236}">
                  <a16:creationId xmlns:a16="http://schemas.microsoft.com/office/drawing/2014/main" id="{E77E3703-60B9-5C41-A1A3-CBEAB379BE08}"/>
                </a:ext>
              </a:extLst>
            </p:cNvPr>
            <p:cNvSpPr/>
            <p:nvPr/>
          </p:nvSpPr>
          <p:spPr>
            <a:xfrm>
              <a:off x="305827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4" name="Freeform: Shape 464">
              <a:extLst>
                <a:ext uri="{FF2B5EF4-FFF2-40B4-BE49-F238E27FC236}">
                  <a16:creationId xmlns:a16="http://schemas.microsoft.com/office/drawing/2014/main" id="{43DD9B5C-D0F4-2E4D-A43C-FB412F2B2BE9}"/>
                </a:ext>
              </a:extLst>
            </p:cNvPr>
            <p:cNvSpPr/>
            <p:nvPr/>
          </p:nvSpPr>
          <p:spPr>
            <a:xfrm>
              <a:off x="305827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5" name="Freeform: Shape 465">
              <a:extLst>
                <a:ext uri="{FF2B5EF4-FFF2-40B4-BE49-F238E27FC236}">
                  <a16:creationId xmlns:a16="http://schemas.microsoft.com/office/drawing/2014/main" id="{DB52A9B3-E239-624A-9AC8-27816E6DAEF4}"/>
                </a:ext>
              </a:extLst>
            </p:cNvPr>
            <p:cNvSpPr/>
            <p:nvPr/>
          </p:nvSpPr>
          <p:spPr>
            <a:xfrm>
              <a:off x="305827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6" name="Freeform: Shape 466">
              <a:extLst>
                <a:ext uri="{FF2B5EF4-FFF2-40B4-BE49-F238E27FC236}">
                  <a16:creationId xmlns:a16="http://schemas.microsoft.com/office/drawing/2014/main" id="{D2EE2619-C32D-D04E-8394-869C2D1A540B}"/>
                </a:ext>
              </a:extLst>
            </p:cNvPr>
            <p:cNvSpPr/>
            <p:nvPr/>
          </p:nvSpPr>
          <p:spPr>
            <a:xfrm>
              <a:off x="305827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7" name="Freeform: Shape 467">
              <a:extLst>
                <a:ext uri="{FF2B5EF4-FFF2-40B4-BE49-F238E27FC236}">
                  <a16:creationId xmlns:a16="http://schemas.microsoft.com/office/drawing/2014/main" id="{B887F99A-AE05-7D4E-B496-6EC4E2E6A4E2}"/>
                </a:ext>
              </a:extLst>
            </p:cNvPr>
            <p:cNvSpPr/>
            <p:nvPr/>
          </p:nvSpPr>
          <p:spPr>
            <a:xfrm>
              <a:off x="305827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8" name="Freeform: Shape 468">
              <a:extLst>
                <a:ext uri="{FF2B5EF4-FFF2-40B4-BE49-F238E27FC236}">
                  <a16:creationId xmlns:a16="http://schemas.microsoft.com/office/drawing/2014/main" id="{2EE58235-E7E5-A94E-AEB8-168196594E7A}"/>
                </a:ext>
              </a:extLst>
            </p:cNvPr>
            <p:cNvSpPr/>
            <p:nvPr/>
          </p:nvSpPr>
          <p:spPr>
            <a:xfrm>
              <a:off x="305827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59" name="Freeform: Shape 469">
              <a:extLst>
                <a:ext uri="{FF2B5EF4-FFF2-40B4-BE49-F238E27FC236}">
                  <a16:creationId xmlns:a16="http://schemas.microsoft.com/office/drawing/2014/main" id="{585CCBE4-27DD-4244-BFD0-EF71D212D451}"/>
                </a:ext>
              </a:extLst>
            </p:cNvPr>
            <p:cNvSpPr/>
            <p:nvPr/>
          </p:nvSpPr>
          <p:spPr>
            <a:xfrm>
              <a:off x="305827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0" name="Freeform: Shape 470">
              <a:extLst>
                <a:ext uri="{FF2B5EF4-FFF2-40B4-BE49-F238E27FC236}">
                  <a16:creationId xmlns:a16="http://schemas.microsoft.com/office/drawing/2014/main" id="{178F5B21-3DE3-5740-A606-D331B0B9A60D}"/>
                </a:ext>
              </a:extLst>
            </p:cNvPr>
            <p:cNvSpPr/>
            <p:nvPr/>
          </p:nvSpPr>
          <p:spPr>
            <a:xfrm>
              <a:off x="305827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1" name="Freeform: Shape 471">
              <a:extLst>
                <a:ext uri="{FF2B5EF4-FFF2-40B4-BE49-F238E27FC236}">
                  <a16:creationId xmlns:a16="http://schemas.microsoft.com/office/drawing/2014/main" id="{7E79697A-6ED0-A841-8952-D05FFD55B9F2}"/>
                </a:ext>
              </a:extLst>
            </p:cNvPr>
            <p:cNvSpPr/>
            <p:nvPr/>
          </p:nvSpPr>
          <p:spPr>
            <a:xfrm>
              <a:off x="305827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2" name="Freeform: Shape 472">
              <a:extLst>
                <a:ext uri="{FF2B5EF4-FFF2-40B4-BE49-F238E27FC236}">
                  <a16:creationId xmlns:a16="http://schemas.microsoft.com/office/drawing/2014/main" id="{7A8C65FC-E078-5740-B4FC-F463C4F9807B}"/>
                </a:ext>
              </a:extLst>
            </p:cNvPr>
            <p:cNvSpPr/>
            <p:nvPr/>
          </p:nvSpPr>
          <p:spPr>
            <a:xfrm>
              <a:off x="305827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3" name="Freeform: Shape 473">
              <a:extLst>
                <a:ext uri="{FF2B5EF4-FFF2-40B4-BE49-F238E27FC236}">
                  <a16:creationId xmlns:a16="http://schemas.microsoft.com/office/drawing/2014/main" id="{A2A0EEA7-430E-7C4E-87AF-503346279D6D}"/>
                </a:ext>
              </a:extLst>
            </p:cNvPr>
            <p:cNvSpPr/>
            <p:nvPr/>
          </p:nvSpPr>
          <p:spPr>
            <a:xfrm>
              <a:off x="305827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64" name="Freeform: Shape 474">
              <a:extLst>
                <a:ext uri="{FF2B5EF4-FFF2-40B4-BE49-F238E27FC236}">
                  <a16:creationId xmlns:a16="http://schemas.microsoft.com/office/drawing/2014/main" id="{12BFFB98-A9CC-7A4A-8988-FA79D039A3BE}"/>
                </a:ext>
              </a:extLst>
            </p:cNvPr>
            <p:cNvSpPr/>
            <p:nvPr/>
          </p:nvSpPr>
          <p:spPr>
            <a:xfrm>
              <a:off x="305827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5" name="Freeform: Shape 475">
              <a:extLst>
                <a:ext uri="{FF2B5EF4-FFF2-40B4-BE49-F238E27FC236}">
                  <a16:creationId xmlns:a16="http://schemas.microsoft.com/office/drawing/2014/main" id="{CD3B72EC-76E6-BE4D-BCE6-527A26F6C118}"/>
                </a:ext>
              </a:extLst>
            </p:cNvPr>
            <p:cNvSpPr/>
            <p:nvPr/>
          </p:nvSpPr>
          <p:spPr>
            <a:xfrm>
              <a:off x="305827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6" name="Freeform: Shape 476">
              <a:extLst>
                <a:ext uri="{FF2B5EF4-FFF2-40B4-BE49-F238E27FC236}">
                  <a16:creationId xmlns:a16="http://schemas.microsoft.com/office/drawing/2014/main" id="{3C713842-51A3-7249-9FB7-0B0A1DEF4674}"/>
                </a:ext>
              </a:extLst>
            </p:cNvPr>
            <p:cNvSpPr/>
            <p:nvPr/>
          </p:nvSpPr>
          <p:spPr>
            <a:xfrm>
              <a:off x="305827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7" name="Freeform: Shape 477">
              <a:extLst>
                <a:ext uri="{FF2B5EF4-FFF2-40B4-BE49-F238E27FC236}">
                  <a16:creationId xmlns:a16="http://schemas.microsoft.com/office/drawing/2014/main" id="{0AC29289-DB33-2040-A441-55688EC2310F}"/>
                </a:ext>
              </a:extLst>
            </p:cNvPr>
            <p:cNvSpPr/>
            <p:nvPr/>
          </p:nvSpPr>
          <p:spPr>
            <a:xfrm>
              <a:off x="305827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8" name="Freeform: Shape 478">
              <a:extLst>
                <a:ext uri="{FF2B5EF4-FFF2-40B4-BE49-F238E27FC236}">
                  <a16:creationId xmlns:a16="http://schemas.microsoft.com/office/drawing/2014/main" id="{C08E5640-954D-C84F-B5B5-F3363B3C8A40}"/>
                </a:ext>
              </a:extLst>
            </p:cNvPr>
            <p:cNvSpPr/>
            <p:nvPr/>
          </p:nvSpPr>
          <p:spPr>
            <a:xfrm>
              <a:off x="305827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69" name="Freeform: Shape 479">
              <a:extLst>
                <a:ext uri="{FF2B5EF4-FFF2-40B4-BE49-F238E27FC236}">
                  <a16:creationId xmlns:a16="http://schemas.microsoft.com/office/drawing/2014/main" id="{C9242676-5E56-9E49-B75A-5BB9C9DD7DEA}"/>
                </a:ext>
              </a:extLst>
            </p:cNvPr>
            <p:cNvSpPr/>
            <p:nvPr/>
          </p:nvSpPr>
          <p:spPr>
            <a:xfrm>
              <a:off x="305827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70" name="Freeform: Shape 480">
              <a:extLst>
                <a:ext uri="{FF2B5EF4-FFF2-40B4-BE49-F238E27FC236}">
                  <a16:creationId xmlns:a16="http://schemas.microsoft.com/office/drawing/2014/main" id="{FC560682-419D-9445-83BD-535368CF5B27}"/>
                </a:ext>
              </a:extLst>
            </p:cNvPr>
            <p:cNvSpPr/>
            <p:nvPr/>
          </p:nvSpPr>
          <p:spPr>
            <a:xfrm>
              <a:off x="305827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71" name="Freeform: Shape 481">
              <a:extLst>
                <a:ext uri="{FF2B5EF4-FFF2-40B4-BE49-F238E27FC236}">
                  <a16:creationId xmlns:a16="http://schemas.microsoft.com/office/drawing/2014/main" id="{D088686F-C96B-4149-A8DD-11C18F669EBB}"/>
                </a:ext>
              </a:extLst>
            </p:cNvPr>
            <p:cNvSpPr/>
            <p:nvPr/>
          </p:nvSpPr>
          <p:spPr>
            <a:xfrm>
              <a:off x="278635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2" name="Freeform: Shape 482">
              <a:extLst>
                <a:ext uri="{FF2B5EF4-FFF2-40B4-BE49-F238E27FC236}">
                  <a16:creationId xmlns:a16="http://schemas.microsoft.com/office/drawing/2014/main" id="{466211BE-4A1A-6C45-89AE-06144DE8F49F}"/>
                </a:ext>
              </a:extLst>
            </p:cNvPr>
            <p:cNvSpPr/>
            <p:nvPr/>
          </p:nvSpPr>
          <p:spPr>
            <a:xfrm>
              <a:off x="278635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3" name="Freeform: Shape 483">
              <a:extLst>
                <a:ext uri="{FF2B5EF4-FFF2-40B4-BE49-F238E27FC236}">
                  <a16:creationId xmlns:a16="http://schemas.microsoft.com/office/drawing/2014/main" id="{7FB9A34F-3C8E-4547-80C6-8682E7FB88C0}"/>
                </a:ext>
              </a:extLst>
            </p:cNvPr>
            <p:cNvSpPr/>
            <p:nvPr/>
          </p:nvSpPr>
          <p:spPr>
            <a:xfrm>
              <a:off x="278635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4" name="Freeform: Shape 484">
              <a:extLst>
                <a:ext uri="{FF2B5EF4-FFF2-40B4-BE49-F238E27FC236}">
                  <a16:creationId xmlns:a16="http://schemas.microsoft.com/office/drawing/2014/main" id="{9EB4620A-03D4-E043-9808-560F40E3D334}"/>
                </a:ext>
              </a:extLst>
            </p:cNvPr>
            <p:cNvSpPr/>
            <p:nvPr/>
          </p:nvSpPr>
          <p:spPr>
            <a:xfrm>
              <a:off x="278635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5" name="Freeform: Shape 485">
              <a:extLst>
                <a:ext uri="{FF2B5EF4-FFF2-40B4-BE49-F238E27FC236}">
                  <a16:creationId xmlns:a16="http://schemas.microsoft.com/office/drawing/2014/main" id="{090CE929-27FE-4540-AC04-BB6E97E3C9ED}"/>
                </a:ext>
              </a:extLst>
            </p:cNvPr>
            <p:cNvSpPr/>
            <p:nvPr/>
          </p:nvSpPr>
          <p:spPr>
            <a:xfrm>
              <a:off x="278635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6" name="Freeform: Shape 486">
              <a:extLst>
                <a:ext uri="{FF2B5EF4-FFF2-40B4-BE49-F238E27FC236}">
                  <a16:creationId xmlns:a16="http://schemas.microsoft.com/office/drawing/2014/main" id="{A0AD782B-2BC2-F547-A3B7-98FED9A2A73A}"/>
                </a:ext>
              </a:extLst>
            </p:cNvPr>
            <p:cNvSpPr/>
            <p:nvPr/>
          </p:nvSpPr>
          <p:spPr>
            <a:xfrm>
              <a:off x="278635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7" name="Freeform: Shape 487">
              <a:extLst>
                <a:ext uri="{FF2B5EF4-FFF2-40B4-BE49-F238E27FC236}">
                  <a16:creationId xmlns:a16="http://schemas.microsoft.com/office/drawing/2014/main" id="{A21907B0-E725-9D4E-A63F-82379A164397}"/>
                </a:ext>
              </a:extLst>
            </p:cNvPr>
            <p:cNvSpPr/>
            <p:nvPr/>
          </p:nvSpPr>
          <p:spPr>
            <a:xfrm>
              <a:off x="278635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8" name="Freeform: Shape 488">
              <a:extLst>
                <a:ext uri="{FF2B5EF4-FFF2-40B4-BE49-F238E27FC236}">
                  <a16:creationId xmlns:a16="http://schemas.microsoft.com/office/drawing/2014/main" id="{B7087EEA-7CF0-A941-9A8C-CA2108AA174A}"/>
                </a:ext>
              </a:extLst>
            </p:cNvPr>
            <p:cNvSpPr/>
            <p:nvPr/>
          </p:nvSpPr>
          <p:spPr>
            <a:xfrm>
              <a:off x="278635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79" name="Freeform: Shape 489">
              <a:extLst>
                <a:ext uri="{FF2B5EF4-FFF2-40B4-BE49-F238E27FC236}">
                  <a16:creationId xmlns:a16="http://schemas.microsoft.com/office/drawing/2014/main" id="{329F673D-F637-BB44-A794-C559E231E8E3}"/>
                </a:ext>
              </a:extLst>
            </p:cNvPr>
            <p:cNvSpPr/>
            <p:nvPr/>
          </p:nvSpPr>
          <p:spPr>
            <a:xfrm>
              <a:off x="278635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0" name="Freeform: Shape 490">
              <a:extLst>
                <a:ext uri="{FF2B5EF4-FFF2-40B4-BE49-F238E27FC236}">
                  <a16:creationId xmlns:a16="http://schemas.microsoft.com/office/drawing/2014/main" id="{2D65DDDB-11EF-7143-8FCE-2331410498E7}"/>
                </a:ext>
              </a:extLst>
            </p:cNvPr>
            <p:cNvSpPr/>
            <p:nvPr/>
          </p:nvSpPr>
          <p:spPr>
            <a:xfrm>
              <a:off x="278635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1" name="Freeform: Shape 491">
              <a:extLst>
                <a:ext uri="{FF2B5EF4-FFF2-40B4-BE49-F238E27FC236}">
                  <a16:creationId xmlns:a16="http://schemas.microsoft.com/office/drawing/2014/main" id="{591BA48B-0B99-9D4C-AB7A-6A2FA48476EC}"/>
                </a:ext>
              </a:extLst>
            </p:cNvPr>
            <p:cNvSpPr/>
            <p:nvPr/>
          </p:nvSpPr>
          <p:spPr>
            <a:xfrm>
              <a:off x="278635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2" name="Freeform: Shape 492">
              <a:extLst>
                <a:ext uri="{FF2B5EF4-FFF2-40B4-BE49-F238E27FC236}">
                  <a16:creationId xmlns:a16="http://schemas.microsoft.com/office/drawing/2014/main" id="{48CE6A5E-88CA-7C4B-B5B2-519037797F3D}"/>
                </a:ext>
              </a:extLst>
            </p:cNvPr>
            <p:cNvSpPr/>
            <p:nvPr/>
          </p:nvSpPr>
          <p:spPr>
            <a:xfrm>
              <a:off x="278635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3" name="Freeform: Shape 493">
              <a:extLst>
                <a:ext uri="{FF2B5EF4-FFF2-40B4-BE49-F238E27FC236}">
                  <a16:creationId xmlns:a16="http://schemas.microsoft.com/office/drawing/2014/main" id="{E14D99D8-7276-B246-ABC2-46ED402EBA57}"/>
                </a:ext>
              </a:extLst>
            </p:cNvPr>
            <p:cNvSpPr/>
            <p:nvPr/>
          </p:nvSpPr>
          <p:spPr>
            <a:xfrm>
              <a:off x="278635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84" name="Freeform: Shape 494">
              <a:extLst>
                <a:ext uri="{FF2B5EF4-FFF2-40B4-BE49-F238E27FC236}">
                  <a16:creationId xmlns:a16="http://schemas.microsoft.com/office/drawing/2014/main" id="{A03B3C95-9435-B145-B0B7-C6CF6FBB1E7B}"/>
                </a:ext>
              </a:extLst>
            </p:cNvPr>
            <p:cNvSpPr/>
            <p:nvPr/>
          </p:nvSpPr>
          <p:spPr>
            <a:xfrm>
              <a:off x="278635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5" name="Freeform: Shape 495">
              <a:extLst>
                <a:ext uri="{FF2B5EF4-FFF2-40B4-BE49-F238E27FC236}">
                  <a16:creationId xmlns:a16="http://schemas.microsoft.com/office/drawing/2014/main" id="{8F67A1F3-CFB4-FC4C-93AD-6839BCAFC266}"/>
                </a:ext>
              </a:extLst>
            </p:cNvPr>
            <p:cNvSpPr/>
            <p:nvPr/>
          </p:nvSpPr>
          <p:spPr>
            <a:xfrm>
              <a:off x="278635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6" name="Freeform: Shape 496">
              <a:extLst>
                <a:ext uri="{FF2B5EF4-FFF2-40B4-BE49-F238E27FC236}">
                  <a16:creationId xmlns:a16="http://schemas.microsoft.com/office/drawing/2014/main" id="{18B535FB-4F27-E64A-95EB-4C00DEFD6DE6}"/>
                </a:ext>
              </a:extLst>
            </p:cNvPr>
            <p:cNvSpPr/>
            <p:nvPr/>
          </p:nvSpPr>
          <p:spPr>
            <a:xfrm>
              <a:off x="278635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7" name="Freeform: Shape 497">
              <a:extLst>
                <a:ext uri="{FF2B5EF4-FFF2-40B4-BE49-F238E27FC236}">
                  <a16:creationId xmlns:a16="http://schemas.microsoft.com/office/drawing/2014/main" id="{0DF2CED5-B16F-1E44-AD36-941DDEA168E4}"/>
                </a:ext>
              </a:extLst>
            </p:cNvPr>
            <p:cNvSpPr/>
            <p:nvPr/>
          </p:nvSpPr>
          <p:spPr>
            <a:xfrm>
              <a:off x="278635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8" name="Freeform: Shape 498">
              <a:extLst>
                <a:ext uri="{FF2B5EF4-FFF2-40B4-BE49-F238E27FC236}">
                  <a16:creationId xmlns:a16="http://schemas.microsoft.com/office/drawing/2014/main" id="{AF54348A-4807-FE41-83D6-D0A486CAAC6A}"/>
                </a:ext>
              </a:extLst>
            </p:cNvPr>
            <p:cNvSpPr/>
            <p:nvPr/>
          </p:nvSpPr>
          <p:spPr>
            <a:xfrm>
              <a:off x="278635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89" name="Freeform: Shape 499">
              <a:extLst>
                <a:ext uri="{FF2B5EF4-FFF2-40B4-BE49-F238E27FC236}">
                  <a16:creationId xmlns:a16="http://schemas.microsoft.com/office/drawing/2014/main" id="{437831EA-D556-C64E-9ED9-62998F8B1A66}"/>
                </a:ext>
              </a:extLst>
            </p:cNvPr>
            <p:cNvSpPr/>
            <p:nvPr/>
          </p:nvSpPr>
          <p:spPr>
            <a:xfrm>
              <a:off x="278635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90" name="Freeform: Shape 500">
              <a:extLst>
                <a:ext uri="{FF2B5EF4-FFF2-40B4-BE49-F238E27FC236}">
                  <a16:creationId xmlns:a16="http://schemas.microsoft.com/office/drawing/2014/main" id="{C50F4248-0B33-3B4A-A3C8-624E44CCCB1C}"/>
                </a:ext>
              </a:extLst>
            </p:cNvPr>
            <p:cNvSpPr/>
            <p:nvPr/>
          </p:nvSpPr>
          <p:spPr>
            <a:xfrm>
              <a:off x="278635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491" name="Freeform: Shape 501">
              <a:extLst>
                <a:ext uri="{FF2B5EF4-FFF2-40B4-BE49-F238E27FC236}">
                  <a16:creationId xmlns:a16="http://schemas.microsoft.com/office/drawing/2014/main" id="{02DEED9A-895D-2A4E-83CE-F300C57C853D}"/>
                </a:ext>
              </a:extLst>
            </p:cNvPr>
            <p:cNvSpPr/>
            <p:nvPr/>
          </p:nvSpPr>
          <p:spPr>
            <a:xfrm>
              <a:off x="2514439"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2" name="Freeform: Shape 502">
              <a:extLst>
                <a:ext uri="{FF2B5EF4-FFF2-40B4-BE49-F238E27FC236}">
                  <a16:creationId xmlns:a16="http://schemas.microsoft.com/office/drawing/2014/main" id="{0798685C-58BF-414E-B74A-B4F95DFFF940}"/>
                </a:ext>
              </a:extLst>
            </p:cNvPr>
            <p:cNvSpPr/>
            <p:nvPr/>
          </p:nvSpPr>
          <p:spPr>
            <a:xfrm>
              <a:off x="2514439"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3" name="Freeform: Shape 503">
              <a:extLst>
                <a:ext uri="{FF2B5EF4-FFF2-40B4-BE49-F238E27FC236}">
                  <a16:creationId xmlns:a16="http://schemas.microsoft.com/office/drawing/2014/main" id="{8D113F17-59BC-6148-BFE7-75E8EA18EC2C}"/>
                </a:ext>
              </a:extLst>
            </p:cNvPr>
            <p:cNvSpPr/>
            <p:nvPr/>
          </p:nvSpPr>
          <p:spPr>
            <a:xfrm>
              <a:off x="2514439"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4" name="Freeform: Shape 504">
              <a:extLst>
                <a:ext uri="{FF2B5EF4-FFF2-40B4-BE49-F238E27FC236}">
                  <a16:creationId xmlns:a16="http://schemas.microsoft.com/office/drawing/2014/main" id="{49D3F82F-91EF-3E4E-9D29-62DA0240BAA3}"/>
                </a:ext>
              </a:extLst>
            </p:cNvPr>
            <p:cNvSpPr/>
            <p:nvPr/>
          </p:nvSpPr>
          <p:spPr>
            <a:xfrm>
              <a:off x="2514439"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5" name="Freeform: Shape 505">
              <a:extLst>
                <a:ext uri="{FF2B5EF4-FFF2-40B4-BE49-F238E27FC236}">
                  <a16:creationId xmlns:a16="http://schemas.microsoft.com/office/drawing/2014/main" id="{AA8B68F1-AC66-4846-8AE3-449912B3AD38}"/>
                </a:ext>
              </a:extLst>
            </p:cNvPr>
            <p:cNvSpPr/>
            <p:nvPr/>
          </p:nvSpPr>
          <p:spPr>
            <a:xfrm>
              <a:off x="2514439"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6" name="Freeform: Shape 506">
              <a:extLst>
                <a:ext uri="{FF2B5EF4-FFF2-40B4-BE49-F238E27FC236}">
                  <a16:creationId xmlns:a16="http://schemas.microsoft.com/office/drawing/2014/main" id="{55D9D8BB-B806-1F40-A73B-151F429C60DF}"/>
                </a:ext>
              </a:extLst>
            </p:cNvPr>
            <p:cNvSpPr/>
            <p:nvPr/>
          </p:nvSpPr>
          <p:spPr>
            <a:xfrm>
              <a:off x="2514439"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7" name="Freeform: Shape 507">
              <a:extLst>
                <a:ext uri="{FF2B5EF4-FFF2-40B4-BE49-F238E27FC236}">
                  <a16:creationId xmlns:a16="http://schemas.microsoft.com/office/drawing/2014/main" id="{0AD74BA7-A1DA-714A-9203-1B63EA2E2B3E}"/>
                </a:ext>
              </a:extLst>
            </p:cNvPr>
            <p:cNvSpPr/>
            <p:nvPr/>
          </p:nvSpPr>
          <p:spPr>
            <a:xfrm>
              <a:off x="2514439"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8" name="Freeform: Shape 508">
              <a:extLst>
                <a:ext uri="{FF2B5EF4-FFF2-40B4-BE49-F238E27FC236}">
                  <a16:creationId xmlns:a16="http://schemas.microsoft.com/office/drawing/2014/main" id="{1FC90BFB-13B3-D846-9CD7-92352B6CAC7B}"/>
                </a:ext>
              </a:extLst>
            </p:cNvPr>
            <p:cNvSpPr/>
            <p:nvPr/>
          </p:nvSpPr>
          <p:spPr>
            <a:xfrm>
              <a:off x="2514439"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499" name="Freeform: Shape 509">
              <a:extLst>
                <a:ext uri="{FF2B5EF4-FFF2-40B4-BE49-F238E27FC236}">
                  <a16:creationId xmlns:a16="http://schemas.microsoft.com/office/drawing/2014/main" id="{067FF35A-6E3C-AD49-8B41-2C1D8E2BF4AB}"/>
                </a:ext>
              </a:extLst>
            </p:cNvPr>
            <p:cNvSpPr/>
            <p:nvPr/>
          </p:nvSpPr>
          <p:spPr>
            <a:xfrm>
              <a:off x="2514439"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0" name="Freeform: Shape 510">
              <a:extLst>
                <a:ext uri="{FF2B5EF4-FFF2-40B4-BE49-F238E27FC236}">
                  <a16:creationId xmlns:a16="http://schemas.microsoft.com/office/drawing/2014/main" id="{1DB0CD50-F298-3B4A-8A64-27AACC99FEBB}"/>
                </a:ext>
              </a:extLst>
            </p:cNvPr>
            <p:cNvSpPr/>
            <p:nvPr/>
          </p:nvSpPr>
          <p:spPr>
            <a:xfrm>
              <a:off x="2514439"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1" name="Freeform: Shape 511">
              <a:extLst>
                <a:ext uri="{FF2B5EF4-FFF2-40B4-BE49-F238E27FC236}">
                  <a16:creationId xmlns:a16="http://schemas.microsoft.com/office/drawing/2014/main" id="{FDC3E1BA-6F65-0C42-A6CF-C76A6FF599E4}"/>
                </a:ext>
              </a:extLst>
            </p:cNvPr>
            <p:cNvSpPr/>
            <p:nvPr/>
          </p:nvSpPr>
          <p:spPr>
            <a:xfrm>
              <a:off x="2514439"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2" name="Freeform: Shape 512">
              <a:extLst>
                <a:ext uri="{FF2B5EF4-FFF2-40B4-BE49-F238E27FC236}">
                  <a16:creationId xmlns:a16="http://schemas.microsoft.com/office/drawing/2014/main" id="{70169FBC-0F9F-DD44-B0AC-36525A88830D}"/>
                </a:ext>
              </a:extLst>
            </p:cNvPr>
            <p:cNvSpPr/>
            <p:nvPr/>
          </p:nvSpPr>
          <p:spPr>
            <a:xfrm>
              <a:off x="2514439"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3" name="Freeform: Shape 513">
              <a:extLst>
                <a:ext uri="{FF2B5EF4-FFF2-40B4-BE49-F238E27FC236}">
                  <a16:creationId xmlns:a16="http://schemas.microsoft.com/office/drawing/2014/main" id="{8F19CD6C-2A45-1B43-81C5-EF2486FF8602}"/>
                </a:ext>
              </a:extLst>
            </p:cNvPr>
            <p:cNvSpPr/>
            <p:nvPr/>
          </p:nvSpPr>
          <p:spPr>
            <a:xfrm>
              <a:off x="2514439"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04" name="Freeform: Shape 514">
              <a:extLst>
                <a:ext uri="{FF2B5EF4-FFF2-40B4-BE49-F238E27FC236}">
                  <a16:creationId xmlns:a16="http://schemas.microsoft.com/office/drawing/2014/main" id="{A72A8DD2-2FC6-C94B-B6FD-1C44451720CE}"/>
                </a:ext>
              </a:extLst>
            </p:cNvPr>
            <p:cNvSpPr/>
            <p:nvPr/>
          </p:nvSpPr>
          <p:spPr>
            <a:xfrm>
              <a:off x="2514439"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5" name="Freeform: Shape 515">
              <a:extLst>
                <a:ext uri="{FF2B5EF4-FFF2-40B4-BE49-F238E27FC236}">
                  <a16:creationId xmlns:a16="http://schemas.microsoft.com/office/drawing/2014/main" id="{06E11866-0BE3-B540-A488-08E72BC3E53B}"/>
                </a:ext>
              </a:extLst>
            </p:cNvPr>
            <p:cNvSpPr/>
            <p:nvPr/>
          </p:nvSpPr>
          <p:spPr>
            <a:xfrm>
              <a:off x="2514439"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6" name="Freeform: Shape 516">
              <a:extLst>
                <a:ext uri="{FF2B5EF4-FFF2-40B4-BE49-F238E27FC236}">
                  <a16:creationId xmlns:a16="http://schemas.microsoft.com/office/drawing/2014/main" id="{6E721A50-1677-C64B-BB99-B984FCDC1F23}"/>
                </a:ext>
              </a:extLst>
            </p:cNvPr>
            <p:cNvSpPr/>
            <p:nvPr/>
          </p:nvSpPr>
          <p:spPr>
            <a:xfrm>
              <a:off x="2514439"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7" name="Freeform: Shape 517">
              <a:extLst>
                <a:ext uri="{FF2B5EF4-FFF2-40B4-BE49-F238E27FC236}">
                  <a16:creationId xmlns:a16="http://schemas.microsoft.com/office/drawing/2014/main" id="{10CE543C-CB69-204D-AB65-16631D8A5EE8}"/>
                </a:ext>
              </a:extLst>
            </p:cNvPr>
            <p:cNvSpPr/>
            <p:nvPr/>
          </p:nvSpPr>
          <p:spPr>
            <a:xfrm>
              <a:off x="2514439"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8" name="Freeform: Shape 518">
              <a:extLst>
                <a:ext uri="{FF2B5EF4-FFF2-40B4-BE49-F238E27FC236}">
                  <a16:creationId xmlns:a16="http://schemas.microsoft.com/office/drawing/2014/main" id="{A4F225ED-9F5E-9E43-A127-54872C9DD32F}"/>
                </a:ext>
              </a:extLst>
            </p:cNvPr>
            <p:cNvSpPr/>
            <p:nvPr/>
          </p:nvSpPr>
          <p:spPr>
            <a:xfrm>
              <a:off x="2514439"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09" name="Freeform: Shape 519">
              <a:extLst>
                <a:ext uri="{FF2B5EF4-FFF2-40B4-BE49-F238E27FC236}">
                  <a16:creationId xmlns:a16="http://schemas.microsoft.com/office/drawing/2014/main" id="{2911CC28-765F-EC41-B5F8-3AA3B66463D2}"/>
                </a:ext>
              </a:extLst>
            </p:cNvPr>
            <p:cNvSpPr/>
            <p:nvPr/>
          </p:nvSpPr>
          <p:spPr>
            <a:xfrm>
              <a:off x="2514439"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10" name="Freeform: Shape 520">
              <a:extLst>
                <a:ext uri="{FF2B5EF4-FFF2-40B4-BE49-F238E27FC236}">
                  <a16:creationId xmlns:a16="http://schemas.microsoft.com/office/drawing/2014/main" id="{EA724794-C1FD-7B4E-BAC7-AB835418BCE0}"/>
                </a:ext>
              </a:extLst>
            </p:cNvPr>
            <p:cNvSpPr/>
            <p:nvPr/>
          </p:nvSpPr>
          <p:spPr>
            <a:xfrm>
              <a:off x="2514439"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11" name="Freeform: Shape 521">
              <a:extLst>
                <a:ext uri="{FF2B5EF4-FFF2-40B4-BE49-F238E27FC236}">
                  <a16:creationId xmlns:a16="http://schemas.microsoft.com/office/drawing/2014/main" id="{20BFBE31-D319-5F4A-AD1E-AF71CA5AE91F}"/>
                </a:ext>
              </a:extLst>
            </p:cNvPr>
            <p:cNvSpPr/>
            <p:nvPr/>
          </p:nvSpPr>
          <p:spPr>
            <a:xfrm>
              <a:off x="2242520"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2" name="Freeform: Shape 522">
              <a:extLst>
                <a:ext uri="{FF2B5EF4-FFF2-40B4-BE49-F238E27FC236}">
                  <a16:creationId xmlns:a16="http://schemas.microsoft.com/office/drawing/2014/main" id="{710B5BF7-5EB1-D545-9D9B-BD00475ABEC3}"/>
                </a:ext>
              </a:extLst>
            </p:cNvPr>
            <p:cNvSpPr/>
            <p:nvPr/>
          </p:nvSpPr>
          <p:spPr>
            <a:xfrm>
              <a:off x="2242520"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3" name="Freeform: Shape 523">
              <a:extLst>
                <a:ext uri="{FF2B5EF4-FFF2-40B4-BE49-F238E27FC236}">
                  <a16:creationId xmlns:a16="http://schemas.microsoft.com/office/drawing/2014/main" id="{EB2FAFCF-1DE8-F648-9FBC-87141CC85199}"/>
                </a:ext>
              </a:extLst>
            </p:cNvPr>
            <p:cNvSpPr/>
            <p:nvPr/>
          </p:nvSpPr>
          <p:spPr>
            <a:xfrm>
              <a:off x="2242520"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4" name="Freeform: Shape 524">
              <a:extLst>
                <a:ext uri="{FF2B5EF4-FFF2-40B4-BE49-F238E27FC236}">
                  <a16:creationId xmlns:a16="http://schemas.microsoft.com/office/drawing/2014/main" id="{53DA9687-B848-F74E-A32F-7BE23EFE1CA5}"/>
                </a:ext>
              </a:extLst>
            </p:cNvPr>
            <p:cNvSpPr/>
            <p:nvPr/>
          </p:nvSpPr>
          <p:spPr>
            <a:xfrm>
              <a:off x="2242520"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5" name="Freeform: Shape 525">
              <a:extLst>
                <a:ext uri="{FF2B5EF4-FFF2-40B4-BE49-F238E27FC236}">
                  <a16:creationId xmlns:a16="http://schemas.microsoft.com/office/drawing/2014/main" id="{AEAC7249-1A4D-314C-B875-D30A7EF30389}"/>
                </a:ext>
              </a:extLst>
            </p:cNvPr>
            <p:cNvSpPr/>
            <p:nvPr/>
          </p:nvSpPr>
          <p:spPr>
            <a:xfrm>
              <a:off x="2242520"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6" name="Freeform: Shape 526">
              <a:extLst>
                <a:ext uri="{FF2B5EF4-FFF2-40B4-BE49-F238E27FC236}">
                  <a16:creationId xmlns:a16="http://schemas.microsoft.com/office/drawing/2014/main" id="{70DF7936-E148-4C4D-A949-5100A9471766}"/>
                </a:ext>
              </a:extLst>
            </p:cNvPr>
            <p:cNvSpPr/>
            <p:nvPr/>
          </p:nvSpPr>
          <p:spPr>
            <a:xfrm>
              <a:off x="2242520"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7" name="Freeform: Shape 527">
              <a:extLst>
                <a:ext uri="{FF2B5EF4-FFF2-40B4-BE49-F238E27FC236}">
                  <a16:creationId xmlns:a16="http://schemas.microsoft.com/office/drawing/2014/main" id="{EFDBF77E-95F4-9547-992D-7E38A33FC5A9}"/>
                </a:ext>
              </a:extLst>
            </p:cNvPr>
            <p:cNvSpPr/>
            <p:nvPr/>
          </p:nvSpPr>
          <p:spPr>
            <a:xfrm>
              <a:off x="2242520"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8" name="Freeform: Shape 528">
              <a:extLst>
                <a:ext uri="{FF2B5EF4-FFF2-40B4-BE49-F238E27FC236}">
                  <a16:creationId xmlns:a16="http://schemas.microsoft.com/office/drawing/2014/main" id="{F6D62350-3F17-AC46-A905-CA020A471DC9}"/>
                </a:ext>
              </a:extLst>
            </p:cNvPr>
            <p:cNvSpPr/>
            <p:nvPr/>
          </p:nvSpPr>
          <p:spPr>
            <a:xfrm>
              <a:off x="2242520"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19" name="Freeform: Shape 529">
              <a:extLst>
                <a:ext uri="{FF2B5EF4-FFF2-40B4-BE49-F238E27FC236}">
                  <a16:creationId xmlns:a16="http://schemas.microsoft.com/office/drawing/2014/main" id="{8A77CD21-CE05-8B45-9380-E8F47F5BC727}"/>
                </a:ext>
              </a:extLst>
            </p:cNvPr>
            <p:cNvSpPr/>
            <p:nvPr/>
          </p:nvSpPr>
          <p:spPr>
            <a:xfrm>
              <a:off x="2242520"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0" name="Freeform: Shape 530">
              <a:extLst>
                <a:ext uri="{FF2B5EF4-FFF2-40B4-BE49-F238E27FC236}">
                  <a16:creationId xmlns:a16="http://schemas.microsoft.com/office/drawing/2014/main" id="{FC8BD4FB-C6A6-C540-B74F-FF1F3AECB03F}"/>
                </a:ext>
              </a:extLst>
            </p:cNvPr>
            <p:cNvSpPr/>
            <p:nvPr/>
          </p:nvSpPr>
          <p:spPr>
            <a:xfrm>
              <a:off x="2242520"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1" name="Freeform: Shape 531">
              <a:extLst>
                <a:ext uri="{FF2B5EF4-FFF2-40B4-BE49-F238E27FC236}">
                  <a16:creationId xmlns:a16="http://schemas.microsoft.com/office/drawing/2014/main" id="{50035705-B7A3-B043-9A90-B41CB9EFD6E3}"/>
                </a:ext>
              </a:extLst>
            </p:cNvPr>
            <p:cNvSpPr/>
            <p:nvPr/>
          </p:nvSpPr>
          <p:spPr>
            <a:xfrm>
              <a:off x="2242520"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2" name="Freeform: Shape 532">
              <a:extLst>
                <a:ext uri="{FF2B5EF4-FFF2-40B4-BE49-F238E27FC236}">
                  <a16:creationId xmlns:a16="http://schemas.microsoft.com/office/drawing/2014/main" id="{C5AD8093-7FA9-F049-B0A5-30C0E8CA71C6}"/>
                </a:ext>
              </a:extLst>
            </p:cNvPr>
            <p:cNvSpPr/>
            <p:nvPr/>
          </p:nvSpPr>
          <p:spPr>
            <a:xfrm>
              <a:off x="2242520"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3" name="Freeform: Shape 533">
              <a:extLst>
                <a:ext uri="{FF2B5EF4-FFF2-40B4-BE49-F238E27FC236}">
                  <a16:creationId xmlns:a16="http://schemas.microsoft.com/office/drawing/2014/main" id="{1085DB0D-857C-EC49-AB42-7EC6F64E14CD}"/>
                </a:ext>
              </a:extLst>
            </p:cNvPr>
            <p:cNvSpPr/>
            <p:nvPr/>
          </p:nvSpPr>
          <p:spPr>
            <a:xfrm>
              <a:off x="2242520"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24" name="Freeform: Shape 534">
              <a:extLst>
                <a:ext uri="{FF2B5EF4-FFF2-40B4-BE49-F238E27FC236}">
                  <a16:creationId xmlns:a16="http://schemas.microsoft.com/office/drawing/2014/main" id="{6B42AFDF-369C-3546-8FDF-2B238B812C68}"/>
                </a:ext>
              </a:extLst>
            </p:cNvPr>
            <p:cNvSpPr/>
            <p:nvPr/>
          </p:nvSpPr>
          <p:spPr>
            <a:xfrm>
              <a:off x="2242520"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5" name="Freeform: Shape 535">
              <a:extLst>
                <a:ext uri="{FF2B5EF4-FFF2-40B4-BE49-F238E27FC236}">
                  <a16:creationId xmlns:a16="http://schemas.microsoft.com/office/drawing/2014/main" id="{1D90AB52-37D1-6041-9E41-20F3F29FE265}"/>
                </a:ext>
              </a:extLst>
            </p:cNvPr>
            <p:cNvSpPr/>
            <p:nvPr/>
          </p:nvSpPr>
          <p:spPr>
            <a:xfrm>
              <a:off x="2242520"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6" name="Freeform: Shape 536">
              <a:extLst>
                <a:ext uri="{FF2B5EF4-FFF2-40B4-BE49-F238E27FC236}">
                  <a16:creationId xmlns:a16="http://schemas.microsoft.com/office/drawing/2014/main" id="{6C30A486-57F4-9A43-B517-931DC49A314E}"/>
                </a:ext>
              </a:extLst>
            </p:cNvPr>
            <p:cNvSpPr/>
            <p:nvPr/>
          </p:nvSpPr>
          <p:spPr>
            <a:xfrm>
              <a:off x="2242520"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7" name="Freeform: Shape 537">
              <a:extLst>
                <a:ext uri="{FF2B5EF4-FFF2-40B4-BE49-F238E27FC236}">
                  <a16:creationId xmlns:a16="http://schemas.microsoft.com/office/drawing/2014/main" id="{0F8E8500-EDD5-8A45-A6AF-5A4EF4685B57}"/>
                </a:ext>
              </a:extLst>
            </p:cNvPr>
            <p:cNvSpPr/>
            <p:nvPr/>
          </p:nvSpPr>
          <p:spPr>
            <a:xfrm>
              <a:off x="2242520"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8" name="Freeform: Shape 538">
              <a:extLst>
                <a:ext uri="{FF2B5EF4-FFF2-40B4-BE49-F238E27FC236}">
                  <a16:creationId xmlns:a16="http://schemas.microsoft.com/office/drawing/2014/main" id="{1CABA063-98F1-1C46-9841-2B445237F90C}"/>
                </a:ext>
              </a:extLst>
            </p:cNvPr>
            <p:cNvSpPr/>
            <p:nvPr/>
          </p:nvSpPr>
          <p:spPr>
            <a:xfrm>
              <a:off x="2242520"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29" name="Freeform: Shape 539">
              <a:extLst>
                <a:ext uri="{FF2B5EF4-FFF2-40B4-BE49-F238E27FC236}">
                  <a16:creationId xmlns:a16="http://schemas.microsoft.com/office/drawing/2014/main" id="{03350352-4B9B-A541-8BD2-C187B8CD6540}"/>
                </a:ext>
              </a:extLst>
            </p:cNvPr>
            <p:cNvSpPr/>
            <p:nvPr/>
          </p:nvSpPr>
          <p:spPr>
            <a:xfrm>
              <a:off x="2242520"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30" name="Freeform: Shape 540">
              <a:extLst>
                <a:ext uri="{FF2B5EF4-FFF2-40B4-BE49-F238E27FC236}">
                  <a16:creationId xmlns:a16="http://schemas.microsoft.com/office/drawing/2014/main" id="{287DEE9F-1EC9-D547-975B-B9A22F5130A5}"/>
                </a:ext>
              </a:extLst>
            </p:cNvPr>
            <p:cNvSpPr/>
            <p:nvPr/>
          </p:nvSpPr>
          <p:spPr>
            <a:xfrm>
              <a:off x="2242520"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31" name="Freeform: Shape 541">
              <a:extLst>
                <a:ext uri="{FF2B5EF4-FFF2-40B4-BE49-F238E27FC236}">
                  <a16:creationId xmlns:a16="http://schemas.microsoft.com/office/drawing/2014/main" id="{5B2675B0-144D-C447-B7EC-0CD476D4A97F}"/>
                </a:ext>
              </a:extLst>
            </p:cNvPr>
            <p:cNvSpPr/>
            <p:nvPr/>
          </p:nvSpPr>
          <p:spPr>
            <a:xfrm>
              <a:off x="1969929"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2" name="Freeform: Shape 542">
              <a:extLst>
                <a:ext uri="{FF2B5EF4-FFF2-40B4-BE49-F238E27FC236}">
                  <a16:creationId xmlns:a16="http://schemas.microsoft.com/office/drawing/2014/main" id="{3A0C8314-A616-7F46-B905-9B74BE7A7761}"/>
                </a:ext>
              </a:extLst>
            </p:cNvPr>
            <p:cNvSpPr/>
            <p:nvPr/>
          </p:nvSpPr>
          <p:spPr>
            <a:xfrm>
              <a:off x="1969929"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3" name="Freeform: Shape 543">
              <a:extLst>
                <a:ext uri="{FF2B5EF4-FFF2-40B4-BE49-F238E27FC236}">
                  <a16:creationId xmlns:a16="http://schemas.microsoft.com/office/drawing/2014/main" id="{D31598A8-3950-6E4C-9FCB-B8C0758EBC85}"/>
                </a:ext>
              </a:extLst>
            </p:cNvPr>
            <p:cNvSpPr/>
            <p:nvPr/>
          </p:nvSpPr>
          <p:spPr>
            <a:xfrm>
              <a:off x="1969929"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4" name="Freeform: Shape 544">
              <a:extLst>
                <a:ext uri="{FF2B5EF4-FFF2-40B4-BE49-F238E27FC236}">
                  <a16:creationId xmlns:a16="http://schemas.microsoft.com/office/drawing/2014/main" id="{6F56B5C2-C698-FD41-BF80-6F9A8D014CC0}"/>
                </a:ext>
              </a:extLst>
            </p:cNvPr>
            <p:cNvSpPr/>
            <p:nvPr/>
          </p:nvSpPr>
          <p:spPr>
            <a:xfrm>
              <a:off x="1969929"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5" name="Freeform: Shape 545">
              <a:extLst>
                <a:ext uri="{FF2B5EF4-FFF2-40B4-BE49-F238E27FC236}">
                  <a16:creationId xmlns:a16="http://schemas.microsoft.com/office/drawing/2014/main" id="{B98D7EF9-8039-FE40-9A3F-CE6B51AD88CB}"/>
                </a:ext>
              </a:extLst>
            </p:cNvPr>
            <p:cNvSpPr/>
            <p:nvPr/>
          </p:nvSpPr>
          <p:spPr>
            <a:xfrm>
              <a:off x="1969929"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6" name="Freeform: Shape 546">
              <a:extLst>
                <a:ext uri="{FF2B5EF4-FFF2-40B4-BE49-F238E27FC236}">
                  <a16:creationId xmlns:a16="http://schemas.microsoft.com/office/drawing/2014/main" id="{7BCDBE58-B290-EF4B-8104-0529144F99FF}"/>
                </a:ext>
              </a:extLst>
            </p:cNvPr>
            <p:cNvSpPr/>
            <p:nvPr/>
          </p:nvSpPr>
          <p:spPr>
            <a:xfrm>
              <a:off x="1969929"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7" name="Freeform: Shape 547">
              <a:extLst>
                <a:ext uri="{FF2B5EF4-FFF2-40B4-BE49-F238E27FC236}">
                  <a16:creationId xmlns:a16="http://schemas.microsoft.com/office/drawing/2014/main" id="{6CA945B4-8D34-AC41-8271-EDFA2D2B267B}"/>
                </a:ext>
              </a:extLst>
            </p:cNvPr>
            <p:cNvSpPr/>
            <p:nvPr/>
          </p:nvSpPr>
          <p:spPr>
            <a:xfrm>
              <a:off x="1969929"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8" name="Freeform: Shape 548">
              <a:extLst>
                <a:ext uri="{FF2B5EF4-FFF2-40B4-BE49-F238E27FC236}">
                  <a16:creationId xmlns:a16="http://schemas.microsoft.com/office/drawing/2014/main" id="{229DFF01-1BAF-914A-964B-14A90AA989A1}"/>
                </a:ext>
              </a:extLst>
            </p:cNvPr>
            <p:cNvSpPr/>
            <p:nvPr/>
          </p:nvSpPr>
          <p:spPr>
            <a:xfrm>
              <a:off x="1969929"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39" name="Freeform: Shape 549">
              <a:extLst>
                <a:ext uri="{FF2B5EF4-FFF2-40B4-BE49-F238E27FC236}">
                  <a16:creationId xmlns:a16="http://schemas.microsoft.com/office/drawing/2014/main" id="{19CD241F-CAF8-8245-B22B-81A3FD655E98}"/>
                </a:ext>
              </a:extLst>
            </p:cNvPr>
            <p:cNvSpPr/>
            <p:nvPr/>
          </p:nvSpPr>
          <p:spPr>
            <a:xfrm>
              <a:off x="1969929"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0" name="Freeform: Shape 550">
              <a:extLst>
                <a:ext uri="{FF2B5EF4-FFF2-40B4-BE49-F238E27FC236}">
                  <a16:creationId xmlns:a16="http://schemas.microsoft.com/office/drawing/2014/main" id="{F1E815D2-15BD-EF44-A5E6-7D256150531F}"/>
                </a:ext>
              </a:extLst>
            </p:cNvPr>
            <p:cNvSpPr/>
            <p:nvPr/>
          </p:nvSpPr>
          <p:spPr>
            <a:xfrm>
              <a:off x="1969929"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1" name="Freeform: Shape 551">
              <a:extLst>
                <a:ext uri="{FF2B5EF4-FFF2-40B4-BE49-F238E27FC236}">
                  <a16:creationId xmlns:a16="http://schemas.microsoft.com/office/drawing/2014/main" id="{E4DD0CAA-E6A9-884F-8803-FDCD9449B428}"/>
                </a:ext>
              </a:extLst>
            </p:cNvPr>
            <p:cNvSpPr/>
            <p:nvPr/>
          </p:nvSpPr>
          <p:spPr>
            <a:xfrm>
              <a:off x="1969929"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2" name="Freeform: Shape 552">
              <a:extLst>
                <a:ext uri="{FF2B5EF4-FFF2-40B4-BE49-F238E27FC236}">
                  <a16:creationId xmlns:a16="http://schemas.microsoft.com/office/drawing/2014/main" id="{02241F63-F093-C44F-AFE6-1F65633FD5EE}"/>
                </a:ext>
              </a:extLst>
            </p:cNvPr>
            <p:cNvSpPr/>
            <p:nvPr/>
          </p:nvSpPr>
          <p:spPr>
            <a:xfrm>
              <a:off x="1969929"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3" name="Freeform: Shape 553">
              <a:extLst>
                <a:ext uri="{FF2B5EF4-FFF2-40B4-BE49-F238E27FC236}">
                  <a16:creationId xmlns:a16="http://schemas.microsoft.com/office/drawing/2014/main" id="{3920DE32-6620-1E4C-B6DA-9EB2E53590D5}"/>
                </a:ext>
              </a:extLst>
            </p:cNvPr>
            <p:cNvSpPr/>
            <p:nvPr/>
          </p:nvSpPr>
          <p:spPr>
            <a:xfrm>
              <a:off x="1969929"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44" name="Freeform: Shape 554">
              <a:extLst>
                <a:ext uri="{FF2B5EF4-FFF2-40B4-BE49-F238E27FC236}">
                  <a16:creationId xmlns:a16="http://schemas.microsoft.com/office/drawing/2014/main" id="{4D00E786-CF42-6346-AAC3-FB089DD2BDD4}"/>
                </a:ext>
              </a:extLst>
            </p:cNvPr>
            <p:cNvSpPr/>
            <p:nvPr/>
          </p:nvSpPr>
          <p:spPr>
            <a:xfrm>
              <a:off x="1969929"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5" name="Freeform: Shape 555">
              <a:extLst>
                <a:ext uri="{FF2B5EF4-FFF2-40B4-BE49-F238E27FC236}">
                  <a16:creationId xmlns:a16="http://schemas.microsoft.com/office/drawing/2014/main" id="{78948B54-5615-2B47-9D8D-3687A6B015A4}"/>
                </a:ext>
              </a:extLst>
            </p:cNvPr>
            <p:cNvSpPr/>
            <p:nvPr/>
          </p:nvSpPr>
          <p:spPr>
            <a:xfrm>
              <a:off x="1969929"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6" name="Freeform: Shape 556">
              <a:extLst>
                <a:ext uri="{FF2B5EF4-FFF2-40B4-BE49-F238E27FC236}">
                  <a16:creationId xmlns:a16="http://schemas.microsoft.com/office/drawing/2014/main" id="{B5132890-5AE0-0141-95F5-580E15ECA05E}"/>
                </a:ext>
              </a:extLst>
            </p:cNvPr>
            <p:cNvSpPr/>
            <p:nvPr/>
          </p:nvSpPr>
          <p:spPr>
            <a:xfrm>
              <a:off x="1969929"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7" name="Freeform: Shape 557">
              <a:extLst>
                <a:ext uri="{FF2B5EF4-FFF2-40B4-BE49-F238E27FC236}">
                  <a16:creationId xmlns:a16="http://schemas.microsoft.com/office/drawing/2014/main" id="{50CE6BB2-EF5D-F346-8293-3A2FC136109C}"/>
                </a:ext>
              </a:extLst>
            </p:cNvPr>
            <p:cNvSpPr/>
            <p:nvPr/>
          </p:nvSpPr>
          <p:spPr>
            <a:xfrm>
              <a:off x="1969929"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8" name="Freeform: Shape 558">
              <a:extLst>
                <a:ext uri="{FF2B5EF4-FFF2-40B4-BE49-F238E27FC236}">
                  <a16:creationId xmlns:a16="http://schemas.microsoft.com/office/drawing/2014/main" id="{0072870E-78EC-2047-A675-BD5ACE7FBC53}"/>
                </a:ext>
              </a:extLst>
            </p:cNvPr>
            <p:cNvSpPr/>
            <p:nvPr/>
          </p:nvSpPr>
          <p:spPr>
            <a:xfrm>
              <a:off x="1969929"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49" name="Freeform: Shape 559">
              <a:extLst>
                <a:ext uri="{FF2B5EF4-FFF2-40B4-BE49-F238E27FC236}">
                  <a16:creationId xmlns:a16="http://schemas.microsoft.com/office/drawing/2014/main" id="{BF441EDA-0513-A246-BA07-4E5C0E52B002}"/>
                </a:ext>
              </a:extLst>
            </p:cNvPr>
            <p:cNvSpPr/>
            <p:nvPr/>
          </p:nvSpPr>
          <p:spPr>
            <a:xfrm>
              <a:off x="1969929"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50" name="Freeform: Shape 560">
              <a:extLst>
                <a:ext uri="{FF2B5EF4-FFF2-40B4-BE49-F238E27FC236}">
                  <a16:creationId xmlns:a16="http://schemas.microsoft.com/office/drawing/2014/main" id="{FE44B3E1-6286-004A-AC19-DD973E6C6BD4}"/>
                </a:ext>
              </a:extLst>
            </p:cNvPr>
            <p:cNvSpPr/>
            <p:nvPr/>
          </p:nvSpPr>
          <p:spPr>
            <a:xfrm>
              <a:off x="1969929"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51" name="Freeform: Shape 561">
              <a:extLst>
                <a:ext uri="{FF2B5EF4-FFF2-40B4-BE49-F238E27FC236}">
                  <a16:creationId xmlns:a16="http://schemas.microsoft.com/office/drawing/2014/main" id="{370F2262-809A-D84F-B7FC-9D20E5B832B0}"/>
                </a:ext>
              </a:extLst>
            </p:cNvPr>
            <p:cNvSpPr/>
            <p:nvPr/>
          </p:nvSpPr>
          <p:spPr>
            <a:xfrm>
              <a:off x="1698010" y="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2" name="Freeform: Shape 562">
              <a:extLst>
                <a:ext uri="{FF2B5EF4-FFF2-40B4-BE49-F238E27FC236}">
                  <a16:creationId xmlns:a16="http://schemas.microsoft.com/office/drawing/2014/main" id="{B3E9FB60-EE22-3B4E-8170-C2C837C07C69}"/>
                </a:ext>
              </a:extLst>
            </p:cNvPr>
            <p:cNvSpPr/>
            <p:nvPr/>
          </p:nvSpPr>
          <p:spPr>
            <a:xfrm>
              <a:off x="1698010" y="2689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3" name="Freeform: Shape 563">
              <a:extLst>
                <a:ext uri="{FF2B5EF4-FFF2-40B4-BE49-F238E27FC236}">
                  <a16:creationId xmlns:a16="http://schemas.microsoft.com/office/drawing/2014/main" id="{DE5D1B6C-6324-534C-AA66-51B626AE65DC}"/>
                </a:ext>
              </a:extLst>
            </p:cNvPr>
            <p:cNvSpPr/>
            <p:nvPr/>
          </p:nvSpPr>
          <p:spPr>
            <a:xfrm>
              <a:off x="1698010" y="53721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4" name="Freeform: Shape 564">
              <a:extLst>
                <a:ext uri="{FF2B5EF4-FFF2-40B4-BE49-F238E27FC236}">
                  <a16:creationId xmlns:a16="http://schemas.microsoft.com/office/drawing/2014/main" id="{370799F7-10B2-E248-97F3-A5997562A1B3}"/>
                </a:ext>
              </a:extLst>
            </p:cNvPr>
            <p:cNvSpPr/>
            <p:nvPr/>
          </p:nvSpPr>
          <p:spPr>
            <a:xfrm>
              <a:off x="1698010" y="80615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5" name="Freeform: Shape 565">
              <a:extLst>
                <a:ext uri="{FF2B5EF4-FFF2-40B4-BE49-F238E27FC236}">
                  <a16:creationId xmlns:a16="http://schemas.microsoft.com/office/drawing/2014/main" id="{8F029145-B014-F040-8F9F-794A9DE2DCB9}"/>
                </a:ext>
              </a:extLst>
            </p:cNvPr>
            <p:cNvSpPr/>
            <p:nvPr/>
          </p:nvSpPr>
          <p:spPr>
            <a:xfrm>
              <a:off x="1698010" y="107509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6" name="Freeform: Shape 566">
              <a:extLst>
                <a:ext uri="{FF2B5EF4-FFF2-40B4-BE49-F238E27FC236}">
                  <a16:creationId xmlns:a16="http://schemas.microsoft.com/office/drawing/2014/main" id="{F5B06B5C-5F7A-F74A-8B89-488444C83103}"/>
                </a:ext>
              </a:extLst>
            </p:cNvPr>
            <p:cNvSpPr/>
            <p:nvPr/>
          </p:nvSpPr>
          <p:spPr>
            <a:xfrm>
              <a:off x="1698010" y="1344033"/>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7" name="Freeform: Shape 567">
              <a:extLst>
                <a:ext uri="{FF2B5EF4-FFF2-40B4-BE49-F238E27FC236}">
                  <a16:creationId xmlns:a16="http://schemas.microsoft.com/office/drawing/2014/main" id="{918FA9EB-2FF4-CB40-A0DE-41B3AA6DBD74}"/>
                </a:ext>
              </a:extLst>
            </p:cNvPr>
            <p:cNvSpPr/>
            <p:nvPr/>
          </p:nvSpPr>
          <p:spPr>
            <a:xfrm>
              <a:off x="1698010" y="161297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79"/>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8" name="Freeform: Shape 568">
              <a:extLst>
                <a:ext uri="{FF2B5EF4-FFF2-40B4-BE49-F238E27FC236}">
                  <a16:creationId xmlns:a16="http://schemas.microsoft.com/office/drawing/2014/main" id="{9C5D5A06-A030-C946-8133-2C3E98461FE8}"/>
                </a:ext>
              </a:extLst>
            </p:cNvPr>
            <p:cNvSpPr/>
            <p:nvPr/>
          </p:nvSpPr>
          <p:spPr>
            <a:xfrm>
              <a:off x="1698010" y="188191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59" name="Freeform: Shape 569">
              <a:extLst>
                <a:ext uri="{FF2B5EF4-FFF2-40B4-BE49-F238E27FC236}">
                  <a16:creationId xmlns:a16="http://schemas.microsoft.com/office/drawing/2014/main" id="{7BAD019E-8D4A-884B-B48F-1A7F9900C789}"/>
                </a:ext>
              </a:extLst>
            </p:cNvPr>
            <p:cNvSpPr/>
            <p:nvPr/>
          </p:nvSpPr>
          <p:spPr>
            <a:xfrm>
              <a:off x="1698010" y="215085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0" name="Freeform: Shape 570">
              <a:extLst>
                <a:ext uri="{FF2B5EF4-FFF2-40B4-BE49-F238E27FC236}">
                  <a16:creationId xmlns:a16="http://schemas.microsoft.com/office/drawing/2014/main" id="{39BAE5E6-6924-084B-BC70-C07B7F5B632E}"/>
                </a:ext>
              </a:extLst>
            </p:cNvPr>
            <p:cNvSpPr/>
            <p:nvPr/>
          </p:nvSpPr>
          <p:spPr>
            <a:xfrm>
              <a:off x="1698010" y="241912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1" name="Freeform: Shape 571">
              <a:extLst>
                <a:ext uri="{FF2B5EF4-FFF2-40B4-BE49-F238E27FC236}">
                  <a16:creationId xmlns:a16="http://schemas.microsoft.com/office/drawing/2014/main" id="{A0DE54B5-F87B-3D40-95F1-1B818C27C824}"/>
                </a:ext>
              </a:extLst>
            </p:cNvPr>
            <p:cNvSpPr/>
            <p:nvPr/>
          </p:nvSpPr>
          <p:spPr>
            <a:xfrm>
              <a:off x="1698010" y="2688067"/>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2" name="Freeform: Shape 572">
              <a:extLst>
                <a:ext uri="{FF2B5EF4-FFF2-40B4-BE49-F238E27FC236}">
                  <a16:creationId xmlns:a16="http://schemas.microsoft.com/office/drawing/2014/main" id="{E22382D5-BBAB-7247-B640-2F5C47F1895A}"/>
                </a:ext>
              </a:extLst>
            </p:cNvPr>
            <p:cNvSpPr/>
            <p:nvPr/>
          </p:nvSpPr>
          <p:spPr>
            <a:xfrm>
              <a:off x="1698010" y="2957008"/>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3" name="Freeform: Shape 573">
              <a:extLst>
                <a:ext uri="{FF2B5EF4-FFF2-40B4-BE49-F238E27FC236}">
                  <a16:creationId xmlns:a16="http://schemas.microsoft.com/office/drawing/2014/main" id="{A5D4EE3E-CA8D-B040-8C47-2495C3261006}"/>
                </a:ext>
              </a:extLst>
            </p:cNvPr>
            <p:cNvSpPr/>
            <p:nvPr/>
          </p:nvSpPr>
          <p:spPr>
            <a:xfrm>
              <a:off x="1698010" y="3225949"/>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80"/>
                    <a:pt x="28209" y="36307"/>
                    <a:pt x="18173" y="36307"/>
                  </a:cubicBezTo>
                  <a:cubicBezTo>
                    <a:pt x="8136" y="36307"/>
                    <a:pt x="0" y="28180"/>
                    <a:pt x="0" y="18154"/>
                  </a:cubicBezTo>
                  <a:cubicBezTo>
                    <a:pt x="0" y="8128"/>
                    <a:pt x="8136" y="0"/>
                    <a:pt x="18173" y="0"/>
                  </a:cubicBezTo>
                  <a:cubicBezTo>
                    <a:pt x="28209" y="0"/>
                    <a:pt x="36345" y="8128"/>
                    <a:pt x="36345" y="18154"/>
                  </a:cubicBezTo>
                  <a:close/>
                </a:path>
              </a:pathLst>
            </a:custGeom>
            <a:grpFill/>
            <a:ln w="6729" cap="flat">
              <a:noFill/>
              <a:prstDash val="solid"/>
              <a:miter/>
            </a:ln>
          </p:spPr>
          <p:txBody>
            <a:bodyPr rtlCol="0" anchor="ctr"/>
            <a:lstStyle/>
            <a:p>
              <a:endParaRPr lang="pt-BR"/>
            </a:p>
          </p:txBody>
        </p:sp>
        <p:sp>
          <p:nvSpPr>
            <p:cNvPr id="564" name="Freeform: Shape 574">
              <a:extLst>
                <a:ext uri="{FF2B5EF4-FFF2-40B4-BE49-F238E27FC236}">
                  <a16:creationId xmlns:a16="http://schemas.microsoft.com/office/drawing/2014/main" id="{43848074-0798-F941-98BD-DD6847ECCD94}"/>
                </a:ext>
              </a:extLst>
            </p:cNvPr>
            <p:cNvSpPr/>
            <p:nvPr/>
          </p:nvSpPr>
          <p:spPr>
            <a:xfrm>
              <a:off x="1698010" y="349489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5" name="Freeform: Shape 575">
              <a:extLst>
                <a:ext uri="{FF2B5EF4-FFF2-40B4-BE49-F238E27FC236}">
                  <a16:creationId xmlns:a16="http://schemas.microsoft.com/office/drawing/2014/main" id="{CA77A878-8887-1E42-BAEB-68F8F2920C28}"/>
                </a:ext>
              </a:extLst>
            </p:cNvPr>
            <p:cNvSpPr/>
            <p:nvPr/>
          </p:nvSpPr>
          <p:spPr>
            <a:xfrm>
              <a:off x="1698010" y="376383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6" name="Freeform: Shape 576">
              <a:extLst>
                <a:ext uri="{FF2B5EF4-FFF2-40B4-BE49-F238E27FC236}">
                  <a16:creationId xmlns:a16="http://schemas.microsoft.com/office/drawing/2014/main" id="{6FF41923-8CCE-0143-A3E5-A939174E1170}"/>
                </a:ext>
              </a:extLst>
            </p:cNvPr>
            <p:cNvSpPr/>
            <p:nvPr/>
          </p:nvSpPr>
          <p:spPr>
            <a:xfrm>
              <a:off x="1698010" y="4032100"/>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7" name="Freeform: Shape 577">
              <a:extLst>
                <a:ext uri="{FF2B5EF4-FFF2-40B4-BE49-F238E27FC236}">
                  <a16:creationId xmlns:a16="http://schemas.microsoft.com/office/drawing/2014/main" id="{A93DD460-99ED-C842-8D98-4C73481B6AFD}"/>
                </a:ext>
              </a:extLst>
            </p:cNvPr>
            <p:cNvSpPr/>
            <p:nvPr/>
          </p:nvSpPr>
          <p:spPr>
            <a:xfrm>
              <a:off x="1698010" y="4301041"/>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8" name="Freeform: Shape 578">
              <a:extLst>
                <a:ext uri="{FF2B5EF4-FFF2-40B4-BE49-F238E27FC236}">
                  <a16:creationId xmlns:a16="http://schemas.microsoft.com/office/drawing/2014/main" id="{DB338164-4865-4840-96C2-C6C8AC7BF455}"/>
                </a:ext>
              </a:extLst>
            </p:cNvPr>
            <p:cNvSpPr/>
            <p:nvPr/>
          </p:nvSpPr>
          <p:spPr>
            <a:xfrm>
              <a:off x="1698010" y="4569982"/>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69" name="Freeform: Shape 579">
              <a:extLst>
                <a:ext uri="{FF2B5EF4-FFF2-40B4-BE49-F238E27FC236}">
                  <a16:creationId xmlns:a16="http://schemas.microsoft.com/office/drawing/2014/main" id="{5629F001-19DE-BA40-9ACF-64559E582061}"/>
                </a:ext>
              </a:extLst>
            </p:cNvPr>
            <p:cNvSpPr/>
            <p:nvPr/>
          </p:nvSpPr>
          <p:spPr>
            <a:xfrm>
              <a:off x="1698010" y="4838924"/>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70" name="Freeform: Shape 580">
              <a:extLst>
                <a:ext uri="{FF2B5EF4-FFF2-40B4-BE49-F238E27FC236}">
                  <a16:creationId xmlns:a16="http://schemas.microsoft.com/office/drawing/2014/main" id="{C1FDE4BF-AC80-B342-A962-4A303DE10AA8}"/>
                </a:ext>
              </a:extLst>
            </p:cNvPr>
            <p:cNvSpPr/>
            <p:nvPr/>
          </p:nvSpPr>
          <p:spPr>
            <a:xfrm>
              <a:off x="1698010" y="5107865"/>
              <a:ext cx="36345" cy="36307"/>
            </a:xfrm>
            <a:custGeom>
              <a:avLst/>
              <a:gdLst>
                <a:gd name="connsiteX0" fmla="*/ 36345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5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5" y="18154"/>
                  </a:moveTo>
                  <a:cubicBezTo>
                    <a:pt x="36345" y="28179"/>
                    <a:pt x="28209" y="36307"/>
                    <a:pt x="18173" y="36307"/>
                  </a:cubicBezTo>
                  <a:cubicBezTo>
                    <a:pt x="8136" y="36307"/>
                    <a:pt x="0" y="28180"/>
                    <a:pt x="0" y="18154"/>
                  </a:cubicBezTo>
                  <a:cubicBezTo>
                    <a:pt x="0" y="8128"/>
                    <a:pt x="8136" y="0"/>
                    <a:pt x="18173" y="0"/>
                  </a:cubicBezTo>
                  <a:cubicBezTo>
                    <a:pt x="28209" y="0"/>
                    <a:pt x="36345" y="8127"/>
                    <a:pt x="36345" y="18154"/>
                  </a:cubicBezTo>
                  <a:close/>
                </a:path>
              </a:pathLst>
            </a:custGeom>
            <a:grpFill/>
            <a:ln w="6729" cap="flat">
              <a:noFill/>
              <a:prstDash val="solid"/>
              <a:miter/>
            </a:ln>
          </p:spPr>
          <p:txBody>
            <a:bodyPr rtlCol="0" anchor="ctr"/>
            <a:lstStyle/>
            <a:p>
              <a:endParaRPr lang="pt-BR"/>
            </a:p>
          </p:txBody>
        </p:sp>
        <p:sp>
          <p:nvSpPr>
            <p:cNvPr id="571" name="Freeform: Shape 581">
              <a:extLst>
                <a:ext uri="{FF2B5EF4-FFF2-40B4-BE49-F238E27FC236}">
                  <a16:creationId xmlns:a16="http://schemas.microsoft.com/office/drawing/2014/main" id="{E24D00C0-7491-C748-8A58-DEDE222B238A}"/>
                </a:ext>
              </a:extLst>
            </p:cNvPr>
            <p:cNvSpPr/>
            <p:nvPr/>
          </p:nvSpPr>
          <p:spPr>
            <a:xfrm>
              <a:off x="142609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2" name="Freeform: Shape 582">
              <a:extLst>
                <a:ext uri="{FF2B5EF4-FFF2-40B4-BE49-F238E27FC236}">
                  <a16:creationId xmlns:a16="http://schemas.microsoft.com/office/drawing/2014/main" id="{2B8D4209-D5A8-1949-A679-411DFC900E2F}"/>
                </a:ext>
              </a:extLst>
            </p:cNvPr>
            <p:cNvSpPr/>
            <p:nvPr/>
          </p:nvSpPr>
          <p:spPr>
            <a:xfrm>
              <a:off x="142609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3" name="Freeform: Shape 583">
              <a:extLst>
                <a:ext uri="{FF2B5EF4-FFF2-40B4-BE49-F238E27FC236}">
                  <a16:creationId xmlns:a16="http://schemas.microsoft.com/office/drawing/2014/main" id="{9FE4B276-E883-224B-9E43-13B1D0DFEEE7}"/>
                </a:ext>
              </a:extLst>
            </p:cNvPr>
            <p:cNvSpPr/>
            <p:nvPr/>
          </p:nvSpPr>
          <p:spPr>
            <a:xfrm>
              <a:off x="142609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4" name="Freeform: Shape 584">
              <a:extLst>
                <a:ext uri="{FF2B5EF4-FFF2-40B4-BE49-F238E27FC236}">
                  <a16:creationId xmlns:a16="http://schemas.microsoft.com/office/drawing/2014/main" id="{D99DB3E6-FF39-AD47-B502-12D4BE35609E}"/>
                </a:ext>
              </a:extLst>
            </p:cNvPr>
            <p:cNvSpPr/>
            <p:nvPr/>
          </p:nvSpPr>
          <p:spPr>
            <a:xfrm>
              <a:off x="142609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5" name="Freeform: Shape 585">
              <a:extLst>
                <a:ext uri="{FF2B5EF4-FFF2-40B4-BE49-F238E27FC236}">
                  <a16:creationId xmlns:a16="http://schemas.microsoft.com/office/drawing/2014/main" id="{F93340E4-02DC-6C42-9F1B-FE36BE079D81}"/>
                </a:ext>
              </a:extLst>
            </p:cNvPr>
            <p:cNvSpPr/>
            <p:nvPr/>
          </p:nvSpPr>
          <p:spPr>
            <a:xfrm>
              <a:off x="142609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6" name="Freeform: Shape 586">
              <a:extLst>
                <a:ext uri="{FF2B5EF4-FFF2-40B4-BE49-F238E27FC236}">
                  <a16:creationId xmlns:a16="http://schemas.microsoft.com/office/drawing/2014/main" id="{1B8DDE6D-403F-AA4B-BCF0-9C9DCA2DDD2F}"/>
                </a:ext>
              </a:extLst>
            </p:cNvPr>
            <p:cNvSpPr/>
            <p:nvPr/>
          </p:nvSpPr>
          <p:spPr>
            <a:xfrm>
              <a:off x="142609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7" name="Freeform: Shape 587">
              <a:extLst>
                <a:ext uri="{FF2B5EF4-FFF2-40B4-BE49-F238E27FC236}">
                  <a16:creationId xmlns:a16="http://schemas.microsoft.com/office/drawing/2014/main" id="{DC33099C-A78C-4840-9807-EB33859D0487}"/>
                </a:ext>
              </a:extLst>
            </p:cNvPr>
            <p:cNvSpPr/>
            <p:nvPr/>
          </p:nvSpPr>
          <p:spPr>
            <a:xfrm>
              <a:off x="142609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8" name="Freeform: Shape 588">
              <a:extLst>
                <a:ext uri="{FF2B5EF4-FFF2-40B4-BE49-F238E27FC236}">
                  <a16:creationId xmlns:a16="http://schemas.microsoft.com/office/drawing/2014/main" id="{9ABF9D79-965E-C04D-9967-376B9B21B9CC}"/>
                </a:ext>
              </a:extLst>
            </p:cNvPr>
            <p:cNvSpPr/>
            <p:nvPr/>
          </p:nvSpPr>
          <p:spPr>
            <a:xfrm>
              <a:off x="142609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79" name="Freeform: Shape 589">
              <a:extLst>
                <a:ext uri="{FF2B5EF4-FFF2-40B4-BE49-F238E27FC236}">
                  <a16:creationId xmlns:a16="http://schemas.microsoft.com/office/drawing/2014/main" id="{16C7322D-A28F-ED43-98AE-85A91B590E27}"/>
                </a:ext>
              </a:extLst>
            </p:cNvPr>
            <p:cNvSpPr/>
            <p:nvPr/>
          </p:nvSpPr>
          <p:spPr>
            <a:xfrm>
              <a:off x="142609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0" name="Freeform: Shape 590">
              <a:extLst>
                <a:ext uri="{FF2B5EF4-FFF2-40B4-BE49-F238E27FC236}">
                  <a16:creationId xmlns:a16="http://schemas.microsoft.com/office/drawing/2014/main" id="{A00BF433-8480-9144-BE69-081961FB984D}"/>
                </a:ext>
              </a:extLst>
            </p:cNvPr>
            <p:cNvSpPr/>
            <p:nvPr/>
          </p:nvSpPr>
          <p:spPr>
            <a:xfrm>
              <a:off x="142609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1" name="Freeform: Shape 591">
              <a:extLst>
                <a:ext uri="{FF2B5EF4-FFF2-40B4-BE49-F238E27FC236}">
                  <a16:creationId xmlns:a16="http://schemas.microsoft.com/office/drawing/2014/main" id="{D3001961-86FF-7E4C-A4F3-6D59C2277B18}"/>
                </a:ext>
              </a:extLst>
            </p:cNvPr>
            <p:cNvSpPr/>
            <p:nvPr/>
          </p:nvSpPr>
          <p:spPr>
            <a:xfrm>
              <a:off x="142609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2" name="Freeform: Shape 592">
              <a:extLst>
                <a:ext uri="{FF2B5EF4-FFF2-40B4-BE49-F238E27FC236}">
                  <a16:creationId xmlns:a16="http://schemas.microsoft.com/office/drawing/2014/main" id="{6252ED2E-493B-E944-87A4-5A011641B869}"/>
                </a:ext>
              </a:extLst>
            </p:cNvPr>
            <p:cNvSpPr/>
            <p:nvPr/>
          </p:nvSpPr>
          <p:spPr>
            <a:xfrm>
              <a:off x="142609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3" name="Freeform: Shape 593">
              <a:extLst>
                <a:ext uri="{FF2B5EF4-FFF2-40B4-BE49-F238E27FC236}">
                  <a16:creationId xmlns:a16="http://schemas.microsoft.com/office/drawing/2014/main" id="{CB706183-32D6-D94F-B613-F3CE95142E8A}"/>
                </a:ext>
              </a:extLst>
            </p:cNvPr>
            <p:cNvSpPr/>
            <p:nvPr/>
          </p:nvSpPr>
          <p:spPr>
            <a:xfrm>
              <a:off x="142609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84" name="Freeform: Shape 594">
              <a:extLst>
                <a:ext uri="{FF2B5EF4-FFF2-40B4-BE49-F238E27FC236}">
                  <a16:creationId xmlns:a16="http://schemas.microsoft.com/office/drawing/2014/main" id="{BDA75F79-32FB-FF42-8108-0A86D94B3AD5}"/>
                </a:ext>
              </a:extLst>
            </p:cNvPr>
            <p:cNvSpPr/>
            <p:nvPr/>
          </p:nvSpPr>
          <p:spPr>
            <a:xfrm>
              <a:off x="142609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5" name="Freeform: Shape 595">
              <a:extLst>
                <a:ext uri="{FF2B5EF4-FFF2-40B4-BE49-F238E27FC236}">
                  <a16:creationId xmlns:a16="http://schemas.microsoft.com/office/drawing/2014/main" id="{9371EEAC-1B30-9647-8BB6-C2502837DB2D}"/>
                </a:ext>
              </a:extLst>
            </p:cNvPr>
            <p:cNvSpPr/>
            <p:nvPr/>
          </p:nvSpPr>
          <p:spPr>
            <a:xfrm>
              <a:off x="142609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6" name="Freeform: Shape 596">
              <a:extLst>
                <a:ext uri="{FF2B5EF4-FFF2-40B4-BE49-F238E27FC236}">
                  <a16:creationId xmlns:a16="http://schemas.microsoft.com/office/drawing/2014/main" id="{255EDAD5-7CD8-2A45-8B79-1742167E86F6}"/>
                </a:ext>
              </a:extLst>
            </p:cNvPr>
            <p:cNvSpPr/>
            <p:nvPr/>
          </p:nvSpPr>
          <p:spPr>
            <a:xfrm>
              <a:off x="142609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7" name="Freeform: Shape 597">
              <a:extLst>
                <a:ext uri="{FF2B5EF4-FFF2-40B4-BE49-F238E27FC236}">
                  <a16:creationId xmlns:a16="http://schemas.microsoft.com/office/drawing/2014/main" id="{7688D0D7-65D8-5E40-BF23-3D577D7C2EDE}"/>
                </a:ext>
              </a:extLst>
            </p:cNvPr>
            <p:cNvSpPr/>
            <p:nvPr/>
          </p:nvSpPr>
          <p:spPr>
            <a:xfrm>
              <a:off x="142609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8" name="Freeform: Shape 598">
              <a:extLst>
                <a:ext uri="{FF2B5EF4-FFF2-40B4-BE49-F238E27FC236}">
                  <a16:creationId xmlns:a16="http://schemas.microsoft.com/office/drawing/2014/main" id="{0F459819-C8CA-CE42-B1CF-8E3A933EB49D}"/>
                </a:ext>
              </a:extLst>
            </p:cNvPr>
            <p:cNvSpPr/>
            <p:nvPr/>
          </p:nvSpPr>
          <p:spPr>
            <a:xfrm>
              <a:off x="142609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89" name="Freeform: Shape 599">
              <a:extLst>
                <a:ext uri="{FF2B5EF4-FFF2-40B4-BE49-F238E27FC236}">
                  <a16:creationId xmlns:a16="http://schemas.microsoft.com/office/drawing/2014/main" id="{A24E5F01-DA0D-A647-B7A7-2CFF9D2E5DDD}"/>
                </a:ext>
              </a:extLst>
            </p:cNvPr>
            <p:cNvSpPr/>
            <p:nvPr/>
          </p:nvSpPr>
          <p:spPr>
            <a:xfrm>
              <a:off x="142609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90" name="Freeform: Shape 600">
              <a:extLst>
                <a:ext uri="{FF2B5EF4-FFF2-40B4-BE49-F238E27FC236}">
                  <a16:creationId xmlns:a16="http://schemas.microsoft.com/office/drawing/2014/main" id="{24F8F40E-E1DA-0742-9090-0EAA0EB6383F}"/>
                </a:ext>
              </a:extLst>
            </p:cNvPr>
            <p:cNvSpPr/>
            <p:nvPr/>
          </p:nvSpPr>
          <p:spPr>
            <a:xfrm>
              <a:off x="142609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591" name="Freeform: Shape 601">
              <a:extLst>
                <a:ext uri="{FF2B5EF4-FFF2-40B4-BE49-F238E27FC236}">
                  <a16:creationId xmlns:a16="http://schemas.microsoft.com/office/drawing/2014/main" id="{E2F332A6-53C8-2442-BFA8-E1ACDD75FF17}"/>
                </a:ext>
              </a:extLst>
            </p:cNvPr>
            <p:cNvSpPr/>
            <p:nvPr/>
          </p:nvSpPr>
          <p:spPr>
            <a:xfrm>
              <a:off x="115417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2" name="Freeform: Shape 602">
              <a:extLst>
                <a:ext uri="{FF2B5EF4-FFF2-40B4-BE49-F238E27FC236}">
                  <a16:creationId xmlns:a16="http://schemas.microsoft.com/office/drawing/2014/main" id="{859B2797-666F-BD44-8195-FE963EDFA698}"/>
                </a:ext>
              </a:extLst>
            </p:cNvPr>
            <p:cNvSpPr/>
            <p:nvPr/>
          </p:nvSpPr>
          <p:spPr>
            <a:xfrm>
              <a:off x="115417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3" name="Freeform: Shape 603">
              <a:extLst>
                <a:ext uri="{FF2B5EF4-FFF2-40B4-BE49-F238E27FC236}">
                  <a16:creationId xmlns:a16="http://schemas.microsoft.com/office/drawing/2014/main" id="{A70D916C-6C88-8E45-AF6F-4BBC00276043}"/>
                </a:ext>
              </a:extLst>
            </p:cNvPr>
            <p:cNvSpPr/>
            <p:nvPr/>
          </p:nvSpPr>
          <p:spPr>
            <a:xfrm>
              <a:off x="115417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4" name="Freeform: Shape 604">
              <a:extLst>
                <a:ext uri="{FF2B5EF4-FFF2-40B4-BE49-F238E27FC236}">
                  <a16:creationId xmlns:a16="http://schemas.microsoft.com/office/drawing/2014/main" id="{9CB3A526-E67B-FA4B-8AC8-7F674319BD2C}"/>
                </a:ext>
              </a:extLst>
            </p:cNvPr>
            <p:cNvSpPr/>
            <p:nvPr/>
          </p:nvSpPr>
          <p:spPr>
            <a:xfrm>
              <a:off x="115417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5" name="Freeform: Shape 605">
              <a:extLst>
                <a:ext uri="{FF2B5EF4-FFF2-40B4-BE49-F238E27FC236}">
                  <a16:creationId xmlns:a16="http://schemas.microsoft.com/office/drawing/2014/main" id="{1973FE20-6A12-5E48-AF16-B14DF9FC291D}"/>
                </a:ext>
              </a:extLst>
            </p:cNvPr>
            <p:cNvSpPr/>
            <p:nvPr/>
          </p:nvSpPr>
          <p:spPr>
            <a:xfrm>
              <a:off x="115417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6" name="Freeform: Shape 606">
              <a:extLst>
                <a:ext uri="{FF2B5EF4-FFF2-40B4-BE49-F238E27FC236}">
                  <a16:creationId xmlns:a16="http://schemas.microsoft.com/office/drawing/2014/main" id="{50A4DDF2-8668-7046-B97E-11D932171CE9}"/>
                </a:ext>
              </a:extLst>
            </p:cNvPr>
            <p:cNvSpPr/>
            <p:nvPr/>
          </p:nvSpPr>
          <p:spPr>
            <a:xfrm>
              <a:off x="115417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7" name="Freeform: Shape 607">
              <a:extLst>
                <a:ext uri="{FF2B5EF4-FFF2-40B4-BE49-F238E27FC236}">
                  <a16:creationId xmlns:a16="http://schemas.microsoft.com/office/drawing/2014/main" id="{4A4D1D8E-C749-B445-81A7-C43E09EFF647}"/>
                </a:ext>
              </a:extLst>
            </p:cNvPr>
            <p:cNvSpPr/>
            <p:nvPr/>
          </p:nvSpPr>
          <p:spPr>
            <a:xfrm>
              <a:off x="115417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8" name="Freeform: Shape 608">
              <a:extLst>
                <a:ext uri="{FF2B5EF4-FFF2-40B4-BE49-F238E27FC236}">
                  <a16:creationId xmlns:a16="http://schemas.microsoft.com/office/drawing/2014/main" id="{18388183-E369-254C-AA05-4DB8AD274FE7}"/>
                </a:ext>
              </a:extLst>
            </p:cNvPr>
            <p:cNvSpPr/>
            <p:nvPr/>
          </p:nvSpPr>
          <p:spPr>
            <a:xfrm>
              <a:off x="115417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599" name="Freeform: Shape 609">
              <a:extLst>
                <a:ext uri="{FF2B5EF4-FFF2-40B4-BE49-F238E27FC236}">
                  <a16:creationId xmlns:a16="http://schemas.microsoft.com/office/drawing/2014/main" id="{0D626316-48E5-1B4E-A200-5116923968BD}"/>
                </a:ext>
              </a:extLst>
            </p:cNvPr>
            <p:cNvSpPr/>
            <p:nvPr/>
          </p:nvSpPr>
          <p:spPr>
            <a:xfrm>
              <a:off x="115417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0" name="Freeform: Shape 610">
              <a:extLst>
                <a:ext uri="{FF2B5EF4-FFF2-40B4-BE49-F238E27FC236}">
                  <a16:creationId xmlns:a16="http://schemas.microsoft.com/office/drawing/2014/main" id="{1FD3D36E-94E1-3846-B53B-166BAF4F842A}"/>
                </a:ext>
              </a:extLst>
            </p:cNvPr>
            <p:cNvSpPr/>
            <p:nvPr/>
          </p:nvSpPr>
          <p:spPr>
            <a:xfrm>
              <a:off x="115417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1" name="Freeform: Shape 611">
              <a:extLst>
                <a:ext uri="{FF2B5EF4-FFF2-40B4-BE49-F238E27FC236}">
                  <a16:creationId xmlns:a16="http://schemas.microsoft.com/office/drawing/2014/main" id="{B21EE3FC-1A67-C840-86B1-AE355AE3E6A0}"/>
                </a:ext>
              </a:extLst>
            </p:cNvPr>
            <p:cNvSpPr/>
            <p:nvPr/>
          </p:nvSpPr>
          <p:spPr>
            <a:xfrm>
              <a:off x="115417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2" name="Freeform: Shape 612">
              <a:extLst>
                <a:ext uri="{FF2B5EF4-FFF2-40B4-BE49-F238E27FC236}">
                  <a16:creationId xmlns:a16="http://schemas.microsoft.com/office/drawing/2014/main" id="{E9BAF7B1-7E21-CA44-9038-23D20563B302}"/>
                </a:ext>
              </a:extLst>
            </p:cNvPr>
            <p:cNvSpPr/>
            <p:nvPr/>
          </p:nvSpPr>
          <p:spPr>
            <a:xfrm>
              <a:off x="115417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3" name="Freeform: Shape 613">
              <a:extLst>
                <a:ext uri="{FF2B5EF4-FFF2-40B4-BE49-F238E27FC236}">
                  <a16:creationId xmlns:a16="http://schemas.microsoft.com/office/drawing/2014/main" id="{4ABDC006-A663-4945-B9FF-2C73941FDDFF}"/>
                </a:ext>
              </a:extLst>
            </p:cNvPr>
            <p:cNvSpPr/>
            <p:nvPr/>
          </p:nvSpPr>
          <p:spPr>
            <a:xfrm>
              <a:off x="115417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04" name="Freeform: Shape 614">
              <a:extLst>
                <a:ext uri="{FF2B5EF4-FFF2-40B4-BE49-F238E27FC236}">
                  <a16:creationId xmlns:a16="http://schemas.microsoft.com/office/drawing/2014/main" id="{66E0C7CF-EA97-EF49-B57A-5DDEBCA31A01}"/>
                </a:ext>
              </a:extLst>
            </p:cNvPr>
            <p:cNvSpPr/>
            <p:nvPr/>
          </p:nvSpPr>
          <p:spPr>
            <a:xfrm>
              <a:off x="115417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5" name="Freeform: Shape 615">
              <a:extLst>
                <a:ext uri="{FF2B5EF4-FFF2-40B4-BE49-F238E27FC236}">
                  <a16:creationId xmlns:a16="http://schemas.microsoft.com/office/drawing/2014/main" id="{CEC39C27-752C-314F-9D0B-01D31FDE50AA}"/>
                </a:ext>
              </a:extLst>
            </p:cNvPr>
            <p:cNvSpPr/>
            <p:nvPr/>
          </p:nvSpPr>
          <p:spPr>
            <a:xfrm>
              <a:off x="115417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6" name="Freeform: Shape 616">
              <a:extLst>
                <a:ext uri="{FF2B5EF4-FFF2-40B4-BE49-F238E27FC236}">
                  <a16:creationId xmlns:a16="http://schemas.microsoft.com/office/drawing/2014/main" id="{F9778C57-59A4-B041-B2B1-79077496E3DB}"/>
                </a:ext>
              </a:extLst>
            </p:cNvPr>
            <p:cNvSpPr/>
            <p:nvPr/>
          </p:nvSpPr>
          <p:spPr>
            <a:xfrm>
              <a:off x="115417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7" name="Freeform: Shape 617">
              <a:extLst>
                <a:ext uri="{FF2B5EF4-FFF2-40B4-BE49-F238E27FC236}">
                  <a16:creationId xmlns:a16="http://schemas.microsoft.com/office/drawing/2014/main" id="{192776D0-C091-4046-9B57-8BA09AA6D582}"/>
                </a:ext>
              </a:extLst>
            </p:cNvPr>
            <p:cNvSpPr/>
            <p:nvPr/>
          </p:nvSpPr>
          <p:spPr>
            <a:xfrm>
              <a:off x="115417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8" name="Freeform: Shape 618">
              <a:extLst>
                <a:ext uri="{FF2B5EF4-FFF2-40B4-BE49-F238E27FC236}">
                  <a16:creationId xmlns:a16="http://schemas.microsoft.com/office/drawing/2014/main" id="{6316B005-AC32-C446-94F4-A09F240A2DF8}"/>
                </a:ext>
              </a:extLst>
            </p:cNvPr>
            <p:cNvSpPr/>
            <p:nvPr/>
          </p:nvSpPr>
          <p:spPr>
            <a:xfrm>
              <a:off x="115417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09" name="Freeform: Shape 619">
              <a:extLst>
                <a:ext uri="{FF2B5EF4-FFF2-40B4-BE49-F238E27FC236}">
                  <a16:creationId xmlns:a16="http://schemas.microsoft.com/office/drawing/2014/main" id="{0C5986BF-0C2F-C74C-BDDE-4854671C12A7}"/>
                </a:ext>
              </a:extLst>
            </p:cNvPr>
            <p:cNvSpPr/>
            <p:nvPr/>
          </p:nvSpPr>
          <p:spPr>
            <a:xfrm>
              <a:off x="115417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10" name="Freeform: Shape 620">
              <a:extLst>
                <a:ext uri="{FF2B5EF4-FFF2-40B4-BE49-F238E27FC236}">
                  <a16:creationId xmlns:a16="http://schemas.microsoft.com/office/drawing/2014/main" id="{C2B5830C-12A3-C943-906F-1BA85EC43F75}"/>
                </a:ext>
              </a:extLst>
            </p:cNvPr>
            <p:cNvSpPr/>
            <p:nvPr/>
          </p:nvSpPr>
          <p:spPr>
            <a:xfrm>
              <a:off x="115417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11" name="Freeform: Shape 621">
              <a:extLst>
                <a:ext uri="{FF2B5EF4-FFF2-40B4-BE49-F238E27FC236}">
                  <a16:creationId xmlns:a16="http://schemas.microsoft.com/office/drawing/2014/main" id="{C18CD393-A613-644B-9A3B-95F5C04FE4B0}"/>
                </a:ext>
              </a:extLst>
            </p:cNvPr>
            <p:cNvSpPr/>
            <p:nvPr/>
          </p:nvSpPr>
          <p:spPr>
            <a:xfrm>
              <a:off x="881582"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2" name="Freeform: Shape 622">
              <a:extLst>
                <a:ext uri="{FF2B5EF4-FFF2-40B4-BE49-F238E27FC236}">
                  <a16:creationId xmlns:a16="http://schemas.microsoft.com/office/drawing/2014/main" id="{92443377-3AA5-6B4A-97DA-25BB1D1662FA}"/>
                </a:ext>
              </a:extLst>
            </p:cNvPr>
            <p:cNvSpPr/>
            <p:nvPr/>
          </p:nvSpPr>
          <p:spPr>
            <a:xfrm>
              <a:off x="881582"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3" name="Freeform: Shape 623">
              <a:extLst>
                <a:ext uri="{FF2B5EF4-FFF2-40B4-BE49-F238E27FC236}">
                  <a16:creationId xmlns:a16="http://schemas.microsoft.com/office/drawing/2014/main" id="{E1CDB69F-2E67-814A-81C7-BD3F2F635E30}"/>
                </a:ext>
              </a:extLst>
            </p:cNvPr>
            <p:cNvSpPr/>
            <p:nvPr/>
          </p:nvSpPr>
          <p:spPr>
            <a:xfrm>
              <a:off x="881582"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4" name="Freeform: Shape 624">
              <a:extLst>
                <a:ext uri="{FF2B5EF4-FFF2-40B4-BE49-F238E27FC236}">
                  <a16:creationId xmlns:a16="http://schemas.microsoft.com/office/drawing/2014/main" id="{49F2ED02-CFAF-E24D-8F39-4F17BC16DC1E}"/>
                </a:ext>
              </a:extLst>
            </p:cNvPr>
            <p:cNvSpPr/>
            <p:nvPr/>
          </p:nvSpPr>
          <p:spPr>
            <a:xfrm>
              <a:off x="881582"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5" name="Freeform: Shape 625">
              <a:extLst>
                <a:ext uri="{FF2B5EF4-FFF2-40B4-BE49-F238E27FC236}">
                  <a16:creationId xmlns:a16="http://schemas.microsoft.com/office/drawing/2014/main" id="{497EAAA9-0513-3A47-B16C-520A0607C373}"/>
                </a:ext>
              </a:extLst>
            </p:cNvPr>
            <p:cNvSpPr/>
            <p:nvPr/>
          </p:nvSpPr>
          <p:spPr>
            <a:xfrm>
              <a:off x="881582"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6" name="Freeform: Shape 626">
              <a:extLst>
                <a:ext uri="{FF2B5EF4-FFF2-40B4-BE49-F238E27FC236}">
                  <a16:creationId xmlns:a16="http://schemas.microsoft.com/office/drawing/2014/main" id="{DEDE9498-B67E-C14E-85A6-686DD759545E}"/>
                </a:ext>
              </a:extLst>
            </p:cNvPr>
            <p:cNvSpPr/>
            <p:nvPr/>
          </p:nvSpPr>
          <p:spPr>
            <a:xfrm>
              <a:off x="881582"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7" name="Freeform: Shape 627">
              <a:extLst>
                <a:ext uri="{FF2B5EF4-FFF2-40B4-BE49-F238E27FC236}">
                  <a16:creationId xmlns:a16="http://schemas.microsoft.com/office/drawing/2014/main" id="{83E5AA73-BFFD-6849-8550-57E6EC1F7975}"/>
                </a:ext>
              </a:extLst>
            </p:cNvPr>
            <p:cNvSpPr/>
            <p:nvPr/>
          </p:nvSpPr>
          <p:spPr>
            <a:xfrm>
              <a:off x="881582"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8" name="Freeform: Shape 628">
              <a:extLst>
                <a:ext uri="{FF2B5EF4-FFF2-40B4-BE49-F238E27FC236}">
                  <a16:creationId xmlns:a16="http://schemas.microsoft.com/office/drawing/2014/main" id="{F3505FED-D65D-3A48-AB32-54E83A6142B0}"/>
                </a:ext>
              </a:extLst>
            </p:cNvPr>
            <p:cNvSpPr/>
            <p:nvPr/>
          </p:nvSpPr>
          <p:spPr>
            <a:xfrm>
              <a:off x="881582"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19" name="Freeform: Shape 629">
              <a:extLst>
                <a:ext uri="{FF2B5EF4-FFF2-40B4-BE49-F238E27FC236}">
                  <a16:creationId xmlns:a16="http://schemas.microsoft.com/office/drawing/2014/main" id="{3F103DF4-9479-EE40-B85C-0C4AAD3EBB12}"/>
                </a:ext>
              </a:extLst>
            </p:cNvPr>
            <p:cNvSpPr/>
            <p:nvPr/>
          </p:nvSpPr>
          <p:spPr>
            <a:xfrm>
              <a:off x="881582"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0" name="Freeform: Shape 630">
              <a:extLst>
                <a:ext uri="{FF2B5EF4-FFF2-40B4-BE49-F238E27FC236}">
                  <a16:creationId xmlns:a16="http://schemas.microsoft.com/office/drawing/2014/main" id="{F2914D12-C6C8-4D4A-889F-1669CA42D1DC}"/>
                </a:ext>
              </a:extLst>
            </p:cNvPr>
            <p:cNvSpPr/>
            <p:nvPr/>
          </p:nvSpPr>
          <p:spPr>
            <a:xfrm>
              <a:off x="881582"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1" name="Freeform: Shape 631">
              <a:extLst>
                <a:ext uri="{FF2B5EF4-FFF2-40B4-BE49-F238E27FC236}">
                  <a16:creationId xmlns:a16="http://schemas.microsoft.com/office/drawing/2014/main" id="{689EF285-B71D-244F-9936-9F041A064019}"/>
                </a:ext>
              </a:extLst>
            </p:cNvPr>
            <p:cNvSpPr/>
            <p:nvPr/>
          </p:nvSpPr>
          <p:spPr>
            <a:xfrm>
              <a:off x="881582"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2" name="Freeform: Shape 632">
              <a:extLst>
                <a:ext uri="{FF2B5EF4-FFF2-40B4-BE49-F238E27FC236}">
                  <a16:creationId xmlns:a16="http://schemas.microsoft.com/office/drawing/2014/main" id="{D0F15705-1F36-2E41-A795-E6ACCCA143CE}"/>
                </a:ext>
              </a:extLst>
            </p:cNvPr>
            <p:cNvSpPr/>
            <p:nvPr/>
          </p:nvSpPr>
          <p:spPr>
            <a:xfrm>
              <a:off x="881582"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3" name="Freeform: Shape 633">
              <a:extLst>
                <a:ext uri="{FF2B5EF4-FFF2-40B4-BE49-F238E27FC236}">
                  <a16:creationId xmlns:a16="http://schemas.microsoft.com/office/drawing/2014/main" id="{9E3BE22D-0D8A-944A-A34A-48A8E22A4FA2}"/>
                </a:ext>
              </a:extLst>
            </p:cNvPr>
            <p:cNvSpPr/>
            <p:nvPr/>
          </p:nvSpPr>
          <p:spPr>
            <a:xfrm>
              <a:off x="881582"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24" name="Freeform: Shape 634">
              <a:extLst>
                <a:ext uri="{FF2B5EF4-FFF2-40B4-BE49-F238E27FC236}">
                  <a16:creationId xmlns:a16="http://schemas.microsoft.com/office/drawing/2014/main" id="{23B2D1CF-B4DF-2F4B-AE23-E931B103C340}"/>
                </a:ext>
              </a:extLst>
            </p:cNvPr>
            <p:cNvSpPr/>
            <p:nvPr/>
          </p:nvSpPr>
          <p:spPr>
            <a:xfrm>
              <a:off x="881582"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5" name="Freeform: Shape 635">
              <a:extLst>
                <a:ext uri="{FF2B5EF4-FFF2-40B4-BE49-F238E27FC236}">
                  <a16:creationId xmlns:a16="http://schemas.microsoft.com/office/drawing/2014/main" id="{691A38C2-273E-3F41-ACD5-0A2CC4D67B81}"/>
                </a:ext>
              </a:extLst>
            </p:cNvPr>
            <p:cNvSpPr/>
            <p:nvPr/>
          </p:nvSpPr>
          <p:spPr>
            <a:xfrm>
              <a:off x="881582"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6" name="Freeform: Shape 636">
              <a:extLst>
                <a:ext uri="{FF2B5EF4-FFF2-40B4-BE49-F238E27FC236}">
                  <a16:creationId xmlns:a16="http://schemas.microsoft.com/office/drawing/2014/main" id="{1ED2F16B-2D63-B746-98FD-91DB735F54EF}"/>
                </a:ext>
              </a:extLst>
            </p:cNvPr>
            <p:cNvSpPr/>
            <p:nvPr/>
          </p:nvSpPr>
          <p:spPr>
            <a:xfrm>
              <a:off x="881582"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7" name="Freeform: Shape 637">
              <a:extLst>
                <a:ext uri="{FF2B5EF4-FFF2-40B4-BE49-F238E27FC236}">
                  <a16:creationId xmlns:a16="http://schemas.microsoft.com/office/drawing/2014/main" id="{128D954F-AB0D-D347-B20F-190843D6E4E6}"/>
                </a:ext>
              </a:extLst>
            </p:cNvPr>
            <p:cNvSpPr/>
            <p:nvPr/>
          </p:nvSpPr>
          <p:spPr>
            <a:xfrm>
              <a:off x="881582"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8" name="Freeform: Shape 638">
              <a:extLst>
                <a:ext uri="{FF2B5EF4-FFF2-40B4-BE49-F238E27FC236}">
                  <a16:creationId xmlns:a16="http://schemas.microsoft.com/office/drawing/2014/main" id="{7109317F-EC79-7049-9AB1-A93330D165AA}"/>
                </a:ext>
              </a:extLst>
            </p:cNvPr>
            <p:cNvSpPr/>
            <p:nvPr/>
          </p:nvSpPr>
          <p:spPr>
            <a:xfrm>
              <a:off x="881582"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29" name="Freeform: Shape 639">
              <a:extLst>
                <a:ext uri="{FF2B5EF4-FFF2-40B4-BE49-F238E27FC236}">
                  <a16:creationId xmlns:a16="http://schemas.microsoft.com/office/drawing/2014/main" id="{39ABEFC6-C4A7-6B41-B7E5-F31B4AFB31CC}"/>
                </a:ext>
              </a:extLst>
            </p:cNvPr>
            <p:cNvSpPr/>
            <p:nvPr/>
          </p:nvSpPr>
          <p:spPr>
            <a:xfrm>
              <a:off x="881582"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30" name="Freeform: Shape 640">
              <a:extLst>
                <a:ext uri="{FF2B5EF4-FFF2-40B4-BE49-F238E27FC236}">
                  <a16:creationId xmlns:a16="http://schemas.microsoft.com/office/drawing/2014/main" id="{C6598F58-4A05-4847-A412-AF9B0A088868}"/>
                </a:ext>
              </a:extLst>
            </p:cNvPr>
            <p:cNvSpPr/>
            <p:nvPr/>
          </p:nvSpPr>
          <p:spPr>
            <a:xfrm>
              <a:off x="881582"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31" name="Freeform: Shape 641">
              <a:extLst>
                <a:ext uri="{FF2B5EF4-FFF2-40B4-BE49-F238E27FC236}">
                  <a16:creationId xmlns:a16="http://schemas.microsoft.com/office/drawing/2014/main" id="{8C23CF79-ED2D-824F-94D3-4D2D7240F5DC}"/>
                </a:ext>
              </a:extLst>
            </p:cNvPr>
            <p:cNvSpPr/>
            <p:nvPr/>
          </p:nvSpPr>
          <p:spPr>
            <a:xfrm>
              <a:off x="609663"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2" name="Freeform: Shape 642">
              <a:extLst>
                <a:ext uri="{FF2B5EF4-FFF2-40B4-BE49-F238E27FC236}">
                  <a16:creationId xmlns:a16="http://schemas.microsoft.com/office/drawing/2014/main" id="{4C8EB4A9-5075-0C4B-952C-9DB0046671AD}"/>
                </a:ext>
              </a:extLst>
            </p:cNvPr>
            <p:cNvSpPr/>
            <p:nvPr/>
          </p:nvSpPr>
          <p:spPr>
            <a:xfrm>
              <a:off x="609663"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3" name="Freeform: Shape 643">
              <a:extLst>
                <a:ext uri="{FF2B5EF4-FFF2-40B4-BE49-F238E27FC236}">
                  <a16:creationId xmlns:a16="http://schemas.microsoft.com/office/drawing/2014/main" id="{6DF1C56A-612D-5048-AF63-03E1CBB2D40E}"/>
                </a:ext>
              </a:extLst>
            </p:cNvPr>
            <p:cNvSpPr/>
            <p:nvPr/>
          </p:nvSpPr>
          <p:spPr>
            <a:xfrm>
              <a:off x="609663"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4" name="Freeform: Shape 644">
              <a:extLst>
                <a:ext uri="{FF2B5EF4-FFF2-40B4-BE49-F238E27FC236}">
                  <a16:creationId xmlns:a16="http://schemas.microsoft.com/office/drawing/2014/main" id="{1FCD2D6C-B0AF-3D42-83EB-DC7CF385EFED}"/>
                </a:ext>
              </a:extLst>
            </p:cNvPr>
            <p:cNvSpPr/>
            <p:nvPr/>
          </p:nvSpPr>
          <p:spPr>
            <a:xfrm>
              <a:off x="609663"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5" name="Freeform: Shape 645">
              <a:extLst>
                <a:ext uri="{FF2B5EF4-FFF2-40B4-BE49-F238E27FC236}">
                  <a16:creationId xmlns:a16="http://schemas.microsoft.com/office/drawing/2014/main" id="{2F5C4FC3-FB03-4240-A7B4-FAE251AB8F61}"/>
                </a:ext>
              </a:extLst>
            </p:cNvPr>
            <p:cNvSpPr/>
            <p:nvPr/>
          </p:nvSpPr>
          <p:spPr>
            <a:xfrm>
              <a:off x="609663"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6" name="Freeform: Shape 646">
              <a:extLst>
                <a:ext uri="{FF2B5EF4-FFF2-40B4-BE49-F238E27FC236}">
                  <a16:creationId xmlns:a16="http://schemas.microsoft.com/office/drawing/2014/main" id="{F970D488-0A1C-B044-8B20-CB2123461812}"/>
                </a:ext>
              </a:extLst>
            </p:cNvPr>
            <p:cNvSpPr/>
            <p:nvPr/>
          </p:nvSpPr>
          <p:spPr>
            <a:xfrm>
              <a:off x="609663"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7" name="Freeform: Shape 647">
              <a:extLst>
                <a:ext uri="{FF2B5EF4-FFF2-40B4-BE49-F238E27FC236}">
                  <a16:creationId xmlns:a16="http://schemas.microsoft.com/office/drawing/2014/main" id="{2581FBDB-A2E2-FA44-810A-E43AF9EB0257}"/>
                </a:ext>
              </a:extLst>
            </p:cNvPr>
            <p:cNvSpPr/>
            <p:nvPr/>
          </p:nvSpPr>
          <p:spPr>
            <a:xfrm>
              <a:off x="609663"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8" name="Freeform: Shape 648">
              <a:extLst>
                <a:ext uri="{FF2B5EF4-FFF2-40B4-BE49-F238E27FC236}">
                  <a16:creationId xmlns:a16="http://schemas.microsoft.com/office/drawing/2014/main" id="{C3481F5D-365C-D34B-AF69-4A4C4A3675AF}"/>
                </a:ext>
              </a:extLst>
            </p:cNvPr>
            <p:cNvSpPr/>
            <p:nvPr/>
          </p:nvSpPr>
          <p:spPr>
            <a:xfrm>
              <a:off x="609663"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39" name="Freeform: Shape 649">
              <a:extLst>
                <a:ext uri="{FF2B5EF4-FFF2-40B4-BE49-F238E27FC236}">
                  <a16:creationId xmlns:a16="http://schemas.microsoft.com/office/drawing/2014/main" id="{601272E8-9FA5-CB43-8363-CAA14DBB6A82}"/>
                </a:ext>
              </a:extLst>
            </p:cNvPr>
            <p:cNvSpPr/>
            <p:nvPr/>
          </p:nvSpPr>
          <p:spPr>
            <a:xfrm>
              <a:off x="609663"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0" name="Freeform: Shape 650">
              <a:extLst>
                <a:ext uri="{FF2B5EF4-FFF2-40B4-BE49-F238E27FC236}">
                  <a16:creationId xmlns:a16="http://schemas.microsoft.com/office/drawing/2014/main" id="{ED13479D-8F8A-B744-8869-D826CB77F1EC}"/>
                </a:ext>
              </a:extLst>
            </p:cNvPr>
            <p:cNvSpPr/>
            <p:nvPr/>
          </p:nvSpPr>
          <p:spPr>
            <a:xfrm>
              <a:off x="609663"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1" name="Freeform: Shape 651">
              <a:extLst>
                <a:ext uri="{FF2B5EF4-FFF2-40B4-BE49-F238E27FC236}">
                  <a16:creationId xmlns:a16="http://schemas.microsoft.com/office/drawing/2014/main" id="{A5748C25-77F3-CD41-952A-456102E442BD}"/>
                </a:ext>
              </a:extLst>
            </p:cNvPr>
            <p:cNvSpPr/>
            <p:nvPr/>
          </p:nvSpPr>
          <p:spPr>
            <a:xfrm>
              <a:off x="609663"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2" name="Freeform: Shape 652">
              <a:extLst>
                <a:ext uri="{FF2B5EF4-FFF2-40B4-BE49-F238E27FC236}">
                  <a16:creationId xmlns:a16="http://schemas.microsoft.com/office/drawing/2014/main" id="{ED82AEA0-4702-EE46-B668-F63A44E3894C}"/>
                </a:ext>
              </a:extLst>
            </p:cNvPr>
            <p:cNvSpPr/>
            <p:nvPr/>
          </p:nvSpPr>
          <p:spPr>
            <a:xfrm>
              <a:off x="609663"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3" name="Freeform: Shape 653">
              <a:extLst>
                <a:ext uri="{FF2B5EF4-FFF2-40B4-BE49-F238E27FC236}">
                  <a16:creationId xmlns:a16="http://schemas.microsoft.com/office/drawing/2014/main" id="{B7D29515-8275-4749-96BD-B175879EEC2C}"/>
                </a:ext>
              </a:extLst>
            </p:cNvPr>
            <p:cNvSpPr/>
            <p:nvPr/>
          </p:nvSpPr>
          <p:spPr>
            <a:xfrm>
              <a:off x="609663"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44" name="Freeform: Shape 654">
              <a:extLst>
                <a:ext uri="{FF2B5EF4-FFF2-40B4-BE49-F238E27FC236}">
                  <a16:creationId xmlns:a16="http://schemas.microsoft.com/office/drawing/2014/main" id="{A5E8E05A-B737-DF42-9355-8449813F8CF5}"/>
                </a:ext>
              </a:extLst>
            </p:cNvPr>
            <p:cNvSpPr/>
            <p:nvPr/>
          </p:nvSpPr>
          <p:spPr>
            <a:xfrm>
              <a:off x="609663"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5" name="Freeform: Shape 655">
              <a:extLst>
                <a:ext uri="{FF2B5EF4-FFF2-40B4-BE49-F238E27FC236}">
                  <a16:creationId xmlns:a16="http://schemas.microsoft.com/office/drawing/2014/main" id="{A4A2657D-15F0-7743-8EE4-F9E2092BA411}"/>
                </a:ext>
              </a:extLst>
            </p:cNvPr>
            <p:cNvSpPr/>
            <p:nvPr/>
          </p:nvSpPr>
          <p:spPr>
            <a:xfrm>
              <a:off x="609663"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6" name="Freeform: Shape 656">
              <a:extLst>
                <a:ext uri="{FF2B5EF4-FFF2-40B4-BE49-F238E27FC236}">
                  <a16:creationId xmlns:a16="http://schemas.microsoft.com/office/drawing/2014/main" id="{4278381D-F600-084C-B10F-169DBA6BA5FD}"/>
                </a:ext>
              </a:extLst>
            </p:cNvPr>
            <p:cNvSpPr/>
            <p:nvPr/>
          </p:nvSpPr>
          <p:spPr>
            <a:xfrm>
              <a:off x="609663"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7" name="Freeform: Shape 657">
              <a:extLst>
                <a:ext uri="{FF2B5EF4-FFF2-40B4-BE49-F238E27FC236}">
                  <a16:creationId xmlns:a16="http://schemas.microsoft.com/office/drawing/2014/main" id="{E6619427-0787-BC4E-A097-DE2AA79236E8}"/>
                </a:ext>
              </a:extLst>
            </p:cNvPr>
            <p:cNvSpPr/>
            <p:nvPr/>
          </p:nvSpPr>
          <p:spPr>
            <a:xfrm>
              <a:off x="609663"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8" name="Freeform: Shape 658">
              <a:extLst>
                <a:ext uri="{FF2B5EF4-FFF2-40B4-BE49-F238E27FC236}">
                  <a16:creationId xmlns:a16="http://schemas.microsoft.com/office/drawing/2014/main" id="{FDEF58FF-D2E6-054C-98D4-531B2E57C24A}"/>
                </a:ext>
              </a:extLst>
            </p:cNvPr>
            <p:cNvSpPr/>
            <p:nvPr/>
          </p:nvSpPr>
          <p:spPr>
            <a:xfrm>
              <a:off x="609663"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49" name="Freeform: Shape 659">
              <a:extLst>
                <a:ext uri="{FF2B5EF4-FFF2-40B4-BE49-F238E27FC236}">
                  <a16:creationId xmlns:a16="http://schemas.microsoft.com/office/drawing/2014/main" id="{969F3F5F-8CD0-B247-949F-7979B6088C82}"/>
                </a:ext>
              </a:extLst>
            </p:cNvPr>
            <p:cNvSpPr/>
            <p:nvPr/>
          </p:nvSpPr>
          <p:spPr>
            <a:xfrm>
              <a:off x="609663"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50" name="Freeform: Shape 660">
              <a:extLst>
                <a:ext uri="{FF2B5EF4-FFF2-40B4-BE49-F238E27FC236}">
                  <a16:creationId xmlns:a16="http://schemas.microsoft.com/office/drawing/2014/main" id="{549A7DCB-E907-C547-8AED-8C2B2FCE4CE7}"/>
                </a:ext>
              </a:extLst>
            </p:cNvPr>
            <p:cNvSpPr/>
            <p:nvPr/>
          </p:nvSpPr>
          <p:spPr>
            <a:xfrm>
              <a:off x="609663"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51" name="Freeform: Shape 661">
              <a:extLst>
                <a:ext uri="{FF2B5EF4-FFF2-40B4-BE49-F238E27FC236}">
                  <a16:creationId xmlns:a16="http://schemas.microsoft.com/office/drawing/2014/main" id="{38693CC6-4D8B-9348-AD5C-F7B1CB319C29}"/>
                </a:ext>
              </a:extLst>
            </p:cNvPr>
            <p:cNvSpPr/>
            <p:nvPr/>
          </p:nvSpPr>
          <p:spPr>
            <a:xfrm>
              <a:off x="337745"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2" name="Freeform: Shape 662">
              <a:extLst>
                <a:ext uri="{FF2B5EF4-FFF2-40B4-BE49-F238E27FC236}">
                  <a16:creationId xmlns:a16="http://schemas.microsoft.com/office/drawing/2014/main" id="{C1499B33-58D1-0944-87A5-017D14E80ED8}"/>
                </a:ext>
              </a:extLst>
            </p:cNvPr>
            <p:cNvSpPr/>
            <p:nvPr/>
          </p:nvSpPr>
          <p:spPr>
            <a:xfrm>
              <a:off x="337745"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3" name="Freeform: Shape 663">
              <a:extLst>
                <a:ext uri="{FF2B5EF4-FFF2-40B4-BE49-F238E27FC236}">
                  <a16:creationId xmlns:a16="http://schemas.microsoft.com/office/drawing/2014/main" id="{B1B09821-1130-E54E-8303-3621176AAA7F}"/>
                </a:ext>
              </a:extLst>
            </p:cNvPr>
            <p:cNvSpPr/>
            <p:nvPr/>
          </p:nvSpPr>
          <p:spPr>
            <a:xfrm>
              <a:off x="337745"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4" name="Freeform: Shape 664">
              <a:extLst>
                <a:ext uri="{FF2B5EF4-FFF2-40B4-BE49-F238E27FC236}">
                  <a16:creationId xmlns:a16="http://schemas.microsoft.com/office/drawing/2014/main" id="{D5BE55FB-6E00-3E4C-A1F3-500984FE0480}"/>
                </a:ext>
              </a:extLst>
            </p:cNvPr>
            <p:cNvSpPr/>
            <p:nvPr/>
          </p:nvSpPr>
          <p:spPr>
            <a:xfrm>
              <a:off x="337745"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5" name="Freeform: Shape 665">
              <a:extLst>
                <a:ext uri="{FF2B5EF4-FFF2-40B4-BE49-F238E27FC236}">
                  <a16:creationId xmlns:a16="http://schemas.microsoft.com/office/drawing/2014/main" id="{556A54DD-3618-E04C-AE30-AE4292660D8B}"/>
                </a:ext>
              </a:extLst>
            </p:cNvPr>
            <p:cNvSpPr/>
            <p:nvPr/>
          </p:nvSpPr>
          <p:spPr>
            <a:xfrm>
              <a:off x="337745"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6" name="Freeform: Shape 666">
              <a:extLst>
                <a:ext uri="{FF2B5EF4-FFF2-40B4-BE49-F238E27FC236}">
                  <a16:creationId xmlns:a16="http://schemas.microsoft.com/office/drawing/2014/main" id="{95A6612F-4D07-B548-9149-0F9A99502A00}"/>
                </a:ext>
              </a:extLst>
            </p:cNvPr>
            <p:cNvSpPr/>
            <p:nvPr/>
          </p:nvSpPr>
          <p:spPr>
            <a:xfrm>
              <a:off x="337745"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7" name="Freeform: Shape 667">
              <a:extLst>
                <a:ext uri="{FF2B5EF4-FFF2-40B4-BE49-F238E27FC236}">
                  <a16:creationId xmlns:a16="http://schemas.microsoft.com/office/drawing/2014/main" id="{575A0959-287A-484B-BD75-9BB4E1DAF4B7}"/>
                </a:ext>
              </a:extLst>
            </p:cNvPr>
            <p:cNvSpPr/>
            <p:nvPr/>
          </p:nvSpPr>
          <p:spPr>
            <a:xfrm>
              <a:off x="337745"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8" name="Freeform: Shape 668">
              <a:extLst>
                <a:ext uri="{FF2B5EF4-FFF2-40B4-BE49-F238E27FC236}">
                  <a16:creationId xmlns:a16="http://schemas.microsoft.com/office/drawing/2014/main" id="{A4B3C412-D6CD-384A-8992-0220B60E0670}"/>
                </a:ext>
              </a:extLst>
            </p:cNvPr>
            <p:cNvSpPr/>
            <p:nvPr/>
          </p:nvSpPr>
          <p:spPr>
            <a:xfrm>
              <a:off x="337745"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59" name="Freeform: Shape 669">
              <a:extLst>
                <a:ext uri="{FF2B5EF4-FFF2-40B4-BE49-F238E27FC236}">
                  <a16:creationId xmlns:a16="http://schemas.microsoft.com/office/drawing/2014/main" id="{AEB959BA-982E-AE48-AA59-4A719F741DE8}"/>
                </a:ext>
              </a:extLst>
            </p:cNvPr>
            <p:cNvSpPr/>
            <p:nvPr/>
          </p:nvSpPr>
          <p:spPr>
            <a:xfrm>
              <a:off x="337745"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0" name="Freeform: Shape 670">
              <a:extLst>
                <a:ext uri="{FF2B5EF4-FFF2-40B4-BE49-F238E27FC236}">
                  <a16:creationId xmlns:a16="http://schemas.microsoft.com/office/drawing/2014/main" id="{602117EE-5FBE-DA49-BF9A-395DC6FA3CEC}"/>
                </a:ext>
              </a:extLst>
            </p:cNvPr>
            <p:cNvSpPr/>
            <p:nvPr/>
          </p:nvSpPr>
          <p:spPr>
            <a:xfrm>
              <a:off x="337745"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1" name="Freeform: Shape 671">
              <a:extLst>
                <a:ext uri="{FF2B5EF4-FFF2-40B4-BE49-F238E27FC236}">
                  <a16:creationId xmlns:a16="http://schemas.microsoft.com/office/drawing/2014/main" id="{AEF0C909-CF07-1E44-B121-8210D9F41DD4}"/>
                </a:ext>
              </a:extLst>
            </p:cNvPr>
            <p:cNvSpPr/>
            <p:nvPr/>
          </p:nvSpPr>
          <p:spPr>
            <a:xfrm>
              <a:off x="337745"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2" name="Freeform: Shape 672">
              <a:extLst>
                <a:ext uri="{FF2B5EF4-FFF2-40B4-BE49-F238E27FC236}">
                  <a16:creationId xmlns:a16="http://schemas.microsoft.com/office/drawing/2014/main" id="{35FB95EE-348E-F74B-B964-CE12DB541765}"/>
                </a:ext>
              </a:extLst>
            </p:cNvPr>
            <p:cNvSpPr/>
            <p:nvPr/>
          </p:nvSpPr>
          <p:spPr>
            <a:xfrm>
              <a:off x="337745"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3" name="Freeform: Shape 673">
              <a:extLst>
                <a:ext uri="{FF2B5EF4-FFF2-40B4-BE49-F238E27FC236}">
                  <a16:creationId xmlns:a16="http://schemas.microsoft.com/office/drawing/2014/main" id="{ED3D908A-EFB1-2F40-AEC2-F25A8C553A7A}"/>
                </a:ext>
              </a:extLst>
            </p:cNvPr>
            <p:cNvSpPr/>
            <p:nvPr/>
          </p:nvSpPr>
          <p:spPr>
            <a:xfrm>
              <a:off x="337745"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64" name="Freeform: Shape 674">
              <a:extLst>
                <a:ext uri="{FF2B5EF4-FFF2-40B4-BE49-F238E27FC236}">
                  <a16:creationId xmlns:a16="http://schemas.microsoft.com/office/drawing/2014/main" id="{B78E1C98-6824-EB46-8851-8FB4B35A0B07}"/>
                </a:ext>
              </a:extLst>
            </p:cNvPr>
            <p:cNvSpPr/>
            <p:nvPr/>
          </p:nvSpPr>
          <p:spPr>
            <a:xfrm>
              <a:off x="337745"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5" name="Freeform: Shape 675">
              <a:extLst>
                <a:ext uri="{FF2B5EF4-FFF2-40B4-BE49-F238E27FC236}">
                  <a16:creationId xmlns:a16="http://schemas.microsoft.com/office/drawing/2014/main" id="{855DBB07-8654-AD4E-8823-D676538DCD97}"/>
                </a:ext>
              </a:extLst>
            </p:cNvPr>
            <p:cNvSpPr/>
            <p:nvPr/>
          </p:nvSpPr>
          <p:spPr>
            <a:xfrm>
              <a:off x="337745"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6" name="Freeform: Shape 676">
              <a:extLst>
                <a:ext uri="{FF2B5EF4-FFF2-40B4-BE49-F238E27FC236}">
                  <a16:creationId xmlns:a16="http://schemas.microsoft.com/office/drawing/2014/main" id="{60A22554-A79A-4D45-AF8A-059C9FBBA524}"/>
                </a:ext>
              </a:extLst>
            </p:cNvPr>
            <p:cNvSpPr/>
            <p:nvPr/>
          </p:nvSpPr>
          <p:spPr>
            <a:xfrm>
              <a:off x="337745"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7" name="Freeform: Shape 677">
              <a:extLst>
                <a:ext uri="{FF2B5EF4-FFF2-40B4-BE49-F238E27FC236}">
                  <a16:creationId xmlns:a16="http://schemas.microsoft.com/office/drawing/2014/main" id="{028E7280-5C28-CA47-80E2-FC592A9CC734}"/>
                </a:ext>
              </a:extLst>
            </p:cNvPr>
            <p:cNvSpPr/>
            <p:nvPr/>
          </p:nvSpPr>
          <p:spPr>
            <a:xfrm>
              <a:off x="337745"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8" name="Freeform: Shape 678">
              <a:extLst>
                <a:ext uri="{FF2B5EF4-FFF2-40B4-BE49-F238E27FC236}">
                  <a16:creationId xmlns:a16="http://schemas.microsoft.com/office/drawing/2014/main" id="{1C39461D-743E-0D4F-967D-178DB3205DBF}"/>
                </a:ext>
              </a:extLst>
            </p:cNvPr>
            <p:cNvSpPr/>
            <p:nvPr/>
          </p:nvSpPr>
          <p:spPr>
            <a:xfrm>
              <a:off x="337745"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69" name="Freeform: Shape 679">
              <a:extLst>
                <a:ext uri="{FF2B5EF4-FFF2-40B4-BE49-F238E27FC236}">
                  <a16:creationId xmlns:a16="http://schemas.microsoft.com/office/drawing/2014/main" id="{37EB7770-094F-9E41-A2A3-A516D8EEAA65}"/>
                </a:ext>
              </a:extLst>
            </p:cNvPr>
            <p:cNvSpPr/>
            <p:nvPr/>
          </p:nvSpPr>
          <p:spPr>
            <a:xfrm>
              <a:off x="337745"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70" name="Freeform: Shape 680">
              <a:extLst>
                <a:ext uri="{FF2B5EF4-FFF2-40B4-BE49-F238E27FC236}">
                  <a16:creationId xmlns:a16="http://schemas.microsoft.com/office/drawing/2014/main" id="{DF929203-9190-5342-9913-391C5A5911E6}"/>
                </a:ext>
              </a:extLst>
            </p:cNvPr>
            <p:cNvSpPr/>
            <p:nvPr/>
          </p:nvSpPr>
          <p:spPr>
            <a:xfrm>
              <a:off x="337745"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71" name="Freeform: Shape 681">
              <a:extLst>
                <a:ext uri="{FF2B5EF4-FFF2-40B4-BE49-F238E27FC236}">
                  <a16:creationId xmlns:a16="http://schemas.microsoft.com/office/drawing/2014/main" id="{FD8ECB25-A787-3247-932A-B734DFD34288}"/>
                </a:ext>
              </a:extLst>
            </p:cNvPr>
            <p:cNvSpPr/>
            <p:nvPr/>
          </p:nvSpPr>
          <p:spPr>
            <a:xfrm>
              <a:off x="65827" y="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2" name="Freeform: Shape 682">
              <a:extLst>
                <a:ext uri="{FF2B5EF4-FFF2-40B4-BE49-F238E27FC236}">
                  <a16:creationId xmlns:a16="http://schemas.microsoft.com/office/drawing/2014/main" id="{B96A144C-5DC6-F84D-871F-1AE1BF29AE36}"/>
                </a:ext>
              </a:extLst>
            </p:cNvPr>
            <p:cNvSpPr/>
            <p:nvPr/>
          </p:nvSpPr>
          <p:spPr>
            <a:xfrm>
              <a:off x="65827" y="2689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3" name="Freeform: Shape 683">
              <a:extLst>
                <a:ext uri="{FF2B5EF4-FFF2-40B4-BE49-F238E27FC236}">
                  <a16:creationId xmlns:a16="http://schemas.microsoft.com/office/drawing/2014/main" id="{8C10E0E4-B4A8-684A-8AFA-DAF123800791}"/>
                </a:ext>
              </a:extLst>
            </p:cNvPr>
            <p:cNvSpPr/>
            <p:nvPr/>
          </p:nvSpPr>
          <p:spPr>
            <a:xfrm>
              <a:off x="65827" y="53721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4" name="Freeform: Shape 684">
              <a:extLst>
                <a:ext uri="{FF2B5EF4-FFF2-40B4-BE49-F238E27FC236}">
                  <a16:creationId xmlns:a16="http://schemas.microsoft.com/office/drawing/2014/main" id="{5E0B2548-A422-F541-B18F-F6B3F1F6E20A}"/>
                </a:ext>
              </a:extLst>
            </p:cNvPr>
            <p:cNvSpPr/>
            <p:nvPr/>
          </p:nvSpPr>
          <p:spPr>
            <a:xfrm>
              <a:off x="65827" y="80615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5" name="Freeform: Shape 685">
              <a:extLst>
                <a:ext uri="{FF2B5EF4-FFF2-40B4-BE49-F238E27FC236}">
                  <a16:creationId xmlns:a16="http://schemas.microsoft.com/office/drawing/2014/main" id="{86B448AF-8546-2B4A-83BD-62E15350F7FB}"/>
                </a:ext>
              </a:extLst>
            </p:cNvPr>
            <p:cNvSpPr/>
            <p:nvPr/>
          </p:nvSpPr>
          <p:spPr>
            <a:xfrm>
              <a:off x="65827" y="107509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6" name="Freeform: Shape 686">
              <a:extLst>
                <a:ext uri="{FF2B5EF4-FFF2-40B4-BE49-F238E27FC236}">
                  <a16:creationId xmlns:a16="http://schemas.microsoft.com/office/drawing/2014/main" id="{0CFCF39C-444E-DF4D-AB98-5D511C2A128A}"/>
                </a:ext>
              </a:extLst>
            </p:cNvPr>
            <p:cNvSpPr/>
            <p:nvPr/>
          </p:nvSpPr>
          <p:spPr>
            <a:xfrm>
              <a:off x="65827" y="1344033"/>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7" name="Freeform: Shape 687">
              <a:extLst>
                <a:ext uri="{FF2B5EF4-FFF2-40B4-BE49-F238E27FC236}">
                  <a16:creationId xmlns:a16="http://schemas.microsoft.com/office/drawing/2014/main" id="{29998042-A890-664F-88E3-05396ABA95E3}"/>
                </a:ext>
              </a:extLst>
            </p:cNvPr>
            <p:cNvSpPr/>
            <p:nvPr/>
          </p:nvSpPr>
          <p:spPr>
            <a:xfrm>
              <a:off x="65827" y="161297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79"/>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8" name="Freeform: Shape 688">
              <a:extLst>
                <a:ext uri="{FF2B5EF4-FFF2-40B4-BE49-F238E27FC236}">
                  <a16:creationId xmlns:a16="http://schemas.microsoft.com/office/drawing/2014/main" id="{CAABB6ED-5694-AC4F-B256-BCA0C03735F1}"/>
                </a:ext>
              </a:extLst>
            </p:cNvPr>
            <p:cNvSpPr/>
            <p:nvPr/>
          </p:nvSpPr>
          <p:spPr>
            <a:xfrm>
              <a:off x="65827" y="188191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79" name="Freeform: Shape 689">
              <a:extLst>
                <a:ext uri="{FF2B5EF4-FFF2-40B4-BE49-F238E27FC236}">
                  <a16:creationId xmlns:a16="http://schemas.microsoft.com/office/drawing/2014/main" id="{793207A6-F530-CB45-9A53-90E2F9E150B0}"/>
                </a:ext>
              </a:extLst>
            </p:cNvPr>
            <p:cNvSpPr/>
            <p:nvPr/>
          </p:nvSpPr>
          <p:spPr>
            <a:xfrm>
              <a:off x="65827" y="215085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0" name="Freeform: Shape 690">
              <a:extLst>
                <a:ext uri="{FF2B5EF4-FFF2-40B4-BE49-F238E27FC236}">
                  <a16:creationId xmlns:a16="http://schemas.microsoft.com/office/drawing/2014/main" id="{621994BE-40B7-4B44-B0E7-9808822595C5}"/>
                </a:ext>
              </a:extLst>
            </p:cNvPr>
            <p:cNvSpPr/>
            <p:nvPr/>
          </p:nvSpPr>
          <p:spPr>
            <a:xfrm>
              <a:off x="65827" y="241912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1" name="Freeform: Shape 691">
              <a:extLst>
                <a:ext uri="{FF2B5EF4-FFF2-40B4-BE49-F238E27FC236}">
                  <a16:creationId xmlns:a16="http://schemas.microsoft.com/office/drawing/2014/main" id="{FFF55007-5D29-7547-8C5B-FDA90ACA26B4}"/>
                </a:ext>
              </a:extLst>
            </p:cNvPr>
            <p:cNvSpPr/>
            <p:nvPr/>
          </p:nvSpPr>
          <p:spPr>
            <a:xfrm>
              <a:off x="65827" y="2688067"/>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2" name="Freeform: Shape 692">
              <a:extLst>
                <a:ext uri="{FF2B5EF4-FFF2-40B4-BE49-F238E27FC236}">
                  <a16:creationId xmlns:a16="http://schemas.microsoft.com/office/drawing/2014/main" id="{FED29A5C-5D50-3B4E-9995-48FB765CC96F}"/>
                </a:ext>
              </a:extLst>
            </p:cNvPr>
            <p:cNvSpPr/>
            <p:nvPr/>
          </p:nvSpPr>
          <p:spPr>
            <a:xfrm>
              <a:off x="65827" y="2957008"/>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3" name="Freeform: Shape 693">
              <a:extLst>
                <a:ext uri="{FF2B5EF4-FFF2-40B4-BE49-F238E27FC236}">
                  <a16:creationId xmlns:a16="http://schemas.microsoft.com/office/drawing/2014/main" id="{1A87B21A-7F00-4446-B9AE-405ED27C4656}"/>
                </a:ext>
              </a:extLst>
            </p:cNvPr>
            <p:cNvSpPr/>
            <p:nvPr/>
          </p:nvSpPr>
          <p:spPr>
            <a:xfrm>
              <a:off x="65827" y="3225949"/>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80"/>
                    <a:pt x="28209" y="36307"/>
                    <a:pt x="18173" y="36307"/>
                  </a:cubicBezTo>
                  <a:cubicBezTo>
                    <a:pt x="8136" y="36307"/>
                    <a:pt x="0" y="28180"/>
                    <a:pt x="0" y="18154"/>
                  </a:cubicBezTo>
                  <a:cubicBezTo>
                    <a:pt x="0" y="8128"/>
                    <a:pt x="8136" y="0"/>
                    <a:pt x="18173" y="0"/>
                  </a:cubicBezTo>
                  <a:cubicBezTo>
                    <a:pt x="28209" y="0"/>
                    <a:pt x="36346" y="8128"/>
                    <a:pt x="36346" y="18154"/>
                  </a:cubicBezTo>
                  <a:close/>
                </a:path>
              </a:pathLst>
            </a:custGeom>
            <a:grpFill/>
            <a:ln w="6729" cap="flat">
              <a:noFill/>
              <a:prstDash val="solid"/>
              <a:miter/>
            </a:ln>
          </p:spPr>
          <p:txBody>
            <a:bodyPr rtlCol="0" anchor="ctr"/>
            <a:lstStyle/>
            <a:p>
              <a:endParaRPr lang="pt-BR"/>
            </a:p>
          </p:txBody>
        </p:sp>
        <p:sp>
          <p:nvSpPr>
            <p:cNvPr id="684" name="Freeform: Shape 694">
              <a:extLst>
                <a:ext uri="{FF2B5EF4-FFF2-40B4-BE49-F238E27FC236}">
                  <a16:creationId xmlns:a16="http://schemas.microsoft.com/office/drawing/2014/main" id="{EDCCCE3D-A7CE-BB42-9FF4-4F6B3AF421E1}"/>
                </a:ext>
              </a:extLst>
            </p:cNvPr>
            <p:cNvSpPr/>
            <p:nvPr/>
          </p:nvSpPr>
          <p:spPr>
            <a:xfrm>
              <a:off x="65827" y="349489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5" name="Freeform: Shape 695">
              <a:extLst>
                <a:ext uri="{FF2B5EF4-FFF2-40B4-BE49-F238E27FC236}">
                  <a16:creationId xmlns:a16="http://schemas.microsoft.com/office/drawing/2014/main" id="{C116C98C-0DCD-0845-9288-DC9A68871A20}"/>
                </a:ext>
              </a:extLst>
            </p:cNvPr>
            <p:cNvSpPr/>
            <p:nvPr/>
          </p:nvSpPr>
          <p:spPr>
            <a:xfrm>
              <a:off x="65827" y="376383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6" name="Freeform: Shape 696">
              <a:extLst>
                <a:ext uri="{FF2B5EF4-FFF2-40B4-BE49-F238E27FC236}">
                  <a16:creationId xmlns:a16="http://schemas.microsoft.com/office/drawing/2014/main" id="{CD9C5B99-40F7-B34A-B0C9-4648B7443284}"/>
                </a:ext>
              </a:extLst>
            </p:cNvPr>
            <p:cNvSpPr/>
            <p:nvPr/>
          </p:nvSpPr>
          <p:spPr>
            <a:xfrm>
              <a:off x="65827" y="4032100"/>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7" name="Freeform: Shape 697">
              <a:extLst>
                <a:ext uri="{FF2B5EF4-FFF2-40B4-BE49-F238E27FC236}">
                  <a16:creationId xmlns:a16="http://schemas.microsoft.com/office/drawing/2014/main" id="{A5D1D20F-4CC0-5D49-9FD0-9E52BBF821C7}"/>
                </a:ext>
              </a:extLst>
            </p:cNvPr>
            <p:cNvSpPr/>
            <p:nvPr/>
          </p:nvSpPr>
          <p:spPr>
            <a:xfrm>
              <a:off x="65827" y="4301041"/>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8" name="Freeform: Shape 698">
              <a:extLst>
                <a:ext uri="{FF2B5EF4-FFF2-40B4-BE49-F238E27FC236}">
                  <a16:creationId xmlns:a16="http://schemas.microsoft.com/office/drawing/2014/main" id="{B6D2D856-B3D3-6540-8EFA-D2516D8E5FA7}"/>
                </a:ext>
              </a:extLst>
            </p:cNvPr>
            <p:cNvSpPr/>
            <p:nvPr/>
          </p:nvSpPr>
          <p:spPr>
            <a:xfrm>
              <a:off x="65827" y="4569982"/>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89" name="Freeform: Shape 699">
              <a:extLst>
                <a:ext uri="{FF2B5EF4-FFF2-40B4-BE49-F238E27FC236}">
                  <a16:creationId xmlns:a16="http://schemas.microsoft.com/office/drawing/2014/main" id="{A7555B35-A484-6040-9517-2E5CD082815C}"/>
                </a:ext>
              </a:extLst>
            </p:cNvPr>
            <p:cNvSpPr/>
            <p:nvPr/>
          </p:nvSpPr>
          <p:spPr>
            <a:xfrm>
              <a:off x="65827" y="4838924"/>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sp>
          <p:nvSpPr>
            <p:cNvPr id="690" name="Freeform: Shape 700">
              <a:extLst>
                <a:ext uri="{FF2B5EF4-FFF2-40B4-BE49-F238E27FC236}">
                  <a16:creationId xmlns:a16="http://schemas.microsoft.com/office/drawing/2014/main" id="{CDB12EB1-E82C-0A4A-80F9-F70F27356C78}"/>
                </a:ext>
              </a:extLst>
            </p:cNvPr>
            <p:cNvSpPr/>
            <p:nvPr/>
          </p:nvSpPr>
          <p:spPr>
            <a:xfrm>
              <a:off x="65827" y="5107865"/>
              <a:ext cx="36345" cy="36307"/>
            </a:xfrm>
            <a:custGeom>
              <a:avLst/>
              <a:gdLst>
                <a:gd name="connsiteX0" fmla="*/ 36346 w 36345"/>
                <a:gd name="connsiteY0" fmla="*/ 18154 h 36307"/>
                <a:gd name="connsiteX1" fmla="*/ 18173 w 36345"/>
                <a:gd name="connsiteY1" fmla="*/ 36307 h 36307"/>
                <a:gd name="connsiteX2" fmla="*/ 0 w 36345"/>
                <a:gd name="connsiteY2" fmla="*/ 18154 h 36307"/>
                <a:gd name="connsiteX3" fmla="*/ 18173 w 36345"/>
                <a:gd name="connsiteY3" fmla="*/ 0 h 36307"/>
                <a:gd name="connsiteX4" fmla="*/ 36346 w 36345"/>
                <a:gd name="connsiteY4" fmla="*/ 18154 h 3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5" h="36307">
                  <a:moveTo>
                    <a:pt x="36346" y="18154"/>
                  </a:moveTo>
                  <a:cubicBezTo>
                    <a:pt x="36346" y="28179"/>
                    <a:pt x="28209" y="36307"/>
                    <a:pt x="18173" y="36307"/>
                  </a:cubicBezTo>
                  <a:cubicBezTo>
                    <a:pt x="8136" y="36307"/>
                    <a:pt x="0" y="28180"/>
                    <a:pt x="0" y="18154"/>
                  </a:cubicBezTo>
                  <a:cubicBezTo>
                    <a:pt x="0" y="8128"/>
                    <a:pt x="8136" y="0"/>
                    <a:pt x="18173" y="0"/>
                  </a:cubicBezTo>
                  <a:cubicBezTo>
                    <a:pt x="28209" y="0"/>
                    <a:pt x="36346" y="8127"/>
                    <a:pt x="36346" y="18154"/>
                  </a:cubicBezTo>
                  <a:close/>
                </a:path>
              </a:pathLst>
            </a:custGeom>
            <a:grpFill/>
            <a:ln w="6729" cap="flat">
              <a:noFill/>
              <a:prstDash val="solid"/>
              <a:miter/>
            </a:ln>
          </p:spPr>
          <p:txBody>
            <a:bodyPr rtlCol="0" anchor="ctr"/>
            <a:lstStyle/>
            <a:p>
              <a:endParaRPr lang="pt-BR"/>
            </a:p>
          </p:txBody>
        </p:sp>
      </p:grpSp>
    </p:spTree>
    <p:extLst>
      <p:ext uri="{BB962C8B-B14F-4D97-AF65-F5344CB8AC3E}">
        <p14:creationId xmlns:p14="http://schemas.microsoft.com/office/powerpoint/2010/main" val="4896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7/21/2023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713" r:id="rId1"/>
    <p:sldLayoutId id="2147483665" r:id="rId2"/>
    <p:sldLayoutId id="2147483668" r:id="rId3"/>
    <p:sldLayoutId id="2147483712" r:id="rId4"/>
    <p:sldLayoutId id="2147483680" r:id="rId5"/>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2073-8994/14/6/1231" TargetMode="External"/><Relationship Id="rId2" Type="http://schemas.openxmlformats.org/officeDocument/2006/relationships/hyperlink" Target="https://www.tabtouch.mobi/" TargetMode="External"/><Relationship Id="rId1" Type="http://schemas.openxmlformats.org/officeDocument/2006/relationships/slideLayout" Target="../slideLayouts/slideLayout4.xml"/><Relationship Id="rId6" Type="http://schemas.openxmlformats.org/officeDocument/2006/relationships/hyperlink" Target="https://towardsdatascience.com/modeling-customer-lifetime-value-with-lifetimes-71171a35f654" TargetMode="External"/><Relationship Id="rId5" Type="http://schemas.openxmlformats.org/officeDocument/2006/relationships/hyperlink" Target="http://brucehardie.com/notes/009/pareto_nbd_derivations_2005-11-05.pdf" TargetMode="External"/><Relationship Id="rId4" Type="http://schemas.openxmlformats.org/officeDocument/2006/relationships/hyperlink" Target="http://brucehardie.com/papers/018/fader_et_al_mksc_05.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0F0FF-8A07-8A47-A017-8650957BC0C4}"/>
              </a:ext>
            </a:extLst>
          </p:cNvPr>
          <p:cNvSpPr>
            <a:spLocks noGrp="1"/>
          </p:cNvSpPr>
          <p:nvPr>
            <p:ph type="ctrTitle"/>
          </p:nvPr>
        </p:nvSpPr>
        <p:spPr>
          <a:xfrm>
            <a:off x="1943099" y="895350"/>
            <a:ext cx="5715000" cy="1207973"/>
          </a:xfrm>
        </p:spPr>
        <p:txBody>
          <a:bodyPr/>
          <a:lstStyle/>
          <a:p>
            <a:r>
              <a:rPr lang="en" altLang="ja-JP" b="1" dirty="0">
                <a:latin typeface="Calibri" panose="020F0502020204030204" pitchFamily="34" charset="0"/>
                <a:cs typeface="Calibri" panose="020F0502020204030204" pitchFamily="34" charset="0"/>
              </a:rPr>
              <a:t>Project Proposal</a:t>
            </a:r>
            <a:endParaRPr lang="en-US" dirty="0"/>
          </a:p>
        </p:txBody>
      </p:sp>
      <p:sp>
        <p:nvSpPr>
          <p:cNvPr id="5" name="Subtitle 4">
            <a:extLst>
              <a:ext uri="{FF2B5EF4-FFF2-40B4-BE49-F238E27FC236}">
                <a16:creationId xmlns:a16="http://schemas.microsoft.com/office/drawing/2014/main" id="{5ABF8D02-69FD-6F43-BD74-CE388BB39E44}"/>
              </a:ext>
            </a:extLst>
          </p:cNvPr>
          <p:cNvSpPr>
            <a:spLocks noGrp="1"/>
          </p:cNvSpPr>
          <p:nvPr>
            <p:ph type="subTitle" idx="1"/>
          </p:nvPr>
        </p:nvSpPr>
        <p:spPr>
          <a:xfrm>
            <a:off x="1981200" y="2419350"/>
            <a:ext cx="7162800" cy="1106931"/>
          </a:xfrm>
        </p:spPr>
        <p:txBody>
          <a:bodyPr/>
          <a:lstStyle/>
          <a:p>
            <a:r>
              <a:rPr lang="en-US" altLang="ja-JP" sz="1800" dirty="0">
                <a:effectLst/>
                <a:latin typeface="Calibri" panose="020F0502020204030204" pitchFamily="34" charset="0"/>
                <a:ea typeface="Calibri" panose="020F0502020204030204" pitchFamily="34" charset="0"/>
                <a:cs typeface="Calibri" panose="020F0502020204030204" pitchFamily="34" charset="0"/>
              </a:rPr>
              <a:t>Bet on Better Forecasts: </a:t>
            </a:r>
          </a:p>
          <a:p>
            <a:r>
              <a:rPr lang="en-US" altLang="ja-JP" sz="1800" dirty="0">
                <a:effectLst/>
                <a:latin typeface="Calibri" panose="020F0502020204030204" pitchFamily="34" charset="0"/>
                <a:ea typeface="Calibri" panose="020F0502020204030204" pitchFamily="34" charset="0"/>
                <a:cs typeface="Calibri" panose="020F0502020204030204" pitchFamily="34" charset="0"/>
              </a:rPr>
              <a:t>Leveraging Customer-Level Insights for Enhanced Financial Prediction for RWWA</a:t>
            </a:r>
            <a:endParaRPr lang="en-US" sz="1800" dirty="0"/>
          </a:p>
        </p:txBody>
      </p:sp>
      <p:sp>
        <p:nvSpPr>
          <p:cNvPr id="26" name="Triangle 25">
            <a:extLst>
              <a:ext uri="{FF2B5EF4-FFF2-40B4-BE49-F238E27FC236}">
                <a16:creationId xmlns:a16="http://schemas.microsoft.com/office/drawing/2014/main" id="{89C36F9A-8C69-574C-ADB0-4FCD804DAA59}"/>
              </a:ext>
            </a:extLst>
          </p:cNvPr>
          <p:cNvSpPr/>
          <p:nvPr/>
        </p:nvSpPr>
        <p:spPr>
          <a:xfrm rot="5400000">
            <a:off x="7555034" y="1899370"/>
            <a:ext cx="441960" cy="3299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a:extLst>
              <a:ext uri="{FF2B5EF4-FFF2-40B4-BE49-F238E27FC236}">
                <a16:creationId xmlns:a16="http://schemas.microsoft.com/office/drawing/2014/main" id="{6B70C0E9-42CD-824D-8868-82A90EA2BFAD}"/>
              </a:ext>
            </a:extLst>
          </p:cNvPr>
          <p:cNvSpPr/>
          <p:nvPr/>
        </p:nvSpPr>
        <p:spPr>
          <a:xfrm rot="5400000">
            <a:off x="8045851" y="1899370"/>
            <a:ext cx="441960" cy="3299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a:extLst>
              <a:ext uri="{FF2B5EF4-FFF2-40B4-BE49-F238E27FC236}">
                <a16:creationId xmlns:a16="http://schemas.microsoft.com/office/drawing/2014/main" id="{1A2976E1-9692-8544-B368-B3616D60601F}"/>
              </a:ext>
            </a:extLst>
          </p:cNvPr>
          <p:cNvSpPr/>
          <p:nvPr/>
        </p:nvSpPr>
        <p:spPr>
          <a:xfrm rot="5400000">
            <a:off x="8550116" y="1899370"/>
            <a:ext cx="441960" cy="3299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urple horse with a black background&#10;&#10;Description automatically generated with low confidence">
            <a:extLst>
              <a:ext uri="{FF2B5EF4-FFF2-40B4-BE49-F238E27FC236}">
                <a16:creationId xmlns:a16="http://schemas.microsoft.com/office/drawing/2014/main" id="{67DCD4D2-19D9-9A3B-425D-8158C021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9" y="3409950"/>
            <a:ext cx="1831215" cy="1733550"/>
          </a:xfrm>
          <a:prstGeom prst="rect">
            <a:avLst/>
          </a:prstGeom>
        </p:spPr>
      </p:pic>
    </p:spTree>
    <p:extLst>
      <p:ext uri="{BB962C8B-B14F-4D97-AF65-F5344CB8AC3E}">
        <p14:creationId xmlns:p14="http://schemas.microsoft.com/office/powerpoint/2010/main" val="42458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2. Data Exploration</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1" y="1047750"/>
            <a:ext cx="4038599" cy="3082575"/>
          </a:xfrm>
          <a:prstGeom prst="rect">
            <a:avLst/>
          </a:prstGeom>
          <a:noFill/>
        </p:spPr>
        <p:txBody>
          <a:bodyPr wrap="square" lIns="0" tIns="0" rIns="0" bIns="0" rtlCol="0">
            <a:spAutoFit/>
          </a:bodyPr>
          <a:lstStyle/>
          <a:p>
            <a:pPr marR="0" lvl="0">
              <a:lnSpc>
                <a:spcPct val="107000"/>
              </a:lnSpc>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High variance of total turnover</a:t>
            </a:r>
            <a:r>
              <a:rPr lang="en-US" sz="1200" dirty="0">
                <a:solidFill>
                  <a:schemeClr val="accent6">
                    <a:lumMod val="50000"/>
                  </a:schemeClr>
                </a:solidFill>
                <a:latin typeface="Segoe UI" panose="020B0502040204020203" pitchFamily="34" charset="0"/>
                <a:cs typeface="Segoe UI" panose="020B0502040204020203" pitchFamily="34" charset="0"/>
              </a:rPr>
              <a:t>: In two years, 90% of customers spent under $5000 wagering. We spotted an exponential decay in the distribution. This could greatly affect the accuracy when it comes to a large value. A log transformation could normalize the distribution.</a:t>
            </a:r>
          </a:p>
          <a:p>
            <a:pPr>
              <a:lnSpc>
                <a:spcPct val="107000"/>
              </a:lnSpc>
              <a:spcBef>
                <a:spcPts val="900"/>
              </a:spcBef>
              <a:spcAft>
                <a:spcPts val="900"/>
              </a:spcAft>
            </a:pPr>
            <a:endParaRPr lang="en-US" sz="1200" b="1" dirty="0">
              <a:solidFill>
                <a:schemeClr val="accent6">
                  <a:lumMod val="50000"/>
                </a:schemeClr>
              </a:solidFill>
              <a:latin typeface="Segoe UI" panose="020B0502040204020203" pitchFamily="34" charset="0"/>
              <a:cs typeface="Segoe UI" panose="020B0502040204020203" pitchFamily="34" charset="0"/>
            </a:endParaRPr>
          </a:p>
          <a:p>
            <a:pPr>
              <a:lnSpc>
                <a:spcPct val="107000"/>
              </a:lnSpc>
              <a:spcBef>
                <a:spcPts val="900"/>
              </a:spcBef>
              <a:spcAft>
                <a:spcPts val="900"/>
              </a:spcAft>
            </a:pPr>
            <a:endParaRPr lang="en-US" sz="1200" b="1" dirty="0">
              <a:solidFill>
                <a:schemeClr val="accent6">
                  <a:lumMod val="50000"/>
                </a:schemeClr>
              </a:solidFill>
              <a:latin typeface="Segoe UI" panose="020B0502040204020203" pitchFamily="34" charset="0"/>
              <a:cs typeface="Segoe UI" panose="020B0502040204020203" pitchFamily="34" charset="0"/>
            </a:endParaRPr>
          </a:p>
          <a:p>
            <a:pPr>
              <a:lnSpc>
                <a:spcPct val="107000"/>
              </a:lnSpc>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Categorical factors</a:t>
            </a:r>
            <a:r>
              <a:rPr lang="en-US" sz="1200" dirty="0">
                <a:solidFill>
                  <a:schemeClr val="accent6">
                    <a:lumMod val="50000"/>
                  </a:schemeClr>
                </a:solidFill>
                <a:latin typeface="Segoe UI" panose="020B0502040204020203" pitchFamily="34" charset="0"/>
                <a:cs typeface="Segoe UI" panose="020B0502040204020203" pitchFamily="34" charset="0"/>
              </a:rPr>
              <a:t>: Demographic factors can be significant to the prediction models for each categorical group has a different level of turnover.</a:t>
            </a:r>
          </a:p>
          <a:p>
            <a:pPr marR="0" lvl="0">
              <a:lnSpc>
                <a:spcPct val="107000"/>
              </a:lnSpc>
              <a:spcBef>
                <a:spcPts val="900"/>
              </a:spcBef>
              <a:spcAft>
                <a:spcPts val="90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5E77294-F0C4-5126-EDBC-841BA34AF6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6" r="-116"/>
          <a:stretch/>
        </p:blipFill>
        <p:spPr>
          <a:xfrm>
            <a:off x="4157290" y="971550"/>
            <a:ext cx="4785323" cy="1748879"/>
          </a:xfrm>
          <a:prstGeom prst="rect">
            <a:avLst/>
          </a:prstGeom>
        </p:spPr>
      </p:pic>
      <p:pic>
        <p:nvPicPr>
          <p:cNvPr id="4" name="Picture 3">
            <a:extLst>
              <a:ext uri="{FF2B5EF4-FFF2-40B4-BE49-F238E27FC236}">
                <a16:creationId xmlns:a16="http://schemas.microsoft.com/office/drawing/2014/main" id="{0177D0DA-71DE-640E-8DC2-E0D0A0C1468D}"/>
              </a:ext>
            </a:extLst>
          </p:cNvPr>
          <p:cNvPicPr>
            <a:picLocks noChangeAspect="1"/>
          </p:cNvPicPr>
          <p:nvPr/>
        </p:nvPicPr>
        <p:blipFill rotWithShape="1">
          <a:blip r:embed="rId3">
            <a:extLst>
              <a:ext uri="{28A0092B-C50C-407E-A947-70E740481C1C}">
                <a14:useLocalDpi xmlns:a14="http://schemas.microsoft.com/office/drawing/2010/main" val="0"/>
              </a:ext>
            </a:extLst>
          </a:blip>
          <a:srcRect l="1054" r="1054"/>
          <a:stretch/>
        </p:blipFill>
        <p:spPr>
          <a:xfrm>
            <a:off x="4269921" y="3028950"/>
            <a:ext cx="4675413" cy="1593050"/>
          </a:xfrm>
          <a:prstGeom prst="rect">
            <a:avLst/>
          </a:prstGeom>
        </p:spPr>
      </p:pic>
      <p:sp>
        <p:nvSpPr>
          <p:cNvPr id="6" name="TextBox 5">
            <a:extLst>
              <a:ext uri="{FF2B5EF4-FFF2-40B4-BE49-F238E27FC236}">
                <a16:creationId xmlns:a16="http://schemas.microsoft.com/office/drawing/2014/main" id="{494AB33A-5F2C-8D24-A13A-83F317AFF48A}"/>
              </a:ext>
            </a:extLst>
          </p:cNvPr>
          <p:cNvSpPr txBox="1"/>
          <p:nvPr/>
        </p:nvSpPr>
        <p:spPr>
          <a:xfrm>
            <a:off x="228600" y="588318"/>
            <a:ext cx="416619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Customers’ total turnover</a:t>
            </a:r>
          </a:p>
        </p:txBody>
      </p:sp>
    </p:spTree>
    <p:extLst>
      <p:ext uri="{BB962C8B-B14F-4D97-AF65-F5344CB8AC3E}">
        <p14:creationId xmlns:p14="http://schemas.microsoft.com/office/powerpoint/2010/main" val="94226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199347" cy="3524042"/>
          </a:xfrm>
          <a:prstGeom prst="rect">
            <a:avLst/>
          </a:prstGeom>
          <a:noFill/>
        </p:spPr>
        <p:txBody>
          <a:bodyPr wrap="square" lIns="0" tIns="0" rIns="0" bIns="0" rtlCol="0">
            <a:spAutoFit/>
          </a:bodyPr>
          <a:lstStyle/>
          <a:p>
            <a:pPr marR="0" lvl="0">
              <a:spcBef>
                <a:spcPts val="900"/>
              </a:spcBef>
              <a:spcAft>
                <a:spcPts val="90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gn="just">
              <a:spcBef>
                <a:spcPts val="900"/>
              </a:spcBef>
              <a:spcAft>
                <a:spcPts val="900"/>
              </a:spcAft>
              <a:buFont typeface="Calibri" panose="020F0502020204030204" pitchFamily="34" charset="0"/>
              <a:buChar char="-"/>
            </a:pPr>
            <a:r>
              <a:rPr lang="en-US" sz="1600" b="1" dirty="0">
                <a:solidFill>
                  <a:schemeClr val="accent6">
                    <a:lumMod val="50000"/>
                  </a:schemeClr>
                </a:solidFill>
                <a:latin typeface="Segoe UI" panose="020B0502040204020203" pitchFamily="34" charset="0"/>
                <a:cs typeface="Segoe UI" panose="020B0502040204020203" pitchFamily="34" charset="0"/>
              </a:rPr>
              <a:t>Regression models </a:t>
            </a:r>
            <a:r>
              <a:rPr lang="en-US" sz="1600" dirty="0">
                <a:solidFill>
                  <a:schemeClr val="accent6">
                    <a:lumMod val="50000"/>
                  </a:schemeClr>
                </a:solidFill>
                <a:latin typeface="Segoe UI" panose="020B0502040204020203" pitchFamily="34" charset="0"/>
                <a:cs typeface="Segoe UI" panose="020B0502040204020203" pitchFamily="34" charset="0"/>
              </a:rPr>
              <a:t>(Linear &amp; Non-linear Models)</a:t>
            </a:r>
          </a:p>
          <a:p>
            <a:pPr marL="342900" marR="0" lvl="0" indent="-342900" algn="just">
              <a:spcBef>
                <a:spcPts val="900"/>
              </a:spcBef>
              <a:spcAft>
                <a:spcPts val="900"/>
              </a:spcAft>
              <a:buFont typeface="Calibri" panose="020F0502020204030204" pitchFamily="34" charset="0"/>
              <a:buChar char="-"/>
            </a:pPr>
            <a:endParaRPr lang="en-US" sz="16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gn="just">
              <a:spcBef>
                <a:spcPts val="900"/>
              </a:spcBef>
              <a:spcAft>
                <a:spcPts val="900"/>
              </a:spcAft>
              <a:buFont typeface="Calibri" panose="020F0502020204030204" pitchFamily="34" charset="0"/>
              <a:buChar char="-"/>
            </a:pPr>
            <a:r>
              <a:rPr lang="en-US" sz="1600" b="1" dirty="0">
                <a:solidFill>
                  <a:schemeClr val="accent6">
                    <a:lumMod val="50000"/>
                  </a:schemeClr>
                </a:solidFill>
                <a:latin typeface="Segoe UI" panose="020B0502040204020203" pitchFamily="34" charset="0"/>
                <a:cs typeface="Segoe UI" panose="020B0502040204020203" pitchFamily="34" charset="0"/>
              </a:rPr>
              <a:t>Tree models </a:t>
            </a:r>
            <a:r>
              <a:rPr lang="en-US" sz="1600" dirty="0">
                <a:solidFill>
                  <a:schemeClr val="accent6">
                    <a:lumMod val="50000"/>
                  </a:schemeClr>
                </a:solidFill>
                <a:latin typeface="Segoe UI" panose="020B0502040204020203" pitchFamily="34" charset="0"/>
                <a:cs typeface="Segoe UI" panose="020B0502040204020203" pitchFamily="34" charset="0"/>
              </a:rPr>
              <a:t>(Decision Tree Regressor, Random Forest Regressor)</a:t>
            </a:r>
          </a:p>
          <a:p>
            <a:pPr marL="342900" marR="0" lvl="0" indent="-342900" algn="just">
              <a:spcBef>
                <a:spcPts val="900"/>
              </a:spcBef>
              <a:spcAft>
                <a:spcPts val="900"/>
              </a:spcAft>
              <a:buFont typeface="Calibri" panose="020F0502020204030204" pitchFamily="34" charset="0"/>
              <a:buChar char="-"/>
            </a:pPr>
            <a:endParaRPr lang="en-US" sz="16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gn="just">
              <a:spcBef>
                <a:spcPts val="900"/>
              </a:spcBef>
              <a:spcAft>
                <a:spcPts val="900"/>
              </a:spcAft>
              <a:buFont typeface="Calibri" panose="020F0502020204030204" pitchFamily="34" charset="0"/>
              <a:buChar char="-"/>
            </a:pPr>
            <a:r>
              <a:rPr lang="en-US" sz="1600" b="1" dirty="0">
                <a:solidFill>
                  <a:schemeClr val="accent6">
                    <a:lumMod val="50000"/>
                  </a:schemeClr>
                </a:solidFill>
                <a:latin typeface="Segoe UI" panose="020B0502040204020203" pitchFamily="34" charset="0"/>
                <a:cs typeface="Segoe UI" panose="020B0502040204020203" pitchFamily="34" charset="0"/>
              </a:rPr>
              <a:t>Time series model </a:t>
            </a:r>
            <a:r>
              <a:rPr lang="en-US" sz="1600" dirty="0">
                <a:solidFill>
                  <a:schemeClr val="accent6">
                    <a:lumMod val="50000"/>
                  </a:schemeClr>
                </a:solidFill>
                <a:latin typeface="Segoe UI" panose="020B0502040204020203" pitchFamily="34" charset="0"/>
                <a:cs typeface="Segoe UI" panose="020B0502040204020203" pitchFamily="34" charset="0"/>
              </a:rPr>
              <a:t>(Exponential Smoothing) </a:t>
            </a:r>
          </a:p>
          <a:p>
            <a:pPr marL="342900" marR="0" lvl="0" indent="-342900" algn="just">
              <a:spcBef>
                <a:spcPts val="900"/>
              </a:spcBef>
              <a:spcAft>
                <a:spcPts val="900"/>
              </a:spcAft>
              <a:buFont typeface="Calibri" panose="020F0502020204030204" pitchFamily="34" charset="0"/>
              <a:buChar char="-"/>
            </a:pPr>
            <a:endParaRPr lang="en-US" sz="16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gn="just">
              <a:spcBef>
                <a:spcPts val="900"/>
              </a:spcBef>
              <a:spcAft>
                <a:spcPts val="900"/>
              </a:spcAft>
              <a:buFont typeface="Calibri" panose="020F0502020204030204" pitchFamily="34" charset="0"/>
              <a:buChar char="-"/>
            </a:pPr>
            <a:r>
              <a:rPr lang="en-US" sz="1600" b="1" dirty="0">
                <a:solidFill>
                  <a:schemeClr val="accent6">
                    <a:lumMod val="50000"/>
                  </a:schemeClr>
                </a:solidFill>
                <a:latin typeface="Segoe UI" panose="020B0502040204020203" pitchFamily="34" charset="0"/>
                <a:cs typeface="Segoe UI" panose="020B0502040204020203" pitchFamily="34" charset="0"/>
              </a:rPr>
              <a:t>Probabilistic Customer Lifetime Value </a:t>
            </a:r>
            <a:r>
              <a:rPr lang="en-US" sz="1600" dirty="0">
                <a:solidFill>
                  <a:schemeClr val="accent6">
                    <a:lumMod val="50000"/>
                  </a:schemeClr>
                </a:solidFill>
                <a:latin typeface="Segoe UI" panose="020B0502040204020203" pitchFamily="34" charset="0"/>
                <a:cs typeface="Segoe UI" panose="020B0502040204020203" pitchFamily="34" charset="0"/>
              </a:rPr>
              <a:t>(CLV) </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461665"/>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We have implemented these model types to explore our research questions:</a:t>
            </a:r>
          </a:p>
          <a:p>
            <a:endParaRPr lang="en-US" sz="15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361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199347" cy="369332"/>
          </a:xfrm>
          <a:prstGeom prst="rect">
            <a:avLst/>
          </a:prstGeom>
          <a:noFill/>
        </p:spPr>
        <p:txBody>
          <a:bodyPr wrap="square" lIns="0" tIns="0" rIns="0" bIns="0" rtlCol="0">
            <a:spAutoFit/>
          </a:bodyPr>
          <a:lstStyle/>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We applied the same data-cleaning steps above then created extra columns of past wagering behaviors. The bold one is our dependent variable; the rest are our independent variables.</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507831"/>
          </a:xfrm>
          <a:prstGeom prst="rect">
            <a:avLst/>
          </a:prstGeom>
          <a:noFill/>
        </p:spPr>
        <p:txBody>
          <a:bodyPr wrap="square" lIns="0" tIns="0" rIns="0" bIns="0" rtlCol="0">
            <a:spAutoFit/>
          </a:bodyPr>
          <a:lstStyle>
            <a:defPPr>
              <a:defRPr lang="en-US"/>
            </a:defPPr>
            <a:lvl1pPr>
              <a:defRPr sz="1500" b="1">
                <a:solidFill>
                  <a:schemeClr val="accent1"/>
                </a:solidFill>
                <a:latin typeface="Segoe UI" panose="020B0502040204020203" pitchFamily="34" charset="0"/>
                <a:cs typeface="Segoe UI" panose="020B0502040204020203" pitchFamily="34" charset="0"/>
              </a:defRPr>
            </a:lvl1pPr>
          </a:lstStyle>
          <a:p>
            <a:r>
              <a:rPr lang="en-US" dirty="0"/>
              <a:t>Regression Models: Feature Engineering</a:t>
            </a:r>
          </a:p>
          <a:p>
            <a:endParaRPr lang="en-US" dirty="0"/>
          </a:p>
        </p:txBody>
      </p:sp>
      <p:graphicFrame>
        <p:nvGraphicFramePr>
          <p:cNvPr id="2" name="Table 1">
            <a:extLst>
              <a:ext uri="{FF2B5EF4-FFF2-40B4-BE49-F238E27FC236}">
                <a16:creationId xmlns:a16="http://schemas.microsoft.com/office/drawing/2014/main" id="{4FB4B89F-5969-FBBE-1CC2-73D47856A09A}"/>
              </a:ext>
            </a:extLst>
          </p:cNvPr>
          <p:cNvGraphicFramePr>
            <a:graphicFrameLocks noGrp="1"/>
          </p:cNvGraphicFramePr>
          <p:nvPr/>
        </p:nvGraphicFramePr>
        <p:xfrm>
          <a:off x="2223135" y="1370009"/>
          <a:ext cx="4697729" cy="3262320"/>
        </p:xfrm>
        <a:graphic>
          <a:graphicData uri="http://schemas.openxmlformats.org/drawingml/2006/table">
            <a:tbl>
              <a:tblPr firstRow="1" firstCol="1">
                <a:tableStyleId>{5C22544A-7EE6-4342-B048-85BDC9FD1C3A}</a:tableStyleId>
              </a:tblPr>
              <a:tblGrid>
                <a:gridCol w="1345160">
                  <a:extLst>
                    <a:ext uri="{9D8B030D-6E8A-4147-A177-3AD203B41FA5}">
                      <a16:colId xmlns:a16="http://schemas.microsoft.com/office/drawing/2014/main" val="3239534365"/>
                    </a:ext>
                  </a:extLst>
                </a:gridCol>
                <a:gridCol w="3352569">
                  <a:extLst>
                    <a:ext uri="{9D8B030D-6E8A-4147-A177-3AD203B41FA5}">
                      <a16:colId xmlns:a16="http://schemas.microsoft.com/office/drawing/2014/main" val="194217474"/>
                    </a:ext>
                  </a:extLst>
                </a:gridCol>
              </a:tblGrid>
              <a:tr h="163116">
                <a:tc>
                  <a:txBody>
                    <a:bodyPr/>
                    <a:lstStyle/>
                    <a:p>
                      <a:pPr marL="0" marR="0">
                        <a:lnSpc>
                          <a:spcPct val="107000"/>
                        </a:lnSpc>
                        <a:spcBef>
                          <a:spcPts val="0"/>
                        </a:spcBef>
                        <a:spcAft>
                          <a:spcPts val="0"/>
                        </a:spcAft>
                      </a:pPr>
                      <a:r>
                        <a:rPr lang="en-US" sz="900">
                          <a:effectLst/>
                        </a:rPr>
                        <a:t>Column</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lnSpc>
                          <a:spcPct val="107000"/>
                        </a:lnSpc>
                        <a:spcBef>
                          <a:spcPts val="0"/>
                        </a:spcBef>
                        <a:spcAft>
                          <a:spcPts val="0"/>
                        </a:spcAft>
                      </a:pPr>
                      <a:r>
                        <a:rPr lang="en-US" sz="900">
                          <a:effectLst/>
                        </a:rPr>
                        <a:t>Description</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751654408"/>
                  </a:ext>
                </a:extLst>
              </a:tr>
              <a:tr h="163116">
                <a:tc>
                  <a:txBody>
                    <a:bodyPr/>
                    <a:lstStyle/>
                    <a:p>
                      <a:pPr marL="0" marR="0">
                        <a:spcBef>
                          <a:spcPts val="0"/>
                        </a:spcBef>
                        <a:spcAft>
                          <a:spcPts val="0"/>
                        </a:spcAft>
                      </a:pPr>
                      <a:r>
                        <a:rPr lang="en-US" sz="900">
                          <a:effectLst/>
                        </a:rPr>
                        <a:t>AGE_BAND</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Customer’s age band as of Wager date</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250404139"/>
                  </a:ext>
                </a:extLst>
              </a:tr>
              <a:tr h="163116">
                <a:tc>
                  <a:txBody>
                    <a:bodyPr/>
                    <a:lstStyle/>
                    <a:p>
                      <a:pPr marL="0" marR="0">
                        <a:spcBef>
                          <a:spcPts val="0"/>
                        </a:spcBef>
                        <a:spcAft>
                          <a:spcPts val="0"/>
                        </a:spcAft>
                      </a:pPr>
                      <a:r>
                        <a:rPr lang="en-US" sz="900">
                          <a:effectLst/>
                        </a:rPr>
                        <a:t>GENDER</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Customer’s gender (M, F, U)</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111135988"/>
                  </a:ext>
                </a:extLst>
              </a:tr>
              <a:tr h="163116">
                <a:tc>
                  <a:txBody>
                    <a:bodyPr/>
                    <a:lstStyle/>
                    <a:p>
                      <a:pPr marL="0" marR="0">
                        <a:spcBef>
                          <a:spcPts val="0"/>
                        </a:spcBef>
                        <a:spcAft>
                          <a:spcPts val="0"/>
                        </a:spcAft>
                      </a:pPr>
                      <a:r>
                        <a:rPr lang="en-US" sz="900">
                          <a:effectLst/>
                        </a:rPr>
                        <a:t>RESIDENTIAL_STATE</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Residential state where the customer resides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669256667"/>
                  </a:ext>
                </a:extLst>
              </a:tr>
              <a:tr h="163116">
                <a:tc>
                  <a:txBody>
                    <a:bodyPr/>
                    <a:lstStyle/>
                    <a:p>
                      <a:pPr marL="0" marR="0">
                        <a:spcBef>
                          <a:spcPts val="0"/>
                        </a:spcBef>
                        <a:spcAft>
                          <a:spcPts val="0"/>
                        </a:spcAft>
                      </a:pPr>
                      <a:r>
                        <a:rPr lang="en-US" sz="900">
                          <a:effectLst/>
                        </a:rPr>
                        <a:t>AVG_FREQ_12</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Betting frequency of the last 12 weeks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4044599052"/>
                  </a:ext>
                </a:extLst>
              </a:tr>
              <a:tr h="163116">
                <a:tc>
                  <a:txBody>
                    <a:bodyPr/>
                    <a:lstStyle/>
                    <a:p>
                      <a:pPr marL="0" marR="0">
                        <a:spcBef>
                          <a:spcPts val="0"/>
                        </a:spcBef>
                        <a:spcAft>
                          <a:spcPts val="0"/>
                        </a:spcAft>
                      </a:pPr>
                      <a:r>
                        <a:rPr lang="en-US" sz="900">
                          <a:effectLst/>
                        </a:rPr>
                        <a:t>RACING_RATIO_12</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Racing spending ratio of the last 12 weeks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64230665"/>
                  </a:ext>
                </a:extLst>
              </a:tr>
              <a:tr h="163116">
                <a:tc>
                  <a:txBody>
                    <a:bodyPr/>
                    <a:lstStyle/>
                    <a:p>
                      <a:pPr marL="0" marR="0">
                        <a:spcBef>
                          <a:spcPts val="0"/>
                        </a:spcBef>
                        <a:spcAft>
                          <a:spcPts val="0"/>
                        </a:spcAft>
                      </a:pPr>
                      <a:r>
                        <a:rPr lang="en-US" sz="900">
                          <a:effectLst/>
                        </a:rPr>
                        <a:t>AVG_TURNOVER_12</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turnover per day for the last 12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880201309"/>
                  </a:ext>
                </a:extLst>
              </a:tr>
              <a:tr h="163116">
                <a:tc>
                  <a:txBody>
                    <a:bodyPr/>
                    <a:lstStyle/>
                    <a:p>
                      <a:pPr marL="0" marR="0">
                        <a:spcBef>
                          <a:spcPts val="0"/>
                        </a:spcBef>
                        <a:spcAft>
                          <a:spcPts val="0"/>
                        </a:spcAft>
                      </a:pPr>
                      <a:r>
                        <a:rPr lang="en-US" sz="900">
                          <a:effectLst/>
                        </a:rPr>
                        <a:t>DIVIDENDS_RATIO_12</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Dividends paid of the last 12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2447221773"/>
                  </a:ext>
                </a:extLst>
              </a:tr>
              <a:tr h="163116">
                <a:tc>
                  <a:txBody>
                    <a:bodyPr/>
                    <a:lstStyle/>
                    <a:p>
                      <a:pPr marL="0" marR="0">
                        <a:spcBef>
                          <a:spcPts val="0"/>
                        </a:spcBef>
                        <a:spcAft>
                          <a:spcPts val="0"/>
                        </a:spcAft>
                      </a:pPr>
                      <a:r>
                        <a:rPr lang="en-US" sz="900">
                          <a:effectLst/>
                        </a:rPr>
                        <a:t>AVG_TICKETS_12</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tickets purchased per day for the last 12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1899824391"/>
                  </a:ext>
                </a:extLst>
              </a:tr>
              <a:tr h="163116">
                <a:tc>
                  <a:txBody>
                    <a:bodyPr/>
                    <a:lstStyle/>
                    <a:p>
                      <a:pPr marL="0" marR="0">
                        <a:spcBef>
                          <a:spcPts val="0"/>
                        </a:spcBef>
                        <a:spcAft>
                          <a:spcPts val="0"/>
                        </a:spcAft>
                      </a:pPr>
                      <a:r>
                        <a:rPr lang="en-US" sz="900">
                          <a:effectLst/>
                        </a:rPr>
                        <a:t>AVG_FREQ_4</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Betting frequency of the last 4 weeks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612615433"/>
                  </a:ext>
                </a:extLst>
              </a:tr>
              <a:tr h="163116">
                <a:tc>
                  <a:txBody>
                    <a:bodyPr/>
                    <a:lstStyle/>
                    <a:p>
                      <a:pPr marL="0" marR="0">
                        <a:spcBef>
                          <a:spcPts val="0"/>
                        </a:spcBef>
                        <a:spcAft>
                          <a:spcPts val="0"/>
                        </a:spcAft>
                      </a:pPr>
                      <a:r>
                        <a:rPr lang="en-US" sz="900">
                          <a:effectLst/>
                        </a:rPr>
                        <a:t>RACING_RATIO_4</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Racing spending ratio of the last 4 weeks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2573473596"/>
                  </a:ext>
                </a:extLst>
              </a:tr>
              <a:tr h="163116">
                <a:tc>
                  <a:txBody>
                    <a:bodyPr/>
                    <a:lstStyle/>
                    <a:p>
                      <a:pPr marL="0" marR="0">
                        <a:spcBef>
                          <a:spcPts val="0"/>
                        </a:spcBef>
                        <a:spcAft>
                          <a:spcPts val="0"/>
                        </a:spcAft>
                      </a:pPr>
                      <a:r>
                        <a:rPr lang="en-US" sz="900">
                          <a:effectLst/>
                        </a:rPr>
                        <a:t>AVG_TURNOVER_4</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turnover per day for the last 4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997189866"/>
                  </a:ext>
                </a:extLst>
              </a:tr>
              <a:tr h="163116">
                <a:tc>
                  <a:txBody>
                    <a:bodyPr/>
                    <a:lstStyle/>
                    <a:p>
                      <a:pPr marL="0" marR="0">
                        <a:spcBef>
                          <a:spcPts val="0"/>
                        </a:spcBef>
                        <a:spcAft>
                          <a:spcPts val="0"/>
                        </a:spcAft>
                      </a:pPr>
                      <a:r>
                        <a:rPr lang="en-US" sz="900">
                          <a:effectLst/>
                        </a:rPr>
                        <a:t>DIVIDENDS_RATIO_4</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Dividends paid of the last 4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448610935"/>
                  </a:ext>
                </a:extLst>
              </a:tr>
              <a:tr h="163116">
                <a:tc>
                  <a:txBody>
                    <a:bodyPr/>
                    <a:lstStyle/>
                    <a:p>
                      <a:pPr marL="0" marR="0">
                        <a:spcBef>
                          <a:spcPts val="0"/>
                        </a:spcBef>
                        <a:spcAft>
                          <a:spcPts val="0"/>
                        </a:spcAft>
                      </a:pPr>
                      <a:r>
                        <a:rPr lang="en-US" sz="900">
                          <a:effectLst/>
                        </a:rPr>
                        <a:t>AVG_TICKETS_4</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tickets purchased per day for the last 4 weeks</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2939610687"/>
                  </a:ext>
                </a:extLst>
              </a:tr>
              <a:tr h="163116">
                <a:tc>
                  <a:txBody>
                    <a:bodyPr/>
                    <a:lstStyle/>
                    <a:p>
                      <a:pPr marL="0" marR="0">
                        <a:spcBef>
                          <a:spcPts val="0"/>
                        </a:spcBef>
                        <a:spcAft>
                          <a:spcPts val="0"/>
                        </a:spcAft>
                      </a:pPr>
                      <a:r>
                        <a:rPr lang="en-US" sz="900">
                          <a:effectLst/>
                        </a:rPr>
                        <a:t>AVG_FREQ_1</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Betting frequency of the last week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444961527"/>
                  </a:ext>
                </a:extLst>
              </a:tr>
              <a:tr h="163116">
                <a:tc>
                  <a:txBody>
                    <a:bodyPr/>
                    <a:lstStyle/>
                    <a:p>
                      <a:pPr marL="0" marR="0">
                        <a:spcBef>
                          <a:spcPts val="0"/>
                        </a:spcBef>
                        <a:spcAft>
                          <a:spcPts val="0"/>
                        </a:spcAft>
                      </a:pPr>
                      <a:r>
                        <a:rPr lang="en-US" sz="900">
                          <a:effectLst/>
                        </a:rPr>
                        <a:t>RACING_RATIO_1</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Racing spending ratio of the last week [0-1]</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751053172"/>
                  </a:ext>
                </a:extLst>
              </a:tr>
              <a:tr h="163116">
                <a:tc>
                  <a:txBody>
                    <a:bodyPr/>
                    <a:lstStyle/>
                    <a:p>
                      <a:pPr marL="0" marR="0">
                        <a:spcBef>
                          <a:spcPts val="0"/>
                        </a:spcBef>
                        <a:spcAft>
                          <a:spcPts val="0"/>
                        </a:spcAft>
                      </a:pPr>
                      <a:r>
                        <a:rPr lang="en-US" sz="900">
                          <a:effectLst/>
                        </a:rPr>
                        <a:t>AVG_TURNOVER_1</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turnover per day for the last week</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2363722645"/>
                  </a:ext>
                </a:extLst>
              </a:tr>
              <a:tr h="163116">
                <a:tc>
                  <a:txBody>
                    <a:bodyPr/>
                    <a:lstStyle/>
                    <a:p>
                      <a:pPr marL="0" marR="0">
                        <a:spcBef>
                          <a:spcPts val="0"/>
                        </a:spcBef>
                        <a:spcAft>
                          <a:spcPts val="0"/>
                        </a:spcAft>
                      </a:pPr>
                      <a:r>
                        <a:rPr lang="en-US" sz="900">
                          <a:effectLst/>
                        </a:rPr>
                        <a:t>DIVIDENDS_RATIO_1</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Dividends paid of the last week</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988542254"/>
                  </a:ext>
                </a:extLst>
              </a:tr>
              <a:tr h="163116">
                <a:tc>
                  <a:txBody>
                    <a:bodyPr/>
                    <a:lstStyle/>
                    <a:p>
                      <a:pPr marL="0" marR="0">
                        <a:spcBef>
                          <a:spcPts val="0"/>
                        </a:spcBef>
                        <a:spcAft>
                          <a:spcPts val="0"/>
                        </a:spcAft>
                      </a:pPr>
                      <a:r>
                        <a:rPr lang="en-US" sz="900">
                          <a:effectLst/>
                        </a:rPr>
                        <a:t>AVG_TICKETS_1</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a:effectLst/>
                        </a:rPr>
                        <a:t>Average tickets purchased per day for the last week</a:t>
                      </a:r>
                      <a:endParaRPr lang="en-US" sz="100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3046245810"/>
                  </a:ext>
                </a:extLst>
              </a:tr>
              <a:tr h="163116">
                <a:tc>
                  <a:txBody>
                    <a:bodyPr/>
                    <a:lstStyle/>
                    <a:p>
                      <a:pPr marL="0" marR="0">
                        <a:spcBef>
                          <a:spcPts val="0"/>
                        </a:spcBef>
                        <a:spcAft>
                          <a:spcPts val="0"/>
                        </a:spcAft>
                      </a:pPr>
                      <a:r>
                        <a:rPr lang="en-US" sz="900">
                          <a:effectLst/>
                        </a:rPr>
                        <a:t>AVG_TURNOVER</a:t>
                      </a:r>
                      <a:endParaRPr lang="en-US" sz="1000">
                        <a:effectLst/>
                        <a:latin typeface="Cambria" panose="02040503050406030204" pitchFamily="18" charset="0"/>
                        <a:ea typeface="Cambria" panose="02040503050406030204" pitchFamily="18" charset="0"/>
                        <a:cs typeface="font1225"/>
                      </a:endParaRPr>
                    </a:p>
                  </a:txBody>
                  <a:tcPr marL="58722" marR="58722" marT="0" marB="0"/>
                </a:tc>
                <a:tc>
                  <a:txBody>
                    <a:bodyPr/>
                    <a:lstStyle/>
                    <a:p>
                      <a:pPr marL="0" marR="0">
                        <a:spcBef>
                          <a:spcPts val="0"/>
                        </a:spcBef>
                        <a:spcAft>
                          <a:spcPts val="0"/>
                        </a:spcAft>
                      </a:pPr>
                      <a:r>
                        <a:rPr lang="en-US" sz="900" dirty="0">
                          <a:effectLst/>
                        </a:rPr>
                        <a:t>Average turnover per day for the next 4 weeks</a:t>
                      </a:r>
                      <a:endParaRPr lang="en-US" sz="1000" dirty="0">
                        <a:effectLst/>
                        <a:latin typeface="Cambria" panose="02040503050406030204" pitchFamily="18" charset="0"/>
                        <a:ea typeface="Cambria" panose="02040503050406030204" pitchFamily="18" charset="0"/>
                        <a:cs typeface="font1225"/>
                      </a:endParaRPr>
                    </a:p>
                  </a:txBody>
                  <a:tcPr marL="58722" marR="58722" marT="0" marB="0"/>
                </a:tc>
                <a:extLst>
                  <a:ext uri="{0D108BD9-81ED-4DB2-BD59-A6C34878D82A}">
                    <a16:rowId xmlns:a16="http://schemas.microsoft.com/office/drawing/2014/main" val="773884262"/>
                  </a:ext>
                </a:extLst>
              </a:tr>
            </a:tbl>
          </a:graphicData>
        </a:graphic>
      </p:graphicFrame>
    </p:spTree>
    <p:extLst>
      <p:ext uri="{BB962C8B-B14F-4D97-AF65-F5344CB8AC3E}">
        <p14:creationId xmlns:p14="http://schemas.microsoft.com/office/powerpoint/2010/main" val="360461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199347" cy="369332"/>
          </a:xfrm>
          <a:prstGeom prst="rect">
            <a:avLst/>
          </a:prstGeom>
          <a:noFill/>
        </p:spPr>
        <p:txBody>
          <a:bodyPr wrap="square" lIns="0" tIns="0" rIns="0" bIns="0" rtlCol="0">
            <a:spAutoFit/>
          </a:bodyPr>
          <a:lstStyle/>
          <a:p>
            <a:pPr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We transformed categorical data into dummy variables and fitted a regression model using ‘</a:t>
            </a:r>
            <a:r>
              <a:rPr lang="en-US" sz="1200" dirty="0" err="1">
                <a:solidFill>
                  <a:schemeClr val="accent6">
                    <a:lumMod val="50000"/>
                  </a:schemeClr>
                </a:solidFill>
                <a:latin typeface="Segoe UI" panose="020B0502040204020203" pitchFamily="34" charset="0"/>
                <a:cs typeface="Segoe UI" panose="020B0502040204020203" pitchFamily="34" charset="0"/>
              </a:rPr>
              <a:t>statsmodel</a:t>
            </a:r>
            <a:r>
              <a:rPr lang="en-US" sz="1200" dirty="0">
                <a:solidFill>
                  <a:schemeClr val="accent6">
                    <a:lumMod val="50000"/>
                  </a:schemeClr>
                </a:solidFill>
                <a:latin typeface="Segoe UI" panose="020B0502040204020203" pitchFamily="34" charset="0"/>
                <a:cs typeface="Segoe UI" panose="020B0502040204020203" pitchFamily="34" charset="0"/>
              </a:rPr>
              <a:t>’ package here’s the result:</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461665"/>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Regression Models: Fit model</a:t>
            </a:r>
          </a:p>
          <a:p>
            <a:endParaRPr lang="en-US" sz="1500" b="1" dirty="0">
              <a:solidFill>
                <a:schemeClr val="accent1"/>
              </a:solidFill>
              <a:latin typeface="Segoe UI" panose="020B0502040204020203" pitchFamily="34" charset="0"/>
              <a:cs typeface="Segoe UI" panose="020B0502040204020203" pitchFamily="34" charset="0"/>
            </a:endParaRPr>
          </a:p>
        </p:txBody>
      </p:sp>
      <p:pic>
        <p:nvPicPr>
          <p:cNvPr id="4" name="Picture 3" descr="A screenshot of a graph&#10;&#10;Description automatically generated">
            <a:extLst>
              <a:ext uri="{FF2B5EF4-FFF2-40B4-BE49-F238E27FC236}">
                <a16:creationId xmlns:a16="http://schemas.microsoft.com/office/drawing/2014/main" id="{504FF4F0-2E93-3A9E-508B-C5219423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303858"/>
            <a:ext cx="3788241" cy="2510135"/>
          </a:xfrm>
          <a:prstGeom prst="rect">
            <a:avLst/>
          </a:prstGeom>
        </p:spPr>
      </p:pic>
      <p:sp>
        <p:nvSpPr>
          <p:cNvPr id="6" name="TextBox 5">
            <a:extLst>
              <a:ext uri="{FF2B5EF4-FFF2-40B4-BE49-F238E27FC236}">
                <a16:creationId xmlns:a16="http://schemas.microsoft.com/office/drawing/2014/main" id="{01F8A315-92B7-4E1B-7936-2CA5C27B0613}"/>
              </a:ext>
            </a:extLst>
          </p:cNvPr>
          <p:cNvSpPr txBox="1"/>
          <p:nvPr/>
        </p:nvSpPr>
        <p:spPr>
          <a:xfrm>
            <a:off x="228601" y="1504950"/>
            <a:ext cx="4876800" cy="3129511"/>
          </a:xfrm>
          <a:prstGeom prst="rect">
            <a:avLst/>
          </a:prstGeom>
          <a:noFill/>
        </p:spPr>
        <p:txBody>
          <a:bodyPr wrap="square" lIns="0" tIns="0" rIns="0" bIns="0" rtlCol="0">
            <a:spAutoFit/>
          </a:bodyPr>
          <a:lstStyle/>
          <a:p>
            <a:pPr marR="0" lvl="0">
              <a:spcBef>
                <a:spcPts val="0"/>
              </a:spcBef>
              <a:spcAft>
                <a:spcPts val="0"/>
              </a:spcAft>
            </a:pPr>
            <a:r>
              <a:rPr lang="en-US" sz="1200" dirty="0">
                <a:solidFill>
                  <a:schemeClr val="accent6">
                    <a:lumMod val="50000"/>
                  </a:schemeClr>
                </a:solidFill>
                <a:latin typeface="Segoe UI" panose="020B0502040204020203" pitchFamily="34" charset="0"/>
                <a:cs typeface="Segoe UI" panose="020B0502040204020203" pitchFamily="34" charset="0"/>
              </a:rPr>
              <a:t>+ Positive points of the model</a:t>
            </a:r>
          </a:p>
          <a:p>
            <a:pPr marR="0" lvl="0">
              <a:spcBef>
                <a:spcPts val="0"/>
              </a:spcBef>
              <a:spcAft>
                <a:spcPts val="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spcBef>
                <a:spcPts val="0"/>
              </a:spcBef>
              <a:spcAft>
                <a:spcPts val="0"/>
              </a:spcAft>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Good fit: R-squared and Adj. R-squared are relatively high</a:t>
            </a:r>
          </a:p>
          <a:p>
            <a:pPr marR="0" lvl="0">
              <a:spcBef>
                <a:spcPts val="0"/>
              </a:spcBef>
              <a:spcAft>
                <a:spcPts val="0"/>
              </a:spcAft>
            </a:pPr>
            <a:r>
              <a:rPr lang="en-US" sz="1200" dirty="0">
                <a:solidFill>
                  <a:schemeClr val="accent6">
                    <a:lumMod val="50000"/>
                  </a:schemeClr>
                </a:solidFill>
                <a:latin typeface="Segoe UI" panose="020B0502040204020203" pitchFamily="34" charset="0"/>
                <a:cs typeface="Segoe UI" panose="020B0502040204020203" pitchFamily="34" charset="0"/>
              </a:rPr>
              <a:t> </a:t>
            </a:r>
          </a:p>
          <a:p>
            <a:pPr marL="342900" marR="0" lvl="0" indent="-342900">
              <a:spcBef>
                <a:spcPts val="0"/>
              </a:spcBef>
              <a:spcAft>
                <a:spcPts val="0"/>
              </a:spcAft>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No autoregression (Durbin-Watson close to 2)</a:t>
            </a:r>
          </a:p>
          <a:p>
            <a:pPr marL="342900" marR="0" lvl="0" indent="-342900">
              <a:spcBef>
                <a:spcPts val="0"/>
              </a:spcBef>
              <a:spcAft>
                <a:spcPts val="0"/>
              </a:spcAft>
              <a:buFont typeface="Symbol" panose="05050102010706020507" pitchFamily="18" charset="2"/>
              <a:buChar char=""/>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spcBef>
                <a:spcPts val="0"/>
              </a:spcBef>
              <a:spcAft>
                <a:spcPts val="0"/>
              </a:spcAft>
              <a:buFont typeface="Symbol" panose="05050102010706020507" pitchFamily="18" charset="2"/>
              <a:buChar char=""/>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171450" marR="0" lvl="0" indent="-171450">
              <a:spcBef>
                <a:spcPts val="0"/>
              </a:spcBef>
              <a:spcAft>
                <a:spcPts val="0"/>
              </a:spcAft>
              <a:buFontTx/>
              <a:buChar char="-"/>
            </a:pPr>
            <a:r>
              <a:rPr lang="en-US" sz="1200" dirty="0">
                <a:solidFill>
                  <a:schemeClr val="accent6">
                    <a:lumMod val="50000"/>
                  </a:schemeClr>
                </a:solidFill>
                <a:latin typeface="Segoe UI" panose="020B0502040204020203" pitchFamily="34" charset="0"/>
                <a:cs typeface="Segoe UI" panose="020B0502040204020203" pitchFamily="34" charset="0"/>
              </a:rPr>
              <a:t>Problems with the model:</a:t>
            </a:r>
          </a:p>
          <a:p>
            <a:pPr marL="171450" marR="0" lvl="0" indent="-171450">
              <a:spcBef>
                <a:spcPts val="0"/>
              </a:spcBef>
              <a:spcAft>
                <a:spcPts val="0"/>
              </a:spcAft>
              <a:buFontTx/>
              <a:buChar char="-"/>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Multicollinearity (high Cond. No.):</a:t>
            </a:r>
          </a:p>
          <a:p>
            <a:pPr marL="342900" marR="0" lvl="0" indent="-342900">
              <a:lnSpc>
                <a:spcPct val="107000"/>
              </a:lnSpc>
              <a:spcBef>
                <a:spcPts val="0"/>
              </a:spcBef>
              <a:spcAft>
                <a:spcPts val="0"/>
              </a:spcAft>
              <a:buFont typeface="Symbol" panose="05050102010706020507" pitchFamily="18" charset="2"/>
              <a:buChar char=""/>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Insignificant variables</a:t>
            </a:r>
          </a:p>
          <a:p>
            <a:pPr marL="342900" marR="0" lvl="0" indent="-342900">
              <a:lnSpc>
                <a:spcPct val="107000"/>
              </a:lnSpc>
              <a:spcBef>
                <a:spcPts val="0"/>
              </a:spcBef>
              <a:spcAft>
                <a:spcPts val="0"/>
              </a:spcAft>
              <a:buFont typeface="Symbol" panose="05050102010706020507" pitchFamily="18" charset="2"/>
              <a:buChar char=""/>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Heteroskedasticity</a:t>
            </a:r>
          </a:p>
          <a:p>
            <a:pPr marL="342900" indent="-342900">
              <a:lnSpc>
                <a:spcPct val="107000"/>
              </a:lnSpc>
              <a:buFont typeface="Symbol" panose="05050102010706020507" pitchFamily="18" charset="2"/>
              <a:buChar char=""/>
            </a:pPr>
            <a:r>
              <a:rPr lang="en-US" sz="1200" dirty="0">
                <a:solidFill>
                  <a:schemeClr val="accent6">
                    <a:lumMod val="50000"/>
                  </a:schemeClr>
                </a:solidFill>
                <a:latin typeface="Segoe UI" panose="020B0502040204020203" pitchFamily="34" charset="0"/>
                <a:cs typeface="Segoe UI" panose="020B0502040204020203" pitchFamily="34" charset="0"/>
              </a:rPr>
              <a:t>Residuals significantly deviate from normality</a:t>
            </a:r>
            <a:r>
              <a:rPr lang="en-US" sz="1800" dirty="0">
                <a:effectLst/>
                <a:latin typeface="Cambria" panose="02040503050406030204" pitchFamily="18" charset="0"/>
                <a:ea typeface="Segoe UI" panose="020B0502040204020203" pitchFamily="34" charset="0"/>
                <a:cs typeface="Segoe UI" panose="020B0502040204020203" pitchFamily="34" charset="0"/>
              </a:rPr>
              <a:t>.</a:t>
            </a:r>
            <a:endParaRPr lang="en-US" sz="1800" dirty="0">
              <a:effectLst/>
              <a:latin typeface="Cambria" panose="02040503050406030204" pitchFamily="18" charset="0"/>
              <a:ea typeface="Cambria" panose="02040503050406030204" pitchFamily="18" charset="0"/>
              <a:cs typeface="font1225"/>
            </a:endParaRPr>
          </a:p>
          <a:p>
            <a:pPr marR="0" lvl="0">
              <a:lnSpc>
                <a:spcPct val="107000"/>
              </a:lnSpc>
              <a:spcBef>
                <a:spcPts val="0"/>
              </a:spcBef>
              <a:spcAft>
                <a:spcPts val="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022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199347" cy="184666"/>
          </a:xfrm>
          <a:prstGeom prst="rect">
            <a:avLst/>
          </a:prstGeom>
          <a:noFill/>
        </p:spPr>
        <p:txBody>
          <a:bodyPr wrap="square" lIns="0" tIns="0" rIns="0" bIns="0" rtlCol="0">
            <a:spAutoFit/>
          </a:bodyPr>
          <a:lstStyle/>
          <a:p>
            <a:pPr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We applied a variety of tuning methods to fine-tune the model then evaluated each method.</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Regression Models: Tune Model and Evaluate</a:t>
            </a:r>
          </a:p>
        </p:txBody>
      </p:sp>
      <p:graphicFrame>
        <p:nvGraphicFramePr>
          <p:cNvPr id="2" name="Table 1">
            <a:extLst>
              <a:ext uri="{FF2B5EF4-FFF2-40B4-BE49-F238E27FC236}">
                <a16:creationId xmlns:a16="http://schemas.microsoft.com/office/drawing/2014/main" id="{C806CB49-7591-D6F1-E6AC-E23A531628E9}"/>
              </a:ext>
            </a:extLst>
          </p:cNvPr>
          <p:cNvGraphicFramePr>
            <a:graphicFrameLocks noGrp="1"/>
          </p:cNvGraphicFramePr>
          <p:nvPr>
            <p:extLst>
              <p:ext uri="{D42A27DB-BD31-4B8C-83A1-F6EECF244321}">
                <p14:modId xmlns:p14="http://schemas.microsoft.com/office/powerpoint/2010/main" val="207489085"/>
              </p:ext>
            </p:extLst>
          </p:nvPr>
        </p:nvGraphicFramePr>
        <p:xfrm>
          <a:off x="228599" y="1581150"/>
          <a:ext cx="7520867" cy="2362200"/>
        </p:xfrm>
        <a:graphic>
          <a:graphicData uri="http://schemas.openxmlformats.org/drawingml/2006/table">
            <a:tbl>
              <a:tblPr firstRow="1" firstCol="1">
                <a:tableStyleId>{5C22544A-7EE6-4342-B048-85BDC9FD1C3A}</a:tableStyleId>
              </a:tblPr>
              <a:tblGrid>
                <a:gridCol w="3820743">
                  <a:extLst>
                    <a:ext uri="{9D8B030D-6E8A-4147-A177-3AD203B41FA5}">
                      <a16:colId xmlns:a16="http://schemas.microsoft.com/office/drawing/2014/main" val="3401102417"/>
                    </a:ext>
                  </a:extLst>
                </a:gridCol>
                <a:gridCol w="1434410">
                  <a:extLst>
                    <a:ext uri="{9D8B030D-6E8A-4147-A177-3AD203B41FA5}">
                      <a16:colId xmlns:a16="http://schemas.microsoft.com/office/drawing/2014/main" val="3086195513"/>
                    </a:ext>
                  </a:extLst>
                </a:gridCol>
                <a:gridCol w="1141007">
                  <a:extLst>
                    <a:ext uri="{9D8B030D-6E8A-4147-A177-3AD203B41FA5}">
                      <a16:colId xmlns:a16="http://schemas.microsoft.com/office/drawing/2014/main" val="4281832510"/>
                    </a:ext>
                  </a:extLst>
                </a:gridCol>
                <a:gridCol w="1124707">
                  <a:extLst>
                    <a:ext uri="{9D8B030D-6E8A-4147-A177-3AD203B41FA5}">
                      <a16:colId xmlns:a16="http://schemas.microsoft.com/office/drawing/2014/main" val="3007927549"/>
                    </a:ext>
                  </a:extLst>
                </a:gridCol>
              </a:tblGrid>
              <a:tr h="393700">
                <a:tc>
                  <a:txBody>
                    <a:bodyPr/>
                    <a:lstStyle/>
                    <a:p>
                      <a:pPr marL="0" marR="0">
                        <a:spcBef>
                          <a:spcPts val="0"/>
                        </a:spcBef>
                        <a:spcAft>
                          <a:spcPts val="0"/>
                        </a:spcAft>
                      </a:pPr>
                      <a:r>
                        <a:rPr lang="en-US" sz="2100">
                          <a:effectLst/>
                        </a:rPr>
                        <a:t>Model</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MSE</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MAE</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R2</a:t>
                      </a:r>
                      <a:endParaRPr lang="en-US" sz="240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1136002906"/>
                  </a:ext>
                </a:extLst>
              </a:tr>
              <a:tr h="393700">
                <a:tc>
                  <a:txBody>
                    <a:bodyPr/>
                    <a:lstStyle/>
                    <a:p>
                      <a:pPr marL="0" marR="0">
                        <a:spcBef>
                          <a:spcPts val="0"/>
                        </a:spcBef>
                        <a:spcAft>
                          <a:spcPts val="0"/>
                        </a:spcAft>
                      </a:pPr>
                      <a:r>
                        <a:rPr lang="en-US" sz="2100">
                          <a:effectLst/>
                        </a:rPr>
                        <a:t>Linear Regression</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15524.48</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24.27</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0.56</a:t>
                      </a:r>
                      <a:endParaRPr lang="en-US" sz="240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934219822"/>
                  </a:ext>
                </a:extLst>
              </a:tr>
              <a:tr h="393700">
                <a:tc>
                  <a:txBody>
                    <a:bodyPr/>
                    <a:lstStyle/>
                    <a:p>
                      <a:pPr marL="0" marR="0">
                        <a:spcBef>
                          <a:spcPts val="0"/>
                        </a:spcBef>
                        <a:spcAft>
                          <a:spcPts val="0"/>
                        </a:spcAft>
                      </a:pPr>
                      <a:r>
                        <a:rPr lang="en-US" sz="2100">
                          <a:effectLst/>
                        </a:rPr>
                        <a:t>LASSO regression</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15552.24</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dirty="0">
                          <a:effectLst/>
                        </a:rPr>
                        <a:t>24.86</a:t>
                      </a:r>
                      <a:endParaRPr lang="en-US" sz="2400" dirty="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0.56</a:t>
                      </a:r>
                      <a:endParaRPr lang="en-US" sz="240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1699879563"/>
                  </a:ext>
                </a:extLst>
              </a:tr>
              <a:tr h="393700">
                <a:tc>
                  <a:txBody>
                    <a:bodyPr/>
                    <a:lstStyle/>
                    <a:p>
                      <a:pPr marL="0" marR="0">
                        <a:spcBef>
                          <a:spcPts val="0"/>
                        </a:spcBef>
                        <a:spcAft>
                          <a:spcPts val="0"/>
                        </a:spcAft>
                      </a:pPr>
                      <a:r>
                        <a:rPr lang="en-US" sz="2100">
                          <a:effectLst/>
                        </a:rPr>
                        <a:t>Ridge regression</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15518.78</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23.93</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0.56</a:t>
                      </a:r>
                      <a:endParaRPr lang="en-US" sz="240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2429251926"/>
                  </a:ext>
                </a:extLst>
              </a:tr>
              <a:tr h="393700">
                <a:tc>
                  <a:txBody>
                    <a:bodyPr/>
                    <a:lstStyle/>
                    <a:p>
                      <a:pPr marL="0" marR="0">
                        <a:spcBef>
                          <a:spcPts val="0"/>
                        </a:spcBef>
                        <a:spcAft>
                          <a:spcPts val="0"/>
                        </a:spcAft>
                      </a:pPr>
                      <a:r>
                        <a:rPr lang="en-US" sz="2100">
                          <a:effectLst/>
                        </a:rPr>
                        <a:t>Linear Regression with PCA</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15351.31</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24.04</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0.57</a:t>
                      </a:r>
                      <a:endParaRPr lang="en-US" sz="240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396841054"/>
                  </a:ext>
                </a:extLst>
              </a:tr>
              <a:tr h="393700">
                <a:tc>
                  <a:txBody>
                    <a:bodyPr/>
                    <a:lstStyle/>
                    <a:p>
                      <a:pPr marL="0" marR="0">
                        <a:spcBef>
                          <a:spcPts val="0"/>
                        </a:spcBef>
                        <a:spcAft>
                          <a:spcPts val="0"/>
                        </a:spcAft>
                      </a:pPr>
                      <a:r>
                        <a:rPr lang="en-US" sz="2100">
                          <a:effectLst/>
                        </a:rPr>
                        <a:t>Log-Log Regression</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17486.93</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a:effectLst/>
                        </a:rPr>
                        <a:t>22.64</a:t>
                      </a:r>
                      <a:endParaRPr lang="en-US" sz="2400">
                        <a:effectLst/>
                        <a:latin typeface="Cambria" panose="02040503050406030204" pitchFamily="18" charset="0"/>
                        <a:ea typeface="Cambria" panose="02040503050406030204" pitchFamily="18" charset="0"/>
                        <a:cs typeface="font1225"/>
                      </a:endParaRPr>
                    </a:p>
                  </a:txBody>
                  <a:tcPr marL="141732" marR="141732" marT="0" marB="0"/>
                </a:tc>
                <a:tc>
                  <a:txBody>
                    <a:bodyPr/>
                    <a:lstStyle/>
                    <a:p>
                      <a:pPr marL="0" marR="0" algn="r">
                        <a:spcBef>
                          <a:spcPts val="0"/>
                        </a:spcBef>
                        <a:spcAft>
                          <a:spcPts val="0"/>
                        </a:spcAft>
                      </a:pPr>
                      <a:r>
                        <a:rPr lang="en-US" sz="2100" dirty="0">
                          <a:effectLst/>
                        </a:rPr>
                        <a:t>0.53</a:t>
                      </a:r>
                      <a:endParaRPr lang="en-US" sz="2400" dirty="0">
                        <a:effectLst/>
                        <a:latin typeface="Cambria" panose="02040503050406030204" pitchFamily="18" charset="0"/>
                        <a:ea typeface="Cambria" panose="02040503050406030204" pitchFamily="18" charset="0"/>
                        <a:cs typeface="font1225"/>
                      </a:endParaRPr>
                    </a:p>
                  </a:txBody>
                  <a:tcPr marL="141732" marR="141732" marT="0" marB="0"/>
                </a:tc>
                <a:extLst>
                  <a:ext uri="{0D108BD9-81ED-4DB2-BD59-A6C34878D82A}">
                    <a16:rowId xmlns:a16="http://schemas.microsoft.com/office/drawing/2014/main" val="4162914621"/>
                  </a:ext>
                </a:extLst>
              </a:tr>
            </a:tbl>
          </a:graphicData>
        </a:graphic>
      </p:graphicFrame>
    </p:spTree>
    <p:extLst>
      <p:ext uri="{BB962C8B-B14F-4D97-AF65-F5344CB8AC3E}">
        <p14:creationId xmlns:p14="http://schemas.microsoft.com/office/powerpoint/2010/main" val="78310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199347" cy="184666"/>
          </a:xfrm>
          <a:prstGeom prst="rect">
            <a:avLst/>
          </a:prstGeom>
          <a:noFill/>
        </p:spPr>
        <p:txBody>
          <a:bodyPr wrap="square" lIns="0" tIns="0" rIns="0" bIns="0" rtlCol="0">
            <a:spAutoFit/>
          </a:bodyPr>
          <a:lstStyle/>
          <a:p>
            <a:pPr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We applied a variety of tuning methods to fine-tune the model then evaluated each method.</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Regression Models: Tune Model and Evaluate</a:t>
            </a:r>
          </a:p>
        </p:txBody>
      </p:sp>
      <p:pic>
        <p:nvPicPr>
          <p:cNvPr id="4" name="Picture 3">
            <a:extLst>
              <a:ext uri="{FF2B5EF4-FFF2-40B4-BE49-F238E27FC236}">
                <a16:creationId xmlns:a16="http://schemas.microsoft.com/office/drawing/2014/main" id="{9601EA39-A553-D438-F333-826DCF0EB6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68" y="1352550"/>
            <a:ext cx="7924663" cy="3202632"/>
          </a:xfrm>
          <a:prstGeom prst="rect">
            <a:avLst/>
          </a:prstGeom>
        </p:spPr>
      </p:pic>
    </p:spTree>
    <p:extLst>
      <p:ext uri="{BB962C8B-B14F-4D97-AF65-F5344CB8AC3E}">
        <p14:creationId xmlns:p14="http://schemas.microsoft.com/office/powerpoint/2010/main" val="178891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686799" cy="1200329"/>
          </a:xfrm>
          <a:prstGeom prst="rect">
            <a:avLst/>
          </a:prstGeom>
          <a:noFill/>
        </p:spPr>
        <p:txBody>
          <a:bodyPr wrap="square" lIns="0" tIns="0" rIns="0" bIns="0" rtlCol="0">
            <a:spAutoFit/>
          </a:bodyPr>
          <a:lstStyle/>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With </a:t>
            </a:r>
            <a:r>
              <a:rPr lang="en-US" sz="1200" b="1" dirty="0">
                <a:solidFill>
                  <a:schemeClr val="accent6">
                    <a:lumMod val="50000"/>
                  </a:schemeClr>
                </a:solidFill>
                <a:latin typeface="Segoe UI" panose="020B0502040204020203" pitchFamily="34" charset="0"/>
                <a:cs typeface="Segoe UI" panose="020B0502040204020203" pitchFamily="34" charset="0"/>
              </a:rPr>
              <a:t>Decision Tree Regressor </a:t>
            </a:r>
            <a:r>
              <a:rPr lang="en-US" sz="1200" dirty="0">
                <a:solidFill>
                  <a:schemeClr val="accent6">
                    <a:lumMod val="50000"/>
                  </a:schemeClr>
                </a:solidFill>
                <a:latin typeface="Segoe UI" panose="020B0502040204020203" pitchFamily="34" charset="0"/>
                <a:cs typeface="Segoe UI" panose="020B0502040204020203" pitchFamily="34" charset="0"/>
              </a:rPr>
              <a:t>model, we extracted the same features as regression models with the same cutoff date (‘2021-05-10’) and used </a:t>
            </a:r>
            <a:r>
              <a:rPr lang="en-US" sz="1200" dirty="0" err="1">
                <a:solidFill>
                  <a:schemeClr val="accent6">
                    <a:lumMod val="50000"/>
                  </a:schemeClr>
                </a:solidFill>
                <a:latin typeface="Segoe UI" panose="020B0502040204020203" pitchFamily="34" charset="0"/>
                <a:cs typeface="Segoe UI" panose="020B0502040204020203" pitchFamily="34" charset="0"/>
              </a:rPr>
              <a:t>GridSearch</a:t>
            </a:r>
            <a:r>
              <a:rPr lang="en-US" sz="1200" dirty="0">
                <a:solidFill>
                  <a:schemeClr val="accent6">
                    <a:lumMod val="50000"/>
                  </a:schemeClr>
                </a:solidFill>
                <a:latin typeface="Segoe UI" panose="020B0502040204020203" pitchFamily="34" charset="0"/>
                <a:cs typeface="Segoe UI" panose="020B0502040204020203" pitchFamily="34" charset="0"/>
              </a:rPr>
              <a:t> to find the optimal hyperparameters like max depth (12), weight faction leaf (0.03) ...</a:t>
            </a:r>
          </a:p>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With </a:t>
            </a:r>
            <a:r>
              <a:rPr lang="en-US" sz="1200" b="1" dirty="0">
                <a:solidFill>
                  <a:schemeClr val="accent6">
                    <a:lumMod val="50000"/>
                  </a:schemeClr>
                </a:solidFill>
                <a:latin typeface="Segoe UI" panose="020B0502040204020203" pitchFamily="34" charset="0"/>
                <a:cs typeface="Segoe UI" panose="020B0502040204020203" pitchFamily="34" charset="0"/>
              </a:rPr>
              <a:t>Random Forest</a:t>
            </a:r>
            <a:r>
              <a:rPr lang="en-US" sz="1200" dirty="0">
                <a:solidFill>
                  <a:schemeClr val="accent6">
                    <a:lumMod val="50000"/>
                  </a:schemeClr>
                </a:solidFill>
                <a:latin typeface="Segoe UI" panose="020B0502040204020203" pitchFamily="34" charset="0"/>
                <a:cs typeface="Segoe UI" panose="020B0502040204020203" pitchFamily="34" charset="0"/>
              </a:rPr>
              <a:t>, we planted 500 trees with the optimal hyperparameters found above. </a:t>
            </a:r>
          </a:p>
          <a:p>
            <a:pPr algn="just">
              <a:spcBef>
                <a:spcPts val="900"/>
              </a:spcBef>
              <a:spcAft>
                <a:spcPts val="90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Tree Models</a:t>
            </a:r>
          </a:p>
        </p:txBody>
      </p:sp>
      <p:graphicFrame>
        <p:nvGraphicFramePr>
          <p:cNvPr id="7" name="Table 6">
            <a:extLst>
              <a:ext uri="{FF2B5EF4-FFF2-40B4-BE49-F238E27FC236}">
                <a16:creationId xmlns:a16="http://schemas.microsoft.com/office/drawing/2014/main" id="{14BA77D4-4FBC-1FF0-6BC9-D8038B712C45}"/>
              </a:ext>
            </a:extLst>
          </p:cNvPr>
          <p:cNvGraphicFramePr>
            <a:graphicFrameLocks noGrp="1"/>
          </p:cNvGraphicFramePr>
          <p:nvPr>
            <p:extLst>
              <p:ext uri="{D42A27DB-BD31-4B8C-83A1-F6EECF244321}">
                <p14:modId xmlns:p14="http://schemas.microsoft.com/office/powerpoint/2010/main" val="1893811472"/>
              </p:ext>
            </p:extLst>
          </p:nvPr>
        </p:nvGraphicFramePr>
        <p:xfrm>
          <a:off x="343035" y="2171879"/>
          <a:ext cx="4394835" cy="571500"/>
        </p:xfrm>
        <a:graphic>
          <a:graphicData uri="http://schemas.openxmlformats.org/drawingml/2006/table">
            <a:tbl>
              <a:tblPr firstRow="1" firstCol="1">
                <a:tableStyleId>{5C22544A-7EE6-4342-B048-85BDC9FD1C3A}</a:tableStyleId>
              </a:tblPr>
              <a:tblGrid>
                <a:gridCol w="2339975">
                  <a:extLst>
                    <a:ext uri="{9D8B030D-6E8A-4147-A177-3AD203B41FA5}">
                      <a16:colId xmlns:a16="http://schemas.microsoft.com/office/drawing/2014/main" val="2951358403"/>
                    </a:ext>
                  </a:extLst>
                </a:gridCol>
                <a:gridCol w="730885">
                  <a:extLst>
                    <a:ext uri="{9D8B030D-6E8A-4147-A177-3AD203B41FA5}">
                      <a16:colId xmlns:a16="http://schemas.microsoft.com/office/drawing/2014/main" val="3000071530"/>
                    </a:ext>
                  </a:extLst>
                </a:gridCol>
                <a:gridCol w="666750">
                  <a:extLst>
                    <a:ext uri="{9D8B030D-6E8A-4147-A177-3AD203B41FA5}">
                      <a16:colId xmlns:a16="http://schemas.microsoft.com/office/drawing/2014/main" val="2388265707"/>
                    </a:ext>
                  </a:extLst>
                </a:gridCol>
                <a:gridCol w="657225">
                  <a:extLst>
                    <a:ext uri="{9D8B030D-6E8A-4147-A177-3AD203B41FA5}">
                      <a16:colId xmlns:a16="http://schemas.microsoft.com/office/drawing/2014/main" val="325331547"/>
                    </a:ext>
                  </a:extLst>
                </a:gridCol>
              </a:tblGrid>
              <a:tr h="190500">
                <a:tc>
                  <a:txBody>
                    <a:bodyPr/>
                    <a:lstStyle/>
                    <a:p>
                      <a:pPr marL="0" marR="0">
                        <a:spcBef>
                          <a:spcPts val="0"/>
                        </a:spcBef>
                        <a:spcAft>
                          <a:spcPts val="0"/>
                        </a:spcAft>
                      </a:pPr>
                      <a:r>
                        <a:rPr lang="en-US" sz="1000">
                          <a:effectLst/>
                        </a:rPr>
                        <a:t>Model</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MSE</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MAE</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R2</a:t>
                      </a:r>
                      <a:endParaRPr lang="en-US" sz="1200">
                        <a:effectLst/>
                        <a:latin typeface="Cambria" panose="02040503050406030204" pitchFamily="18" charset="0"/>
                        <a:ea typeface="Cambria" panose="02040503050406030204" pitchFamily="18" charset="0"/>
                        <a:cs typeface="font1225"/>
                      </a:endParaRPr>
                    </a:p>
                  </a:txBody>
                  <a:tcPr marL="68580" marR="68580" marT="0" marB="0"/>
                </a:tc>
                <a:extLst>
                  <a:ext uri="{0D108BD9-81ED-4DB2-BD59-A6C34878D82A}">
                    <a16:rowId xmlns:a16="http://schemas.microsoft.com/office/drawing/2014/main" val="1899192928"/>
                  </a:ext>
                </a:extLst>
              </a:tr>
              <a:tr h="190500">
                <a:tc>
                  <a:txBody>
                    <a:bodyPr/>
                    <a:lstStyle/>
                    <a:p>
                      <a:pPr marL="0" marR="0">
                        <a:spcBef>
                          <a:spcPts val="0"/>
                        </a:spcBef>
                        <a:spcAft>
                          <a:spcPts val="0"/>
                        </a:spcAft>
                      </a:pPr>
                      <a:r>
                        <a:rPr lang="en-US" sz="1000">
                          <a:effectLst/>
                        </a:rPr>
                        <a:t>Decision tree regressor</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dirty="0">
                          <a:effectLst/>
                        </a:rPr>
                        <a:t>23492.29</a:t>
                      </a:r>
                      <a:endParaRPr lang="en-US" sz="1200" dirty="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26.91</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0.36</a:t>
                      </a:r>
                      <a:endParaRPr lang="en-US" sz="1200">
                        <a:effectLst/>
                        <a:latin typeface="Cambria" panose="02040503050406030204" pitchFamily="18" charset="0"/>
                        <a:ea typeface="Cambria" panose="02040503050406030204" pitchFamily="18" charset="0"/>
                        <a:cs typeface="font1225"/>
                      </a:endParaRPr>
                    </a:p>
                  </a:txBody>
                  <a:tcPr marL="68580" marR="68580" marT="0" marB="0"/>
                </a:tc>
                <a:extLst>
                  <a:ext uri="{0D108BD9-81ED-4DB2-BD59-A6C34878D82A}">
                    <a16:rowId xmlns:a16="http://schemas.microsoft.com/office/drawing/2014/main" val="1143958188"/>
                  </a:ext>
                </a:extLst>
              </a:tr>
              <a:tr h="190500">
                <a:tc>
                  <a:txBody>
                    <a:bodyPr/>
                    <a:lstStyle/>
                    <a:p>
                      <a:pPr marL="0" marR="0">
                        <a:spcBef>
                          <a:spcPts val="0"/>
                        </a:spcBef>
                        <a:spcAft>
                          <a:spcPts val="0"/>
                        </a:spcAft>
                      </a:pPr>
                      <a:r>
                        <a:rPr lang="en-US" sz="1000">
                          <a:effectLst/>
                        </a:rPr>
                        <a:t>Random forest regressor</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dirty="0">
                          <a:effectLst/>
                        </a:rPr>
                        <a:t>23389.38</a:t>
                      </a:r>
                      <a:endParaRPr lang="en-US" sz="1200" dirty="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a:effectLst/>
                        </a:rPr>
                        <a:t>26.41</a:t>
                      </a:r>
                      <a:endParaRPr lang="en-US" sz="1200">
                        <a:effectLst/>
                        <a:latin typeface="Cambria" panose="02040503050406030204" pitchFamily="18" charset="0"/>
                        <a:ea typeface="Cambria" panose="02040503050406030204" pitchFamily="18" charset="0"/>
                        <a:cs typeface="font1225"/>
                      </a:endParaRPr>
                    </a:p>
                  </a:txBody>
                  <a:tcPr marL="68580" marR="68580" marT="0" marB="0"/>
                </a:tc>
                <a:tc>
                  <a:txBody>
                    <a:bodyPr/>
                    <a:lstStyle/>
                    <a:p>
                      <a:pPr marL="0" marR="0" algn="r">
                        <a:spcBef>
                          <a:spcPts val="0"/>
                        </a:spcBef>
                        <a:spcAft>
                          <a:spcPts val="0"/>
                        </a:spcAft>
                      </a:pPr>
                      <a:r>
                        <a:rPr lang="en-US" sz="1000" dirty="0">
                          <a:effectLst/>
                        </a:rPr>
                        <a:t>0.29</a:t>
                      </a:r>
                      <a:endParaRPr lang="en-US" sz="1200" dirty="0">
                        <a:effectLst/>
                        <a:latin typeface="Cambria" panose="02040503050406030204" pitchFamily="18" charset="0"/>
                        <a:ea typeface="Cambria" panose="02040503050406030204" pitchFamily="18" charset="0"/>
                        <a:cs typeface="font1225"/>
                      </a:endParaRPr>
                    </a:p>
                  </a:txBody>
                  <a:tcPr marL="68580" marR="68580" marT="0" marB="0"/>
                </a:tc>
                <a:extLst>
                  <a:ext uri="{0D108BD9-81ED-4DB2-BD59-A6C34878D82A}">
                    <a16:rowId xmlns:a16="http://schemas.microsoft.com/office/drawing/2014/main" val="3745101585"/>
                  </a:ext>
                </a:extLst>
              </a:tr>
            </a:tbl>
          </a:graphicData>
        </a:graphic>
      </p:graphicFrame>
      <p:pic>
        <p:nvPicPr>
          <p:cNvPr id="9" name="Picture 8">
            <a:extLst>
              <a:ext uri="{FF2B5EF4-FFF2-40B4-BE49-F238E27FC236}">
                <a16:creationId xmlns:a16="http://schemas.microsoft.com/office/drawing/2014/main" id="{8BD3659E-AF77-AC8D-5BE0-60B636F452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4963" y="1962150"/>
            <a:ext cx="4038600" cy="3012476"/>
          </a:xfrm>
          <a:prstGeom prst="rect">
            <a:avLst/>
          </a:prstGeom>
        </p:spPr>
      </p:pic>
    </p:spTree>
    <p:extLst>
      <p:ext uri="{BB962C8B-B14F-4D97-AF65-F5344CB8AC3E}">
        <p14:creationId xmlns:p14="http://schemas.microsoft.com/office/powerpoint/2010/main" val="385722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686799" cy="2169825"/>
          </a:xfrm>
          <a:prstGeom prst="rect">
            <a:avLst/>
          </a:prstGeom>
          <a:noFill/>
        </p:spPr>
        <p:txBody>
          <a:bodyPr wrap="square" lIns="0" tIns="0" rIns="0" bIns="0" rtlCol="0">
            <a:spAutoFit/>
          </a:bodyPr>
          <a:lstStyle/>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Triple Exponential Smoothing, </a:t>
            </a:r>
            <a:r>
              <a:rPr lang="en-US" sz="1200" dirty="0">
                <a:solidFill>
                  <a:schemeClr val="accent6">
                    <a:lumMod val="50000"/>
                  </a:schemeClr>
                </a:solidFill>
                <a:latin typeface="Segoe UI" panose="020B0502040204020203" pitchFamily="34" charset="0"/>
                <a:cs typeface="Segoe UI" panose="020B0502040204020203" pitchFamily="34" charset="0"/>
              </a:rPr>
              <a:t>is a time series forecasting method that extends the concept of exponential smoothing to capture both trend and seasonality in the data. It is a popular technique used in various industries to make accurate predictions for time-dependent data.</a:t>
            </a:r>
          </a:p>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Daily trends can be acting at high variance. Therefore, we chose weekly granularity level which is more stable. We ran a triple exponential smoothing model with a trend factor on all historical data and predicted the next 4-week turnover spending of a customer.</a:t>
            </a:r>
          </a:p>
          <a:p>
            <a:pPr marR="0" lvl="0" algn="just">
              <a:spcBef>
                <a:spcPts val="900"/>
              </a:spcBef>
              <a:spcAft>
                <a:spcPts val="90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algn="just">
              <a:spcBef>
                <a:spcPts val="900"/>
              </a:spcBef>
              <a:spcAft>
                <a:spcPts val="90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Exponential Smoothing</a:t>
            </a:r>
          </a:p>
        </p:txBody>
      </p:sp>
      <p:graphicFrame>
        <p:nvGraphicFramePr>
          <p:cNvPr id="2" name="Table 1">
            <a:extLst>
              <a:ext uri="{FF2B5EF4-FFF2-40B4-BE49-F238E27FC236}">
                <a16:creationId xmlns:a16="http://schemas.microsoft.com/office/drawing/2014/main" id="{BEE9B823-EE58-E649-A6E7-096ACE0872A3}"/>
              </a:ext>
            </a:extLst>
          </p:cNvPr>
          <p:cNvGraphicFramePr>
            <a:graphicFrameLocks noGrp="1"/>
          </p:cNvGraphicFramePr>
          <p:nvPr>
            <p:extLst>
              <p:ext uri="{D42A27DB-BD31-4B8C-83A1-F6EECF244321}">
                <p14:modId xmlns:p14="http://schemas.microsoft.com/office/powerpoint/2010/main" val="2511245910"/>
              </p:ext>
            </p:extLst>
          </p:nvPr>
        </p:nvGraphicFramePr>
        <p:xfrm>
          <a:off x="228600" y="2389930"/>
          <a:ext cx="5859235" cy="688852"/>
        </p:xfrm>
        <a:graphic>
          <a:graphicData uri="http://schemas.openxmlformats.org/drawingml/2006/table">
            <a:tbl>
              <a:tblPr firstRow="1" firstCol="1">
                <a:tableStyleId>{5C22544A-7EE6-4342-B048-85BDC9FD1C3A}</a:tableStyleId>
              </a:tblPr>
              <a:tblGrid>
                <a:gridCol w="3678869">
                  <a:extLst>
                    <a:ext uri="{9D8B030D-6E8A-4147-A177-3AD203B41FA5}">
                      <a16:colId xmlns:a16="http://schemas.microsoft.com/office/drawing/2014/main" val="2083826198"/>
                    </a:ext>
                  </a:extLst>
                </a:gridCol>
                <a:gridCol w="1132113">
                  <a:extLst>
                    <a:ext uri="{9D8B030D-6E8A-4147-A177-3AD203B41FA5}">
                      <a16:colId xmlns:a16="http://schemas.microsoft.com/office/drawing/2014/main" val="1848829641"/>
                    </a:ext>
                  </a:extLst>
                </a:gridCol>
                <a:gridCol w="1048253">
                  <a:extLst>
                    <a:ext uri="{9D8B030D-6E8A-4147-A177-3AD203B41FA5}">
                      <a16:colId xmlns:a16="http://schemas.microsoft.com/office/drawing/2014/main" val="3235710765"/>
                    </a:ext>
                  </a:extLst>
                </a:gridCol>
              </a:tblGrid>
              <a:tr h="389351">
                <a:tc>
                  <a:txBody>
                    <a:bodyPr/>
                    <a:lstStyle/>
                    <a:p>
                      <a:pPr marL="0" marR="0">
                        <a:spcBef>
                          <a:spcPts val="0"/>
                        </a:spcBef>
                        <a:spcAft>
                          <a:spcPts val="0"/>
                        </a:spcAft>
                      </a:pPr>
                      <a:r>
                        <a:rPr lang="en-US" sz="1600">
                          <a:effectLst/>
                        </a:rPr>
                        <a:t>Model</a:t>
                      </a:r>
                      <a:endParaRPr lang="en-US" sz="1900">
                        <a:effectLst/>
                        <a:latin typeface="Cambria" panose="02040503050406030204" pitchFamily="18" charset="0"/>
                        <a:ea typeface="Cambria" panose="02040503050406030204" pitchFamily="18" charset="0"/>
                        <a:cs typeface="font1225"/>
                      </a:endParaRPr>
                    </a:p>
                  </a:txBody>
                  <a:tcPr marL="107820" marR="107820" marT="0" marB="0"/>
                </a:tc>
                <a:tc>
                  <a:txBody>
                    <a:bodyPr/>
                    <a:lstStyle/>
                    <a:p>
                      <a:pPr marL="0" marR="0" algn="r">
                        <a:spcBef>
                          <a:spcPts val="0"/>
                        </a:spcBef>
                        <a:spcAft>
                          <a:spcPts val="0"/>
                        </a:spcAft>
                      </a:pPr>
                      <a:r>
                        <a:rPr lang="en-US" sz="1600" dirty="0">
                          <a:effectLst/>
                        </a:rPr>
                        <a:t>MSE</a:t>
                      </a:r>
                      <a:endParaRPr lang="en-US" sz="1900" dirty="0">
                        <a:effectLst/>
                        <a:latin typeface="Cambria" panose="02040503050406030204" pitchFamily="18" charset="0"/>
                        <a:ea typeface="Cambria" panose="02040503050406030204" pitchFamily="18" charset="0"/>
                        <a:cs typeface="font1225"/>
                      </a:endParaRPr>
                    </a:p>
                  </a:txBody>
                  <a:tcPr marL="107820" marR="107820" marT="0" marB="0"/>
                </a:tc>
                <a:tc>
                  <a:txBody>
                    <a:bodyPr/>
                    <a:lstStyle/>
                    <a:p>
                      <a:pPr marL="0" marR="0" algn="r">
                        <a:spcBef>
                          <a:spcPts val="0"/>
                        </a:spcBef>
                        <a:spcAft>
                          <a:spcPts val="0"/>
                        </a:spcAft>
                      </a:pPr>
                      <a:r>
                        <a:rPr lang="en-US" sz="1600">
                          <a:effectLst/>
                        </a:rPr>
                        <a:t>MAE</a:t>
                      </a:r>
                      <a:endParaRPr lang="en-US" sz="1900">
                        <a:effectLst/>
                        <a:latin typeface="Cambria" panose="02040503050406030204" pitchFamily="18" charset="0"/>
                        <a:ea typeface="Cambria" panose="02040503050406030204" pitchFamily="18" charset="0"/>
                        <a:cs typeface="font1225"/>
                      </a:endParaRPr>
                    </a:p>
                  </a:txBody>
                  <a:tcPr marL="107820" marR="107820" marT="0" marB="0"/>
                </a:tc>
                <a:extLst>
                  <a:ext uri="{0D108BD9-81ED-4DB2-BD59-A6C34878D82A}">
                    <a16:rowId xmlns:a16="http://schemas.microsoft.com/office/drawing/2014/main" val="1020293646"/>
                  </a:ext>
                </a:extLst>
              </a:tr>
              <a:tr h="299501">
                <a:tc>
                  <a:txBody>
                    <a:bodyPr/>
                    <a:lstStyle/>
                    <a:p>
                      <a:pPr marL="0" marR="0">
                        <a:lnSpc>
                          <a:spcPct val="107000"/>
                        </a:lnSpc>
                        <a:spcBef>
                          <a:spcPts val="0"/>
                        </a:spcBef>
                        <a:spcAft>
                          <a:spcPts val="0"/>
                        </a:spcAft>
                      </a:pPr>
                      <a:r>
                        <a:rPr lang="en-US" sz="1600">
                          <a:effectLst/>
                        </a:rPr>
                        <a:t>Exponential Smoothing</a:t>
                      </a:r>
                      <a:endParaRPr lang="en-US" sz="1900">
                        <a:effectLst/>
                        <a:latin typeface="Cambria" panose="02040503050406030204" pitchFamily="18" charset="0"/>
                        <a:ea typeface="Cambria" panose="02040503050406030204" pitchFamily="18" charset="0"/>
                        <a:cs typeface="font1225"/>
                      </a:endParaRPr>
                    </a:p>
                  </a:txBody>
                  <a:tcPr marL="107820" marR="107820" marT="0" marB="0"/>
                </a:tc>
                <a:tc>
                  <a:txBody>
                    <a:bodyPr/>
                    <a:lstStyle/>
                    <a:p>
                      <a:pPr marL="0" marR="0" algn="r">
                        <a:spcBef>
                          <a:spcPts val="0"/>
                        </a:spcBef>
                        <a:spcAft>
                          <a:spcPts val="0"/>
                        </a:spcAft>
                      </a:pPr>
                      <a:r>
                        <a:rPr lang="en-US" sz="1600">
                          <a:effectLst/>
                        </a:rPr>
                        <a:t>29623.28</a:t>
                      </a:r>
                      <a:endParaRPr lang="en-US" sz="1900">
                        <a:effectLst/>
                        <a:latin typeface="Cambria" panose="02040503050406030204" pitchFamily="18" charset="0"/>
                        <a:ea typeface="Cambria" panose="02040503050406030204" pitchFamily="18" charset="0"/>
                        <a:cs typeface="font1225"/>
                      </a:endParaRPr>
                    </a:p>
                  </a:txBody>
                  <a:tcPr marL="107820" marR="107820" marT="0" marB="0"/>
                </a:tc>
                <a:tc>
                  <a:txBody>
                    <a:bodyPr/>
                    <a:lstStyle/>
                    <a:p>
                      <a:pPr marL="0" marR="0" algn="r">
                        <a:spcBef>
                          <a:spcPts val="0"/>
                        </a:spcBef>
                        <a:spcAft>
                          <a:spcPts val="0"/>
                        </a:spcAft>
                      </a:pPr>
                      <a:r>
                        <a:rPr lang="en-US" sz="1600" dirty="0">
                          <a:effectLst/>
                        </a:rPr>
                        <a:t>30.15</a:t>
                      </a:r>
                      <a:endParaRPr lang="en-US" sz="1900" dirty="0">
                        <a:effectLst/>
                        <a:latin typeface="Cambria" panose="02040503050406030204" pitchFamily="18" charset="0"/>
                        <a:ea typeface="Cambria" panose="02040503050406030204" pitchFamily="18" charset="0"/>
                        <a:cs typeface="font1225"/>
                      </a:endParaRPr>
                    </a:p>
                  </a:txBody>
                  <a:tcPr marL="107820" marR="107820" marT="0" marB="0"/>
                </a:tc>
                <a:extLst>
                  <a:ext uri="{0D108BD9-81ED-4DB2-BD59-A6C34878D82A}">
                    <a16:rowId xmlns:a16="http://schemas.microsoft.com/office/drawing/2014/main" val="1624655391"/>
                  </a:ext>
                </a:extLst>
              </a:tr>
            </a:tbl>
          </a:graphicData>
        </a:graphic>
      </p:graphicFrame>
    </p:spTree>
    <p:extLst>
      <p:ext uri="{BB962C8B-B14F-4D97-AF65-F5344CB8AC3E}">
        <p14:creationId xmlns:p14="http://schemas.microsoft.com/office/powerpoint/2010/main" val="113478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8" name="TextBox 7">
            <a:extLst>
              <a:ext uri="{FF2B5EF4-FFF2-40B4-BE49-F238E27FC236}">
                <a16:creationId xmlns:a16="http://schemas.microsoft.com/office/drawing/2014/main" id="{907B1E25-9D78-380C-0295-93327DC82774}"/>
              </a:ext>
            </a:extLst>
          </p:cNvPr>
          <p:cNvSpPr txBox="1"/>
          <p:nvPr/>
        </p:nvSpPr>
        <p:spPr>
          <a:xfrm>
            <a:off x="228600" y="895350"/>
            <a:ext cx="8686799" cy="553998"/>
          </a:xfrm>
          <a:prstGeom prst="rect">
            <a:avLst/>
          </a:prstGeom>
          <a:noFill/>
        </p:spPr>
        <p:txBody>
          <a:bodyPr wrap="square" lIns="0" tIns="0" rIns="0" bIns="0" rtlCol="0">
            <a:spAutoFit/>
          </a:bodyPr>
          <a:lstStyle/>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Probabilistic Models </a:t>
            </a:r>
            <a:r>
              <a:rPr lang="en-US" sz="1200" dirty="0">
                <a:solidFill>
                  <a:schemeClr val="accent6">
                    <a:lumMod val="50000"/>
                  </a:schemeClr>
                </a:solidFill>
                <a:latin typeface="Segoe UI" panose="020B0502040204020203" pitchFamily="34" charset="0"/>
                <a:cs typeface="Segoe UI" panose="020B0502040204020203" pitchFamily="34" charset="0"/>
              </a:rPr>
              <a:t>offer another way to predict the future betting behavior of </a:t>
            </a:r>
            <a:r>
              <a:rPr lang="en-US" sz="1200" dirty="0" err="1">
                <a:solidFill>
                  <a:schemeClr val="accent6">
                    <a:lumMod val="50000"/>
                  </a:schemeClr>
                </a:solidFill>
                <a:latin typeface="Segoe UI" panose="020B0502040204020203" pitchFamily="34" charset="0"/>
                <a:cs typeface="Segoe UI" panose="020B0502040204020203" pitchFamily="34" charset="0"/>
              </a:rPr>
              <a:t>TABTouch</a:t>
            </a:r>
            <a:r>
              <a:rPr lang="en-US" sz="1200" dirty="0">
                <a:solidFill>
                  <a:schemeClr val="accent6">
                    <a:lumMod val="50000"/>
                  </a:schemeClr>
                </a:solidFill>
                <a:latin typeface="Segoe UI" panose="020B0502040204020203" pitchFamily="34" charset="0"/>
                <a:cs typeface="Segoe UI" panose="020B0502040204020203" pitchFamily="34" charset="0"/>
              </a:rPr>
              <a:t> customers. These models use data on the frequency, recency and value of past transactions and combine them with probability distributions to predict the frequency and monetary value of future transactions.</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Probabilistic CLV Modelling </a:t>
            </a:r>
          </a:p>
        </p:txBody>
      </p:sp>
      <p:sp>
        <p:nvSpPr>
          <p:cNvPr id="4" name="TextBox 3">
            <a:extLst>
              <a:ext uri="{FF2B5EF4-FFF2-40B4-BE49-F238E27FC236}">
                <a16:creationId xmlns:a16="http://schemas.microsoft.com/office/drawing/2014/main" id="{88D4FC70-8213-28E5-A7DA-4D3851E3CA64}"/>
              </a:ext>
            </a:extLst>
          </p:cNvPr>
          <p:cNvSpPr txBox="1"/>
          <p:nvPr/>
        </p:nvSpPr>
        <p:spPr>
          <a:xfrm>
            <a:off x="228600" y="1525548"/>
            <a:ext cx="8686799" cy="2262158"/>
          </a:xfrm>
          <a:prstGeom prst="rect">
            <a:avLst/>
          </a:prstGeom>
          <a:noFill/>
        </p:spPr>
        <p:txBody>
          <a:bodyPr wrap="square" lIns="0" tIns="0" rIns="0" bIns="0" rtlCol="0">
            <a:spAutoFit/>
          </a:bodyPr>
          <a:lstStyle/>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Modeling:</a:t>
            </a:r>
          </a:p>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(1) </a:t>
            </a:r>
            <a:r>
              <a:rPr lang="en-US" sz="1200" dirty="0">
                <a:solidFill>
                  <a:schemeClr val="accent6">
                    <a:lumMod val="50000"/>
                  </a:schemeClr>
                </a:solidFill>
                <a:latin typeface="Segoe UI" panose="020B0502040204020203" pitchFamily="34" charset="0"/>
                <a:cs typeface="Segoe UI" panose="020B0502040204020203" pitchFamily="34" charset="0"/>
              </a:rPr>
              <a:t>Transforming our data into a Recency-Frequency-Monetary </a:t>
            </a:r>
          </a:p>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(2) </a:t>
            </a:r>
            <a:r>
              <a:rPr lang="en-US" sz="1200" dirty="0">
                <a:solidFill>
                  <a:schemeClr val="accent6">
                    <a:lumMod val="50000"/>
                  </a:schemeClr>
                </a:solidFill>
                <a:latin typeface="Segoe UI" panose="020B0502040204020203" pitchFamily="34" charset="0"/>
                <a:cs typeface="Segoe UI" panose="020B0502040204020203" pitchFamily="34" charset="0"/>
              </a:rPr>
              <a:t>Fitting a Probabilistic Model on our RFM data to predict the frequency of future transactions </a:t>
            </a:r>
          </a:p>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(3) </a:t>
            </a:r>
            <a:r>
              <a:rPr lang="en-US" sz="1200" dirty="0">
                <a:solidFill>
                  <a:schemeClr val="accent6">
                    <a:lumMod val="50000"/>
                  </a:schemeClr>
                </a:solidFill>
                <a:latin typeface="Segoe UI" panose="020B0502040204020203" pitchFamily="34" charset="0"/>
                <a:cs typeface="Segoe UI" panose="020B0502040204020203" pitchFamily="34" charset="0"/>
              </a:rPr>
              <a:t>Fitting a Probabilistic Model on our RFM data to predict the value of future transactions</a:t>
            </a:r>
          </a:p>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(4) </a:t>
            </a:r>
            <a:r>
              <a:rPr lang="en-US" sz="1200" dirty="0">
                <a:solidFill>
                  <a:schemeClr val="accent6">
                    <a:lumMod val="50000"/>
                  </a:schemeClr>
                </a:solidFill>
                <a:latin typeface="Segoe UI" panose="020B0502040204020203" pitchFamily="34" charset="0"/>
                <a:cs typeface="Segoe UI" panose="020B0502040204020203" pitchFamily="34" charset="0"/>
              </a:rPr>
              <a:t>Combining our two separate probabilistic models to make CLV predictions for each of our customers</a:t>
            </a:r>
          </a:p>
          <a:p>
            <a:pPr marR="0" lvl="0" algn="just">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(5) </a:t>
            </a:r>
            <a:r>
              <a:rPr lang="en-US" sz="1200" dirty="0">
                <a:solidFill>
                  <a:schemeClr val="accent6">
                    <a:lumMod val="50000"/>
                  </a:schemeClr>
                </a:solidFill>
                <a:latin typeface="Segoe UI" panose="020B0502040204020203" pitchFamily="34" charset="0"/>
                <a:cs typeface="Segoe UI" panose="020B0502040204020203" pitchFamily="34" charset="0"/>
              </a:rPr>
              <a:t>Finally, we calculated actual spending by each customer in the next month </a:t>
            </a:r>
          </a:p>
        </p:txBody>
      </p:sp>
    </p:spTree>
    <p:extLst>
      <p:ext uri="{BB962C8B-B14F-4D97-AF65-F5344CB8AC3E}">
        <p14:creationId xmlns:p14="http://schemas.microsoft.com/office/powerpoint/2010/main" val="317251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Probabilistic CLV Modelling : Initial Outcomes</a:t>
            </a:r>
          </a:p>
        </p:txBody>
      </p:sp>
      <p:graphicFrame>
        <p:nvGraphicFramePr>
          <p:cNvPr id="2" name="Table 1">
            <a:extLst>
              <a:ext uri="{FF2B5EF4-FFF2-40B4-BE49-F238E27FC236}">
                <a16:creationId xmlns:a16="http://schemas.microsoft.com/office/drawing/2014/main" id="{16BD50B4-9869-0FC4-0CAA-7B5D851E3655}"/>
              </a:ext>
            </a:extLst>
          </p:cNvPr>
          <p:cNvGraphicFramePr>
            <a:graphicFrameLocks noGrp="1"/>
          </p:cNvGraphicFramePr>
          <p:nvPr>
            <p:extLst>
              <p:ext uri="{D42A27DB-BD31-4B8C-83A1-F6EECF244321}">
                <p14:modId xmlns:p14="http://schemas.microsoft.com/office/powerpoint/2010/main" val="761584142"/>
              </p:ext>
            </p:extLst>
          </p:nvPr>
        </p:nvGraphicFramePr>
        <p:xfrm>
          <a:off x="152400" y="1809750"/>
          <a:ext cx="7649264" cy="1752600"/>
        </p:xfrm>
        <a:graphic>
          <a:graphicData uri="http://schemas.openxmlformats.org/drawingml/2006/table">
            <a:tbl>
              <a:tblPr firstRow="1" firstCol="1" bandRow="1">
                <a:tableStyleId>{5C22544A-7EE6-4342-B048-85BDC9FD1C3A}</a:tableStyleId>
              </a:tblPr>
              <a:tblGrid>
                <a:gridCol w="3818739">
                  <a:extLst>
                    <a:ext uri="{9D8B030D-6E8A-4147-A177-3AD203B41FA5}">
                      <a16:colId xmlns:a16="http://schemas.microsoft.com/office/drawing/2014/main" val="668967375"/>
                    </a:ext>
                  </a:extLst>
                </a:gridCol>
                <a:gridCol w="3830525">
                  <a:extLst>
                    <a:ext uri="{9D8B030D-6E8A-4147-A177-3AD203B41FA5}">
                      <a16:colId xmlns:a16="http://schemas.microsoft.com/office/drawing/2014/main" val="3007863836"/>
                    </a:ext>
                  </a:extLst>
                </a:gridCol>
              </a:tblGrid>
              <a:tr h="1152852">
                <a:tc>
                  <a:txBody>
                    <a:bodyPr/>
                    <a:lstStyle/>
                    <a:p>
                      <a:pPr marL="0" marR="0">
                        <a:spcBef>
                          <a:spcPts val="0"/>
                        </a:spcBef>
                        <a:spcAft>
                          <a:spcPts val="600"/>
                        </a:spcAft>
                      </a:pPr>
                      <a:r>
                        <a:rPr lang="en-US" sz="1500" dirty="0">
                          <a:solidFill>
                            <a:schemeClr val="accent2"/>
                          </a:solidFill>
                          <a:effectLst/>
                        </a:rPr>
                        <a:t> BG/NBD Model with Gamma-Gamma: </a:t>
                      </a:r>
                      <a:endParaRPr lang="en-US" sz="1600" dirty="0">
                        <a:solidFill>
                          <a:schemeClr val="accent2"/>
                        </a:solidFill>
                        <a:effectLst/>
                      </a:endParaRPr>
                    </a:p>
                    <a:p>
                      <a:pPr marL="0" marR="0">
                        <a:spcBef>
                          <a:spcPts val="0"/>
                        </a:spcBef>
                        <a:spcAft>
                          <a:spcPts val="600"/>
                        </a:spcAft>
                      </a:pPr>
                      <a:r>
                        <a:rPr lang="en-US" sz="1500" b="0" dirty="0">
                          <a:solidFill>
                            <a:schemeClr val="accent2"/>
                          </a:solidFill>
                          <a:effectLst/>
                        </a:rPr>
                        <a:t>Mean Absolute Error: 603.75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Mean Squared Error: 11967090.00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Root Mean Squared Error: 3459.35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Mean Absolute Percentage Error: inf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R-squared: 0.37 </a:t>
                      </a:r>
                      <a:endParaRPr lang="en-US" sz="1600" b="0" dirty="0">
                        <a:solidFill>
                          <a:schemeClr val="accent2"/>
                        </a:solidFill>
                        <a:effectLst/>
                        <a:latin typeface="Cambria" panose="02040503050406030204" pitchFamily="18" charset="0"/>
                        <a:ea typeface="Cambria" panose="02040503050406030204" pitchFamily="18" charset="0"/>
                        <a:cs typeface="font1225"/>
                      </a:endParaRPr>
                    </a:p>
                  </a:txBody>
                  <a:tcPr marL="90922" marR="90922" marT="0" marB="0">
                    <a:noFill/>
                  </a:tcPr>
                </a:tc>
                <a:tc>
                  <a:txBody>
                    <a:bodyPr/>
                    <a:lstStyle/>
                    <a:p>
                      <a:pPr marL="0" marR="0">
                        <a:spcBef>
                          <a:spcPts val="0"/>
                        </a:spcBef>
                        <a:spcAft>
                          <a:spcPts val="600"/>
                        </a:spcAft>
                      </a:pPr>
                      <a:r>
                        <a:rPr lang="en-US" sz="1500" dirty="0">
                          <a:solidFill>
                            <a:schemeClr val="accent2"/>
                          </a:solidFill>
                          <a:effectLst/>
                        </a:rPr>
                        <a:t>Pareto/NBD Model with Gamma-Gamma: </a:t>
                      </a:r>
                      <a:endParaRPr lang="en-US" sz="1600" dirty="0">
                        <a:solidFill>
                          <a:schemeClr val="accent2"/>
                        </a:solidFill>
                        <a:effectLst/>
                      </a:endParaRPr>
                    </a:p>
                    <a:p>
                      <a:pPr marL="0" marR="0">
                        <a:spcBef>
                          <a:spcPts val="0"/>
                        </a:spcBef>
                        <a:spcAft>
                          <a:spcPts val="600"/>
                        </a:spcAft>
                      </a:pPr>
                      <a:r>
                        <a:rPr lang="en-US" sz="1500" b="0" dirty="0">
                          <a:solidFill>
                            <a:schemeClr val="accent2"/>
                          </a:solidFill>
                          <a:effectLst/>
                        </a:rPr>
                        <a:t>Mean Absolute Error: 602.87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Mean Squared Error: 11818942.59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Root Mean Squared Error: 3437.87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Mean Absolute Percentage Error: inf   </a:t>
                      </a:r>
                      <a:endParaRPr lang="en-US" sz="1600" b="0" dirty="0">
                        <a:solidFill>
                          <a:schemeClr val="accent2"/>
                        </a:solidFill>
                        <a:effectLst/>
                      </a:endParaRPr>
                    </a:p>
                    <a:p>
                      <a:pPr marL="0" marR="0">
                        <a:spcBef>
                          <a:spcPts val="0"/>
                        </a:spcBef>
                        <a:spcAft>
                          <a:spcPts val="600"/>
                        </a:spcAft>
                      </a:pPr>
                      <a:r>
                        <a:rPr lang="en-US" sz="1500" b="0" dirty="0">
                          <a:solidFill>
                            <a:schemeClr val="accent2"/>
                          </a:solidFill>
                          <a:effectLst/>
                        </a:rPr>
                        <a:t>R-squared: 0.38</a:t>
                      </a:r>
                      <a:endParaRPr lang="en-US" sz="1600" b="0" dirty="0">
                        <a:solidFill>
                          <a:schemeClr val="accent2"/>
                        </a:solidFill>
                        <a:effectLst/>
                        <a:latin typeface="Cambria" panose="02040503050406030204" pitchFamily="18" charset="0"/>
                        <a:ea typeface="Cambria" panose="02040503050406030204" pitchFamily="18" charset="0"/>
                        <a:cs typeface="font1225"/>
                      </a:endParaRPr>
                    </a:p>
                  </a:txBody>
                  <a:tcPr marL="90922" marR="90922" marT="0" marB="0">
                    <a:noFill/>
                  </a:tcPr>
                </a:tc>
                <a:extLst>
                  <a:ext uri="{0D108BD9-81ED-4DB2-BD59-A6C34878D82A}">
                    <a16:rowId xmlns:a16="http://schemas.microsoft.com/office/drawing/2014/main" val="2060893607"/>
                  </a:ext>
                </a:extLst>
              </a:tr>
            </a:tbl>
          </a:graphicData>
        </a:graphic>
      </p:graphicFrame>
      <p:sp>
        <p:nvSpPr>
          <p:cNvPr id="6" name="TextBox 5">
            <a:extLst>
              <a:ext uri="{FF2B5EF4-FFF2-40B4-BE49-F238E27FC236}">
                <a16:creationId xmlns:a16="http://schemas.microsoft.com/office/drawing/2014/main" id="{B185DE2F-F237-1255-A67A-2CC216856390}"/>
              </a:ext>
            </a:extLst>
          </p:cNvPr>
          <p:cNvSpPr txBox="1"/>
          <p:nvPr/>
        </p:nvSpPr>
        <p:spPr>
          <a:xfrm>
            <a:off x="228600" y="895350"/>
            <a:ext cx="8686799" cy="369332"/>
          </a:xfrm>
          <a:prstGeom prst="rect">
            <a:avLst/>
          </a:prstGeom>
          <a:noFill/>
        </p:spPr>
        <p:txBody>
          <a:bodyPr wrap="square" lIns="0" tIns="0" rIns="0" bIns="0" rtlCol="0">
            <a:spAutoFit/>
          </a:bodyPr>
          <a:lstStyle/>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For our first prediction, we trained our models on data from January 2021 through November 2022, and made predictions for December 2022. The table below shows our evaluation of each variant’s predictions against actual spending. </a:t>
            </a:r>
          </a:p>
        </p:txBody>
      </p:sp>
    </p:spTree>
    <p:extLst>
      <p:ext uri="{BB962C8B-B14F-4D97-AF65-F5344CB8AC3E}">
        <p14:creationId xmlns:p14="http://schemas.microsoft.com/office/powerpoint/2010/main" val="162178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154AABE-FD35-42AB-1D22-0B1E036D08D0}"/>
              </a:ext>
            </a:extLst>
          </p:cNvPr>
          <p:cNvSpPr txBox="1"/>
          <p:nvPr/>
        </p:nvSpPr>
        <p:spPr>
          <a:xfrm>
            <a:off x="325616" y="218345"/>
            <a:ext cx="4166190"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About Us</a:t>
            </a:r>
          </a:p>
        </p:txBody>
      </p:sp>
      <p:grpSp>
        <p:nvGrpSpPr>
          <p:cNvPr id="13" name="Group 12">
            <a:extLst>
              <a:ext uri="{FF2B5EF4-FFF2-40B4-BE49-F238E27FC236}">
                <a16:creationId xmlns:a16="http://schemas.microsoft.com/office/drawing/2014/main" id="{EC9EF2FE-4AE7-63C1-483D-DBB174121F43}"/>
              </a:ext>
            </a:extLst>
          </p:cNvPr>
          <p:cNvGrpSpPr/>
          <p:nvPr/>
        </p:nvGrpSpPr>
        <p:grpSpPr>
          <a:xfrm>
            <a:off x="310242" y="955220"/>
            <a:ext cx="7294065" cy="642260"/>
            <a:chOff x="5907740" y="1733550"/>
            <a:chExt cx="7294065" cy="642260"/>
          </a:xfrm>
        </p:grpSpPr>
        <p:sp>
          <p:nvSpPr>
            <p:cNvPr id="28" name="TextBox 27">
              <a:extLst>
                <a:ext uri="{FF2B5EF4-FFF2-40B4-BE49-F238E27FC236}">
                  <a16:creationId xmlns:a16="http://schemas.microsoft.com/office/drawing/2014/main" id="{95CA40BC-3899-89B5-8A44-7EFE78DACFE9}"/>
                </a:ext>
              </a:extLst>
            </p:cNvPr>
            <p:cNvSpPr txBox="1"/>
            <p:nvPr/>
          </p:nvSpPr>
          <p:spPr>
            <a:xfrm>
              <a:off x="5907740" y="1733550"/>
              <a:ext cx="4627065" cy="246221"/>
            </a:xfrm>
            <a:prstGeom prst="rect">
              <a:avLst/>
            </a:prstGeom>
            <a:noFill/>
          </p:spPr>
          <p:txBody>
            <a:bodyPr wrap="square" lIns="0" tIns="0" rIns="0" bIns="0" rtlCol="0">
              <a:spAutoFit/>
            </a:bodyPr>
            <a:lstStyle/>
            <a:p>
              <a:r>
                <a:rPr lang="en-US" sz="1600" b="1" dirty="0">
                  <a:solidFill>
                    <a:schemeClr val="accent1"/>
                  </a:solidFill>
                  <a:latin typeface="Segoe UI" panose="020B0502040204020203" pitchFamily="34" charset="0"/>
                  <a:cs typeface="Segoe UI" panose="020B0502040204020203" pitchFamily="34" charset="0"/>
                </a:rPr>
                <a:t>Reiko </a:t>
              </a:r>
              <a:r>
                <a:rPr lang="en-US" sz="1600" b="1" dirty="0" err="1">
                  <a:solidFill>
                    <a:schemeClr val="accent1"/>
                  </a:solidFill>
                  <a:latin typeface="Segoe UI" panose="020B0502040204020203" pitchFamily="34" charset="0"/>
                  <a:cs typeface="Segoe UI" panose="020B0502040204020203" pitchFamily="34" charset="0"/>
                </a:rPr>
                <a:t>Takizuka</a:t>
              </a:r>
              <a:r>
                <a:rPr lang="en-US" sz="1600" b="1" dirty="0">
                  <a:solidFill>
                    <a:schemeClr val="accent1"/>
                  </a:solidFill>
                  <a:latin typeface="Segoe UI" panose="020B0502040204020203" pitchFamily="34" charset="0"/>
                  <a:cs typeface="Segoe UI" panose="020B0502040204020203" pitchFamily="34" charset="0"/>
                </a:rPr>
                <a:t> (edX: r-</a:t>
              </a:r>
              <a:r>
                <a:rPr lang="en-US" sz="1600" b="1" dirty="0" err="1">
                  <a:solidFill>
                    <a:schemeClr val="accent1"/>
                  </a:solidFill>
                  <a:latin typeface="Segoe UI" panose="020B0502040204020203" pitchFamily="34" charset="0"/>
                  <a:cs typeface="Segoe UI" panose="020B0502040204020203" pitchFamily="34" charset="0"/>
                </a:rPr>
                <a:t>takizuka</a:t>
              </a:r>
              <a:r>
                <a:rPr lang="en-US" sz="1600" b="1" dirty="0">
                  <a:solidFill>
                    <a:schemeClr val="accent1"/>
                  </a:solidFill>
                  <a:latin typeface="Segoe UI" panose="020B0502040204020203" pitchFamily="34" charset="0"/>
                  <a:cs typeface="Segoe UI" panose="020B0502040204020203" pitchFamily="34" charset="0"/>
                </a:rPr>
                <a:t>)</a:t>
              </a:r>
            </a:p>
          </p:txBody>
        </p:sp>
        <p:sp>
          <p:nvSpPr>
            <p:cNvPr id="29" name="TextBox 28">
              <a:extLst>
                <a:ext uri="{FF2B5EF4-FFF2-40B4-BE49-F238E27FC236}">
                  <a16:creationId xmlns:a16="http://schemas.microsoft.com/office/drawing/2014/main" id="{1D22DF5F-1AC0-D11B-1589-D56968C12C5A}"/>
                </a:ext>
              </a:extLst>
            </p:cNvPr>
            <p:cNvSpPr txBox="1"/>
            <p:nvPr/>
          </p:nvSpPr>
          <p:spPr>
            <a:xfrm>
              <a:off x="5907740" y="2006478"/>
              <a:ext cx="7294065" cy="369332"/>
            </a:xfrm>
            <a:prstGeom prst="rect">
              <a:avLst/>
            </a:prstGeom>
            <a:noFill/>
          </p:spPr>
          <p:txBody>
            <a:bodyPr wrap="square" lIns="0" tIns="0" rIns="0" bIns="0" rtlCol="0">
              <a:spAutoFit/>
            </a:bodyPr>
            <a:lstStyle/>
            <a:p>
              <a:pPr algn="just"/>
              <a:r>
                <a:rPr lang="en-US" sz="1200" dirty="0">
                  <a:solidFill>
                    <a:schemeClr val="accent6">
                      <a:lumMod val="50000"/>
                    </a:schemeClr>
                  </a:solidFill>
                  <a:latin typeface="Segoe UI" panose="020B0502040204020203" pitchFamily="34" charset="0"/>
                  <a:cs typeface="Segoe UI" panose="020B0502040204020203" pitchFamily="34" charset="0"/>
                </a:rPr>
                <a:t>Reiko used to work as a researcher in a telecommunications company in Japan for over 25 years. She holds a bachelor’s degree in engineering.</a:t>
              </a:r>
            </a:p>
          </p:txBody>
        </p:sp>
      </p:grpSp>
      <p:grpSp>
        <p:nvGrpSpPr>
          <p:cNvPr id="32" name="Group 31">
            <a:extLst>
              <a:ext uri="{FF2B5EF4-FFF2-40B4-BE49-F238E27FC236}">
                <a16:creationId xmlns:a16="http://schemas.microsoft.com/office/drawing/2014/main" id="{B772C95D-BF1E-62A1-9484-738DF4F57159}"/>
              </a:ext>
            </a:extLst>
          </p:cNvPr>
          <p:cNvGrpSpPr/>
          <p:nvPr/>
        </p:nvGrpSpPr>
        <p:grpSpPr>
          <a:xfrm>
            <a:off x="304800" y="1747715"/>
            <a:ext cx="7294065" cy="642260"/>
            <a:chOff x="5907740" y="1733550"/>
            <a:chExt cx="7294065" cy="642260"/>
          </a:xfrm>
        </p:grpSpPr>
        <p:sp>
          <p:nvSpPr>
            <p:cNvPr id="33" name="TextBox 32">
              <a:extLst>
                <a:ext uri="{FF2B5EF4-FFF2-40B4-BE49-F238E27FC236}">
                  <a16:creationId xmlns:a16="http://schemas.microsoft.com/office/drawing/2014/main" id="{BDFA336A-1857-A6A9-5EDA-80E3AFE4943C}"/>
                </a:ext>
              </a:extLst>
            </p:cNvPr>
            <p:cNvSpPr txBox="1"/>
            <p:nvPr/>
          </p:nvSpPr>
          <p:spPr>
            <a:xfrm>
              <a:off x="5907740" y="1733550"/>
              <a:ext cx="4017465" cy="246221"/>
            </a:xfrm>
            <a:prstGeom prst="rect">
              <a:avLst/>
            </a:prstGeom>
            <a:noFill/>
          </p:spPr>
          <p:txBody>
            <a:bodyPr wrap="square" lIns="0" tIns="0" rIns="0" bIns="0" rtlCol="0">
              <a:spAutoFit/>
            </a:bodyPr>
            <a:lstStyle/>
            <a:p>
              <a:r>
                <a:rPr lang="en-US" sz="1600" b="1" dirty="0">
                  <a:solidFill>
                    <a:schemeClr val="accent1"/>
                  </a:solidFill>
                  <a:latin typeface="Segoe UI" panose="020B0502040204020203" pitchFamily="34" charset="0"/>
                  <a:cs typeface="Segoe UI" panose="020B0502040204020203" pitchFamily="34" charset="0"/>
                </a:rPr>
                <a:t>Duc Nguyen Hong (edX: nhduc1993)</a:t>
              </a:r>
            </a:p>
          </p:txBody>
        </p:sp>
        <p:sp>
          <p:nvSpPr>
            <p:cNvPr id="34" name="TextBox 33">
              <a:extLst>
                <a:ext uri="{FF2B5EF4-FFF2-40B4-BE49-F238E27FC236}">
                  <a16:creationId xmlns:a16="http://schemas.microsoft.com/office/drawing/2014/main" id="{18EA1951-87D0-FAAD-D2DA-B9756CF1B3C4}"/>
                </a:ext>
              </a:extLst>
            </p:cNvPr>
            <p:cNvSpPr txBox="1"/>
            <p:nvPr/>
          </p:nvSpPr>
          <p:spPr>
            <a:xfrm>
              <a:off x="5907741" y="2006478"/>
              <a:ext cx="7294064" cy="369332"/>
            </a:xfrm>
            <a:prstGeom prst="rect">
              <a:avLst/>
            </a:prstGeom>
            <a:noFill/>
          </p:spPr>
          <p:txBody>
            <a:bodyPr wrap="square" lIns="0" tIns="0" rIns="0" bIns="0" rtlCol="0">
              <a:spAutoFit/>
            </a:bodyPr>
            <a:lstStyle/>
            <a:p>
              <a:pPr algn="just"/>
              <a:r>
                <a:rPr lang="en-US" sz="1200" dirty="0">
                  <a:solidFill>
                    <a:schemeClr val="accent6">
                      <a:lumMod val="50000"/>
                    </a:schemeClr>
                  </a:solidFill>
                  <a:latin typeface="Segoe UI" panose="020B0502040204020203" pitchFamily="34" charset="0"/>
                  <a:cs typeface="Segoe UI" panose="020B0502040204020203" pitchFamily="34" charset="0"/>
                </a:rPr>
                <a:t>Duc holds a bachelor's degree in Finance &amp; Banking and has established himself as a senior data analyst at an outsourcing company based in Vietnam.</a:t>
              </a:r>
            </a:p>
          </p:txBody>
        </p:sp>
      </p:grpSp>
      <p:grpSp>
        <p:nvGrpSpPr>
          <p:cNvPr id="37" name="Group 36">
            <a:extLst>
              <a:ext uri="{FF2B5EF4-FFF2-40B4-BE49-F238E27FC236}">
                <a16:creationId xmlns:a16="http://schemas.microsoft.com/office/drawing/2014/main" id="{B2BB5E24-864C-5E6A-E044-9ECF82DC6EA8}"/>
              </a:ext>
            </a:extLst>
          </p:cNvPr>
          <p:cNvGrpSpPr/>
          <p:nvPr/>
        </p:nvGrpSpPr>
        <p:grpSpPr>
          <a:xfrm>
            <a:off x="296636" y="2583592"/>
            <a:ext cx="7294064" cy="826926"/>
            <a:chOff x="5907741" y="1733550"/>
            <a:chExt cx="7294064" cy="826926"/>
          </a:xfrm>
        </p:grpSpPr>
        <p:sp>
          <p:nvSpPr>
            <p:cNvPr id="38" name="TextBox 37">
              <a:extLst>
                <a:ext uri="{FF2B5EF4-FFF2-40B4-BE49-F238E27FC236}">
                  <a16:creationId xmlns:a16="http://schemas.microsoft.com/office/drawing/2014/main" id="{7BBA0297-5EFE-11ED-7476-F8627419836B}"/>
                </a:ext>
              </a:extLst>
            </p:cNvPr>
            <p:cNvSpPr txBox="1"/>
            <p:nvPr/>
          </p:nvSpPr>
          <p:spPr>
            <a:xfrm>
              <a:off x="5907741" y="1733550"/>
              <a:ext cx="3794308" cy="246221"/>
            </a:xfrm>
            <a:prstGeom prst="rect">
              <a:avLst/>
            </a:prstGeom>
            <a:noFill/>
          </p:spPr>
          <p:txBody>
            <a:bodyPr wrap="square" lIns="0" tIns="0" rIns="0" bIns="0" rtlCol="0">
              <a:spAutoFit/>
            </a:bodyPr>
            <a:lstStyle/>
            <a:p>
              <a:r>
                <a:rPr lang="sv-SE" sz="1600" b="1" dirty="0">
                  <a:solidFill>
                    <a:schemeClr val="accent1"/>
                  </a:solidFill>
                  <a:latin typeface="Segoe UI" panose="020B0502040204020203" pitchFamily="34" charset="0"/>
                  <a:cs typeface="Segoe UI" panose="020B0502040204020203" pitchFamily="34" charset="0"/>
                </a:rPr>
                <a:t>Chandana Mudunuri (edX: ana_1009)</a:t>
              </a:r>
              <a:endParaRPr lang="en-US" sz="1600" b="1" dirty="0">
                <a:solidFill>
                  <a:schemeClr val="accent1"/>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AB586AB2-F264-B985-B22C-8C8836D4E473}"/>
                </a:ext>
              </a:extLst>
            </p:cNvPr>
            <p:cNvSpPr txBox="1"/>
            <p:nvPr/>
          </p:nvSpPr>
          <p:spPr>
            <a:xfrm>
              <a:off x="5907741" y="2006478"/>
              <a:ext cx="7294064" cy="553998"/>
            </a:xfrm>
            <a:prstGeom prst="rect">
              <a:avLst/>
            </a:prstGeom>
            <a:noFill/>
          </p:spPr>
          <p:txBody>
            <a:bodyPr wrap="square" lIns="0" tIns="0" rIns="0" bIns="0" rtlCol="0">
              <a:spAutoFit/>
            </a:bodyPr>
            <a:lstStyle/>
            <a:p>
              <a:pPr algn="just"/>
              <a:r>
                <a:rPr lang="en-US" sz="1200" dirty="0">
                  <a:solidFill>
                    <a:schemeClr val="accent6">
                      <a:lumMod val="50000"/>
                    </a:schemeClr>
                  </a:solidFill>
                  <a:latin typeface="Segoe UI" panose="020B0502040204020203" pitchFamily="34" charset="0"/>
                  <a:cs typeface="Segoe UI" panose="020B0502040204020203" pitchFamily="34" charset="0"/>
                </a:rPr>
                <a:t>Chandana is a Customer Intelligence Analyst working for Racing and Wagering, WA in Australia. She has a bachelor’s in electrical engineering and has accumulated more than ten years of experience in the data field, working in various roles such as data engineer, reporting engineer, and data analyst.</a:t>
              </a:r>
            </a:p>
          </p:txBody>
        </p:sp>
      </p:grpSp>
      <p:grpSp>
        <p:nvGrpSpPr>
          <p:cNvPr id="42" name="Group 41">
            <a:extLst>
              <a:ext uri="{FF2B5EF4-FFF2-40B4-BE49-F238E27FC236}">
                <a16:creationId xmlns:a16="http://schemas.microsoft.com/office/drawing/2014/main" id="{57643710-EAE0-EEE6-83C1-8F259605D291}"/>
              </a:ext>
            </a:extLst>
          </p:cNvPr>
          <p:cNvGrpSpPr/>
          <p:nvPr/>
        </p:nvGrpSpPr>
        <p:grpSpPr>
          <a:xfrm>
            <a:off x="296636" y="3527177"/>
            <a:ext cx="7379250" cy="642260"/>
            <a:chOff x="5907741" y="1733550"/>
            <a:chExt cx="7379250" cy="642260"/>
          </a:xfrm>
        </p:grpSpPr>
        <p:sp>
          <p:nvSpPr>
            <p:cNvPr id="43" name="TextBox 42">
              <a:extLst>
                <a:ext uri="{FF2B5EF4-FFF2-40B4-BE49-F238E27FC236}">
                  <a16:creationId xmlns:a16="http://schemas.microsoft.com/office/drawing/2014/main" id="{9A71F1C0-05E9-AD6D-7552-B412ADB8C437}"/>
                </a:ext>
              </a:extLst>
            </p:cNvPr>
            <p:cNvSpPr txBox="1"/>
            <p:nvPr/>
          </p:nvSpPr>
          <p:spPr>
            <a:xfrm>
              <a:off x="5907741" y="1733550"/>
              <a:ext cx="3718108" cy="246221"/>
            </a:xfrm>
            <a:prstGeom prst="rect">
              <a:avLst/>
            </a:prstGeom>
            <a:noFill/>
          </p:spPr>
          <p:txBody>
            <a:bodyPr wrap="square" lIns="0" tIns="0" rIns="0" bIns="0" rtlCol="0">
              <a:spAutoFit/>
            </a:bodyPr>
            <a:lstStyle/>
            <a:p>
              <a:r>
                <a:rPr lang="en-US" sz="1600" b="1" dirty="0" err="1">
                  <a:solidFill>
                    <a:schemeClr val="accent1"/>
                  </a:solidFill>
                  <a:latin typeface="Segoe UI" panose="020B0502040204020203" pitchFamily="34" charset="0"/>
                  <a:cs typeface="Segoe UI" panose="020B0502040204020203" pitchFamily="34" charset="0"/>
                </a:rPr>
                <a:t>Dayoon</a:t>
              </a:r>
              <a:r>
                <a:rPr lang="en-US" sz="1600" b="1" dirty="0">
                  <a:solidFill>
                    <a:schemeClr val="accent1"/>
                  </a:solidFill>
                  <a:latin typeface="Segoe UI" panose="020B0502040204020203" pitchFamily="34" charset="0"/>
                  <a:cs typeface="Segoe UI" panose="020B0502040204020203" pitchFamily="34" charset="0"/>
                </a:rPr>
                <a:t> </a:t>
              </a:r>
              <a:r>
                <a:rPr lang="en-US" sz="1600" b="1" dirty="0" err="1">
                  <a:solidFill>
                    <a:schemeClr val="accent1"/>
                  </a:solidFill>
                  <a:latin typeface="Segoe UI" panose="020B0502040204020203" pitchFamily="34" charset="0"/>
                  <a:cs typeface="Segoe UI" panose="020B0502040204020203" pitchFamily="34" charset="0"/>
                </a:rPr>
                <a:t>Sug</a:t>
              </a:r>
              <a:r>
                <a:rPr lang="en-US" sz="1600" b="1" dirty="0">
                  <a:solidFill>
                    <a:schemeClr val="accent1"/>
                  </a:solidFill>
                  <a:latin typeface="Segoe UI" panose="020B0502040204020203" pitchFamily="34" charset="0"/>
                  <a:cs typeface="Segoe UI" panose="020B0502040204020203" pitchFamily="34" charset="0"/>
                </a:rPr>
                <a:t> (edX: </a:t>
              </a:r>
              <a:r>
                <a:rPr lang="en-US" sz="1600" b="1" dirty="0" err="1">
                  <a:solidFill>
                    <a:schemeClr val="accent1"/>
                  </a:solidFill>
                  <a:latin typeface="Segoe UI" panose="020B0502040204020203" pitchFamily="34" charset="0"/>
                  <a:cs typeface="Segoe UI" panose="020B0502040204020203" pitchFamily="34" charset="0"/>
                </a:rPr>
                <a:t>DayoonSug</a:t>
              </a:r>
              <a:r>
                <a:rPr lang="en-US" sz="1600" b="1" dirty="0">
                  <a:solidFill>
                    <a:schemeClr val="accent1"/>
                  </a:solidFill>
                  <a:latin typeface="Segoe UI" panose="020B0502040204020203" pitchFamily="34" charset="0"/>
                  <a:cs typeface="Segoe UI" panose="020B0502040204020203" pitchFamily="34" charset="0"/>
                </a:rPr>
                <a:t>)</a:t>
              </a:r>
            </a:p>
          </p:txBody>
        </p:sp>
        <p:sp>
          <p:nvSpPr>
            <p:cNvPr id="44" name="TextBox 43">
              <a:extLst>
                <a:ext uri="{FF2B5EF4-FFF2-40B4-BE49-F238E27FC236}">
                  <a16:creationId xmlns:a16="http://schemas.microsoft.com/office/drawing/2014/main" id="{2D9CA63D-2AED-D29E-E9C6-336F3586FE5D}"/>
                </a:ext>
              </a:extLst>
            </p:cNvPr>
            <p:cNvSpPr txBox="1"/>
            <p:nvPr/>
          </p:nvSpPr>
          <p:spPr>
            <a:xfrm>
              <a:off x="5907741" y="2006478"/>
              <a:ext cx="7379250" cy="369332"/>
            </a:xfrm>
            <a:prstGeom prst="rect">
              <a:avLst/>
            </a:prstGeom>
            <a:noFill/>
          </p:spPr>
          <p:txBody>
            <a:bodyPr wrap="square" lIns="0" tIns="0" rIns="0" bIns="0" rtlCol="0">
              <a:spAutoFit/>
            </a:bodyPr>
            <a:lstStyle/>
            <a:p>
              <a:pPr algn="just"/>
              <a:r>
                <a:rPr lang="en-US" sz="1200" dirty="0" err="1">
                  <a:solidFill>
                    <a:schemeClr val="accent6">
                      <a:lumMod val="50000"/>
                    </a:schemeClr>
                  </a:solidFill>
                  <a:latin typeface="Segoe UI" panose="020B0502040204020203" pitchFamily="34" charset="0"/>
                  <a:cs typeface="Segoe UI" panose="020B0502040204020203" pitchFamily="34" charset="0"/>
                </a:rPr>
                <a:t>Dayoon</a:t>
              </a:r>
              <a:r>
                <a:rPr lang="en-US" sz="1200" dirty="0">
                  <a:solidFill>
                    <a:schemeClr val="accent6">
                      <a:lumMod val="50000"/>
                    </a:schemeClr>
                  </a:solidFill>
                  <a:latin typeface="Segoe UI" panose="020B0502040204020203" pitchFamily="34" charset="0"/>
                  <a:cs typeface="Segoe UI" panose="020B0502040204020203" pitchFamily="34" charset="0"/>
                </a:rPr>
                <a:t> is IT Service Delivery Manager in Group Functions scope within South Korea at Merck Group. She has a bachelor’s degree in business administration from Georgia Tech.</a:t>
              </a:r>
            </a:p>
          </p:txBody>
        </p:sp>
      </p:grpSp>
      <p:grpSp>
        <p:nvGrpSpPr>
          <p:cNvPr id="47" name="Group 46">
            <a:extLst>
              <a:ext uri="{FF2B5EF4-FFF2-40B4-BE49-F238E27FC236}">
                <a16:creationId xmlns:a16="http://schemas.microsoft.com/office/drawing/2014/main" id="{BD6D27DD-DF90-CD85-7A72-345DC939FDD3}"/>
              </a:ext>
            </a:extLst>
          </p:cNvPr>
          <p:cNvGrpSpPr/>
          <p:nvPr/>
        </p:nvGrpSpPr>
        <p:grpSpPr>
          <a:xfrm>
            <a:off x="296636" y="4282895"/>
            <a:ext cx="7360200" cy="642260"/>
            <a:chOff x="5907741" y="1733550"/>
            <a:chExt cx="7360200" cy="642260"/>
          </a:xfrm>
        </p:grpSpPr>
        <p:sp>
          <p:nvSpPr>
            <p:cNvPr id="48" name="TextBox 47">
              <a:extLst>
                <a:ext uri="{FF2B5EF4-FFF2-40B4-BE49-F238E27FC236}">
                  <a16:creationId xmlns:a16="http://schemas.microsoft.com/office/drawing/2014/main" id="{16181A8E-9694-2D91-FB00-6F5C5761A219}"/>
                </a:ext>
              </a:extLst>
            </p:cNvPr>
            <p:cNvSpPr txBox="1"/>
            <p:nvPr/>
          </p:nvSpPr>
          <p:spPr>
            <a:xfrm>
              <a:off x="5907741" y="1733550"/>
              <a:ext cx="3718108" cy="246221"/>
            </a:xfrm>
            <a:prstGeom prst="rect">
              <a:avLst/>
            </a:prstGeom>
            <a:noFill/>
          </p:spPr>
          <p:txBody>
            <a:bodyPr wrap="square" lIns="0" tIns="0" rIns="0" bIns="0" rtlCol="0">
              <a:spAutoFit/>
            </a:bodyPr>
            <a:lstStyle/>
            <a:p>
              <a:r>
                <a:rPr lang="en-US" sz="1600" b="1" dirty="0">
                  <a:solidFill>
                    <a:schemeClr val="accent1"/>
                  </a:solidFill>
                  <a:latin typeface="Segoe UI" panose="020B0502040204020203" pitchFamily="34" charset="0"/>
                  <a:cs typeface="Segoe UI" panose="020B0502040204020203" pitchFamily="34" charset="0"/>
                </a:rPr>
                <a:t>Michael Sullivan (edX: mikeys1)</a:t>
              </a:r>
            </a:p>
          </p:txBody>
        </p:sp>
        <p:sp>
          <p:nvSpPr>
            <p:cNvPr id="49" name="TextBox 48">
              <a:extLst>
                <a:ext uri="{FF2B5EF4-FFF2-40B4-BE49-F238E27FC236}">
                  <a16:creationId xmlns:a16="http://schemas.microsoft.com/office/drawing/2014/main" id="{4787E8BB-551D-66DA-20A5-5EE1954A567D}"/>
                </a:ext>
              </a:extLst>
            </p:cNvPr>
            <p:cNvSpPr txBox="1"/>
            <p:nvPr/>
          </p:nvSpPr>
          <p:spPr>
            <a:xfrm>
              <a:off x="5907741" y="2006478"/>
              <a:ext cx="7360200" cy="369332"/>
            </a:xfrm>
            <a:prstGeom prst="rect">
              <a:avLst/>
            </a:prstGeom>
            <a:noFill/>
          </p:spPr>
          <p:txBody>
            <a:bodyPr wrap="square" lIns="0" tIns="0" rIns="0" bIns="0" rtlCol="0">
              <a:spAutoFit/>
            </a:bodyPr>
            <a:lstStyle/>
            <a:p>
              <a:pPr algn="just"/>
              <a:r>
                <a:rPr lang="en-US" sz="1200" dirty="0">
                  <a:solidFill>
                    <a:schemeClr val="accent6">
                      <a:lumMod val="50000"/>
                    </a:schemeClr>
                  </a:solidFill>
                  <a:latin typeface="Segoe UI" panose="020B0502040204020203" pitchFamily="34" charset="0"/>
                  <a:cs typeface="Segoe UI" panose="020B0502040204020203" pitchFamily="34" charset="0"/>
                </a:rPr>
                <a:t>Mike is a Trade and Investment Analyst working for UK government. He is an economics graduate, has taken a Data Science bootcamp and will begin the OMSA this year.</a:t>
              </a:r>
            </a:p>
          </p:txBody>
        </p:sp>
      </p:grpSp>
    </p:spTree>
    <p:extLst>
      <p:ext uri="{BB962C8B-B14F-4D97-AF65-F5344CB8AC3E}">
        <p14:creationId xmlns:p14="http://schemas.microsoft.com/office/powerpoint/2010/main" val="100041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3. Data Modeling</a:t>
            </a:r>
          </a:p>
        </p:txBody>
      </p:sp>
      <p:sp>
        <p:nvSpPr>
          <p:cNvPr id="3" name="TextBox 2">
            <a:extLst>
              <a:ext uri="{FF2B5EF4-FFF2-40B4-BE49-F238E27FC236}">
                <a16:creationId xmlns:a16="http://schemas.microsoft.com/office/drawing/2014/main" id="{6B60DA04-BEB6-F576-E0CC-414FA0D903C5}"/>
              </a:ext>
            </a:extLst>
          </p:cNvPr>
          <p:cNvSpPr txBox="1"/>
          <p:nvPr/>
        </p:nvSpPr>
        <p:spPr>
          <a:xfrm>
            <a:off x="228600" y="588318"/>
            <a:ext cx="769620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Probabilistic CLV Modelling : Tuning</a:t>
            </a:r>
          </a:p>
        </p:txBody>
      </p:sp>
      <p:pic>
        <p:nvPicPr>
          <p:cNvPr id="4" name="Picture 3" descr="A graph of a distribution of a number of transactions&#10;&#10;Description automatically generated">
            <a:extLst>
              <a:ext uri="{FF2B5EF4-FFF2-40B4-BE49-F238E27FC236}">
                <a16:creationId xmlns:a16="http://schemas.microsoft.com/office/drawing/2014/main" id="{AE4DD497-4BE9-10CF-CECD-BE484C032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33874"/>
            <a:ext cx="2965450" cy="2270125"/>
          </a:xfrm>
          <a:prstGeom prst="rect">
            <a:avLst/>
          </a:prstGeom>
        </p:spPr>
      </p:pic>
      <p:pic>
        <p:nvPicPr>
          <p:cNvPr id="7" name="Picture 6">
            <a:extLst>
              <a:ext uri="{FF2B5EF4-FFF2-40B4-BE49-F238E27FC236}">
                <a16:creationId xmlns:a16="http://schemas.microsoft.com/office/drawing/2014/main" id="{EAE7264A-940C-26CB-E25D-31D2DCA53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726826"/>
            <a:ext cx="2596423" cy="2082800"/>
          </a:xfrm>
          <a:prstGeom prst="rect">
            <a:avLst/>
          </a:prstGeom>
        </p:spPr>
      </p:pic>
      <p:sp>
        <p:nvSpPr>
          <p:cNvPr id="8" name="TextBox 7">
            <a:extLst>
              <a:ext uri="{FF2B5EF4-FFF2-40B4-BE49-F238E27FC236}">
                <a16:creationId xmlns:a16="http://schemas.microsoft.com/office/drawing/2014/main" id="{343CC0A8-2F08-9B65-4A36-850088E04FE0}"/>
              </a:ext>
            </a:extLst>
          </p:cNvPr>
          <p:cNvSpPr txBox="1"/>
          <p:nvPr/>
        </p:nvSpPr>
        <p:spPr>
          <a:xfrm>
            <a:off x="228601" y="895350"/>
            <a:ext cx="5105400" cy="1292662"/>
          </a:xfrm>
          <a:prstGeom prst="rect">
            <a:avLst/>
          </a:prstGeom>
          <a:noFill/>
        </p:spPr>
        <p:txBody>
          <a:bodyPr wrap="square" lIns="0" tIns="0" rIns="0" bIns="0" rtlCol="0">
            <a:spAutoFit/>
          </a:bodyPr>
          <a:lstStyle/>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To deal with the distribution issue we need to segment our customers so we can model distributions for higher and lower frequency customers separately. We edited our modelling process so that we: split our RFM dataset into high-frequency and low-frequency customers; created a BG/NBD with Gamma-Gamma model combination for each group; predicted CLV values for each group; then aggregated predictions and computed overall metrics</a:t>
            </a:r>
          </a:p>
        </p:txBody>
      </p:sp>
      <p:sp>
        <p:nvSpPr>
          <p:cNvPr id="9" name="TextBox 8">
            <a:extLst>
              <a:ext uri="{FF2B5EF4-FFF2-40B4-BE49-F238E27FC236}">
                <a16:creationId xmlns:a16="http://schemas.microsoft.com/office/drawing/2014/main" id="{282C5E21-2690-E261-C553-82EC1A25F5F5}"/>
              </a:ext>
            </a:extLst>
          </p:cNvPr>
          <p:cNvSpPr txBox="1"/>
          <p:nvPr/>
        </p:nvSpPr>
        <p:spPr>
          <a:xfrm>
            <a:off x="231322" y="2726826"/>
            <a:ext cx="5105400" cy="1477328"/>
          </a:xfrm>
          <a:prstGeom prst="rect">
            <a:avLst/>
          </a:prstGeom>
          <a:noFill/>
        </p:spPr>
        <p:txBody>
          <a:bodyPr wrap="square" lIns="0" tIns="0" rIns="0" bIns="0" rtlCol="0">
            <a:spAutoFit/>
          </a:bodyPr>
          <a:lstStyle/>
          <a:p>
            <a:pPr marR="0" lvl="0" algn="just">
              <a:spcBef>
                <a:spcPts val="900"/>
              </a:spcBef>
              <a:spcAft>
                <a:spcPts val="900"/>
              </a:spcAft>
            </a:pPr>
            <a:r>
              <a:rPr lang="en-US" sz="1200" dirty="0">
                <a:solidFill>
                  <a:schemeClr val="accent6">
                    <a:lumMod val="50000"/>
                  </a:schemeClr>
                </a:solidFill>
                <a:latin typeface="Segoe UI" panose="020B0502040204020203" pitchFamily="34" charset="0"/>
                <a:cs typeface="Segoe UI" panose="020B0502040204020203" pitchFamily="34" charset="0"/>
              </a:rPr>
              <a:t>The table to the left shows the metrics we achieved when we introduced segmentation on betting frequency for various segmentation thresholds (see appendix CLV-D for a corresponding graph). We can see that introducing the segmentation has a big impact on our scores. In the best case when the cutoff threshold was 10, we were able to reduce our MAE to $216 from the initial value of over $600. For the same model, our RMSE has decreased to 2271 (from 3459 with the original model) – a significant improvement</a:t>
            </a:r>
          </a:p>
        </p:txBody>
      </p:sp>
    </p:spTree>
    <p:extLst>
      <p:ext uri="{BB962C8B-B14F-4D97-AF65-F5344CB8AC3E}">
        <p14:creationId xmlns:p14="http://schemas.microsoft.com/office/powerpoint/2010/main" val="51004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807720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4. Overall Model Insights and Comparison</a:t>
            </a:r>
          </a:p>
        </p:txBody>
      </p:sp>
      <p:graphicFrame>
        <p:nvGraphicFramePr>
          <p:cNvPr id="2" name="Table 1">
            <a:extLst>
              <a:ext uri="{FF2B5EF4-FFF2-40B4-BE49-F238E27FC236}">
                <a16:creationId xmlns:a16="http://schemas.microsoft.com/office/drawing/2014/main" id="{7EF71274-F444-4DA1-E5FB-E22F1E3AF498}"/>
              </a:ext>
            </a:extLst>
          </p:cNvPr>
          <p:cNvGraphicFramePr>
            <a:graphicFrameLocks noGrp="1"/>
          </p:cNvGraphicFramePr>
          <p:nvPr>
            <p:extLst>
              <p:ext uri="{D42A27DB-BD31-4B8C-83A1-F6EECF244321}">
                <p14:modId xmlns:p14="http://schemas.microsoft.com/office/powerpoint/2010/main" val="689978310"/>
              </p:ext>
            </p:extLst>
          </p:nvPr>
        </p:nvGraphicFramePr>
        <p:xfrm>
          <a:off x="1066800" y="819150"/>
          <a:ext cx="6941697" cy="3659112"/>
        </p:xfrm>
        <a:graphic>
          <a:graphicData uri="http://schemas.openxmlformats.org/drawingml/2006/table">
            <a:tbl>
              <a:tblPr firstRow="1" firstCol="1" bandRow="1">
                <a:tableStyleId>{5C22544A-7EE6-4342-B048-85BDC9FD1C3A}</a:tableStyleId>
              </a:tblPr>
              <a:tblGrid>
                <a:gridCol w="1781298">
                  <a:extLst>
                    <a:ext uri="{9D8B030D-6E8A-4147-A177-3AD203B41FA5}">
                      <a16:colId xmlns:a16="http://schemas.microsoft.com/office/drawing/2014/main" val="3624365293"/>
                    </a:ext>
                  </a:extLst>
                </a:gridCol>
                <a:gridCol w="2629220">
                  <a:extLst>
                    <a:ext uri="{9D8B030D-6E8A-4147-A177-3AD203B41FA5}">
                      <a16:colId xmlns:a16="http://schemas.microsoft.com/office/drawing/2014/main" val="4289881843"/>
                    </a:ext>
                  </a:extLst>
                </a:gridCol>
                <a:gridCol w="2531179">
                  <a:extLst>
                    <a:ext uri="{9D8B030D-6E8A-4147-A177-3AD203B41FA5}">
                      <a16:colId xmlns:a16="http://schemas.microsoft.com/office/drawing/2014/main" val="415112644"/>
                    </a:ext>
                  </a:extLst>
                </a:gridCol>
              </a:tblGrid>
              <a:tr h="181369">
                <a:tc>
                  <a:txBody>
                    <a:bodyPr/>
                    <a:lstStyle/>
                    <a:p>
                      <a:pPr marL="0" marR="0">
                        <a:spcBef>
                          <a:spcPts val="0"/>
                        </a:spcBef>
                        <a:spcAft>
                          <a:spcPts val="600"/>
                        </a:spcAft>
                      </a:pPr>
                      <a:r>
                        <a:rPr lang="en-US" sz="1200">
                          <a:effectLst/>
                        </a:rPr>
                        <a:t>Models</a:t>
                      </a:r>
                      <a:endParaRPr lang="en-US" sz="120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a:effectLst/>
                        </a:rPr>
                        <a:t>Advantages</a:t>
                      </a:r>
                      <a:endParaRPr lang="en-US" sz="120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a:effectLst/>
                        </a:rPr>
                        <a:t>Disadvantages</a:t>
                      </a:r>
                      <a:endParaRPr lang="en-US" sz="1200">
                        <a:effectLst/>
                        <a:latin typeface="Cambria" panose="02040503050406030204" pitchFamily="18" charset="0"/>
                        <a:ea typeface="Cambria" panose="02040503050406030204" pitchFamily="18" charset="0"/>
                        <a:cs typeface="font1225"/>
                      </a:endParaRPr>
                    </a:p>
                  </a:txBody>
                  <a:tcPr marL="71544" marR="71544" marT="0" marB="0"/>
                </a:tc>
                <a:extLst>
                  <a:ext uri="{0D108BD9-81ED-4DB2-BD59-A6C34878D82A}">
                    <a16:rowId xmlns:a16="http://schemas.microsoft.com/office/drawing/2014/main" val="244030372"/>
                  </a:ext>
                </a:extLst>
              </a:tr>
              <a:tr h="1390493">
                <a:tc>
                  <a:txBody>
                    <a:bodyPr/>
                    <a:lstStyle/>
                    <a:p>
                      <a:pPr marL="0" marR="0">
                        <a:spcBef>
                          <a:spcPts val="0"/>
                        </a:spcBef>
                        <a:spcAft>
                          <a:spcPts val="600"/>
                        </a:spcAft>
                      </a:pPr>
                      <a:r>
                        <a:rPr lang="en-US" sz="1200">
                          <a:effectLst/>
                        </a:rPr>
                        <a:t>Regression models</a:t>
                      </a:r>
                      <a:endParaRPr lang="en-US" sz="120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dirty="0">
                          <a:effectLst/>
                        </a:rPr>
                        <a:t>- Relatively fast to train and run</a:t>
                      </a:r>
                    </a:p>
                    <a:p>
                      <a:pPr marL="0" marR="0">
                        <a:spcBef>
                          <a:spcPts val="0"/>
                        </a:spcBef>
                        <a:spcAft>
                          <a:spcPts val="600"/>
                        </a:spcAft>
                      </a:pPr>
                      <a:r>
                        <a:rPr lang="en-US" sz="1200" dirty="0">
                          <a:effectLst/>
                        </a:rPr>
                        <a:t>- Achieve the higher accuracy compared to other models</a:t>
                      </a:r>
                    </a:p>
                    <a:p>
                      <a:pPr marL="0" marR="0">
                        <a:spcBef>
                          <a:spcPts val="0"/>
                        </a:spcBef>
                        <a:spcAft>
                          <a:spcPts val="600"/>
                        </a:spcAft>
                      </a:pPr>
                      <a:r>
                        <a:rPr lang="en-US" sz="1200" dirty="0">
                          <a:effectLst/>
                        </a:rPr>
                        <a:t>- Able to identify the most significant variables; easy to interpret</a:t>
                      </a:r>
                      <a:endParaRPr lang="en-US" sz="1200" dirty="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a:effectLst/>
                        </a:rPr>
                        <a:t>- Require the customers to be of a certain seniority</a:t>
                      </a:r>
                    </a:p>
                    <a:p>
                      <a:pPr marL="0" marR="0">
                        <a:spcBef>
                          <a:spcPts val="0"/>
                        </a:spcBef>
                        <a:spcAft>
                          <a:spcPts val="600"/>
                        </a:spcAft>
                      </a:pPr>
                      <a:r>
                        <a:rPr lang="en-US" sz="1200">
                          <a:effectLst/>
                        </a:rPr>
                        <a:t>- Do not factor in the time series elements</a:t>
                      </a:r>
                    </a:p>
                    <a:p>
                      <a:pPr marL="0" marR="0">
                        <a:spcBef>
                          <a:spcPts val="0"/>
                        </a:spcBef>
                        <a:spcAft>
                          <a:spcPts val="600"/>
                        </a:spcAft>
                      </a:pPr>
                      <a:r>
                        <a:rPr lang="en-US" sz="1200">
                          <a:effectLst/>
                        </a:rPr>
                        <a:t>- Residual variance gets larger as the value gets bigger.</a:t>
                      </a:r>
                      <a:endParaRPr lang="en-US" sz="1200">
                        <a:effectLst/>
                        <a:latin typeface="Cambria" panose="02040503050406030204" pitchFamily="18" charset="0"/>
                        <a:ea typeface="Cambria" panose="02040503050406030204" pitchFamily="18" charset="0"/>
                        <a:cs typeface="font1225"/>
                      </a:endParaRPr>
                    </a:p>
                  </a:txBody>
                  <a:tcPr marL="71544" marR="71544" marT="0" marB="0"/>
                </a:tc>
                <a:extLst>
                  <a:ext uri="{0D108BD9-81ED-4DB2-BD59-A6C34878D82A}">
                    <a16:rowId xmlns:a16="http://schemas.microsoft.com/office/drawing/2014/main" val="1342109682"/>
                  </a:ext>
                </a:extLst>
              </a:tr>
              <a:tr h="2085739">
                <a:tc>
                  <a:txBody>
                    <a:bodyPr/>
                    <a:lstStyle/>
                    <a:p>
                      <a:pPr marL="0" marR="0">
                        <a:spcBef>
                          <a:spcPts val="0"/>
                        </a:spcBef>
                        <a:spcAft>
                          <a:spcPts val="600"/>
                        </a:spcAft>
                      </a:pPr>
                      <a:r>
                        <a:rPr lang="en-US" sz="1200">
                          <a:effectLst/>
                        </a:rPr>
                        <a:t>Tree models</a:t>
                      </a:r>
                      <a:endParaRPr lang="en-US" sz="120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a:effectLst/>
                        </a:rPr>
                        <a:t>- Easy to train, doesn’t need much tuning (especially with Random Forest)</a:t>
                      </a:r>
                    </a:p>
                    <a:p>
                      <a:pPr marL="0" marR="0">
                        <a:spcBef>
                          <a:spcPts val="0"/>
                        </a:spcBef>
                        <a:spcAft>
                          <a:spcPts val="600"/>
                        </a:spcAft>
                      </a:pPr>
                      <a:r>
                        <a:rPr lang="en-US" sz="1200">
                          <a:effectLst/>
                        </a:rPr>
                        <a:t>- With Decision Tree, it’s possible to point out the most significant variables</a:t>
                      </a:r>
                    </a:p>
                    <a:p>
                      <a:pPr marL="0" marR="0">
                        <a:spcBef>
                          <a:spcPts val="0"/>
                        </a:spcBef>
                        <a:spcAft>
                          <a:spcPts val="600"/>
                        </a:spcAft>
                      </a:pPr>
                      <a:r>
                        <a:rPr lang="en-US" sz="1200">
                          <a:effectLst/>
                        </a:rPr>
                        <a:t>- Able to handle non-linear relationship</a:t>
                      </a:r>
                      <a:endParaRPr lang="en-US" sz="1200">
                        <a:effectLst/>
                        <a:latin typeface="Cambria" panose="02040503050406030204" pitchFamily="18" charset="0"/>
                        <a:ea typeface="Cambria" panose="02040503050406030204" pitchFamily="18" charset="0"/>
                        <a:cs typeface="font1225"/>
                      </a:endParaRPr>
                    </a:p>
                  </a:txBody>
                  <a:tcPr marL="71544" marR="71544" marT="0" marB="0"/>
                </a:tc>
                <a:tc>
                  <a:txBody>
                    <a:bodyPr/>
                    <a:lstStyle/>
                    <a:p>
                      <a:pPr marL="0" marR="0">
                        <a:spcBef>
                          <a:spcPts val="0"/>
                        </a:spcBef>
                        <a:spcAft>
                          <a:spcPts val="600"/>
                        </a:spcAft>
                      </a:pPr>
                      <a:r>
                        <a:rPr lang="en-US" sz="1200" dirty="0">
                          <a:effectLst/>
                        </a:rPr>
                        <a:t>- Relatively slow to train</a:t>
                      </a:r>
                    </a:p>
                    <a:p>
                      <a:pPr marL="0" marR="0">
                        <a:spcBef>
                          <a:spcPts val="0"/>
                        </a:spcBef>
                        <a:spcAft>
                          <a:spcPts val="600"/>
                        </a:spcAft>
                      </a:pPr>
                      <a:r>
                        <a:rPr lang="en-US" sz="1200" dirty="0">
                          <a:effectLst/>
                        </a:rPr>
                        <a:t>- Do not factor in the time series elements</a:t>
                      </a:r>
                    </a:p>
                    <a:p>
                      <a:pPr marL="0" marR="0">
                        <a:spcBef>
                          <a:spcPts val="0"/>
                        </a:spcBef>
                        <a:spcAft>
                          <a:spcPts val="600"/>
                        </a:spcAft>
                      </a:pPr>
                      <a:r>
                        <a:rPr lang="en-US" sz="1200" dirty="0">
                          <a:effectLst/>
                        </a:rPr>
                        <a:t>- Difficult to interpret with Random Forest</a:t>
                      </a:r>
                    </a:p>
                    <a:p>
                      <a:pPr marL="0" marR="0">
                        <a:spcBef>
                          <a:spcPts val="0"/>
                        </a:spcBef>
                        <a:spcAft>
                          <a:spcPts val="600"/>
                        </a:spcAft>
                      </a:pPr>
                      <a:r>
                        <a:rPr lang="en-US" sz="1200" dirty="0">
                          <a:effectLst/>
                        </a:rPr>
                        <a:t>- Couldn’t cover higher value predictions (need more pruning and a deeper level tree). This is due to the imbalance of turnover distribution.</a:t>
                      </a:r>
                      <a:endParaRPr lang="en-US" sz="1200" dirty="0">
                        <a:effectLst/>
                        <a:latin typeface="Cambria" panose="02040503050406030204" pitchFamily="18" charset="0"/>
                        <a:ea typeface="Cambria" panose="02040503050406030204" pitchFamily="18" charset="0"/>
                        <a:cs typeface="font1225"/>
                      </a:endParaRPr>
                    </a:p>
                  </a:txBody>
                  <a:tcPr marL="71544" marR="71544" marT="0" marB="0"/>
                </a:tc>
                <a:extLst>
                  <a:ext uri="{0D108BD9-81ED-4DB2-BD59-A6C34878D82A}">
                    <a16:rowId xmlns:a16="http://schemas.microsoft.com/office/drawing/2014/main" val="1944764673"/>
                  </a:ext>
                </a:extLst>
              </a:tr>
            </a:tbl>
          </a:graphicData>
        </a:graphic>
      </p:graphicFrame>
    </p:spTree>
    <p:extLst>
      <p:ext uri="{BB962C8B-B14F-4D97-AF65-F5344CB8AC3E}">
        <p14:creationId xmlns:p14="http://schemas.microsoft.com/office/powerpoint/2010/main" val="408872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807720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4. Overall Model Insights and Comparison</a:t>
            </a:r>
          </a:p>
        </p:txBody>
      </p:sp>
      <p:graphicFrame>
        <p:nvGraphicFramePr>
          <p:cNvPr id="3" name="Table 2">
            <a:extLst>
              <a:ext uri="{FF2B5EF4-FFF2-40B4-BE49-F238E27FC236}">
                <a16:creationId xmlns:a16="http://schemas.microsoft.com/office/drawing/2014/main" id="{00A08D1D-4450-D25E-F13F-0FAA192C27E2}"/>
              </a:ext>
            </a:extLst>
          </p:cNvPr>
          <p:cNvGraphicFramePr>
            <a:graphicFrameLocks noGrp="1"/>
          </p:cNvGraphicFramePr>
          <p:nvPr>
            <p:extLst>
              <p:ext uri="{D42A27DB-BD31-4B8C-83A1-F6EECF244321}">
                <p14:modId xmlns:p14="http://schemas.microsoft.com/office/powerpoint/2010/main" val="1750667625"/>
              </p:ext>
            </p:extLst>
          </p:nvPr>
        </p:nvGraphicFramePr>
        <p:xfrm>
          <a:off x="990600" y="819150"/>
          <a:ext cx="6721153" cy="3870614"/>
        </p:xfrm>
        <a:graphic>
          <a:graphicData uri="http://schemas.openxmlformats.org/drawingml/2006/table">
            <a:tbl>
              <a:tblPr firstRow="1" firstCol="1" bandRow="1">
                <a:tableStyleId>{5C22544A-7EE6-4342-B048-85BDC9FD1C3A}</a:tableStyleId>
              </a:tblPr>
              <a:tblGrid>
                <a:gridCol w="1724705">
                  <a:extLst>
                    <a:ext uri="{9D8B030D-6E8A-4147-A177-3AD203B41FA5}">
                      <a16:colId xmlns:a16="http://schemas.microsoft.com/office/drawing/2014/main" val="2202508620"/>
                    </a:ext>
                  </a:extLst>
                </a:gridCol>
                <a:gridCol w="2545687">
                  <a:extLst>
                    <a:ext uri="{9D8B030D-6E8A-4147-A177-3AD203B41FA5}">
                      <a16:colId xmlns:a16="http://schemas.microsoft.com/office/drawing/2014/main" val="2275907927"/>
                    </a:ext>
                  </a:extLst>
                </a:gridCol>
                <a:gridCol w="2450761">
                  <a:extLst>
                    <a:ext uri="{9D8B030D-6E8A-4147-A177-3AD203B41FA5}">
                      <a16:colId xmlns:a16="http://schemas.microsoft.com/office/drawing/2014/main" val="1269728906"/>
                    </a:ext>
                  </a:extLst>
                </a:gridCol>
              </a:tblGrid>
              <a:tr h="175606">
                <a:tc>
                  <a:txBody>
                    <a:bodyPr/>
                    <a:lstStyle/>
                    <a:p>
                      <a:pPr marL="0" marR="0">
                        <a:spcBef>
                          <a:spcPts val="0"/>
                        </a:spcBef>
                        <a:spcAft>
                          <a:spcPts val="600"/>
                        </a:spcAft>
                      </a:pPr>
                      <a:r>
                        <a:rPr lang="en-US" sz="1200">
                          <a:effectLst/>
                        </a:rPr>
                        <a:t>Models</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a:effectLst/>
                        </a:rPr>
                        <a:t>Advantages</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a:effectLst/>
                        </a:rPr>
                        <a:t>Disadvantages</a:t>
                      </a:r>
                      <a:endParaRPr lang="en-US" sz="1200">
                        <a:effectLst/>
                        <a:latin typeface="Cambria" panose="02040503050406030204" pitchFamily="18" charset="0"/>
                        <a:ea typeface="Cambria" panose="02040503050406030204" pitchFamily="18" charset="0"/>
                        <a:cs typeface="font1225"/>
                      </a:endParaRPr>
                    </a:p>
                  </a:txBody>
                  <a:tcPr marL="69271" marR="69271" marT="0" marB="0"/>
                </a:tc>
                <a:extLst>
                  <a:ext uri="{0D108BD9-81ED-4DB2-BD59-A6C34878D82A}">
                    <a16:rowId xmlns:a16="http://schemas.microsoft.com/office/drawing/2014/main" val="3566843878"/>
                  </a:ext>
                </a:extLst>
              </a:tr>
              <a:tr h="1843867">
                <a:tc>
                  <a:txBody>
                    <a:bodyPr/>
                    <a:lstStyle/>
                    <a:p>
                      <a:pPr marL="0" marR="0">
                        <a:spcBef>
                          <a:spcPts val="0"/>
                        </a:spcBef>
                        <a:spcAft>
                          <a:spcPts val="600"/>
                        </a:spcAft>
                      </a:pPr>
                      <a:r>
                        <a:rPr lang="en-US" sz="1200">
                          <a:effectLst/>
                        </a:rPr>
                        <a:t>Exponential Smoothing</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a:effectLst/>
                        </a:rPr>
                        <a:t>- Easy to set up and train, don’t need much tuning.</a:t>
                      </a:r>
                    </a:p>
                    <a:p>
                      <a:pPr marL="0" marR="0">
                        <a:spcBef>
                          <a:spcPts val="0"/>
                        </a:spcBef>
                        <a:spcAft>
                          <a:spcPts val="600"/>
                        </a:spcAft>
                      </a:pPr>
                      <a:r>
                        <a:rPr lang="en-US" sz="1200">
                          <a:effectLst/>
                        </a:rPr>
                        <a:t>- Might be slow to run the model in a loop for all customers in a Python notebook but could be easy to implement under another system.</a:t>
                      </a:r>
                    </a:p>
                    <a:p>
                      <a:pPr marL="0" marR="0">
                        <a:spcBef>
                          <a:spcPts val="0"/>
                        </a:spcBef>
                        <a:spcAft>
                          <a:spcPts val="600"/>
                        </a:spcAft>
                      </a:pPr>
                      <a:r>
                        <a:rPr lang="en-US" sz="1200">
                          <a:effectLst/>
                        </a:rPr>
                        <a:t>- Able to factor in the time series elements</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dirty="0">
                          <a:effectLst/>
                        </a:rPr>
                        <a:t>- Lower accuracy compared to other models </a:t>
                      </a:r>
                    </a:p>
                    <a:p>
                      <a:pPr marL="0" marR="0">
                        <a:spcBef>
                          <a:spcPts val="0"/>
                        </a:spcBef>
                        <a:spcAft>
                          <a:spcPts val="600"/>
                        </a:spcAft>
                      </a:pPr>
                      <a:r>
                        <a:rPr lang="en-US" sz="1200" dirty="0">
                          <a:effectLst/>
                        </a:rPr>
                        <a:t>- Not able to factor in other variables</a:t>
                      </a:r>
                    </a:p>
                    <a:p>
                      <a:pPr marL="0" marR="0">
                        <a:spcBef>
                          <a:spcPts val="0"/>
                        </a:spcBef>
                        <a:spcAft>
                          <a:spcPts val="600"/>
                        </a:spcAft>
                      </a:pPr>
                      <a:r>
                        <a:rPr lang="en-US" sz="1200" dirty="0">
                          <a:effectLst/>
                        </a:rPr>
                        <a:t>- Limited long-time forecasting</a:t>
                      </a:r>
                    </a:p>
                    <a:p>
                      <a:pPr marL="0" marR="0">
                        <a:spcBef>
                          <a:spcPts val="0"/>
                        </a:spcBef>
                        <a:spcAft>
                          <a:spcPts val="600"/>
                        </a:spcAft>
                      </a:pPr>
                      <a:r>
                        <a:rPr lang="en-US" sz="1200" dirty="0">
                          <a:effectLst/>
                        </a:rPr>
                        <a:t>- Residual variance gets larger as the value gets bigger (because of the unpredictability of customer’s behaviors)</a:t>
                      </a:r>
                      <a:endParaRPr lang="en-US" sz="1200" dirty="0">
                        <a:effectLst/>
                        <a:latin typeface="Cambria" panose="02040503050406030204" pitchFamily="18" charset="0"/>
                        <a:ea typeface="Cambria" panose="02040503050406030204" pitchFamily="18" charset="0"/>
                        <a:cs typeface="font1225"/>
                      </a:endParaRPr>
                    </a:p>
                  </a:txBody>
                  <a:tcPr marL="69271" marR="69271" marT="0" marB="0"/>
                </a:tc>
                <a:extLst>
                  <a:ext uri="{0D108BD9-81ED-4DB2-BD59-A6C34878D82A}">
                    <a16:rowId xmlns:a16="http://schemas.microsoft.com/office/drawing/2014/main" val="2065537390"/>
                  </a:ext>
                </a:extLst>
              </a:tr>
              <a:tr h="1843867">
                <a:tc>
                  <a:txBody>
                    <a:bodyPr/>
                    <a:lstStyle/>
                    <a:p>
                      <a:pPr marL="0" marR="0">
                        <a:spcBef>
                          <a:spcPts val="0"/>
                        </a:spcBef>
                        <a:spcAft>
                          <a:spcPts val="600"/>
                        </a:spcAft>
                      </a:pPr>
                      <a:r>
                        <a:rPr lang="en-US" sz="1200">
                          <a:effectLst/>
                        </a:rPr>
                        <a:t>CLV</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a:effectLst/>
                        </a:rPr>
                        <a:t>- Relatively easy to set up and train, requiring only transaction data.</a:t>
                      </a:r>
                    </a:p>
                    <a:p>
                      <a:pPr marL="0" marR="0">
                        <a:spcBef>
                          <a:spcPts val="0"/>
                        </a:spcBef>
                        <a:spcAft>
                          <a:spcPts val="600"/>
                        </a:spcAft>
                      </a:pPr>
                      <a:r>
                        <a:rPr lang="en-US" sz="1200">
                          <a:effectLst/>
                        </a:rPr>
                        <a:t>- Can predict additional metrics like the probability a customer is alive.</a:t>
                      </a:r>
                    </a:p>
                    <a:p>
                      <a:pPr marL="0" marR="0">
                        <a:spcBef>
                          <a:spcPts val="0"/>
                        </a:spcBef>
                        <a:spcAft>
                          <a:spcPts val="600"/>
                        </a:spcAft>
                      </a:pPr>
                      <a:r>
                        <a:rPr lang="en-US" sz="1200">
                          <a:effectLst/>
                        </a:rPr>
                        <a:t>- Can be extended to easily predict true lifetime value (with cash flow discounting).</a:t>
                      </a:r>
                    </a:p>
                    <a:p>
                      <a:pPr marL="0" marR="0">
                        <a:spcBef>
                          <a:spcPts val="0"/>
                        </a:spcBef>
                        <a:spcAft>
                          <a:spcPts val="600"/>
                        </a:spcAft>
                      </a:pPr>
                      <a:r>
                        <a:rPr lang="en-US" sz="1200">
                          <a:effectLst/>
                        </a:rPr>
                        <a:t> </a:t>
                      </a:r>
                      <a:endParaRPr lang="en-US" sz="1200">
                        <a:effectLst/>
                        <a:latin typeface="Cambria" panose="02040503050406030204" pitchFamily="18" charset="0"/>
                        <a:ea typeface="Cambria" panose="02040503050406030204" pitchFamily="18" charset="0"/>
                        <a:cs typeface="font1225"/>
                      </a:endParaRPr>
                    </a:p>
                  </a:txBody>
                  <a:tcPr marL="69271" marR="69271" marT="0" marB="0"/>
                </a:tc>
                <a:tc>
                  <a:txBody>
                    <a:bodyPr/>
                    <a:lstStyle/>
                    <a:p>
                      <a:pPr marL="0" marR="0">
                        <a:spcBef>
                          <a:spcPts val="0"/>
                        </a:spcBef>
                        <a:spcAft>
                          <a:spcPts val="600"/>
                        </a:spcAft>
                      </a:pPr>
                      <a:r>
                        <a:rPr lang="en-US" sz="1200" dirty="0">
                          <a:effectLst/>
                        </a:rPr>
                        <a:t>- Not able to account for seasonality (at least not with Lifetimes package).</a:t>
                      </a:r>
                    </a:p>
                    <a:p>
                      <a:pPr marL="0" marR="0">
                        <a:spcBef>
                          <a:spcPts val="0"/>
                        </a:spcBef>
                        <a:spcAft>
                          <a:spcPts val="600"/>
                        </a:spcAft>
                      </a:pPr>
                      <a:r>
                        <a:rPr lang="en-US" sz="1200" dirty="0">
                          <a:effectLst/>
                        </a:rPr>
                        <a:t>- Can only model repeat customers.</a:t>
                      </a:r>
                    </a:p>
                    <a:p>
                      <a:pPr marL="0" marR="0">
                        <a:spcBef>
                          <a:spcPts val="0"/>
                        </a:spcBef>
                        <a:spcAft>
                          <a:spcPts val="600"/>
                        </a:spcAft>
                      </a:pPr>
                      <a:r>
                        <a:rPr lang="en-US" sz="1200" dirty="0">
                          <a:effectLst/>
                        </a:rPr>
                        <a:t>- Relatively slow to train.</a:t>
                      </a:r>
                    </a:p>
                    <a:p>
                      <a:pPr marL="0" marR="0">
                        <a:spcBef>
                          <a:spcPts val="0"/>
                        </a:spcBef>
                        <a:spcAft>
                          <a:spcPts val="600"/>
                        </a:spcAft>
                      </a:pPr>
                      <a:r>
                        <a:rPr lang="en-US" sz="1200" dirty="0">
                          <a:effectLst/>
                        </a:rPr>
                        <a:t>- Has trouble with customer distributions that don’t fit BG/NBD or Pareto/NBD distributions.</a:t>
                      </a:r>
                      <a:endParaRPr lang="en-US" sz="1200" dirty="0">
                        <a:effectLst/>
                        <a:latin typeface="Cambria" panose="02040503050406030204" pitchFamily="18" charset="0"/>
                        <a:ea typeface="Cambria" panose="02040503050406030204" pitchFamily="18" charset="0"/>
                        <a:cs typeface="font1225"/>
                      </a:endParaRPr>
                    </a:p>
                  </a:txBody>
                  <a:tcPr marL="69271" marR="69271" marT="0" marB="0"/>
                </a:tc>
                <a:extLst>
                  <a:ext uri="{0D108BD9-81ED-4DB2-BD59-A6C34878D82A}">
                    <a16:rowId xmlns:a16="http://schemas.microsoft.com/office/drawing/2014/main" val="114887756"/>
                  </a:ext>
                </a:extLst>
              </a:tr>
            </a:tbl>
          </a:graphicData>
        </a:graphic>
      </p:graphicFrame>
    </p:spTree>
    <p:extLst>
      <p:ext uri="{BB962C8B-B14F-4D97-AF65-F5344CB8AC3E}">
        <p14:creationId xmlns:p14="http://schemas.microsoft.com/office/powerpoint/2010/main" val="372650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1939B-BE04-D504-0700-98486C1516C6}"/>
              </a:ext>
            </a:extLst>
          </p:cNvPr>
          <p:cNvSpPr txBox="1"/>
          <p:nvPr/>
        </p:nvSpPr>
        <p:spPr>
          <a:xfrm>
            <a:off x="199903" y="218345"/>
            <a:ext cx="4291903"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IV Conclusion</a:t>
            </a:r>
          </a:p>
        </p:txBody>
      </p:sp>
      <p:sp>
        <p:nvSpPr>
          <p:cNvPr id="4" name="TextBox 3">
            <a:extLst>
              <a:ext uri="{FF2B5EF4-FFF2-40B4-BE49-F238E27FC236}">
                <a16:creationId xmlns:a16="http://schemas.microsoft.com/office/drawing/2014/main" id="{5971748D-F669-B73B-1D8F-BDCE4A075532}"/>
              </a:ext>
            </a:extLst>
          </p:cNvPr>
          <p:cNvSpPr txBox="1"/>
          <p:nvPr/>
        </p:nvSpPr>
        <p:spPr>
          <a:xfrm>
            <a:off x="228600" y="895350"/>
            <a:ext cx="8762999" cy="1962076"/>
          </a:xfrm>
          <a:prstGeom prst="rect">
            <a:avLst/>
          </a:prstGeom>
          <a:noFill/>
        </p:spPr>
        <p:txBody>
          <a:bodyPr wrap="square" lIns="0" tIns="0" rIns="0" bIns="0" rtlCol="0">
            <a:spAutoFit/>
          </a:bodyPr>
          <a:lstStyle/>
          <a:p>
            <a:pPr marL="0" marR="0">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Research question: Can the customers’ historical wagering transaction data forecast their future turnover?</a:t>
            </a:r>
          </a:p>
          <a:p>
            <a:pPr marL="0" marR="0">
              <a:spcBef>
                <a:spcPts val="0"/>
              </a:spcBef>
              <a:spcAft>
                <a:spcPts val="0"/>
              </a:spcAft>
            </a:pPr>
            <a:r>
              <a:rPr lang="en-US" sz="1200" dirty="0">
                <a:solidFill>
                  <a:schemeClr val="accent6">
                    <a:lumMod val="50000"/>
                  </a:schemeClr>
                </a:solidFill>
                <a:latin typeface="Segoe UI" panose="020B0502040204020203" pitchFamily="34" charset="0"/>
                <a:cs typeface="Segoe UI" panose="020B0502040204020203" pitchFamily="34" charset="0"/>
              </a:rPr>
              <a:t>Throughout our analysis, we explored a diverse range of models: from Regression analysis to greedy algorithms like Decision Tree; from Time-Series models to Probabilistic models. Still, despite the variety of approaches, a consistent issue that arose was heteroskedasticity. This phenomenon indicates that the variance of our error increases with larger values. In essence, it highlights the unpredictability of customer behavior in our data. </a:t>
            </a:r>
          </a:p>
          <a:p>
            <a:pPr marL="0" marR="0">
              <a:spcBef>
                <a:spcPts val="0"/>
              </a:spcBef>
              <a:spcAft>
                <a:spcPts val="0"/>
              </a:spcAft>
            </a:pPr>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0" marR="0">
              <a:spcBef>
                <a:spcPts val="0"/>
              </a:spcBef>
              <a:spcAft>
                <a:spcPts val="0"/>
              </a:spcAft>
            </a:pPr>
            <a:r>
              <a:rPr lang="en-US" sz="1200" dirty="0">
                <a:solidFill>
                  <a:schemeClr val="accent6">
                    <a:lumMod val="50000"/>
                  </a:schemeClr>
                </a:solidFill>
                <a:latin typeface="Segoe UI" panose="020B0502040204020203" pitchFamily="34" charset="0"/>
                <a:cs typeface="Segoe UI" panose="020B0502040204020203" pitchFamily="34" charset="0"/>
              </a:rPr>
              <a:t> </a:t>
            </a:r>
          </a:p>
          <a:p>
            <a:r>
              <a:rPr lang="en-US" sz="1200" dirty="0">
                <a:solidFill>
                  <a:schemeClr val="accent6">
                    <a:lumMod val="50000"/>
                  </a:schemeClr>
                </a:solidFill>
                <a:latin typeface="Segoe UI" panose="020B0502040204020203" pitchFamily="34" charset="0"/>
                <a:cs typeface="Segoe UI" panose="020B0502040204020203" pitchFamily="34" charset="0"/>
              </a:rPr>
              <a:t>We believe customers' historical wagering transaction data can be used to train a model that forecasts future turnover even more accurately. But it requires collecting additional data, conducting further research on hidden patterns and trends, and exploring alternative approaches.</a:t>
            </a:r>
          </a:p>
        </p:txBody>
      </p:sp>
    </p:spTree>
    <p:extLst>
      <p:ext uri="{BB962C8B-B14F-4D97-AF65-F5344CB8AC3E}">
        <p14:creationId xmlns:p14="http://schemas.microsoft.com/office/powerpoint/2010/main" val="501677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8C3D9-25A4-4443-9AC9-43C77FA5ABD5}"/>
              </a:ext>
            </a:extLst>
          </p:cNvPr>
          <p:cNvSpPr txBox="1"/>
          <p:nvPr/>
        </p:nvSpPr>
        <p:spPr>
          <a:xfrm>
            <a:off x="8321488" y="222977"/>
            <a:ext cx="292654" cy="276999"/>
          </a:xfrm>
          <a:prstGeom prst="rect">
            <a:avLst/>
          </a:prstGeom>
          <a:noFill/>
        </p:spPr>
        <p:txBody>
          <a:bodyPr wrap="square" lIns="0" tIns="0" rIns="0" bIns="0" rtlCol="0">
            <a:spAutoFit/>
          </a:bodyPr>
          <a:lstStyle/>
          <a:p>
            <a:pPr algn="r"/>
            <a:r>
              <a:rPr lang="en-US" b="1" dirty="0">
                <a:solidFill>
                  <a:schemeClr val="accent1"/>
                </a:solidFill>
                <a:latin typeface="Segoe UI" panose="020B0502040204020203" pitchFamily="34" charset="0"/>
                <a:cs typeface="Segoe UI" panose="020B0502040204020203" pitchFamily="34" charset="0"/>
              </a:rPr>
              <a:t>08</a:t>
            </a:r>
          </a:p>
        </p:txBody>
      </p:sp>
      <p:sp>
        <p:nvSpPr>
          <p:cNvPr id="4" name="Triangle 3">
            <a:extLst>
              <a:ext uri="{FF2B5EF4-FFF2-40B4-BE49-F238E27FC236}">
                <a16:creationId xmlns:a16="http://schemas.microsoft.com/office/drawing/2014/main" id="{DD93EB62-637F-E24B-AC1E-C4FADB5EBD66}"/>
              </a:ext>
            </a:extLst>
          </p:cNvPr>
          <p:cNvSpPr/>
          <p:nvPr/>
        </p:nvSpPr>
        <p:spPr>
          <a:xfrm rot="16200000">
            <a:off x="8800423" y="307697"/>
            <a:ext cx="164521" cy="12282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C1F2106-E2E3-A14D-A777-B0BEEC1C9727}"/>
              </a:ext>
            </a:extLst>
          </p:cNvPr>
          <p:cNvSpPr txBox="1"/>
          <p:nvPr/>
        </p:nvSpPr>
        <p:spPr>
          <a:xfrm>
            <a:off x="199903" y="218345"/>
            <a:ext cx="4291903"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References</a:t>
            </a:r>
          </a:p>
        </p:txBody>
      </p:sp>
      <p:sp>
        <p:nvSpPr>
          <p:cNvPr id="5" name="コンテンツ プレースホルダー 2">
            <a:extLst>
              <a:ext uri="{FF2B5EF4-FFF2-40B4-BE49-F238E27FC236}">
                <a16:creationId xmlns:a16="http://schemas.microsoft.com/office/drawing/2014/main" id="{C30218CB-B787-EB77-A909-7CB76ABA88C9}"/>
              </a:ext>
            </a:extLst>
          </p:cNvPr>
          <p:cNvSpPr txBox="1">
            <a:spLocks/>
          </p:cNvSpPr>
          <p:nvPr/>
        </p:nvSpPr>
        <p:spPr>
          <a:xfrm>
            <a:off x="152400" y="895350"/>
            <a:ext cx="8791697" cy="3581400"/>
          </a:xfrm>
          <a:prstGeom prst="rect">
            <a:avLst/>
          </a:prstGeom>
        </p:spPr>
        <p:txBody>
          <a:bodyPr>
            <a:normAutofit fontScale="92500" lnSpcReduction="20000"/>
          </a:bodyPr>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ja-JP" sz="1300" b="1" dirty="0">
                <a:solidFill>
                  <a:schemeClr val="accent6">
                    <a:lumMod val="50000"/>
                  </a:schemeClr>
                </a:solidFill>
                <a:latin typeface="Segoe UI" panose="020B0502040204020203" pitchFamily="34" charset="0"/>
                <a:cs typeface="Segoe UI" panose="020B0502040204020203" pitchFamily="34" charset="0"/>
              </a:rPr>
              <a:t>Racing and Wagering Western Australia (RWWA):</a:t>
            </a:r>
          </a:p>
          <a:p>
            <a:pPr marL="0" indent="0">
              <a:buNone/>
            </a:pPr>
            <a:r>
              <a:rPr lang="en-US" altLang="ja-JP" sz="1300" dirty="0">
                <a:solidFill>
                  <a:schemeClr val="accent6">
                    <a:lumMod val="50000"/>
                  </a:schemeClr>
                </a:solidFill>
                <a:latin typeface="Segoe UI" panose="020B0502040204020203" pitchFamily="34" charset="0"/>
                <a:cs typeface="Segoe UI" panose="020B0502040204020203" pitchFamily="34" charset="0"/>
              </a:rPr>
              <a:t>https://www.rwwa.com.au/ </a:t>
            </a:r>
          </a:p>
          <a:p>
            <a:pPr marL="0" indent="0">
              <a:buNone/>
            </a:pPr>
            <a:endParaRPr lang="en-US" altLang="ja-JP" sz="1300" dirty="0">
              <a:solidFill>
                <a:schemeClr val="accent6">
                  <a:lumMod val="50000"/>
                </a:schemeClr>
              </a:solidFill>
              <a:latin typeface="Segoe UI" panose="020B0502040204020203" pitchFamily="34" charset="0"/>
              <a:cs typeface="Segoe UI" panose="020B0502040204020203" pitchFamily="34" charset="0"/>
            </a:endParaRPr>
          </a:p>
          <a:p>
            <a:pPr marL="0" indent="0">
              <a:buNone/>
            </a:pPr>
            <a:r>
              <a:rPr lang="en-US" altLang="ja-JP" sz="1300" b="1" dirty="0" err="1">
                <a:solidFill>
                  <a:schemeClr val="accent6">
                    <a:lumMod val="50000"/>
                  </a:schemeClr>
                </a:solidFill>
                <a:latin typeface="Segoe UI" panose="020B0502040204020203" pitchFamily="34" charset="0"/>
                <a:cs typeface="Segoe UI" panose="020B0502040204020203" pitchFamily="34" charset="0"/>
              </a:rPr>
              <a:t>TABtouch</a:t>
            </a:r>
            <a:r>
              <a:rPr lang="en-US" altLang="ja-JP" sz="1300" b="1" dirty="0">
                <a:solidFill>
                  <a:schemeClr val="accent6">
                    <a:lumMod val="50000"/>
                  </a:schemeClr>
                </a:solidFill>
                <a:latin typeface="Segoe UI" panose="020B0502040204020203" pitchFamily="34" charset="0"/>
                <a:cs typeface="Segoe UI" panose="020B0502040204020203" pitchFamily="34" charset="0"/>
              </a:rPr>
              <a:t>:</a:t>
            </a:r>
          </a:p>
          <a:p>
            <a:pPr marL="0" indent="0">
              <a:buNone/>
            </a:pPr>
            <a:r>
              <a:rPr lang="en-US" altLang="ja-JP" sz="1300" dirty="0">
                <a:solidFill>
                  <a:schemeClr val="accent6">
                    <a:lumMod val="50000"/>
                  </a:schemeClr>
                </a:solidFill>
                <a:latin typeface="Segoe UI" panose="020B0502040204020203" pitchFamily="34" charset="0"/>
                <a:cs typeface="Segoe UI" panose="020B0502040204020203" pitchFamily="34" charset="0"/>
                <a:hlinkClick r:id="rId2"/>
              </a:rPr>
              <a:t>https://www.tabtouch.mobi/</a:t>
            </a:r>
            <a:endParaRPr lang="en-US" altLang="ja-JP" sz="1300" dirty="0">
              <a:solidFill>
                <a:schemeClr val="accent6">
                  <a:lumMod val="50000"/>
                </a:schemeClr>
              </a:solidFill>
              <a:latin typeface="Segoe UI" panose="020B0502040204020203" pitchFamily="34" charset="0"/>
              <a:cs typeface="Segoe UI" panose="020B0502040204020203" pitchFamily="34" charset="0"/>
            </a:endParaRPr>
          </a:p>
          <a:p>
            <a:pPr marL="0" indent="0">
              <a:buNone/>
            </a:pPr>
            <a:endParaRPr lang="en-US" altLang="ja-JP" sz="1300" dirty="0">
              <a:solidFill>
                <a:schemeClr val="accent6">
                  <a:lumMod val="50000"/>
                </a:schemeClr>
              </a:solidFill>
              <a:latin typeface="Segoe UI" panose="020B0502040204020203" pitchFamily="34" charset="0"/>
              <a:cs typeface="Segoe UI" panose="020B0502040204020203" pitchFamily="34" charset="0"/>
            </a:endParaRP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Short Time Series Forecasting: Recommended Methods and Techniques”</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rPr>
              <a:t>Cruz-</a:t>
            </a:r>
            <a:r>
              <a:rPr lang="en-US" sz="1300" dirty="0" err="1">
                <a:solidFill>
                  <a:schemeClr val="accent6">
                    <a:lumMod val="50000"/>
                  </a:schemeClr>
                </a:solidFill>
                <a:latin typeface="Segoe UI" panose="020B0502040204020203" pitchFamily="34" charset="0"/>
                <a:cs typeface="Segoe UI" panose="020B0502040204020203" pitchFamily="34" charset="0"/>
              </a:rPr>
              <a:t>Nájera</a:t>
            </a:r>
            <a:r>
              <a:rPr lang="en-US" sz="1300" dirty="0">
                <a:solidFill>
                  <a:schemeClr val="accent6">
                    <a:lumMod val="50000"/>
                  </a:schemeClr>
                </a:solidFill>
                <a:latin typeface="Segoe UI" panose="020B0502040204020203" pitchFamily="34" charset="0"/>
                <a:cs typeface="Segoe UI" panose="020B0502040204020203" pitchFamily="34" charset="0"/>
              </a:rPr>
              <a:t>, Mariel Abigail, et al. "Short Time Series Forecasting: Recommended Methods and Techniques." Symmetry 14.6 (2022): 1231.</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https://www.mdpi.com/2073-8994/14/6/1231</a:t>
            </a:r>
            <a:endParaRPr lang="en-US" sz="1300" dirty="0">
              <a:solidFill>
                <a:schemeClr val="accent6">
                  <a:lumMod val="50000"/>
                </a:schemeClr>
              </a:solidFill>
              <a:latin typeface="Segoe UI" panose="020B0502040204020203" pitchFamily="34" charset="0"/>
              <a:cs typeface="Segoe UI" panose="020B0502040204020203" pitchFamily="34" charset="0"/>
            </a:endParaRP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 </a:t>
            </a: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“Counting Your Customers” the Easy Way: An Alternative to the Pareto/NBD Model</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rPr>
              <a:t>Peter S. Fader, Bruce G. S. Hardie and Ka Lok Lee “Marketing Science Vol 24 No. 2 Spring 2005</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http://brucehardie.com/papers/018/fader_et_al_mksc_05.pdf</a:t>
            </a:r>
            <a:r>
              <a:rPr lang="en-US" sz="1300" dirty="0">
                <a:solidFill>
                  <a:schemeClr val="accent6">
                    <a:lumMod val="50000"/>
                  </a:schemeClr>
                </a:solidFill>
                <a:latin typeface="Segoe UI" panose="020B0502040204020203" pitchFamily="34" charset="0"/>
                <a:cs typeface="Segoe UI" panose="020B0502040204020203" pitchFamily="34" charset="0"/>
              </a:rPr>
              <a:t> </a:t>
            </a: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 </a:t>
            </a: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“A Note on Deriving the Pareto/NBD Model and Related Expressions”</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rPr>
              <a:t>Peter S. Fader and Bruce G. S. Hardie November 2005</a:t>
            </a:r>
          </a:p>
          <a:p>
            <a:pPr marL="0" marR="0" indent="0">
              <a:spcBef>
                <a:spcPts val="0"/>
              </a:spcBef>
              <a:spcAft>
                <a:spcPts val="0"/>
              </a:spcAft>
              <a:buNone/>
            </a:pPr>
            <a:r>
              <a:rPr lang="en-US" sz="1300" dirty="0">
                <a:solidFill>
                  <a:schemeClr val="accent6">
                    <a:lumMod val="50000"/>
                  </a:schemeClr>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http://brucehardie.com/notes/009/pareto_nbd_derivations_2005-11-05.pdf</a:t>
            </a:r>
            <a:r>
              <a:rPr lang="en-US" sz="1300" dirty="0">
                <a:solidFill>
                  <a:schemeClr val="accent6">
                    <a:lumMod val="50000"/>
                  </a:schemeClr>
                </a:solidFill>
                <a:latin typeface="Segoe UI" panose="020B0502040204020203" pitchFamily="34" charset="0"/>
                <a:cs typeface="Segoe UI" panose="020B0502040204020203" pitchFamily="34" charset="0"/>
              </a:rPr>
              <a:t> </a:t>
            </a: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 </a:t>
            </a:r>
          </a:p>
          <a:p>
            <a:pPr marL="0" marR="0" indent="0">
              <a:spcBef>
                <a:spcPts val="0"/>
              </a:spcBef>
              <a:spcAft>
                <a:spcPts val="0"/>
              </a:spcAft>
              <a:buNone/>
            </a:pPr>
            <a:r>
              <a:rPr lang="en-US" sz="1300" b="1" dirty="0">
                <a:solidFill>
                  <a:schemeClr val="accent6">
                    <a:lumMod val="50000"/>
                  </a:schemeClr>
                </a:solidFill>
                <a:latin typeface="Segoe UI" panose="020B0502040204020203" pitchFamily="34" charset="0"/>
                <a:cs typeface="Segoe UI" panose="020B0502040204020203" pitchFamily="34" charset="0"/>
              </a:rPr>
              <a:t>“Modeling Customer Lifetime Values with Lifetimes”</a:t>
            </a:r>
          </a:p>
          <a:p>
            <a:pPr marL="0" marR="0" indent="0">
              <a:spcBef>
                <a:spcPts val="0"/>
              </a:spcBef>
              <a:spcAft>
                <a:spcPts val="0"/>
              </a:spcAft>
              <a:buNone/>
            </a:pPr>
            <a:r>
              <a:rPr lang="en-US" sz="1300" dirty="0" err="1">
                <a:solidFill>
                  <a:schemeClr val="accent6">
                    <a:lumMod val="50000"/>
                  </a:schemeClr>
                </a:solidFill>
                <a:latin typeface="Segoe UI" panose="020B0502040204020203" pitchFamily="34" charset="0"/>
                <a:cs typeface="Segoe UI" panose="020B0502040204020203" pitchFamily="34" charset="0"/>
              </a:rPr>
              <a:t>Meraldo</a:t>
            </a:r>
            <a:r>
              <a:rPr lang="en-US" sz="1300" dirty="0">
                <a:solidFill>
                  <a:schemeClr val="accent6">
                    <a:lumMod val="50000"/>
                  </a:schemeClr>
                </a:solidFill>
                <a:latin typeface="Segoe UI" panose="020B0502040204020203" pitchFamily="34" charset="0"/>
                <a:cs typeface="Segoe UI" panose="020B0502040204020203" pitchFamily="34" charset="0"/>
              </a:rPr>
              <a:t> Antonio Towards Data Science March 2022</a:t>
            </a:r>
          </a:p>
          <a:p>
            <a:pPr marL="0" indent="0">
              <a:buNone/>
            </a:pPr>
            <a:r>
              <a:rPr lang="en-US" sz="1300" dirty="0">
                <a:solidFill>
                  <a:schemeClr val="accent6">
                    <a:lumMod val="50000"/>
                  </a:schemeClr>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https://towardsdatascience.com/modeling-customer-lifetime-value-with-lifetimes-71171a35f654</a:t>
            </a:r>
            <a:r>
              <a:rPr lang="en-US" sz="1300" dirty="0">
                <a:solidFill>
                  <a:schemeClr val="accent6">
                    <a:lumMod val="50000"/>
                  </a:schemeClr>
                </a:solidFill>
                <a:latin typeface="Segoe UI" panose="020B0502040204020203" pitchFamily="34" charset="0"/>
                <a:cs typeface="Segoe UI" panose="020B0502040204020203" pitchFamily="34" charset="0"/>
              </a:rPr>
              <a:t> </a:t>
            </a:r>
            <a:endParaRPr lang="ja-JP" altLang="en-US" sz="1300" dirty="0">
              <a:solidFill>
                <a:schemeClr val="accent6">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512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093C25-AD2C-914D-B541-F1808F6A74F0}"/>
              </a:ext>
            </a:extLst>
          </p:cNvPr>
          <p:cNvSpPr txBox="1"/>
          <p:nvPr/>
        </p:nvSpPr>
        <p:spPr>
          <a:xfrm>
            <a:off x="1278309" y="2791092"/>
            <a:ext cx="4724400" cy="923330"/>
          </a:xfrm>
          <a:prstGeom prst="rect">
            <a:avLst/>
          </a:prstGeom>
          <a:noFill/>
        </p:spPr>
        <p:txBody>
          <a:bodyPr wrap="square" lIns="0" tIns="0" rIns="0" bIns="0" rtlCol="0">
            <a:spAutoFit/>
          </a:bodyPr>
          <a:lstStyle/>
          <a:p>
            <a:r>
              <a:rPr lang="en-US" sz="6000" b="1" dirty="0">
                <a:solidFill>
                  <a:schemeClr val="accent4"/>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86602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2E2CC-7428-91B9-DA7E-7362B400C83A}"/>
              </a:ext>
            </a:extLst>
          </p:cNvPr>
          <p:cNvSpPr txBox="1">
            <a:spLocks/>
          </p:cNvSpPr>
          <p:nvPr/>
        </p:nvSpPr>
        <p:spPr>
          <a:xfrm>
            <a:off x="212603" y="213031"/>
            <a:ext cx="5715000" cy="606120"/>
          </a:xfrm>
          <a:prstGeom prst="rect">
            <a:avLst/>
          </a:prstGeom>
        </p:spPr>
        <p:txBody>
          <a:bodyPr/>
          <a:lst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a:lstStyle>
          <a:p>
            <a:r>
              <a:rPr lang="en-US" altLang="ja-JP" sz="3200" b="1" dirty="0">
                <a:solidFill>
                  <a:schemeClr val="accent1"/>
                </a:solidFill>
                <a:latin typeface="Segoe UI" panose="020B0502040204020203" pitchFamily="34" charset="0"/>
                <a:ea typeface="+mn-ea"/>
                <a:cs typeface="Segoe UI" panose="020B0502040204020203" pitchFamily="34" charset="0"/>
              </a:rPr>
              <a:t>Agenda</a:t>
            </a:r>
            <a:endParaRPr kumimoji="1" lang="ja-JP" altLang="en-US" b="1" dirty="0">
              <a:latin typeface="Calibri" panose="020F0502020204030204" pitchFamily="34" charset="0"/>
              <a:cs typeface="Calibri" panose="020F0502020204030204" pitchFamily="34" charset="0"/>
            </a:endParaRPr>
          </a:p>
        </p:txBody>
      </p:sp>
      <p:sp>
        <p:nvSpPr>
          <p:cNvPr id="3" name="コンテンツ プレースホルダー 2">
            <a:extLst>
              <a:ext uri="{FF2B5EF4-FFF2-40B4-BE49-F238E27FC236}">
                <a16:creationId xmlns:a16="http://schemas.microsoft.com/office/drawing/2014/main" id="{BED255C7-83F6-9E9D-51BE-220C14E631BD}"/>
              </a:ext>
            </a:extLst>
          </p:cNvPr>
          <p:cNvSpPr txBox="1">
            <a:spLocks/>
          </p:cNvSpPr>
          <p:nvPr/>
        </p:nvSpPr>
        <p:spPr>
          <a:xfrm>
            <a:off x="238003" y="1123950"/>
            <a:ext cx="7915397" cy="3032125"/>
          </a:xfrm>
          <a:prstGeom prst="rect">
            <a:avLst/>
          </a:prstGeom>
        </p:spPr>
        <p:txBody>
          <a:bodyPr>
            <a:normAutofit/>
          </a:bodyPr>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mj-lt"/>
              <a:buAutoNum type="romanUcPeriod"/>
            </a:pPr>
            <a:r>
              <a:rPr lang="en-US" altLang="ja-JP" sz="2000" b="1" dirty="0">
                <a:solidFill>
                  <a:schemeClr val="accent1"/>
                </a:solidFill>
                <a:latin typeface="Segoe UI" panose="020B0502040204020203" pitchFamily="34" charset="0"/>
                <a:cs typeface="Segoe UI" panose="020B0502040204020203" pitchFamily="34" charset="0"/>
              </a:rPr>
              <a:t>OBJECTIVE/PROBLEM</a:t>
            </a:r>
          </a:p>
          <a:p>
            <a:pPr marL="857250" indent="-857250">
              <a:buFont typeface="+mj-lt"/>
              <a:buAutoNum type="romanUcPeriod"/>
            </a:pPr>
            <a:endParaRPr lang="en-US" altLang="ja-JP" sz="2000" b="1" dirty="0">
              <a:solidFill>
                <a:schemeClr val="accent1"/>
              </a:solidFill>
              <a:latin typeface="Segoe UI" panose="020B0502040204020203" pitchFamily="34" charset="0"/>
              <a:cs typeface="Segoe UI" panose="020B0502040204020203" pitchFamily="34" charset="0"/>
            </a:endParaRPr>
          </a:p>
          <a:p>
            <a:pPr marL="857250" indent="-857250">
              <a:buFont typeface="+mj-lt"/>
              <a:buAutoNum type="romanUcPeriod"/>
            </a:pPr>
            <a:r>
              <a:rPr lang="en-US" altLang="ja-JP" sz="2000" b="1" dirty="0">
                <a:solidFill>
                  <a:schemeClr val="accent1"/>
                </a:solidFill>
                <a:latin typeface="Segoe UI" panose="020B0502040204020203" pitchFamily="34" charset="0"/>
                <a:cs typeface="Segoe UI" panose="020B0502040204020203" pitchFamily="34" charset="0"/>
              </a:rPr>
              <a:t>DATASET</a:t>
            </a:r>
          </a:p>
          <a:p>
            <a:pPr marL="857250" indent="-857250">
              <a:buFont typeface="+mj-lt"/>
              <a:buAutoNum type="romanUcPeriod"/>
            </a:pPr>
            <a:endParaRPr lang="en-US" altLang="ja-JP" sz="2000" b="1" dirty="0">
              <a:solidFill>
                <a:schemeClr val="accent1"/>
              </a:solidFill>
              <a:latin typeface="Segoe UI" panose="020B0502040204020203" pitchFamily="34" charset="0"/>
              <a:cs typeface="Segoe UI" panose="020B0502040204020203" pitchFamily="34" charset="0"/>
            </a:endParaRPr>
          </a:p>
          <a:p>
            <a:pPr marL="857250" indent="-857250">
              <a:buFont typeface="+mj-lt"/>
              <a:buAutoNum type="romanUcPeriod"/>
            </a:pPr>
            <a:r>
              <a:rPr lang="en-US" altLang="ja-JP" sz="2000" b="1" dirty="0">
                <a:solidFill>
                  <a:schemeClr val="accent1"/>
                </a:solidFill>
                <a:latin typeface="Segoe UI" panose="020B0502040204020203" pitchFamily="34" charset="0"/>
                <a:cs typeface="Segoe UI" panose="020B0502040204020203" pitchFamily="34" charset="0"/>
              </a:rPr>
              <a:t>APPROACH/METHODOLOGY</a:t>
            </a:r>
          </a:p>
          <a:p>
            <a:pPr marL="857250" indent="-857250">
              <a:buFont typeface="+mj-lt"/>
              <a:buAutoNum type="romanUcPeriod"/>
            </a:pPr>
            <a:endParaRPr lang="en-US" altLang="ja-JP" sz="2000" b="1" dirty="0">
              <a:solidFill>
                <a:schemeClr val="accent1"/>
              </a:solidFill>
              <a:latin typeface="Segoe UI" panose="020B0502040204020203" pitchFamily="34" charset="0"/>
              <a:cs typeface="Segoe UI" panose="020B0502040204020203" pitchFamily="34" charset="0"/>
            </a:endParaRPr>
          </a:p>
          <a:p>
            <a:pPr marL="857250" indent="-857250">
              <a:buFont typeface="+mj-lt"/>
              <a:buAutoNum type="romanUcPeriod"/>
            </a:pPr>
            <a:r>
              <a:rPr lang="en-US" altLang="ja-JP" sz="2000" b="1" dirty="0">
                <a:solidFill>
                  <a:schemeClr val="accent1"/>
                </a:solidFill>
                <a:latin typeface="Segoe UI" panose="020B0502040204020203" pitchFamily="34" charset="0"/>
                <a:cs typeface="Segoe UI" panose="020B0502040204020203" pitchFamily="34" charset="0"/>
              </a:rPr>
              <a:t>CONCLUSION</a:t>
            </a:r>
          </a:p>
          <a:p>
            <a:pPr marL="857250" indent="-857250">
              <a:buFont typeface="+mj-lt"/>
              <a:buAutoNum type="romanUcPeriod"/>
            </a:pPr>
            <a:endParaRPr lang="en-US" altLang="ja-JP" sz="20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699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67CE2CC6-5431-124D-9F38-0E9C1A6D4077}"/>
              </a:ext>
            </a:extLst>
          </p:cNvPr>
          <p:cNvSpPr txBox="1"/>
          <p:nvPr/>
        </p:nvSpPr>
        <p:spPr>
          <a:xfrm>
            <a:off x="8321488" y="222977"/>
            <a:ext cx="292654" cy="276999"/>
          </a:xfrm>
          <a:prstGeom prst="rect">
            <a:avLst/>
          </a:prstGeom>
          <a:noFill/>
        </p:spPr>
        <p:txBody>
          <a:bodyPr wrap="square" lIns="0" tIns="0" rIns="0" bIns="0" rtlCol="0">
            <a:spAutoFit/>
          </a:bodyPr>
          <a:lstStyle/>
          <a:p>
            <a:pPr algn="r"/>
            <a:r>
              <a:rPr lang="en-US" b="1" dirty="0">
                <a:solidFill>
                  <a:schemeClr val="accent1"/>
                </a:solidFill>
                <a:latin typeface="Segoe UI" panose="020B0502040204020203" pitchFamily="34" charset="0"/>
                <a:cs typeface="Segoe UI" panose="020B0502040204020203" pitchFamily="34" charset="0"/>
              </a:rPr>
              <a:t>03</a:t>
            </a:r>
          </a:p>
        </p:txBody>
      </p:sp>
      <p:sp>
        <p:nvSpPr>
          <p:cNvPr id="76" name="Triangle 75">
            <a:extLst>
              <a:ext uri="{FF2B5EF4-FFF2-40B4-BE49-F238E27FC236}">
                <a16:creationId xmlns:a16="http://schemas.microsoft.com/office/drawing/2014/main" id="{E870535C-3C0B-DF43-8CA0-E093310A650C}"/>
              </a:ext>
            </a:extLst>
          </p:cNvPr>
          <p:cNvSpPr/>
          <p:nvPr/>
        </p:nvSpPr>
        <p:spPr>
          <a:xfrm rot="16200000">
            <a:off x="8800423" y="307697"/>
            <a:ext cx="164521" cy="12282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C98F4A-3670-2F2A-F843-259A490BB27E}"/>
              </a:ext>
            </a:extLst>
          </p:cNvPr>
          <p:cNvSpPr txBox="1"/>
          <p:nvPr/>
        </p:nvSpPr>
        <p:spPr>
          <a:xfrm>
            <a:off x="342900" y="220388"/>
            <a:ext cx="4148906" cy="490400"/>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I. Objective/Problem</a:t>
            </a:r>
          </a:p>
        </p:txBody>
      </p:sp>
      <p:sp>
        <p:nvSpPr>
          <p:cNvPr id="3" name="TextBox 2">
            <a:extLst>
              <a:ext uri="{FF2B5EF4-FFF2-40B4-BE49-F238E27FC236}">
                <a16:creationId xmlns:a16="http://schemas.microsoft.com/office/drawing/2014/main" id="{234BC906-29CF-3C2D-A4B8-B281F0687362}"/>
              </a:ext>
            </a:extLst>
          </p:cNvPr>
          <p:cNvSpPr txBox="1"/>
          <p:nvPr/>
        </p:nvSpPr>
        <p:spPr>
          <a:xfrm>
            <a:off x="349540" y="971550"/>
            <a:ext cx="8471730" cy="184666"/>
          </a:xfrm>
          <a:prstGeom prst="rect">
            <a:avLst/>
          </a:prstGeom>
          <a:noFill/>
        </p:spPr>
        <p:txBody>
          <a:bodyPr wrap="square" lIns="0" tIns="0" rIns="0" bIns="0" rtlCol="0">
            <a:spAutoFit/>
          </a:bodyPr>
          <a:lstStyle/>
          <a:p>
            <a:pPr algn="just"/>
            <a:r>
              <a:rPr lang="en-US" sz="1200" b="1" dirty="0">
                <a:solidFill>
                  <a:schemeClr val="accent6">
                    <a:lumMod val="50000"/>
                  </a:schemeClr>
                </a:solidFill>
                <a:latin typeface="Segoe UI" panose="020B0502040204020203" pitchFamily="34" charset="0"/>
                <a:cs typeface="Segoe UI" panose="020B0502040204020203" pitchFamily="34" charset="0"/>
              </a:rPr>
              <a:t>Racing and Wagering Western Australia (RWWA) </a:t>
            </a:r>
            <a:r>
              <a:rPr lang="en-US" sz="1200" dirty="0">
                <a:solidFill>
                  <a:schemeClr val="accent6">
                    <a:lumMod val="50000"/>
                  </a:schemeClr>
                </a:solidFill>
                <a:latin typeface="Segoe UI" panose="020B0502040204020203" pitchFamily="34" charset="0"/>
                <a:cs typeface="Segoe UI" panose="020B0502040204020203" pitchFamily="34" charset="0"/>
              </a:rPr>
              <a:t>is the controlling authority for horse and greyhound in the state of WA. </a:t>
            </a:r>
          </a:p>
        </p:txBody>
      </p:sp>
      <p:sp>
        <p:nvSpPr>
          <p:cNvPr id="70" name="TextBox 69">
            <a:extLst>
              <a:ext uri="{FF2B5EF4-FFF2-40B4-BE49-F238E27FC236}">
                <a16:creationId xmlns:a16="http://schemas.microsoft.com/office/drawing/2014/main" id="{364E3C78-2844-73DF-BE71-0456364A888D}"/>
              </a:ext>
            </a:extLst>
          </p:cNvPr>
          <p:cNvSpPr txBox="1"/>
          <p:nvPr/>
        </p:nvSpPr>
        <p:spPr>
          <a:xfrm>
            <a:off x="349540" y="1494669"/>
            <a:ext cx="6127460" cy="553998"/>
          </a:xfrm>
          <a:prstGeom prst="rect">
            <a:avLst/>
          </a:prstGeom>
          <a:noFill/>
        </p:spPr>
        <p:txBody>
          <a:bodyPr wrap="square" lIns="0" tIns="0" rIns="0" bIns="0" rtlCol="0">
            <a:spAutoFit/>
          </a:bodyPr>
          <a:lstStyle/>
          <a:p>
            <a:pPr algn="just"/>
            <a:r>
              <a:rPr lang="en-US" altLang="ja-JP" sz="1200" dirty="0">
                <a:solidFill>
                  <a:schemeClr val="accent6">
                    <a:lumMod val="50000"/>
                  </a:schemeClr>
                </a:solidFill>
                <a:latin typeface="Segoe UI" panose="020B0502040204020203" pitchFamily="34" charset="0"/>
                <a:cs typeface="Segoe UI" panose="020B0502040204020203" pitchFamily="34" charset="0"/>
              </a:rPr>
              <a:t>Part of the RWWA’s remit is to control off-course betting activities for the racing industry, which they do through the </a:t>
            </a:r>
            <a:r>
              <a:rPr lang="en" altLang="ja-JP" sz="1200" b="1" dirty="0">
                <a:solidFill>
                  <a:schemeClr val="accent6">
                    <a:lumMod val="50000"/>
                  </a:schemeClr>
                </a:solidFill>
                <a:latin typeface="Segoe UI" panose="020B0502040204020203" pitchFamily="34" charset="0"/>
                <a:cs typeface="Segoe UI" panose="020B0502040204020203" pitchFamily="34" charset="0"/>
              </a:rPr>
              <a:t>Totalisator Agency Board</a:t>
            </a:r>
            <a:r>
              <a:rPr lang="en-US" altLang="ja-JP" sz="1200" b="1" dirty="0">
                <a:solidFill>
                  <a:schemeClr val="accent6">
                    <a:lumMod val="50000"/>
                  </a:schemeClr>
                </a:solidFill>
                <a:latin typeface="Segoe UI" panose="020B0502040204020203" pitchFamily="34" charset="0"/>
                <a:cs typeface="Segoe UI" panose="020B0502040204020203" pitchFamily="34" charset="0"/>
              </a:rPr>
              <a:t> (TAB), </a:t>
            </a:r>
            <a:r>
              <a:rPr lang="en-US" altLang="ja-JP" sz="1200" dirty="0">
                <a:solidFill>
                  <a:schemeClr val="accent6">
                    <a:lumMod val="50000"/>
                  </a:schemeClr>
                </a:solidFill>
                <a:latin typeface="Segoe UI" panose="020B0502040204020203" pitchFamily="34" charset="0"/>
                <a:cs typeface="Segoe UI" panose="020B0502040204020203" pitchFamily="34" charset="0"/>
              </a:rPr>
              <a:t>a state-owned company that runs over 300 betting retail outlets and an online betting platform known as </a:t>
            </a:r>
            <a:r>
              <a:rPr lang="en-US" altLang="ja-JP" sz="1200" b="1" dirty="0" err="1">
                <a:solidFill>
                  <a:schemeClr val="accent6">
                    <a:lumMod val="50000"/>
                  </a:schemeClr>
                </a:solidFill>
                <a:latin typeface="Segoe UI" panose="020B0502040204020203" pitchFamily="34" charset="0"/>
                <a:cs typeface="Segoe UI" panose="020B0502040204020203" pitchFamily="34" charset="0"/>
              </a:rPr>
              <a:t>TABtouch</a:t>
            </a:r>
            <a:r>
              <a:rPr lang="en-US" altLang="ja-JP" sz="1200" dirty="0">
                <a:solidFill>
                  <a:schemeClr val="accent6">
                    <a:lumMod val="50000"/>
                  </a:schemeClr>
                </a:solidFill>
                <a:latin typeface="Segoe UI" panose="020B0502040204020203" pitchFamily="34" charset="0"/>
                <a:cs typeface="Segoe UI" panose="020B0502040204020203" pitchFamily="34" charset="0"/>
              </a:rPr>
              <a:t>.</a:t>
            </a:r>
            <a:endParaRPr lang="en-US" sz="1200" dirty="0">
              <a:solidFill>
                <a:schemeClr val="accent6">
                  <a:lumMod val="50000"/>
                </a:schemeClr>
              </a:solidFill>
              <a:latin typeface="Segoe UI" panose="020B0502040204020203" pitchFamily="34" charset="0"/>
              <a:cs typeface="Segoe UI" panose="020B0502040204020203" pitchFamily="34" charset="0"/>
            </a:endParaRPr>
          </a:p>
        </p:txBody>
      </p:sp>
      <p:pic>
        <p:nvPicPr>
          <p:cNvPr id="72" name="Picture 71">
            <a:extLst>
              <a:ext uri="{FF2B5EF4-FFF2-40B4-BE49-F238E27FC236}">
                <a16:creationId xmlns:a16="http://schemas.microsoft.com/office/drawing/2014/main" id="{BAD863DD-0F27-EF14-C6B1-30E5C7AFD8C8}"/>
              </a:ext>
            </a:extLst>
          </p:cNvPr>
          <p:cNvPicPr>
            <a:picLocks noChangeAspect="1"/>
          </p:cNvPicPr>
          <p:nvPr/>
        </p:nvPicPr>
        <p:blipFill>
          <a:blip r:embed="rId2"/>
          <a:stretch>
            <a:fillRect/>
          </a:stretch>
        </p:blipFill>
        <p:spPr>
          <a:xfrm>
            <a:off x="6994547" y="1428750"/>
            <a:ext cx="1949550" cy="685835"/>
          </a:xfrm>
          <a:prstGeom prst="rect">
            <a:avLst/>
          </a:prstGeom>
        </p:spPr>
      </p:pic>
      <p:grpSp>
        <p:nvGrpSpPr>
          <p:cNvPr id="73" name="Group 72">
            <a:extLst>
              <a:ext uri="{FF2B5EF4-FFF2-40B4-BE49-F238E27FC236}">
                <a16:creationId xmlns:a16="http://schemas.microsoft.com/office/drawing/2014/main" id="{0D37C93E-6C1B-0785-137B-A6E6F544631D}"/>
              </a:ext>
            </a:extLst>
          </p:cNvPr>
          <p:cNvGrpSpPr/>
          <p:nvPr/>
        </p:nvGrpSpPr>
        <p:grpSpPr>
          <a:xfrm>
            <a:off x="2514600" y="2495550"/>
            <a:ext cx="4800600" cy="2284763"/>
            <a:chOff x="0" y="104803"/>
            <a:chExt cx="10300273" cy="4902236"/>
          </a:xfrm>
        </p:grpSpPr>
        <p:sp>
          <p:nvSpPr>
            <p:cNvPr id="82" name="Freeform 17">
              <a:extLst>
                <a:ext uri="{FF2B5EF4-FFF2-40B4-BE49-F238E27FC236}">
                  <a16:creationId xmlns:a16="http://schemas.microsoft.com/office/drawing/2014/main" id="{A9B9975E-C1C8-1EC8-E3DC-9AA43838772B}"/>
                </a:ext>
              </a:extLst>
            </p:cNvPr>
            <p:cNvSpPr>
              <a:spLocks/>
            </p:cNvSpPr>
            <p:nvPr/>
          </p:nvSpPr>
          <p:spPr bwMode="auto">
            <a:xfrm>
              <a:off x="0" y="209550"/>
              <a:ext cx="4754881" cy="4756158"/>
            </a:xfrm>
            <a:prstGeom prst="ellipse">
              <a:avLst/>
            </a:prstGeom>
            <a:solidFill>
              <a:schemeClr val="accent3"/>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IN" b="1" dirty="0">
                <a:solidFill>
                  <a:schemeClr val="bg1"/>
                </a:solidFill>
              </a:endParaRPr>
            </a:p>
          </p:txBody>
        </p:sp>
        <p:cxnSp>
          <p:nvCxnSpPr>
            <p:cNvPr id="84" name="Straight Arrow Connector 83">
              <a:extLst>
                <a:ext uri="{FF2B5EF4-FFF2-40B4-BE49-F238E27FC236}">
                  <a16:creationId xmlns:a16="http://schemas.microsoft.com/office/drawing/2014/main" id="{CE60D609-C2C2-D11B-C523-3ADBA78E5521}"/>
                </a:ext>
              </a:extLst>
            </p:cNvPr>
            <p:cNvCxnSpPr>
              <a:cxnSpLocks/>
            </p:cNvCxnSpPr>
            <p:nvPr/>
          </p:nvCxnSpPr>
          <p:spPr>
            <a:xfrm>
              <a:off x="2796133" y="2282830"/>
              <a:ext cx="2810906" cy="0"/>
            </a:xfrm>
            <a:prstGeom prst="straightConnector1">
              <a:avLst/>
            </a:prstGeom>
            <a:ln w="34925" cap="rnd">
              <a:solidFill>
                <a:schemeClr val="accent1"/>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4980973A-1767-946E-B7CC-0A6511DAD30E}"/>
                </a:ext>
              </a:extLst>
            </p:cNvPr>
            <p:cNvSpPr txBox="1"/>
            <p:nvPr/>
          </p:nvSpPr>
          <p:spPr>
            <a:xfrm>
              <a:off x="6374347" y="907864"/>
              <a:ext cx="3925926" cy="267763"/>
            </a:xfrm>
            <a:prstGeom prst="rect">
              <a:avLst/>
            </a:prstGeom>
            <a:noFill/>
          </p:spPr>
          <p:txBody>
            <a:bodyPr wrap="square" lIns="0" tIns="0" rIns="0" bIns="0" rtlCol="0">
              <a:spAutoFit/>
            </a:bodyPr>
            <a:lstStyle/>
            <a:p>
              <a:r>
                <a:rPr lang="en-IN" sz="1200" b="1" i="0" cap="all" dirty="0">
                  <a:solidFill>
                    <a:schemeClr val="accent3"/>
                  </a:solidFill>
                  <a:effectLst/>
                  <a:latin typeface="Segoe UI" panose="020B0502040204020203" pitchFamily="34" charset="0"/>
                  <a:cs typeface="Segoe UI" panose="020B0502040204020203" pitchFamily="34" charset="0"/>
                </a:rPr>
                <a:t>Placed bets</a:t>
              </a:r>
              <a:endParaRPr lang="en-IN" sz="1200" b="1" cap="all" dirty="0">
                <a:solidFill>
                  <a:schemeClr val="accent3"/>
                </a:solidFill>
                <a:latin typeface="Segoe UI"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1D31BB9E-4E99-B086-B65B-58F44FE5555D}"/>
                </a:ext>
              </a:extLst>
            </p:cNvPr>
            <p:cNvSpPr txBox="1"/>
            <p:nvPr/>
          </p:nvSpPr>
          <p:spPr>
            <a:xfrm>
              <a:off x="6374347" y="2490348"/>
              <a:ext cx="3925926" cy="267763"/>
            </a:xfrm>
            <a:prstGeom prst="rect">
              <a:avLst/>
            </a:prstGeom>
            <a:noFill/>
          </p:spPr>
          <p:txBody>
            <a:bodyPr wrap="square" lIns="0" tIns="0" rIns="0" bIns="0" rtlCol="0">
              <a:spAutoFit/>
            </a:bodyPr>
            <a:lstStyle/>
            <a:p>
              <a:r>
                <a:rPr lang="en-IN" sz="1200" b="1" i="0" cap="all" dirty="0">
                  <a:solidFill>
                    <a:schemeClr val="accent1"/>
                  </a:solidFill>
                  <a:effectLst/>
                  <a:latin typeface="Segoe UI" panose="020B0502040204020203" pitchFamily="34" charset="0"/>
                  <a:cs typeface="Segoe UI" panose="020B0502040204020203" pitchFamily="34" charset="0"/>
                </a:rPr>
                <a:t>Winning bets</a:t>
              </a:r>
              <a:endParaRPr lang="en-IN" sz="1200" b="1" cap="all" dirty="0">
                <a:solidFill>
                  <a:schemeClr val="accent1"/>
                </a:solidFill>
                <a:latin typeface="Segoe UI" panose="020B0502040204020203" pitchFamily="34" charset="0"/>
                <a:cs typeface="Segoe UI" panose="020B0502040204020203" pitchFamily="34" charset="0"/>
              </a:endParaRPr>
            </a:p>
          </p:txBody>
        </p:sp>
        <p:sp>
          <p:nvSpPr>
            <p:cNvPr id="88" name="TextBox 87">
              <a:extLst>
                <a:ext uri="{FF2B5EF4-FFF2-40B4-BE49-F238E27FC236}">
                  <a16:creationId xmlns:a16="http://schemas.microsoft.com/office/drawing/2014/main" id="{C0F078C3-D7E8-54A5-C744-2F4B1F10A696}"/>
                </a:ext>
              </a:extLst>
            </p:cNvPr>
            <p:cNvSpPr txBox="1"/>
            <p:nvPr/>
          </p:nvSpPr>
          <p:spPr>
            <a:xfrm>
              <a:off x="6112530" y="104803"/>
              <a:ext cx="4182997" cy="858485"/>
            </a:xfrm>
            <a:prstGeom prst="rect">
              <a:avLst/>
            </a:prstGeom>
            <a:noFill/>
          </p:spPr>
          <p:txBody>
            <a:bodyPr wrap="square" anchor="b">
              <a:spAutoFit/>
            </a:bodyPr>
            <a:lstStyle/>
            <a:p>
              <a:r>
                <a:rPr lang="en-US" sz="2000" b="1" dirty="0">
                  <a:solidFill>
                    <a:schemeClr val="accent3"/>
                  </a:solidFill>
                  <a:latin typeface="Segoe UI" panose="020B0502040204020203" pitchFamily="34" charset="0"/>
                  <a:cs typeface="Segoe UI" panose="020B0502040204020203" pitchFamily="34" charset="0"/>
                </a:rPr>
                <a:t>AUS $2.0 Bn</a:t>
              </a:r>
            </a:p>
          </p:txBody>
        </p:sp>
        <p:sp>
          <p:nvSpPr>
            <p:cNvPr id="90" name="TextBox 89">
              <a:extLst>
                <a:ext uri="{FF2B5EF4-FFF2-40B4-BE49-F238E27FC236}">
                  <a16:creationId xmlns:a16="http://schemas.microsoft.com/office/drawing/2014/main" id="{7D06F708-A340-5DBB-9D44-698FA655BB3D}"/>
                </a:ext>
              </a:extLst>
            </p:cNvPr>
            <p:cNvSpPr txBox="1"/>
            <p:nvPr/>
          </p:nvSpPr>
          <p:spPr>
            <a:xfrm>
              <a:off x="6112530" y="1661743"/>
              <a:ext cx="4182997" cy="858485"/>
            </a:xfrm>
            <a:prstGeom prst="rect">
              <a:avLst/>
            </a:prstGeom>
            <a:noFill/>
          </p:spPr>
          <p:txBody>
            <a:bodyPr wrap="square" anchor="b">
              <a:spAutoFit/>
            </a:bodyPr>
            <a:lstStyle/>
            <a:p>
              <a:r>
                <a:rPr lang="en-US" sz="2000" b="1" dirty="0">
                  <a:solidFill>
                    <a:schemeClr val="accent1"/>
                  </a:solidFill>
                  <a:latin typeface="Segoe UI" panose="020B0502040204020203" pitchFamily="34" charset="0"/>
                  <a:cs typeface="Segoe UI" panose="020B0502040204020203" pitchFamily="34" charset="0"/>
                </a:rPr>
                <a:t>AUS $1.7 Bn</a:t>
              </a:r>
            </a:p>
          </p:txBody>
        </p:sp>
        <p:cxnSp>
          <p:nvCxnSpPr>
            <p:cNvPr id="94" name="Straight Arrow Connector 93">
              <a:extLst>
                <a:ext uri="{FF2B5EF4-FFF2-40B4-BE49-F238E27FC236}">
                  <a16:creationId xmlns:a16="http://schemas.microsoft.com/office/drawing/2014/main" id="{C20EFE45-F4DC-B5E1-72A4-0B216DC8452C}"/>
                </a:ext>
              </a:extLst>
            </p:cNvPr>
            <p:cNvCxnSpPr>
              <a:cxnSpLocks/>
            </p:cNvCxnSpPr>
            <p:nvPr/>
          </p:nvCxnSpPr>
          <p:spPr>
            <a:xfrm>
              <a:off x="2796133" y="689168"/>
              <a:ext cx="2822449" cy="0"/>
            </a:xfrm>
            <a:prstGeom prst="straightConnector1">
              <a:avLst/>
            </a:prstGeom>
            <a:ln w="34925" cap="rnd">
              <a:solidFill>
                <a:schemeClr val="accent3"/>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95" name="Freeform 17">
              <a:extLst>
                <a:ext uri="{FF2B5EF4-FFF2-40B4-BE49-F238E27FC236}">
                  <a16:creationId xmlns:a16="http://schemas.microsoft.com/office/drawing/2014/main" id="{E317A76E-94D9-856B-6481-4F05AF83EB88}"/>
                </a:ext>
              </a:extLst>
            </p:cNvPr>
            <p:cNvSpPr>
              <a:spLocks/>
            </p:cNvSpPr>
            <p:nvPr/>
          </p:nvSpPr>
          <p:spPr bwMode="auto">
            <a:xfrm>
              <a:off x="716801" y="1581470"/>
              <a:ext cx="3424648" cy="3425569"/>
            </a:xfrm>
            <a:prstGeom prst="ellipse">
              <a:avLst/>
            </a:prstGeom>
            <a:solidFill>
              <a:schemeClr val="accent1"/>
            </a:solidFill>
            <a:ln w="25400">
              <a:noFill/>
              <a:round/>
              <a:headEnd/>
              <a:tailEnd/>
            </a:ln>
          </p:spPr>
          <p:txBody>
            <a:bodyPr vert="horz" wrap="square" lIns="91440" tIns="45720" rIns="91440" bIns="45720" numCol="1" anchor="ctr" anchorCtr="0" compatLnSpc="1">
              <a:prstTxWarp prst="textNoShape">
                <a:avLst/>
              </a:prstTxWarp>
            </a:bodyPr>
            <a:lstStyle/>
            <a:p>
              <a:pPr algn="ctr"/>
              <a:endParaRPr lang="en-IN" b="1" dirty="0">
                <a:solidFill>
                  <a:schemeClr val="bg1"/>
                </a:solidFill>
              </a:endParaRPr>
            </a:p>
          </p:txBody>
        </p:sp>
      </p:grpSp>
    </p:spTree>
    <p:extLst>
      <p:ext uri="{BB962C8B-B14F-4D97-AF65-F5344CB8AC3E}">
        <p14:creationId xmlns:p14="http://schemas.microsoft.com/office/powerpoint/2010/main" val="369483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5C998-A060-7747-907A-5D5278AAC9AA}"/>
              </a:ext>
            </a:extLst>
          </p:cNvPr>
          <p:cNvSpPr txBox="1"/>
          <p:nvPr/>
        </p:nvSpPr>
        <p:spPr>
          <a:xfrm>
            <a:off x="1097280" y="2523351"/>
            <a:ext cx="1341120" cy="276999"/>
          </a:xfrm>
          <a:prstGeom prst="rect">
            <a:avLst/>
          </a:prstGeom>
          <a:noFill/>
        </p:spPr>
        <p:txBody>
          <a:bodyPr wrap="square" lIns="0" tIns="0" rIns="0" bIns="0" rtlCol="0">
            <a:spAutoFit/>
          </a:bodyPr>
          <a:lstStyle/>
          <a:p>
            <a:pPr algn="ctr"/>
            <a:r>
              <a:rPr lang="en-US" b="1" dirty="0">
                <a:solidFill>
                  <a:schemeClr val="accent1"/>
                </a:solidFill>
                <a:latin typeface="Segoe UI" panose="020B0502040204020203" pitchFamily="34" charset="0"/>
                <a:cs typeface="Segoe UI" panose="020B0502040204020203" pitchFamily="34" charset="0"/>
              </a:rPr>
              <a:t>Problems</a:t>
            </a:r>
          </a:p>
        </p:txBody>
      </p:sp>
      <p:sp>
        <p:nvSpPr>
          <p:cNvPr id="6" name="TextBox 5">
            <a:extLst>
              <a:ext uri="{FF2B5EF4-FFF2-40B4-BE49-F238E27FC236}">
                <a16:creationId xmlns:a16="http://schemas.microsoft.com/office/drawing/2014/main" id="{88A05B17-06FC-B741-BF3F-02C0DCCB9E1F}"/>
              </a:ext>
            </a:extLst>
          </p:cNvPr>
          <p:cNvSpPr txBox="1"/>
          <p:nvPr/>
        </p:nvSpPr>
        <p:spPr>
          <a:xfrm>
            <a:off x="790576" y="3269218"/>
            <a:ext cx="1876424" cy="923330"/>
          </a:xfrm>
          <a:prstGeom prst="rect">
            <a:avLst/>
          </a:prstGeom>
          <a:noFill/>
        </p:spPr>
        <p:txBody>
          <a:bodyPr wrap="square" lIns="0" tIns="0" rIns="0" bIns="0" rtlCol="0">
            <a:spAutoFit/>
          </a:bodyPr>
          <a:lstStyle/>
          <a:p>
            <a:pPr algn="ctr"/>
            <a:r>
              <a:rPr lang="en-US" sz="1200" dirty="0">
                <a:solidFill>
                  <a:schemeClr val="accent6">
                    <a:lumMod val="50000"/>
                  </a:schemeClr>
                </a:solidFill>
                <a:latin typeface="Segoe UI" panose="020B0502040204020203" pitchFamily="34" charset="0"/>
                <a:cs typeface="Segoe UI" panose="020B0502040204020203" pitchFamily="34" charset="0"/>
              </a:rPr>
              <a:t>They believe leveraging customer-level transaction data could offer more valuable insights than the time series model.</a:t>
            </a:r>
          </a:p>
        </p:txBody>
      </p:sp>
      <p:sp>
        <p:nvSpPr>
          <p:cNvPr id="12" name="Oval 11">
            <a:extLst>
              <a:ext uri="{FF2B5EF4-FFF2-40B4-BE49-F238E27FC236}">
                <a16:creationId xmlns:a16="http://schemas.microsoft.com/office/drawing/2014/main" id="{C1C7A591-5C53-E547-905F-7A79402E80E4}"/>
              </a:ext>
            </a:extLst>
          </p:cNvPr>
          <p:cNvSpPr/>
          <p:nvPr/>
        </p:nvSpPr>
        <p:spPr>
          <a:xfrm>
            <a:off x="1158240" y="1047750"/>
            <a:ext cx="1219200" cy="1219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F31ADA-6E4B-5847-AA07-2521D295EFD3}"/>
              </a:ext>
            </a:extLst>
          </p:cNvPr>
          <p:cNvSpPr txBox="1"/>
          <p:nvPr/>
        </p:nvSpPr>
        <p:spPr>
          <a:xfrm>
            <a:off x="3882390" y="2523351"/>
            <a:ext cx="1341120" cy="553998"/>
          </a:xfrm>
          <a:prstGeom prst="rect">
            <a:avLst/>
          </a:prstGeom>
          <a:noFill/>
        </p:spPr>
        <p:txBody>
          <a:bodyPr wrap="square" lIns="0" tIns="0" rIns="0" bIns="0" rtlCol="0">
            <a:spAutoFit/>
          </a:bodyPr>
          <a:lstStyle/>
          <a:p>
            <a:pPr algn="ctr"/>
            <a:r>
              <a:rPr lang="en-US" b="1" dirty="0">
                <a:solidFill>
                  <a:schemeClr val="accent1"/>
                </a:solidFill>
                <a:latin typeface="Segoe UI" panose="020B0502040204020203" pitchFamily="34" charset="0"/>
                <a:cs typeface="Segoe UI" panose="020B0502040204020203" pitchFamily="34" charset="0"/>
              </a:rPr>
              <a:t>Research Question</a:t>
            </a:r>
          </a:p>
        </p:txBody>
      </p:sp>
      <p:sp>
        <p:nvSpPr>
          <p:cNvPr id="9" name="TextBox 8">
            <a:extLst>
              <a:ext uri="{FF2B5EF4-FFF2-40B4-BE49-F238E27FC236}">
                <a16:creationId xmlns:a16="http://schemas.microsoft.com/office/drawing/2014/main" id="{3ACC6740-3E96-6C49-981A-0EF9F83E8180}"/>
              </a:ext>
            </a:extLst>
          </p:cNvPr>
          <p:cNvSpPr txBox="1"/>
          <p:nvPr/>
        </p:nvSpPr>
        <p:spPr>
          <a:xfrm>
            <a:off x="3543302" y="3257550"/>
            <a:ext cx="2019296" cy="553998"/>
          </a:xfrm>
          <a:prstGeom prst="rect">
            <a:avLst/>
          </a:prstGeom>
          <a:noFill/>
        </p:spPr>
        <p:txBody>
          <a:bodyPr wrap="square" lIns="0" tIns="0" rIns="0" bIns="0" rtlCol="0">
            <a:spAutoFit/>
          </a:bodyPr>
          <a:lstStyle/>
          <a:p>
            <a:pPr algn="ctr"/>
            <a:r>
              <a:rPr lang="en-US" sz="1200" dirty="0">
                <a:solidFill>
                  <a:schemeClr val="accent6">
                    <a:lumMod val="50000"/>
                  </a:schemeClr>
                </a:solidFill>
                <a:latin typeface="Segoe UI" panose="020B0502040204020203" pitchFamily="34" charset="0"/>
                <a:cs typeface="Segoe UI" panose="020B0502040204020203" pitchFamily="34" charset="0"/>
              </a:rPr>
              <a:t>Can the customers’ historical wagering transaction data forecast their future turnover?</a:t>
            </a:r>
          </a:p>
        </p:txBody>
      </p:sp>
      <p:sp>
        <p:nvSpPr>
          <p:cNvPr id="13" name="Oval 12">
            <a:extLst>
              <a:ext uri="{FF2B5EF4-FFF2-40B4-BE49-F238E27FC236}">
                <a16:creationId xmlns:a16="http://schemas.microsoft.com/office/drawing/2014/main" id="{D08475DF-258B-6F4F-9505-BEC4D81D3374}"/>
              </a:ext>
            </a:extLst>
          </p:cNvPr>
          <p:cNvSpPr/>
          <p:nvPr/>
        </p:nvSpPr>
        <p:spPr>
          <a:xfrm>
            <a:off x="3943350" y="1047750"/>
            <a:ext cx="1219200" cy="1219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BCC55D-6F07-CC46-B8DA-96E617F16D0C}"/>
              </a:ext>
            </a:extLst>
          </p:cNvPr>
          <p:cNvSpPr txBox="1"/>
          <p:nvPr/>
        </p:nvSpPr>
        <p:spPr>
          <a:xfrm>
            <a:off x="6781800" y="2523351"/>
            <a:ext cx="1341120" cy="553998"/>
          </a:xfrm>
          <a:prstGeom prst="rect">
            <a:avLst/>
          </a:prstGeom>
          <a:noFill/>
        </p:spPr>
        <p:txBody>
          <a:bodyPr wrap="square" lIns="0" tIns="0" rIns="0" bIns="0" rtlCol="0">
            <a:spAutoFit/>
          </a:bodyPr>
          <a:lstStyle/>
          <a:p>
            <a:pPr algn="ctr"/>
            <a:r>
              <a:rPr lang="en-US" b="1" dirty="0">
                <a:solidFill>
                  <a:schemeClr val="accent1"/>
                </a:solidFill>
                <a:latin typeface="Segoe UI" panose="020B0502040204020203" pitchFamily="34" charset="0"/>
                <a:cs typeface="Segoe UI" panose="020B0502040204020203" pitchFamily="34" charset="0"/>
              </a:rPr>
              <a:t>Business Justification</a:t>
            </a:r>
          </a:p>
        </p:txBody>
      </p:sp>
      <p:sp>
        <p:nvSpPr>
          <p:cNvPr id="11" name="TextBox 10">
            <a:extLst>
              <a:ext uri="{FF2B5EF4-FFF2-40B4-BE49-F238E27FC236}">
                <a16:creationId xmlns:a16="http://schemas.microsoft.com/office/drawing/2014/main" id="{D2EA81DF-F702-C44D-8FE6-9F6EE5DB5041}"/>
              </a:ext>
            </a:extLst>
          </p:cNvPr>
          <p:cNvSpPr txBox="1"/>
          <p:nvPr/>
        </p:nvSpPr>
        <p:spPr>
          <a:xfrm>
            <a:off x="6324601" y="3257550"/>
            <a:ext cx="2285998" cy="1107996"/>
          </a:xfrm>
          <a:prstGeom prst="rect">
            <a:avLst/>
          </a:prstGeom>
          <a:noFill/>
        </p:spPr>
        <p:txBody>
          <a:bodyPr wrap="square" lIns="0" tIns="0" rIns="0" bIns="0" rtlCol="0">
            <a:spAutoFit/>
          </a:bodyPr>
          <a:lstStyle/>
          <a:p>
            <a:pPr algn="ctr"/>
            <a:r>
              <a:rPr lang="en-US" sz="1200" dirty="0">
                <a:solidFill>
                  <a:schemeClr val="accent6">
                    <a:lumMod val="50000"/>
                  </a:schemeClr>
                </a:solidFill>
                <a:latin typeface="Segoe UI" panose="020B0502040204020203" pitchFamily="34" charset="0"/>
                <a:cs typeface="Segoe UI" panose="020B0502040204020203" pitchFamily="34" charset="0"/>
              </a:rPr>
              <a:t>Forecasting helps the company decide how to spend money on staff, marketing, customer retention, technology improvements and many other areas.</a:t>
            </a:r>
          </a:p>
        </p:txBody>
      </p:sp>
      <p:sp>
        <p:nvSpPr>
          <p:cNvPr id="14" name="Oval 13">
            <a:extLst>
              <a:ext uri="{FF2B5EF4-FFF2-40B4-BE49-F238E27FC236}">
                <a16:creationId xmlns:a16="http://schemas.microsoft.com/office/drawing/2014/main" id="{5F1529AE-AC02-AB42-B160-1610FB7BCAC1}"/>
              </a:ext>
            </a:extLst>
          </p:cNvPr>
          <p:cNvSpPr/>
          <p:nvPr/>
        </p:nvSpPr>
        <p:spPr>
          <a:xfrm>
            <a:off x="6842760" y="1047750"/>
            <a:ext cx="1219200" cy="1219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2FF4A70-0BB5-FC49-AB2B-BECAC92741C4}"/>
              </a:ext>
            </a:extLst>
          </p:cNvPr>
          <p:cNvCxnSpPr>
            <a:cxnSpLocks/>
          </p:cNvCxnSpPr>
          <p:nvPr/>
        </p:nvCxnSpPr>
        <p:spPr>
          <a:xfrm>
            <a:off x="3381375" y="2976086"/>
            <a:ext cx="0" cy="1846659"/>
          </a:xfrm>
          <a:prstGeom prst="straightConnector1">
            <a:avLst/>
          </a:prstGeom>
          <a:ln>
            <a:solidFill>
              <a:schemeClr val="accent3">
                <a:lumMod val="60000"/>
                <a:lumOff val="40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7755BC2-02DA-E648-9E66-DB0219028E91}"/>
              </a:ext>
            </a:extLst>
          </p:cNvPr>
          <p:cNvCxnSpPr>
            <a:cxnSpLocks/>
          </p:cNvCxnSpPr>
          <p:nvPr/>
        </p:nvCxnSpPr>
        <p:spPr>
          <a:xfrm>
            <a:off x="5724525" y="2976086"/>
            <a:ext cx="0" cy="1846659"/>
          </a:xfrm>
          <a:prstGeom prst="straightConnector1">
            <a:avLst/>
          </a:prstGeom>
          <a:ln>
            <a:solidFill>
              <a:schemeClr val="accent3">
                <a:lumMod val="60000"/>
                <a:lumOff val="40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pic>
        <p:nvPicPr>
          <p:cNvPr id="7" name="Graphic 6" descr="Questions with solid fill">
            <a:extLst>
              <a:ext uri="{FF2B5EF4-FFF2-40B4-BE49-F238E27FC236}">
                <a16:creationId xmlns:a16="http://schemas.microsoft.com/office/drawing/2014/main" id="{D65E5301-D135-C14C-8436-3F706FBC1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114800" y="1276350"/>
            <a:ext cx="914400" cy="914400"/>
          </a:xfrm>
          <a:prstGeom prst="rect">
            <a:avLst/>
          </a:prstGeom>
        </p:spPr>
      </p:pic>
      <p:pic>
        <p:nvPicPr>
          <p:cNvPr id="23" name="Graphic 22" descr="Brainstorm with solid fill">
            <a:extLst>
              <a:ext uri="{FF2B5EF4-FFF2-40B4-BE49-F238E27FC236}">
                <a16:creationId xmlns:a16="http://schemas.microsoft.com/office/drawing/2014/main" id="{C7BF9634-B35A-6844-B96F-B8BF81EBD7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10640" y="1200150"/>
            <a:ext cx="914400" cy="914400"/>
          </a:xfrm>
          <a:prstGeom prst="rect">
            <a:avLst/>
          </a:prstGeom>
        </p:spPr>
      </p:pic>
      <p:pic>
        <p:nvPicPr>
          <p:cNvPr id="25" name="グラフィックス 29" descr="Bar chart">
            <a:extLst>
              <a:ext uri="{FF2B5EF4-FFF2-40B4-BE49-F238E27FC236}">
                <a16:creationId xmlns:a16="http://schemas.microsoft.com/office/drawing/2014/main" id="{E2AD2BBD-7BD8-C14F-AF17-FC52705A31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95160" y="1200150"/>
            <a:ext cx="914400" cy="914400"/>
          </a:xfrm>
          <a:prstGeom prst="rect">
            <a:avLst/>
          </a:prstGeom>
        </p:spPr>
      </p:pic>
      <p:sp>
        <p:nvSpPr>
          <p:cNvPr id="2" name="TextBox 1">
            <a:extLst>
              <a:ext uri="{FF2B5EF4-FFF2-40B4-BE49-F238E27FC236}">
                <a16:creationId xmlns:a16="http://schemas.microsoft.com/office/drawing/2014/main" id="{3298BAD9-5E93-991F-6036-738FA46BA3A7}"/>
              </a:ext>
            </a:extLst>
          </p:cNvPr>
          <p:cNvSpPr txBox="1"/>
          <p:nvPr/>
        </p:nvSpPr>
        <p:spPr>
          <a:xfrm>
            <a:off x="325616" y="218345"/>
            <a:ext cx="4166190"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I. Objective/Problem</a:t>
            </a:r>
          </a:p>
        </p:txBody>
      </p:sp>
    </p:spTree>
    <p:extLst>
      <p:ext uri="{BB962C8B-B14F-4D97-AF65-F5344CB8AC3E}">
        <p14:creationId xmlns:p14="http://schemas.microsoft.com/office/powerpoint/2010/main" val="408678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AC22CE-6D0F-BC46-8E38-D2141C4B5022}"/>
              </a:ext>
            </a:extLst>
          </p:cNvPr>
          <p:cNvSpPr txBox="1"/>
          <p:nvPr/>
        </p:nvSpPr>
        <p:spPr>
          <a:xfrm>
            <a:off x="304800" y="190320"/>
            <a:ext cx="3429000"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II. Data Sources</a:t>
            </a:r>
          </a:p>
        </p:txBody>
      </p:sp>
      <p:sp>
        <p:nvSpPr>
          <p:cNvPr id="5" name="TextBox 4">
            <a:extLst>
              <a:ext uri="{FF2B5EF4-FFF2-40B4-BE49-F238E27FC236}">
                <a16:creationId xmlns:a16="http://schemas.microsoft.com/office/drawing/2014/main" id="{D1E4F940-9697-6548-A65E-EF981E860DA1}"/>
              </a:ext>
            </a:extLst>
          </p:cNvPr>
          <p:cNvSpPr txBox="1"/>
          <p:nvPr/>
        </p:nvSpPr>
        <p:spPr>
          <a:xfrm>
            <a:off x="304798" y="1047750"/>
            <a:ext cx="2604249" cy="2769989"/>
          </a:xfrm>
          <a:prstGeom prst="rect">
            <a:avLst/>
          </a:prstGeom>
          <a:noFill/>
        </p:spPr>
        <p:txBody>
          <a:bodyPr wrap="square" lIns="0" tIns="0" rIns="0" bIns="0" rtlCol="0">
            <a:spAutoFit/>
          </a:bodyPr>
          <a:lstStyle/>
          <a:p>
            <a:r>
              <a:rPr lang="en-US" sz="1200" b="1" dirty="0">
                <a:solidFill>
                  <a:schemeClr val="accent6">
                    <a:lumMod val="50000"/>
                  </a:schemeClr>
                </a:solidFill>
                <a:latin typeface="Segoe UI" panose="020B0502040204020203" pitchFamily="34" charset="0"/>
                <a:cs typeface="Segoe UI" panose="020B0502040204020203" pitchFamily="34" charset="0"/>
              </a:rPr>
              <a:t>Primary dataset – TAB Betting data </a:t>
            </a:r>
            <a:r>
              <a:rPr lang="en-US" sz="1200" dirty="0">
                <a:solidFill>
                  <a:schemeClr val="accent6">
                    <a:lumMod val="50000"/>
                  </a:schemeClr>
                </a:solidFill>
                <a:latin typeface="Segoe UI" panose="020B0502040204020203" pitchFamily="34" charset="0"/>
                <a:cs typeface="Segoe UI" panose="020B0502040204020203" pitchFamily="34" charset="0"/>
              </a:rPr>
              <a:t>:</a:t>
            </a:r>
            <a:r>
              <a:rPr lang="en-US" sz="1200" b="1" dirty="0">
                <a:solidFill>
                  <a:schemeClr val="accent6">
                    <a:lumMod val="50000"/>
                  </a:schemeClr>
                </a:solidFill>
                <a:latin typeface="Segoe UI" panose="020B0502040204020203" pitchFamily="34" charset="0"/>
                <a:cs typeface="Segoe UI" panose="020B0502040204020203" pitchFamily="34" charset="0"/>
              </a:rPr>
              <a:t> </a:t>
            </a:r>
            <a:r>
              <a:rPr lang="en-US" sz="1200" dirty="0">
                <a:solidFill>
                  <a:schemeClr val="accent6">
                    <a:lumMod val="50000"/>
                  </a:schemeClr>
                </a:solidFill>
                <a:latin typeface="Segoe UI" panose="020B0502040204020203" pitchFamily="34" charset="0"/>
                <a:cs typeface="Segoe UI" panose="020B0502040204020203" pitchFamily="34" charset="0"/>
              </a:rPr>
              <a:t>Each row of this dataset represents the bets made by one customer on a given day.</a:t>
            </a:r>
          </a:p>
          <a:p>
            <a:endParaRPr lang="en-US" sz="1200" dirty="0">
              <a:solidFill>
                <a:schemeClr val="accent6">
                  <a:lumMod val="50000"/>
                </a:schemeClr>
              </a:solidFill>
              <a:latin typeface="Segoe UI" panose="020B0502040204020203" pitchFamily="34" charset="0"/>
              <a:cs typeface="Segoe UI" panose="020B0502040204020203" pitchFamily="34" charset="0"/>
            </a:endParaRPr>
          </a:p>
          <a:p>
            <a:r>
              <a:rPr lang="en-US" sz="1200" b="1" dirty="0">
                <a:solidFill>
                  <a:schemeClr val="accent6">
                    <a:lumMod val="50000"/>
                  </a:schemeClr>
                </a:solidFill>
                <a:latin typeface="Segoe UI" panose="020B0502040204020203" pitchFamily="34" charset="0"/>
                <a:cs typeface="Segoe UI" panose="020B0502040204020203" pitchFamily="34" charset="0"/>
              </a:rPr>
              <a:t>Key variables:</a:t>
            </a: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pPr marL="171450" indent="-171450">
              <a:buFontTx/>
              <a:buChar char="-"/>
            </a:pPr>
            <a:r>
              <a:rPr lang="en-US" sz="1200" dirty="0">
                <a:solidFill>
                  <a:schemeClr val="accent6">
                    <a:lumMod val="50000"/>
                  </a:schemeClr>
                </a:solidFill>
                <a:latin typeface="Segoe UI" panose="020B0502040204020203" pitchFamily="34" charset="0"/>
                <a:cs typeface="Segoe UI" panose="020B0502040204020203" pitchFamily="34" charset="0"/>
              </a:rPr>
              <a:t>The dependent variables:, TOTAL_TURNOVER</a:t>
            </a:r>
          </a:p>
          <a:p>
            <a:endParaRPr lang="en-US" sz="1200" dirty="0">
              <a:solidFill>
                <a:schemeClr val="accent6">
                  <a:lumMod val="50000"/>
                </a:schemeClr>
              </a:solidFill>
              <a:latin typeface="Segoe UI" panose="020B0502040204020203" pitchFamily="34" charset="0"/>
              <a:cs typeface="Segoe UI" panose="020B0502040204020203" pitchFamily="34" charset="0"/>
            </a:endParaRPr>
          </a:p>
          <a:p>
            <a:endParaRPr lang="en-US" sz="1200" dirty="0">
              <a:solidFill>
                <a:schemeClr val="accent6">
                  <a:lumMod val="50000"/>
                </a:schemeClr>
              </a:solidFill>
              <a:latin typeface="Segoe UI" panose="020B0502040204020203" pitchFamily="34" charset="0"/>
              <a:cs typeface="Segoe UI" panose="020B0502040204020203" pitchFamily="34" charset="0"/>
            </a:endParaRPr>
          </a:p>
          <a:p>
            <a:pPr marL="171450" indent="-171450">
              <a:buFontTx/>
              <a:buChar char="-"/>
            </a:pPr>
            <a:r>
              <a:rPr lang="en-US" sz="1200" dirty="0">
                <a:solidFill>
                  <a:schemeClr val="accent6">
                    <a:lumMod val="50000"/>
                  </a:schemeClr>
                </a:solidFill>
                <a:latin typeface="Segoe UI" panose="020B0502040204020203" pitchFamily="34" charset="0"/>
                <a:cs typeface="Segoe UI" panose="020B0502040204020203" pitchFamily="34" charset="0"/>
              </a:rPr>
              <a:t>The independent variables: AGE, GENDER, RESIDENTAL_STATE, RACING_, SPORT_, FOB_, PARI_, TICKETS…</a:t>
            </a:r>
          </a:p>
        </p:txBody>
      </p:sp>
      <p:pic>
        <p:nvPicPr>
          <p:cNvPr id="16" name="Picture 15">
            <a:extLst>
              <a:ext uri="{FF2B5EF4-FFF2-40B4-BE49-F238E27FC236}">
                <a16:creationId xmlns:a16="http://schemas.microsoft.com/office/drawing/2014/main" id="{D2536C55-30F0-F8FB-48C8-C4064DF8D194}"/>
              </a:ext>
            </a:extLst>
          </p:cNvPr>
          <p:cNvPicPr>
            <a:picLocks noChangeAspect="1"/>
          </p:cNvPicPr>
          <p:nvPr/>
        </p:nvPicPr>
        <p:blipFill>
          <a:blip r:embed="rId2"/>
          <a:stretch>
            <a:fillRect/>
          </a:stretch>
        </p:blipFill>
        <p:spPr>
          <a:xfrm>
            <a:off x="3394117" y="971550"/>
            <a:ext cx="5681676" cy="3074789"/>
          </a:xfrm>
          <a:prstGeom prst="rect">
            <a:avLst/>
          </a:prstGeom>
        </p:spPr>
      </p:pic>
      <p:sp>
        <p:nvSpPr>
          <p:cNvPr id="2" name="Rectangle 1">
            <a:extLst>
              <a:ext uri="{FF2B5EF4-FFF2-40B4-BE49-F238E27FC236}">
                <a16:creationId xmlns:a16="http://schemas.microsoft.com/office/drawing/2014/main" id="{68CE9D40-DC58-ED94-E325-404B8CACC636}"/>
              </a:ext>
            </a:extLst>
          </p:cNvPr>
          <p:cNvSpPr/>
          <p:nvPr/>
        </p:nvSpPr>
        <p:spPr>
          <a:xfrm>
            <a:off x="3429000" y="3257551"/>
            <a:ext cx="1143000" cy="228599"/>
          </a:xfrm>
          <a:prstGeom prst="rect">
            <a:avLst/>
          </a:prstGeom>
          <a:noFill/>
          <a:ln>
            <a:solidFill>
              <a:srgbClr val="00D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7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C1F2106-E2E3-A14D-A777-B0BEEC1C9727}"/>
              </a:ext>
            </a:extLst>
          </p:cNvPr>
          <p:cNvSpPr txBox="1"/>
          <p:nvPr/>
        </p:nvSpPr>
        <p:spPr>
          <a:xfrm>
            <a:off x="325616" y="218345"/>
            <a:ext cx="4166190" cy="492443"/>
          </a:xfrm>
          <a:prstGeom prst="rect">
            <a:avLst/>
          </a:prstGeom>
          <a:noFill/>
        </p:spPr>
        <p:txBody>
          <a:bodyPr wrap="square" lIns="0" tIns="0" rIns="0" bIns="0" rtlCol="0">
            <a:spAutoFit/>
          </a:bodyPr>
          <a:lstStyle/>
          <a:p>
            <a:r>
              <a:rPr lang="en-US" sz="3200" b="1" dirty="0">
                <a:solidFill>
                  <a:schemeClr val="accent1"/>
                </a:solidFill>
                <a:latin typeface="Segoe UI" panose="020B0502040204020203" pitchFamily="34" charset="0"/>
                <a:cs typeface="Segoe UI" panose="020B0502040204020203" pitchFamily="34" charset="0"/>
              </a:rPr>
              <a:t>III. Methodologies</a:t>
            </a:r>
          </a:p>
        </p:txBody>
      </p:sp>
      <p:grpSp>
        <p:nvGrpSpPr>
          <p:cNvPr id="23" name="Group 22">
            <a:extLst>
              <a:ext uri="{FF2B5EF4-FFF2-40B4-BE49-F238E27FC236}">
                <a16:creationId xmlns:a16="http://schemas.microsoft.com/office/drawing/2014/main" id="{911A863D-7FBE-3800-DA86-71E8EFA2708D}"/>
              </a:ext>
            </a:extLst>
          </p:cNvPr>
          <p:cNvGrpSpPr/>
          <p:nvPr/>
        </p:nvGrpSpPr>
        <p:grpSpPr>
          <a:xfrm>
            <a:off x="2056286" y="910558"/>
            <a:ext cx="5208371" cy="4099592"/>
            <a:chOff x="2508252" y="1200150"/>
            <a:chExt cx="4304439" cy="3388093"/>
          </a:xfrm>
        </p:grpSpPr>
        <p:sp>
          <p:nvSpPr>
            <p:cNvPr id="5" name="Freeform: Shape 7">
              <a:extLst>
                <a:ext uri="{FF2B5EF4-FFF2-40B4-BE49-F238E27FC236}">
                  <a16:creationId xmlns:a16="http://schemas.microsoft.com/office/drawing/2014/main" id="{B7956139-8DE9-1A43-9C84-2683E006424F}"/>
                </a:ext>
              </a:extLst>
            </p:cNvPr>
            <p:cNvSpPr/>
            <p:nvPr/>
          </p:nvSpPr>
          <p:spPr>
            <a:xfrm>
              <a:off x="2508252" y="1200150"/>
              <a:ext cx="2117308" cy="1661130"/>
            </a:xfrm>
            <a:custGeom>
              <a:avLst/>
              <a:gdLst>
                <a:gd name="connsiteX0" fmla="*/ 2669674 w 2716599"/>
                <a:gd name="connsiteY0" fmla="*/ 2131303 h 2131302"/>
                <a:gd name="connsiteX1" fmla="*/ 46926 w 2716599"/>
                <a:gd name="connsiteY1" fmla="*/ 2131303 h 2131302"/>
                <a:gd name="connsiteX2" fmla="*/ 0 w 2716599"/>
                <a:gd name="connsiteY2" fmla="*/ 2084376 h 2131302"/>
                <a:gd name="connsiteX3" fmla="*/ 0 w 2716599"/>
                <a:gd name="connsiteY3" fmla="*/ 484620 h 2131302"/>
                <a:gd name="connsiteX4" fmla="*/ 484620 w 2716599"/>
                <a:gd name="connsiteY4" fmla="*/ 0 h 2131302"/>
                <a:gd name="connsiteX5" fmla="*/ 2669674 w 2716599"/>
                <a:gd name="connsiteY5" fmla="*/ 0 h 2131302"/>
                <a:gd name="connsiteX6" fmla="*/ 2716600 w 2716599"/>
                <a:gd name="connsiteY6" fmla="*/ 46926 h 2131302"/>
                <a:gd name="connsiteX7" fmla="*/ 2716600 w 2716599"/>
                <a:gd name="connsiteY7" fmla="*/ 2083523 h 2131302"/>
                <a:gd name="connsiteX8" fmla="*/ 2669674 w 2716599"/>
                <a:gd name="connsiteY8" fmla="*/ 2131303 h 21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599" h="2131302">
                  <a:moveTo>
                    <a:pt x="2669674" y="2131303"/>
                  </a:moveTo>
                  <a:lnTo>
                    <a:pt x="46926" y="2131303"/>
                  </a:lnTo>
                  <a:cubicBezTo>
                    <a:pt x="21330" y="2131303"/>
                    <a:pt x="0" y="2109972"/>
                    <a:pt x="0" y="2084376"/>
                  </a:cubicBezTo>
                  <a:lnTo>
                    <a:pt x="0" y="484620"/>
                  </a:lnTo>
                  <a:cubicBezTo>
                    <a:pt x="0" y="216714"/>
                    <a:pt x="216714" y="0"/>
                    <a:pt x="484620" y="0"/>
                  </a:cubicBezTo>
                  <a:lnTo>
                    <a:pt x="2669674" y="0"/>
                  </a:lnTo>
                  <a:cubicBezTo>
                    <a:pt x="2695270" y="0"/>
                    <a:pt x="2716600" y="21330"/>
                    <a:pt x="2716600" y="46926"/>
                  </a:cubicBezTo>
                  <a:lnTo>
                    <a:pt x="2716600" y="2083523"/>
                  </a:lnTo>
                  <a:cubicBezTo>
                    <a:pt x="2716600" y="2109972"/>
                    <a:pt x="2696123" y="2131303"/>
                    <a:pt x="2669674" y="2131303"/>
                  </a:cubicBezTo>
                  <a:close/>
                </a:path>
              </a:pathLst>
            </a:custGeom>
            <a:solidFill>
              <a:schemeClr val="accent4"/>
            </a:solidFill>
            <a:ln w="8524" cap="flat">
              <a:noFill/>
              <a:prstDash val="solid"/>
              <a:miter/>
            </a:ln>
            <a:effectLst/>
          </p:spPr>
          <p:txBody>
            <a:bodyPr rtlCol="0" anchor="ctr"/>
            <a:lstStyle/>
            <a:p>
              <a:endParaRPr lang="pt-BR" dirty="0"/>
            </a:p>
          </p:txBody>
        </p:sp>
        <p:sp>
          <p:nvSpPr>
            <p:cNvPr id="6" name="Freeform: Shape 8">
              <a:extLst>
                <a:ext uri="{FF2B5EF4-FFF2-40B4-BE49-F238E27FC236}">
                  <a16:creationId xmlns:a16="http://schemas.microsoft.com/office/drawing/2014/main" id="{AE0F5FBE-B186-9B4D-AB52-33F951074929}"/>
                </a:ext>
              </a:extLst>
            </p:cNvPr>
            <p:cNvSpPr/>
            <p:nvPr/>
          </p:nvSpPr>
          <p:spPr>
            <a:xfrm>
              <a:off x="4695383" y="1200150"/>
              <a:ext cx="2117308" cy="1661130"/>
            </a:xfrm>
            <a:custGeom>
              <a:avLst/>
              <a:gdLst>
                <a:gd name="connsiteX0" fmla="*/ 2669674 w 2716599"/>
                <a:gd name="connsiteY0" fmla="*/ 2131303 h 2131302"/>
                <a:gd name="connsiteX1" fmla="*/ 46926 w 2716599"/>
                <a:gd name="connsiteY1" fmla="*/ 2131303 h 2131302"/>
                <a:gd name="connsiteX2" fmla="*/ 0 w 2716599"/>
                <a:gd name="connsiteY2" fmla="*/ 2084376 h 2131302"/>
                <a:gd name="connsiteX3" fmla="*/ 0 w 2716599"/>
                <a:gd name="connsiteY3" fmla="*/ 46926 h 2131302"/>
                <a:gd name="connsiteX4" fmla="*/ 46926 w 2716599"/>
                <a:gd name="connsiteY4" fmla="*/ 0 h 2131302"/>
                <a:gd name="connsiteX5" fmla="*/ 2231980 w 2716599"/>
                <a:gd name="connsiteY5" fmla="*/ 0 h 2131302"/>
                <a:gd name="connsiteX6" fmla="*/ 2716600 w 2716599"/>
                <a:gd name="connsiteY6" fmla="*/ 484620 h 2131302"/>
                <a:gd name="connsiteX7" fmla="*/ 2716600 w 2716599"/>
                <a:gd name="connsiteY7" fmla="*/ 2083523 h 2131302"/>
                <a:gd name="connsiteX8" fmla="*/ 2669674 w 2716599"/>
                <a:gd name="connsiteY8" fmla="*/ 2131303 h 21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599" h="2131302">
                  <a:moveTo>
                    <a:pt x="2669674" y="2131303"/>
                  </a:moveTo>
                  <a:lnTo>
                    <a:pt x="46926" y="2131303"/>
                  </a:lnTo>
                  <a:cubicBezTo>
                    <a:pt x="21330" y="2131303"/>
                    <a:pt x="0" y="2109972"/>
                    <a:pt x="0" y="2084376"/>
                  </a:cubicBezTo>
                  <a:lnTo>
                    <a:pt x="0" y="46926"/>
                  </a:lnTo>
                  <a:cubicBezTo>
                    <a:pt x="0" y="21330"/>
                    <a:pt x="21330" y="0"/>
                    <a:pt x="46926" y="0"/>
                  </a:cubicBezTo>
                  <a:lnTo>
                    <a:pt x="2231980" y="0"/>
                  </a:lnTo>
                  <a:cubicBezTo>
                    <a:pt x="2499886" y="0"/>
                    <a:pt x="2716600" y="216714"/>
                    <a:pt x="2716600" y="484620"/>
                  </a:cubicBezTo>
                  <a:lnTo>
                    <a:pt x="2716600" y="2083523"/>
                  </a:lnTo>
                  <a:cubicBezTo>
                    <a:pt x="2716600" y="2109972"/>
                    <a:pt x="2695270" y="2131303"/>
                    <a:pt x="2669674" y="2131303"/>
                  </a:cubicBezTo>
                  <a:close/>
                </a:path>
              </a:pathLst>
            </a:custGeom>
            <a:solidFill>
              <a:schemeClr val="accent4"/>
            </a:solidFill>
            <a:ln w="8524" cap="flat">
              <a:noFill/>
              <a:prstDash val="solid"/>
              <a:miter/>
            </a:ln>
            <a:effectLst/>
          </p:spPr>
          <p:txBody>
            <a:bodyPr rtlCol="0" anchor="ctr"/>
            <a:lstStyle/>
            <a:p>
              <a:endParaRPr lang="pt-BR"/>
            </a:p>
          </p:txBody>
        </p:sp>
        <p:sp>
          <p:nvSpPr>
            <p:cNvPr id="7" name="Freeform: Shape 9">
              <a:extLst>
                <a:ext uri="{FF2B5EF4-FFF2-40B4-BE49-F238E27FC236}">
                  <a16:creationId xmlns:a16="http://schemas.microsoft.com/office/drawing/2014/main" id="{54334705-56CA-3B47-96AE-BE6967F9AC21}"/>
                </a:ext>
              </a:extLst>
            </p:cNvPr>
            <p:cNvSpPr/>
            <p:nvPr/>
          </p:nvSpPr>
          <p:spPr>
            <a:xfrm>
              <a:off x="2508252" y="2927778"/>
              <a:ext cx="2117308" cy="1660465"/>
            </a:xfrm>
            <a:custGeom>
              <a:avLst/>
              <a:gdLst>
                <a:gd name="connsiteX0" fmla="*/ 2669674 w 2716599"/>
                <a:gd name="connsiteY0" fmla="*/ 2130449 h 2130449"/>
                <a:gd name="connsiteX1" fmla="*/ 484620 w 2716599"/>
                <a:gd name="connsiteY1" fmla="*/ 2130449 h 2130449"/>
                <a:gd name="connsiteX2" fmla="*/ 0 w 2716599"/>
                <a:gd name="connsiteY2" fmla="*/ 1645830 h 2130449"/>
                <a:gd name="connsiteX3" fmla="*/ 0 w 2716599"/>
                <a:gd name="connsiteY3" fmla="*/ 46926 h 2130449"/>
                <a:gd name="connsiteX4" fmla="*/ 46926 w 2716599"/>
                <a:gd name="connsiteY4" fmla="*/ 0 h 2130449"/>
                <a:gd name="connsiteX5" fmla="*/ 2669674 w 2716599"/>
                <a:gd name="connsiteY5" fmla="*/ 0 h 2130449"/>
                <a:gd name="connsiteX6" fmla="*/ 2716600 w 2716599"/>
                <a:gd name="connsiteY6" fmla="*/ 46926 h 2130449"/>
                <a:gd name="connsiteX7" fmla="*/ 2716600 w 2716599"/>
                <a:gd name="connsiteY7" fmla="*/ 2083523 h 2130449"/>
                <a:gd name="connsiteX8" fmla="*/ 2669674 w 2716599"/>
                <a:gd name="connsiteY8" fmla="*/ 2130449 h 213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599" h="2130449">
                  <a:moveTo>
                    <a:pt x="2669674" y="2130449"/>
                  </a:moveTo>
                  <a:lnTo>
                    <a:pt x="484620" y="2130449"/>
                  </a:lnTo>
                  <a:cubicBezTo>
                    <a:pt x="216714" y="2130449"/>
                    <a:pt x="0" y="1913736"/>
                    <a:pt x="0" y="1645830"/>
                  </a:cubicBezTo>
                  <a:lnTo>
                    <a:pt x="0" y="46926"/>
                  </a:lnTo>
                  <a:cubicBezTo>
                    <a:pt x="0" y="21330"/>
                    <a:pt x="21330" y="0"/>
                    <a:pt x="46926" y="0"/>
                  </a:cubicBezTo>
                  <a:lnTo>
                    <a:pt x="2669674" y="0"/>
                  </a:lnTo>
                  <a:cubicBezTo>
                    <a:pt x="2695270" y="0"/>
                    <a:pt x="2716600" y="21330"/>
                    <a:pt x="2716600" y="46926"/>
                  </a:cubicBezTo>
                  <a:lnTo>
                    <a:pt x="2716600" y="2083523"/>
                  </a:lnTo>
                  <a:cubicBezTo>
                    <a:pt x="2716600" y="2109973"/>
                    <a:pt x="2696123" y="2130449"/>
                    <a:pt x="2669674" y="2130449"/>
                  </a:cubicBezTo>
                  <a:close/>
                </a:path>
              </a:pathLst>
            </a:custGeom>
            <a:solidFill>
              <a:schemeClr val="accent4"/>
            </a:solidFill>
            <a:ln w="8524" cap="flat">
              <a:noFill/>
              <a:prstDash val="solid"/>
              <a:miter/>
            </a:ln>
            <a:effectLst/>
          </p:spPr>
          <p:txBody>
            <a:bodyPr rtlCol="0" anchor="ctr"/>
            <a:lstStyle/>
            <a:p>
              <a:endParaRPr lang="pt-BR"/>
            </a:p>
          </p:txBody>
        </p:sp>
        <p:sp>
          <p:nvSpPr>
            <p:cNvPr id="8" name="Freeform: Shape 10">
              <a:extLst>
                <a:ext uri="{FF2B5EF4-FFF2-40B4-BE49-F238E27FC236}">
                  <a16:creationId xmlns:a16="http://schemas.microsoft.com/office/drawing/2014/main" id="{A72E23C7-5103-3F4C-8AE1-861935F87384}"/>
                </a:ext>
              </a:extLst>
            </p:cNvPr>
            <p:cNvSpPr/>
            <p:nvPr/>
          </p:nvSpPr>
          <p:spPr>
            <a:xfrm>
              <a:off x="4695383" y="2927778"/>
              <a:ext cx="2117308" cy="1660465"/>
            </a:xfrm>
            <a:custGeom>
              <a:avLst/>
              <a:gdLst>
                <a:gd name="connsiteX0" fmla="*/ 2231980 w 2716599"/>
                <a:gd name="connsiteY0" fmla="*/ 2130449 h 2130449"/>
                <a:gd name="connsiteX1" fmla="*/ 46926 w 2716599"/>
                <a:gd name="connsiteY1" fmla="*/ 2130449 h 2130449"/>
                <a:gd name="connsiteX2" fmla="*/ 0 w 2716599"/>
                <a:gd name="connsiteY2" fmla="*/ 2083523 h 2130449"/>
                <a:gd name="connsiteX3" fmla="*/ 0 w 2716599"/>
                <a:gd name="connsiteY3" fmla="*/ 46926 h 2130449"/>
                <a:gd name="connsiteX4" fmla="*/ 46926 w 2716599"/>
                <a:gd name="connsiteY4" fmla="*/ 0 h 2130449"/>
                <a:gd name="connsiteX5" fmla="*/ 2669674 w 2716599"/>
                <a:gd name="connsiteY5" fmla="*/ 0 h 2130449"/>
                <a:gd name="connsiteX6" fmla="*/ 2716600 w 2716599"/>
                <a:gd name="connsiteY6" fmla="*/ 46926 h 2130449"/>
                <a:gd name="connsiteX7" fmla="*/ 2716600 w 2716599"/>
                <a:gd name="connsiteY7" fmla="*/ 1645830 h 2130449"/>
                <a:gd name="connsiteX8" fmla="*/ 2231980 w 2716599"/>
                <a:gd name="connsiteY8" fmla="*/ 2130449 h 213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599" h="2130449">
                  <a:moveTo>
                    <a:pt x="2231980" y="2130449"/>
                  </a:moveTo>
                  <a:lnTo>
                    <a:pt x="46926" y="2130449"/>
                  </a:lnTo>
                  <a:cubicBezTo>
                    <a:pt x="21330" y="2130449"/>
                    <a:pt x="0" y="2109119"/>
                    <a:pt x="0" y="2083523"/>
                  </a:cubicBezTo>
                  <a:lnTo>
                    <a:pt x="0" y="46926"/>
                  </a:lnTo>
                  <a:cubicBezTo>
                    <a:pt x="0" y="21330"/>
                    <a:pt x="21330" y="0"/>
                    <a:pt x="46926" y="0"/>
                  </a:cubicBezTo>
                  <a:lnTo>
                    <a:pt x="2669674" y="0"/>
                  </a:lnTo>
                  <a:cubicBezTo>
                    <a:pt x="2695270" y="0"/>
                    <a:pt x="2716600" y="21330"/>
                    <a:pt x="2716600" y="46926"/>
                  </a:cubicBezTo>
                  <a:lnTo>
                    <a:pt x="2716600" y="1645830"/>
                  </a:lnTo>
                  <a:cubicBezTo>
                    <a:pt x="2716600" y="1913736"/>
                    <a:pt x="2499886" y="2130449"/>
                    <a:pt x="2231980" y="2130449"/>
                  </a:cubicBezTo>
                  <a:close/>
                </a:path>
              </a:pathLst>
            </a:custGeom>
            <a:solidFill>
              <a:schemeClr val="accent4"/>
            </a:solidFill>
            <a:ln w="8524" cap="flat">
              <a:noFill/>
              <a:prstDash val="solid"/>
              <a:miter/>
            </a:ln>
            <a:effectLst/>
          </p:spPr>
          <p:txBody>
            <a:bodyPr rtlCol="0" anchor="ctr"/>
            <a:lstStyle/>
            <a:p>
              <a:endParaRPr lang="pt-BR"/>
            </a:p>
          </p:txBody>
        </p:sp>
        <p:sp>
          <p:nvSpPr>
            <p:cNvPr id="9" name="Freeform: Shape 11">
              <a:extLst>
                <a:ext uri="{FF2B5EF4-FFF2-40B4-BE49-F238E27FC236}">
                  <a16:creationId xmlns:a16="http://schemas.microsoft.com/office/drawing/2014/main" id="{BD815305-A744-0A4A-9AC8-AAF3641A1824}"/>
                </a:ext>
              </a:extLst>
            </p:cNvPr>
            <p:cNvSpPr/>
            <p:nvPr/>
          </p:nvSpPr>
          <p:spPr>
            <a:xfrm>
              <a:off x="3864154" y="2927778"/>
              <a:ext cx="762071" cy="835219"/>
            </a:xfrm>
            <a:custGeom>
              <a:avLst/>
              <a:gdLst>
                <a:gd name="connsiteX0" fmla="*/ 922313 w 977771"/>
                <a:gd name="connsiteY0" fmla="*/ 0 h 1071623"/>
                <a:gd name="connsiteX1" fmla="*/ 853 w 977771"/>
                <a:gd name="connsiteY1" fmla="*/ 0 h 1071623"/>
                <a:gd name="connsiteX2" fmla="*/ 0 w 977771"/>
                <a:gd name="connsiteY2" fmla="*/ 43513 h 1071623"/>
                <a:gd name="connsiteX3" fmla="*/ 977771 w 977771"/>
                <a:gd name="connsiteY3" fmla="*/ 1071624 h 1071623"/>
                <a:gd name="connsiteX4" fmla="*/ 977771 w 977771"/>
                <a:gd name="connsiteY4" fmla="*/ 54605 h 1071623"/>
                <a:gd name="connsiteX5" fmla="*/ 922313 w 977771"/>
                <a:gd name="connsiteY5" fmla="*/ 0 h 107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771" h="1071623">
                  <a:moveTo>
                    <a:pt x="922313" y="0"/>
                  </a:moveTo>
                  <a:lnTo>
                    <a:pt x="853" y="0"/>
                  </a:lnTo>
                  <a:cubicBezTo>
                    <a:pt x="0" y="14505"/>
                    <a:pt x="0" y="29009"/>
                    <a:pt x="0" y="43513"/>
                  </a:cubicBezTo>
                  <a:cubicBezTo>
                    <a:pt x="0" y="594683"/>
                    <a:pt x="433427" y="1044321"/>
                    <a:pt x="977771" y="1071624"/>
                  </a:cubicBezTo>
                  <a:lnTo>
                    <a:pt x="977771" y="54605"/>
                  </a:lnTo>
                  <a:cubicBezTo>
                    <a:pt x="976918" y="23890"/>
                    <a:pt x="953028" y="0"/>
                    <a:pt x="922313" y="0"/>
                  </a:cubicBezTo>
                  <a:close/>
                </a:path>
              </a:pathLst>
            </a:custGeom>
            <a:solidFill>
              <a:schemeClr val="accent3">
                <a:lumMod val="60000"/>
                <a:lumOff val="40000"/>
              </a:schemeClr>
            </a:solidFill>
            <a:ln w="8524" cap="flat">
              <a:noFill/>
              <a:prstDash val="solid"/>
              <a:miter/>
            </a:ln>
          </p:spPr>
          <p:txBody>
            <a:bodyPr rtlCol="0" anchor="ctr"/>
            <a:lstStyle/>
            <a:p>
              <a:endParaRPr lang="pt-BR"/>
            </a:p>
          </p:txBody>
        </p:sp>
        <p:sp>
          <p:nvSpPr>
            <p:cNvPr id="10" name="Freeform: Shape 12">
              <a:extLst>
                <a:ext uri="{FF2B5EF4-FFF2-40B4-BE49-F238E27FC236}">
                  <a16:creationId xmlns:a16="http://schemas.microsoft.com/office/drawing/2014/main" id="{AAB03EF2-B8DF-494C-ABAE-257EF9EDA9F1}"/>
                </a:ext>
              </a:extLst>
            </p:cNvPr>
            <p:cNvSpPr/>
            <p:nvPr/>
          </p:nvSpPr>
          <p:spPr>
            <a:xfrm>
              <a:off x="4695383" y="2927778"/>
              <a:ext cx="762071" cy="835219"/>
            </a:xfrm>
            <a:custGeom>
              <a:avLst/>
              <a:gdLst>
                <a:gd name="connsiteX0" fmla="*/ 0 w 977771"/>
                <a:gd name="connsiteY0" fmla="*/ 54605 h 1071623"/>
                <a:gd name="connsiteX1" fmla="*/ 0 w 977771"/>
                <a:gd name="connsiteY1" fmla="*/ 1071624 h 1071623"/>
                <a:gd name="connsiteX2" fmla="*/ 977771 w 977771"/>
                <a:gd name="connsiteY2" fmla="*/ 43513 h 1071623"/>
                <a:gd name="connsiteX3" fmla="*/ 976918 w 977771"/>
                <a:gd name="connsiteY3" fmla="*/ 0 h 1071623"/>
                <a:gd name="connsiteX4" fmla="*/ 55458 w 977771"/>
                <a:gd name="connsiteY4" fmla="*/ 0 h 1071623"/>
                <a:gd name="connsiteX5" fmla="*/ 0 w 977771"/>
                <a:gd name="connsiteY5" fmla="*/ 54605 h 107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771" h="1071623">
                  <a:moveTo>
                    <a:pt x="0" y="54605"/>
                  </a:moveTo>
                  <a:lnTo>
                    <a:pt x="0" y="1071624"/>
                  </a:lnTo>
                  <a:cubicBezTo>
                    <a:pt x="544344" y="1045174"/>
                    <a:pt x="977771" y="594683"/>
                    <a:pt x="977771" y="43513"/>
                  </a:cubicBezTo>
                  <a:cubicBezTo>
                    <a:pt x="977771" y="29009"/>
                    <a:pt x="977771" y="14505"/>
                    <a:pt x="976918" y="0"/>
                  </a:cubicBezTo>
                  <a:lnTo>
                    <a:pt x="55458" y="0"/>
                  </a:lnTo>
                  <a:cubicBezTo>
                    <a:pt x="23890" y="0"/>
                    <a:pt x="0" y="23890"/>
                    <a:pt x="0" y="54605"/>
                  </a:cubicBezTo>
                  <a:close/>
                </a:path>
              </a:pathLst>
            </a:custGeom>
            <a:solidFill>
              <a:schemeClr val="accent3"/>
            </a:solidFill>
            <a:ln w="8524" cap="flat">
              <a:noFill/>
              <a:prstDash val="solid"/>
              <a:miter/>
            </a:ln>
          </p:spPr>
          <p:txBody>
            <a:bodyPr rtlCol="0" anchor="ctr"/>
            <a:lstStyle/>
            <a:p>
              <a:endParaRPr lang="pt-BR" dirty="0"/>
            </a:p>
          </p:txBody>
        </p:sp>
        <p:sp>
          <p:nvSpPr>
            <p:cNvPr id="11" name="Freeform: Shape 13">
              <a:extLst>
                <a:ext uri="{FF2B5EF4-FFF2-40B4-BE49-F238E27FC236}">
                  <a16:creationId xmlns:a16="http://schemas.microsoft.com/office/drawing/2014/main" id="{DE637ADF-85D0-5848-B2BA-9E8F2731A672}"/>
                </a:ext>
              </a:extLst>
            </p:cNvPr>
            <p:cNvSpPr/>
            <p:nvPr/>
          </p:nvSpPr>
          <p:spPr>
            <a:xfrm>
              <a:off x="4695383" y="2171027"/>
              <a:ext cx="754091" cy="689588"/>
            </a:xfrm>
            <a:custGeom>
              <a:avLst/>
              <a:gdLst>
                <a:gd name="connsiteX0" fmla="*/ 0 w 967532"/>
                <a:gd name="connsiteY0" fmla="*/ 0 h 884772"/>
                <a:gd name="connsiteX1" fmla="*/ 0 w 967532"/>
                <a:gd name="connsiteY1" fmla="*/ 830167 h 884772"/>
                <a:gd name="connsiteX2" fmla="*/ 54605 w 967532"/>
                <a:gd name="connsiteY2" fmla="*/ 884772 h 884772"/>
                <a:gd name="connsiteX3" fmla="*/ 967533 w 967532"/>
                <a:gd name="connsiteY3" fmla="*/ 884772 h 884772"/>
                <a:gd name="connsiteX4" fmla="*/ 0 w 967532"/>
                <a:gd name="connsiteY4" fmla="*/ 0 h 884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32" h="884772">
                  <a:moveTo>
                    <a:pt x="0" y="0"/>
                  </a:moveTo>
                  <a:lnTo>
                    <a:pt x="0" y="830167"/>
                  </a:lnTo>
                  <a:cubicBezTo>
                    <a:pt x="0" y="860029"/>
                    <a:pt x="24743" y="884772"/>
                    <a:pt x="54605" y="884772"/>
                  </a:cubicBezTo>
                  <a:lnTo>
                    <a:pt x="967533" y="884772"/>
                  </a:lnTo>
                  <a:cubicBezTo>
                    <a:pt x="900130" y="401006"/>
                    <a:pt x="496564" y="24743"/>
                    <a:pt x="0" y="0"/>
                  </a:cubicBezTo>
                  <a:close/>
                </a:path>
              </a:pathLst>
            </a:custGeom>
            <a:solidFill>
              <a:schemeClr val="accent1"/>
            </a:solidFill>
            <a:ln w="8524" cap="flat">
              <a:noFill/>
              <a:prstDash val="solid"/>
              <a:miter/>
            </a:ln>
          </p:spPr>
          <p:txBody>
            <a:bodyPr rtlCol="0" anchor="ctr"/>
            <a:lstStyle/>
            <a:p>
              <a:endParaRPr lang="pt-BR" dirty="0">
                <a:solidFill>
                  <a:schemeClr val="accent1"/>
                </a:solidFill>
              </a:endParaRPr>
            </a:p>
          </p:txBody>
        </p:sp>
        <p:sp>
          <p:nvSpPr>
            <p:cNvPr id="12" name="Freeform: Shape 14">
              <a:extLst>
                <a:ext uri="{FF2B5EF4-FFF2-40B4-BE49-F238E27FC236}">
                  <a16:creationId xmlns:a16="http://schemas.microsoft.com/office/drawing/2014/main" id="{5E480EFC-9F37-5147-8C22-DAC802A216FD}"/>
                </a:ext>
              </a:extLst>
            </p:cNvPr>
            <p:cNvSpPr/>
            <p:nvPr/>
          </p:nvSpPr>
          <p:spPr>
            <a:xfrm>
              <a:off x="3871468" y="2171027"/>
              <a:ext cx="754091" cy="690253"/>
            </a:xfrm>
            <a:custGeom>
              <a:avLst/>
              <a:gdLst>
                <a:gd name="connsiteX0" fmla="*/ 0 w 967532"/>
                <a:gd name="connsiteY0" fmla="*/ 885625 h 885625"/>
                <a:gd name="connsiteX1" fmla="*/ 912928 w 967532"/>
                <a:gd name="connsiteY1" fmla="*/ 885625 h 885625"/>
                <a:gd name="connsiteX2" fmla="*/ 967533 w 967532"/>
                <a:gd name="connsiteY2" fmla="*/ 831020 h 885625"/>
                <a:gd name="connsiteX3" fmla="*/ 967533 w 967532"/>
                <a:gd name="connsiteY3" fmla="*/ 0 h 885625"/>
                <a:gd name="connsiteX4" fmla="*/ 0 w 967532"/>
                <a:gd name="connsiteY4" fmla="*/ 885625 h 88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532" h="885625">
                  <a:moveTo>
                    <a:pt x="0" y="885625"/>
                  </a:moveTo>
                  <a:lnTo>
                    <a:pt x="912928" y="885625"/>
                  </a:lnTo>
                  <a:cubicBezTo>
                    <a:pt x="942790" y="885625"/>
                    <a:pt x="967533" y="860882"/>
                    <a:pt x="967533" y="831020"/>
                  </a:cubicBezTo>
                  <a:lnTo>
                    <a:pt x="967533" y="0"/>
                  </a:lnTo>
                  <a:cubicBezTo>
                    <a:pt x="470968" y="24743"/>
                    <a:pt x="67403" y="401006"/>
                    <a:pt x="0" y="885625"/>
                  </a:cubicBezTo>
                  <a:close/>
                </a:path>
              </a:pathLst>
            </a:custGeom>
            <a:solidFill>
              <a:schemeClr val="accent6"/>
            </a:solidFill>
            <a:ln w="8524" cap="flat">
              <a:noFill/>
              <a:prstDash val="solid"/>
              <a:miter/>
            </a:ln>
          </p:spPr>
          <p:txBody>
            <a:bodyPr rtlCol="0" anchor="ctr"/>
            <a:lstStyle/>
            <a:p>
              <a:endParaRPr lang="pt-BR" dirty="0">
                <a:solidFill>
                  <a:schemeClr val="accent6"/>
                </a:solidFill>
              </a:endParaRPr>
            </a:p>
          </p:txBody>
        </p:sp>
        <p:sp>
          <p:nvSpPr>
            <p:cNvPr id="13" name="Freeform: Shape 15">
              <a:extLst>
                <a:ext uri="{FF2B5EF4-FFF2-40B4-BE49-F238E27FC236}">
                  <a16:creationId xmlns:a16="http://schemas.microsoft.com/office/drawing/2014/main" id="{20883A6F-EF76-C941-8115-4D343AFC3B05}"/>
                </a:ext>
              </a:extLst>
            </p:cNvPr>
            <p:cNvSpPr/>
            <p:nvPr/>
          </p:nvSpPr>
          <p:spPr>
            <a:xfrm>
              <a:off x="4231890" y="2528788"/>
              <a:ext cx="856498" cy="856499"/>
            </a:xfrm>
            <a:custGeom>
              <a:avLst/>
              <a:gdLst>
                <a:gd name="connsiteX0" fmla="*/ 1098926 w 1098925"/>
                <a:gd name="connsiteY0" fmla="*/ 549463 h 1098926"/>
                <a:gd name="connsiteX1" fmla="*/ 549463 w 1098925"/>
                <a:gd name="connsiteY1" fmla="*/ 1098926 h 1098926"/>
                <a:gd name="connsiteX2" fmla="*/ 0 w 1098925"/>
                <a:gd name="connsiteY2" fmla="*/ 549463 h 1098926"/>
                <a:gd name="connsiteX3" fmla="*/ 549463 w 1098925"/>
                <a:gd name="connsiteY3" fmla="*/ 0 h 1098926"/>
                <a:gd name="connsiteX4" fmla="*/ 1098926 w 1098925"/>
                <a:gd name="connsiteY4" fmla="*/ 549463 h 1098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925" h="1098926">
                  <a:moveTo>
                    <a:pt x="1098926" y="549463"/>
                  </a:moveTo>
                  <a:cubicBezTo>
                    <a:pt x="1098926" y="852923"/>
                    <a:pt x="852923" y="1098926"/>
                    <a:pt x="549463" y="1098926"/>
                  </a:cubicBezTo>
                  <a:cubicBezTo>
                    <a:pt x="246003" y="1098926"/>
                    <a:pt x="0" y="852923"/>
                    <a:pt x="0" y="549463"/>
                  </a:cubicBezTo>
                  <a:cubicBezTo>
                    <a:pt x="0" y="246003"/>
                    <a:pt x="246003" y="0"/>
                    <a:pt x="549463" y="0"/>
                  </a:cubicBezTo>
                  <a:cubicBezTo>
                    <a:pt x="852923" y="0"/>
                    <a:pt x="1098926" y="246003"/>
                    <a:pt x="1098926" y="549463"/>
                  </a:cubicBezTo>
                  <a:close/>
                </a:path>
              </a:pathLst>
            </a:custGeom>
            <a:solidFill>
              <a:schemeClr val="accent6">
                <a:lumMod val="50000"/>
              </a:schemeClr>
            </a:solidFill>
            <a:ln w="8524" cap="flat">
              <a:noFill/>
              <a:prstDash val="solid"/>
              <a:miter/>
            </a:ln>
            <a:effectLst/>
          </p:spPr>
          <p:txBody>
            <a:bodyPr rtlCol="0" anchor="ctr"/>
            <a:lstStyle/>
            <a:p>
              <a:endParaRPr lang="pt-BR"/>
            </a:p>
          </p:txBody>
        </p:sp>
        <p:sp>
          <p:nvSpPr>
            <p:cNvPr id="14" name="TextBox 13">
              <a:extLst>
                <a:ext uri="{FF2B5EF4-FFF2-40B4-BE49-F238E27FC236}">
                  <a16:creationId xmlns:a16="http://schemas.microsoft.com/office/drawing/2014/main" id="{EE6412DF-6DE1-9243-8E9E-3E37C8DB2E85}"/>
                </a:ext>
              </a:extLst>
            </p:cNvPr>
            <p:cNvSpPr txBox="1"/>
            <p:nvPr/>
          </p:nvSpPr>
          <p:spPr>
            <a:xfrm>
              <a:off x="2693821" y="1397644"/>
              <a:ext cx="1789295" cy="406978"/>
            </a:xfrm>
            <a:prstGeom prst="rect">
              <a:avLst/>
            </a:prstGeom>
            <a:noFill/>
          </p:spPr>
          <p:txBody>
            <a:bodyPr wrap="square" lIns="0" tIns="0" rIns="0" bIns="0" rtlCol="0">
              <a:spAutoFi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Data Cleaning &amp; Preprocessing</a:t>
              </a:r>
            </a:p>
          </p:txBody>
        </p:sp>
        <p:sp>
          <p:nvSpPr>
            <p:cNvPr id="15" name="TextBox 14">
              <a:extLst>
                <a:ext uri="{FF2B5EF4-FFF2-40B4-BE49-F238E27FC236}">
                  <a16:creationId xmlns:a16="http://schemas.microsoft.com/office/drawing/2014/main" id="{ADA3A037-1A03-5544-B59A-8D8A0CDFE0A4}"/>
                </a:ext>
              </a:extLst>
            </p:cNvPr>
            <p:cNvSpPr txBox="1"/>
            <p:nvPr/>
          </p:nvSpPr>
          <p:spPr>
            <a:xfrm>
              <a:off x="2693821" y="3095191"/>
              <a:ext cx="1047995" cy="813955"/>
            </a:xfrm>
            <a:prstGeom prst="rect">
              <a:avLst/>
            </a:prstGeom>
            <a:noFill/>
          </p:spPr>
          <p:txBody>
            <a:bodyPr wrap="square" lIns="0" tIns="0" rIns="0" bIns="0" rtlCol="0">
              <a:spAutoFi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Model Evaluation and Comparison</a:t>
              </a:r>
            </a:p>
          </p:txBody>
        </p:sp>
        <p:sp>
          <p:nvSpPr>
            <p:cNvPr id="16" name="TextBox 15">
              <a:extLst>
                <a:ext uri="{FF2B5EF4-FFF2-40B4-BE49-F238E27FC236}">
                  <a16:creationId xmlns:a16="http://schemas.microsoft.com/office/drawing/2014/main" id="{0CBF5C58-3C72-5D4C-B2A4-29B0E510DE35}"/>
                </a:ext>
              </a:extLst>
            </p:cNvPr>
            <p:cNvSpPr txBox="1"/>
            <p:nvPr/>
          </p:nvSpPr>
          <p:spPr>
            <a:xfrm>
              <a:off x="5657934" y="3069791"/>
              <a:ext cx="912731" cy="406978"/>
            </a:xfrm>
            <a:prstGeom prst="rect">
              <a:avLst/>
            </a:prstGeom>
            <a:noFill/>
          </p:spPr>
          <p:txBody>
            <a:bodyPr wrap="square" lIns="0" tIns="0" rIns="0" bIns="0" rtlCol="0">
              <a:spAutoFit/>
            </a:bodyPr>
            <a:lstStyle/>
            <a:p>
              <a:pPr algn="r"/>
              <a:r>
                <a:rPr lang="en-US" sz="1600" b="1" dirty="0">
                  <a:solidFill>
                    <a:schemeClr val="tx1">
                      <a:lumMod val="75000"/>
                      <a:lumOff val="25000"/>
                    </a:schemeClr>
                  </a:solidFill>
                  <a:latin typeface="Segoe UI" panose="020B0502040204020203" pitchFamily="34" charset="0"/>
                  <a:cs typeface="Segoe UI" panose="020B0502040204020203" pitchFamily="34" charset="0"/>
                </a:rPr>
                <a:t>Data Modelling</a:t>
              </a:r>
            </a:p>
          </p:txBody>
        </p:sp>
        <p:sp>
          <p:nvSpPr>
            <p:cNvPr id="17" name="TextBox 16">
              <a:extLst>
                <a:ext uri="{FF2B5EF4-FFF2-40B4-BE49-F238E27FC236}">
                  <a16:creationId xmlns:a16="http://schemas.microsoft.com/office/drawing/2014/main" id="{0F86A255-50EA-7D45-830E-DBB79184C3C9}"/>
                </a:ext>
              </a:extLst>
            </p:cNvPr>
            <p:cNvSpPr txBox="1"/>
            <p:nvPr/>
          </p:nvSpPr>
          <p:spPr>
            <a:xfrm>
              <a:off x="4725142" y="1389602"/>
              <a:ext cx="1845522" cy="203488"/>
            </a:xfrm>
            <a:prstGeom prst="rect">
              <a:avLst/>
            </a:prstGeom>
            <a:noFill/>
          </p:spPr>
          <p:txBody>
            <a:bodyPr wrap="square" lIns="0" tIns="0" rIns="0" bIns="0" rtlCol="0">
              <a:spAutoFit/>
            </a:bodyPr>
            <a:lstStyle/>
            <a:p>
              <a:pPr algn="r"/>
              <a:r>
                <a:rPr lang="en-US" sz="1600" b="1" dirty="0">
                  <a:solidFill>
                    <a:schemeClr val="tx1">
                      <a:lumMod val="75000"/>
                      <a:lumOff val="25000"/>
                    </a:schemeClr>
                  </a:solidFill>
                  <a:latin typeface="Segoe UI" panose="020B0502040204020203" pitchFamily="34" charset="0"/>
                  <a:cs typeface="Segoe UI" panose="020B0502040204020203" pitchFamily="34" charset="0"/>
                </a:rPr>
                <a:t>Data Exploration</a:t>
              </a:r>
            </a:p>
          </p:txBody>
        </p:sp>
        <p:grpSp>
          <p:nvGrpSpPr>
            <p:cNvPr id="28" name="Group 27">
              <a:extLst>
                <a:ext uri="{FF2B5EF4-FFF2-40B4-BE49-F238E27FC236}">
                  <a16:creationId xmlns:a16="http://schemas.microsoft.com/office/drawing/2014/main" id="{707E3814-5E93-7744-9953-C13428D84CCD}"/>
                </a:ext>
              </a:extLst>
            </p:cNvPr>
            <p:cNvGrpSpPr/>
            <p:nvPr/>
          </p:nvGrpSpPr>
          <p:grpSpPr>
            <a:xfrm>
              <a:off x="4090443" y="2415496"/>
              <a:ext cx="216890" cy="219820"/>
              <a:chOff x="4398987" y="2309639"/>
              <a:chExt cx="704850" cy="714375"/>
            </a:xfrm>
            <a:solidFill>
              <a:schemeClr val="accent4"/>
            </a:solidFill>
          </p:grpSpPr>
          <p:sp>
            <p:nvSpPr>
              <p:cNvPr id="29" name="Freeform: Shape 77">
                <a:extLst>
                  <a:ext uri="{FF2B5EF4-FFF2-40B4-BE49-F238E27FC236}">
                    <a16:creationId xmlns:a16="http://schemas.microsoft.com/office/drawing/2014/main" id="{E3C23400-CADC-0F4B-B1E5-43B90360AB85}"/>
                  </a:ext>
                </a:extLst>
              </p:cNvPr>
              <p:cNvSpPr/>
              <p:nvPr/>
            </p:nvSpPr>
            <p:spPr>
              <a:xfrm>
                <a:off x="4398987" y="2804939"/>
                <a:ext cx="219075" cy="219075"/>
              </a:xfrm>
              <a:custGeom>
                <a:avLst/>
                <a:gdLst>
                  <a:gd name="connsiteX0" fmla="*/ 0 w 219075"/>
                  <a:gd name="connsiteY0" fmla="*/ 0 h 219075"/>
                  <a:gd name="connsiteX1" fmla="*/ 0 w 219075"/>
                  <a:gd name="connsiteY1" fmla="*/ 219075 h 219075"/>
                  <a:gd name="connsiteX2" fmla="*/ 219075 w 219075"/>
                  <a:gd name="connsiteY2" fmla="*/ 219075 h 219075"/>
                  <a:gd name="connsiteX3" fmla="*/ 219075 w 219075"/>
                  <a:gd name="connsiteY3" fmla="*/ 0 h 219075"/>
                  <a:gd name="connsiteX4" fmla="*/ 66675 w 219075"/>
                  <a:gd name="connsiteY4" fmla="*/ 66675 h 219075"/>
                  <a:gd name="connsiteX5" fmla="*/ 28575 w 219075"/>
                  <a:gd name="connsiteY5" fmla="*/ 66675 h 219075"/>
                  <a:gd name="connsiteX6" fmla="*/ 28575 w 219075"/>
                  <a:gd name="connsiteY6" fmla="*/ 28575 h 219075"/>
                  <a:gd name="connsiteX7" fmla="*/ 66675 w 219075"/>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19075">
                    <a:moveTo>
                      <a:pt x="0" y="0"/>
                    </a:moveTo>
                    <a:lnTo>
                      <a:pt x="0" y="219075"/>
                    </a:lnTo>
                    <a:lnTo>
                      <a:pt x="219075" y="219075"/>
                    </a:lnTo>
                    <a:lnTo>
                      <a:pt x="219075"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sp>
            <p:nvSpPr>
              <p:cNvPr id="30" name="Freeform: Shape 78">
                <a:extLst>
                  <a:ext uri="{FF2B5EF4-FFF2-40B4-BE49-F238E27FC236}">
                    <a16:creationId xmlns:a16="http://schemas.microsoft.com/office/drawing/2014/main" id="{9847C311-27AA-9945-8695-F6DEE45112A7}"/>
                  </a:ext>
                </a:extLst>
              </p:cNvPr>
              <p:cNvSpPr/>
              <p:nvPr/>
            </p:nvSpPr>
            <p:spPr>
              <a:xfrm>
                <a:off x="4646637" y="2804939"/>
                <a:ext cx="219075" cy="219075"/>
              </a:xfrm>
              <a:custGeom>
                <a:avLst/>
                <a:gdLst>
                  <a:gd name="connsiteX0" fmla="*/ 0 w 219075"/>
                  <a:gd name="connsiteY0" fmla="*/ 0 h 219075"/>
                  <a:gd name="connsiteX1" fmla="*/ 0 w 219075"/>
                  <a:gd name="connsiteY1" fmla="*/ 219075 h 219075"/>
                  <a:gd name="connsiteX2" fmla="*/ 219075 w 219075"/>
                  <a:gd name="connsiteY2" fmla="*/ 219075 h 219075"/>
                  <a:gd name="connsiteX3" fmla="*/ 219075 w 219075"/>
                  <a:gd name="connsiteY3" fmla="*/ 0 h 219075"/>
                  <a:gd name="connsiteX4" fmla="*/ 66675 w 219075"/>
                  <a:gd name="connsiteY4" fmla="*/ 66675 h 219075"/>
                  <a:gd name="connsiteX5" fmla="*/ 28575 w 219075"/>
                  <a:gd name="connsiteY5" fmla="*/ 66675 h 219075"/>
                  <a:gd name="connsiteX6" fmla="*/ 28575 w 219075"/>
                  <a:gd name="connsiteY6" fmla="*/ 28575 h 219075"/>
                  <a:gd name="connsiteX7" fmla="*/ 66675 w 219075"/>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19075">
                    <a:moveTo>
                      <a:pt x="0" y="0"/>
                    </a:moveTo>
                    <a:lnTo>
                      <a:pt x="0" y="219075"/>
                    </a:lnTo>
                    <a:lnTo>
                      <a:pt x="219075" y="219075"/>
                    </a:lnTo>
                    <a:lnTo>
                      <a:pt x="219075"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sp>
            <p:nvSpPr>
              <p:cNvPr id="31" name="Freeform: Shape 79">
                <a:extLst>
                  <a:ext uri="{FF2B5EF4-FFF2-40B4-BE49-F238E27FC236}">
                    <a16:creationId xmlns:a16="http://schemas.microsoft.com/office/drawing/2014/main" id="{7CFD984C-6AA7-3443-AAC0-450269147EAF}"/>
                  </a:ext>
                </a:extLst>
              </p:cNvPr>
              <p:cNvSpPr/>
              <p:nvPr/>
            </p:nvSpPr>
            <p:spPr>
              <a:xfrm>
                <a:off x="4522813" y="2557289"/>
                <a:ext cx="219074" cy="219076"/>
              </a:xfrm>
              <a:custGeom>
                <a:avLst/>
                <a:gdLst>
                  <a:gd name="connsiteX0" fmla="*/ 0 w 219075"/>
                  <a:gd name="connsiteY0" fmla="*/ 0 h 219075"/>
                  <a:gd name="connsiteX1" fmla="*/ 0 w 219075"/>
                  <a:gd name="connsiteY1" fmla="*/ 219075 h 219075"/>
                  <a:gd name="connsiteX2" fmla="*/ 219075 w 219075"/>
                  <a:gd name="connsiteY2" fmla="*/ 219075 h 219075"/>
                  <a:gd name="connsiteX3" fmla="*/ 219075 w 219075"/>
                  <a:gd name="connsiteY3" fmla="*/ 0 h 219075"/>
                  <a:gd name="connsiteX4" fmla="*/ 66675 w 219075"/>
                  <a:gd name="connsiteY4" fmla="*/ 66675 h 219075"/>
                  <a:gd name="connsiteX5" fmla="*/ 28575 w 219075"/>
                  <a:gd name="connsiteY5" fmla="*/ 66675 h 219075"/>
                  <a:gd name="connsiteX6" fmla="*/ 28575 w 219075"/>
                  <a:gd name="connsiteY6" fmla="*/ 28575 h 219075"/>
                  <a:gd name="connsiteX7" fmla="*/ 66675 w 219075"/>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19075">
                    <a:moveTo>
                      <a:pt x="0" y="0"/>
                    </a:moveTo>
                    <a:lnTo>
                      <a:pt x="0" y="219075"/>
                    </a:lnTo>
                    <a:lnTo>
                      <a:pt x="219075" y="219075"/>
                    </a:lnTo>
                    <a:lnTo>
                      <a:pt x="219075"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sp>
            <p:nvSpPr>
              <p:cNvPr id="32" name="Freeform: Shape 80">
                <a:extLst>
                  <a:ext uri="{FF2B5EF4-FFF2-40B4-BE49-F238E27FC236}">
                    <a16:creationId xmlns:a16="http://schemas.microsoft.com/office/drawing/2014/main" id="{748DE6E6-FCF1-CF4C-8B66-FF0CD9F025A2}"/>
                  </a:ext>
                </a:extLst>
              </p:cNvPr>
              <p:cNvSpPr/>
              <p:nvPr/>
            </p:nvSpPr>
            <p:spPr>
              <a:xfrm>
                <a:off x="4770461" y="2557289"/>
                <a:ext cx="219074" cy="219076"/>
              </a:xfrm>
              <a:custGeom>
                <a:avLst/>
                <a:gdLst>
                  <a:gd name="connsiteX0" fmla="*/ 0 w 219075"/>
                  <a:gd name="connsiteY0" fmla="*/ 0 h 219075"/>
                  <a:gd name="connsiteX1" fmla="*/ 0 w 219075"/>
                  <a:gd name="connsiteY1" fmla="*/ 219075 h 219075"/>
                  <a:gd name="connsiteX2" fmla="*/ 219075 w 219075"/>
                  <a:gd name="connsiteY2" fmla="*/ 219075 h 219075"/>
                  <a:gd name="connsiteX3" fmla="*/ 219075 w 219075"/>
                  <a:gd name="connsiteY3" fmla="*/ 0 h 219075"/>
                  <a:gd name="connsiteX4" fmla="*/ 66675 w 219075"/>
                  <a:gd name="connsiteY4" fmla="*/ 66675 h 219075"/>
                  <a:gd name="connsiteX5" fmla="*/ 28575 w 219075"/>
                  <a:gd name="connsiteY5" fmla="*/ 66675 h 219075"/>
                  <a:gd name="connsiteX6" fmla="*/ 28575 w 219075"/>
                  <a:gd name="connsiteY6" fmla="*/ 28575 h 219075"/>
                  <a:gd name="connsiteX7" fmla="*/ 66675 w 219075"/>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19075">
                    <a:moveTo>
                      <a:pt x="0" y="0"/>
                    </a:moveTo>
                    <a:lnTo>
                      <a:pt x="0" y="219075"/>
                    </a:lnTo>
                    <a:lnTo>
                      <a:pt x="219075" y="219075"/>
                    </a:lnTo>
                    <a:lnTo>
                      <a:pt x="219075"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sp>
            <p:nvSpPr>
              <p:cNvPr id="33" name="Freeform: Shape 81">
                <a:extLst>
                  <a:ext uri="{FF2B5EF4-FFF2-40B4-BE49-F238E27FC236}">
                    <a16:creationId xmlns:a16="http://schemas.microsoft.com/office/drawing/2014/main" id="{36A1DAFF-8660-7044-9C29-9F49F82EF64C}"/>
                  </a:ext>
                </a:extLst>
              </p:cNvPr>
              <p:cNvSpPr/>
              <p:nvPr/>
            </p:nvSpPr>
            <p:spPr>
              <a:xfrm>
                <a:off x="4646637" y="2309639"/>
                <a:ext cx="219075" cy="219075"/>
              </a:xfrm>
              <a:custGeom>
                <a:avLst/>
                <a:gdLst>
                  <a:gd name="connsiteX0" fmla="*/ 0 w 219075"/>
                  <a:gd name="connsiteY0" fmla="*/ 0 h 219075"/>
                  <a:gd name="connsiteX1" fmla="*/ 0 w 219075"/>
                  <a:gd name="connsiteY1" fmla="*/ 219075 h 219075"/>
                  <a:gd name="connsiteX2" fmla="*/ 219075 w 219075"/>
                  <a:gd name="connsiteY2" fmla="*/ 219075 h 219075"/>
                  <a:gd name="connsiteX3" fmla="*/ 219075 w 219075"/>
                  <a:gd name="connsiteY3" fmla="*/ 0 h 219075"/>
                  <a:gd name="connsiteX4" fmla="*/ 66675 w 219075"/>
                  <a:gd name="connsiteY4" fmla="*/ 66675 h 219075"/>
                  <a:gd name="connsiteX5" fmla="*/ 28575 w 219075"/>
                  <a:gd name="connsiteY5" fmla="*/ 66675 h 219075"/>
                  <a:gd name="connsiteX6" fmla="*/ 28575 w 219075"/>
                  <a:gd name="connsiteY6" fmla="*/ 28575 h 219075"/>
                  <a:gd name="connsiteX7" fmla="*/ 66675 w 219075"/>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19075">
                    <a:moveTo>
                      <a:pt x="0" y="0"/>
                    </a:moveTo>
                    <a:lnTo>
                      <a:pt x="0" y="219075"/>
                    </a:lnTo>
                    <a:lnTo>
                      <a:pt x="219075" y="219075"/>
                    </a:lnTo>
                    <a:lnTo>
                      <a:pt x="219075"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sp>
            <p:nvSpPr>
              <p:cNvPr id="34" name="Freeform: Shape 82">
                <a:extLst>
                  <a:ext uri="{FF2B5EF4-FFF2-40B4-BE49-F238E27FC236}">
                    <a16:creationId xmlns:a16="http://schemas.microsoft.com/office/drawing/2014/main" id="{B730D534-CF15-BE47-ABB6-4DC8BA4E250C}"/>
                  </a:ext>
                </a:extLst>
              </p:cNvPr>
              <p:cNvSpPr/>
              <p:nvPr/>
            </p:nvSpPr>
            <p:spPr>
              <a:xfrm>
                <a:off x="4894286" y="2804938"/>
                <a:ext cx="209551" cy="219076"/>
              </a:xfrm>
              <a:custGeom>
                <a:avLst/>
                <a:gdLst>
                  <a:gd name="connsiteX0" fmla="*/ 0 w 209550"/>
                  <a:gd name="connsiteY0" fmla="*/ 0 h 219075"/>
                  <a:gd name="connsiteX1" fmla="*/ 0 w 209550"/>
                  <a:gd name="connsiteY1" fmla="*/ 219075 h 219075"/>
                  <a:gd name="connsiteX2" fmla="*/ 209550 w 209550"/>
                  <a:gd name="connsiteY2" fmla="*/ 219075 h 219075"/>
                  <a:gd name="connsiteX3" fmla="*/ 209550 w 209550"/>
                  <a:gd name="connsiteY3" fmla="*/ 0 h 219075"/>
                  <a:gd name="connsiteX4" fmla="*/ 66675 w 209550"/>
                  <a:gd name="connsiteY4" fmla="*/ 66675 h 219075"/>
                  <a:gd name="connsiteX5" fmla="*/ 28575 w 209550"/>
                  <a:gd name="connsiteY5" fmla="*/ 66675 h 219075"/>
                  <a:gd name="connsiteX6" fmla="*/ 28575 w 209550"/>
                  <a:gd name="connsiteY6" fmla="*/ 28575 h 219075"/>
                  <a:gd name="connsiteX7" fmla="*/ 66675 w 209550"/>
                  <a:gd name="connsiteY7" fmla="*/ 285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19075">
                    <a:moveTo>
                      <a:pt x="0" y="0"/>
                    </a:moveTo>
                    <a:lnTo>
                      <a:pt x="0" y="219075"/>
                    </a:lnTo>
                    <a:lnTo>
                      <a:pt x="209550" y="219075"/>
                    </a:lnTo>
                    <a:lnTo>
                      <a:pt x="209550" y="0"/>
                    </a:lnTo>
                    <a:close/>
                    <a:moveTo>
                      <a:pt x="66675" y="66675"/>
                    </a:moveTo>
                    <a:lnTo>
                      <a:pt x="28575" y="66675"/>
                    </a:lnTo>
                    <a:lnTo>
                      <a:pt x="28575" y="28575"/>
                    </a:lnTo>
                    <a:lnTo>
                      <a:pt x="66675" y="28575"/>
                    </a:lnTo>
                    <a:close/>
                  </a:path>
                </a:pathLst>
              </a:custGeom>
              <a:grpFill/>
              <a:ln w="9525" cap="flat">
                <a:noFill/>
                <a:prstDash val="solid"/>
                <a:miter/>
              </a:ln>
            </p:spPr>
            <p:txBody>
              <a:bodyPr rtlCol="0" anchor="ctr"/>
              <a:lstStyle/>
              <a:p>
                <a:endParaRPr lang="en-IN"/>
              </a:p>
            </p:txBody>
          </p:sp>
        </p:grpSp>
        <p:sp>
          <p:nvSpPr>
            <p:cNvPr id="44" name="Freeform: Shape 98">
              <a:extLst>
                <a:ext uri="{FF2B5EF4-FFF2-40B4-BE49-F238E27FC236}">
                  <a16:creationId xmlns:a16="http://schemas.microsoft.com/office/drawing/2014/main" id="{69D1B3FF-9BAF-6047-8E45-3B615D3333CD}"/>
                </a:ext>
              </a:extLst>
            </p:cNvPr>
            <p:cNvSpPr/>
            <p:nvPr/>
          </p:nvSpPr>
          <p:spPr>
            <a:xfrm>
              <a:off x="5142253" y="3351104"/>
              <a:ext cx="30083" cy="10045"/>
            </a:xfrm>
            <a:custGeom>
              <a:avLst/>
              <a:gdLst>
                <a:gd name="connsiteX0" fmla="*/ 91095 w 97762"/>
                <a:gd name="connsiteY0" fmla="*/ 15954 h 32642"/>
                <a:gd name="connsiteX1" fmla="*/ 45375 w 97762"/>
                <a:gd name="connsiteY1" fmla="*/ 714 h 32642"/>
                <a:gd name="connsiteX2" fmla="*/ 34898 w 97762"/>
                <a:gd name="connsiteY2" fmla="*/ 714 h 32642"/>
                <a:gd name="connsiteX3" fmla="*/ 2513 w 97762"/>
                <a:gd name="connsiteY3" fmla="*/ 8334 h 32642"/>
                <a:gd name="connsiteX4" fmla="*/ 2513 w 97762"/>
                <a:gd name="connsiteY4" fmla="*/ 17859 h 32642"/>
                <a:gd name="connsiteX5" fmla="*/ 46328 w 97762"/>
                <a:gd name="connsiteY5" fmla="*/ 17859 h 32642"/>
                <a:gd name="connsiteX6" fmla="*/ 52995 w 97762"/>
                <a:gd name="connsiteY6" fmla="*/ 18812 h 32642"/>
                <a:gd name="connsiteX7" fmla="*/ 86333 w 97762"/>
                <a:gd name="connsiteY7" fmla="*/ 32147 h 32642"/>
                <a:gd name="connsiteX8" fmla="*/ 97763 w 97762"/>
                <a:gd name="connsiteY8" fmla="*/ 24527 h 32642"/>
                <a:gd name="connsiteX9" fmla="*/ 91095 w 97762"/>
                <a:gd name="connsiteY9" fmla="*/ 15954 h 3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62" h="32642">
                  <a:moveTo>
                    <a:pt x="91095" y="15954"/>
                  </a:moveTo>
                  <a:lnTo>
                    <a:pt x="45375" y="714"/>
                  </a:lnTo>
                  <a:cubicBezTo>
                    <a:pt x="41565" y="-238"/>
                    <a:pt x="38708" y="-238"/>
                    <a:pt x="34898" y="714"/>
                  </a:cubicBezTo>
                  <a:lnTo>
                    <a:pt x="2513" y="8334"/>
                  </a:lnTo>
                  <a:cubicBezTo>
                    <a:pt x="-345" y="10239"/>
                    <a:pt x="-1297" y="14049"/>
                    <a:pt x="2513" y="17859"/>
                  </a:cubicBezTo>
                  <a:lnTo>
                    <a:pt x="46328" y="17859"/>
                  </a:lnTo>
                  <a:cubicBezTo>
                    <a:pt x="49185" y="17859"/>
                    <a:pt x="51090" y="17859"/>
                    <a:pt x="52995" y="18812"/>
                  </a:cubicBezTo>
                  <a:lnTo>
                    <a:pt x="86333" y="32147"/>
                  </a:lnTo>
                  <a:cubicBezTo>
                    <a:pt x="92048" y="34052"/>
                    <a:pt x="97763" y="30242"/>
                    <a:pt x="97763" y="24527"/>
                  </a:cubicBezTo>
                  <a:cubicBezTo>
                    <a:pt x="97763" y="20717"/>
                    <a:pt x="94905" y="16907"/>
                    <a:pt x="91095" y="15954"/>
                  </a:cubicBezTo>
                  <a:close/>
                </a:path>
              </a:pathLst>
            </a:custGeom>
            <a:solidFill>
              <a:schemeClr val="accent6">
                <a:lumMod val="50000"/>
              </a:schemeClr>
            </a:solidFill>
            <a:ln w="9525" cap="flat">
              <a:noFill/>
              <a:prstDash val="solid"/>
              <a:miter/>
            </a:ln>
          </p:spPr>
          <p:txBody>
            <a:bodyPr rtlCol="0" anchor="ctr"/>
            <a:lstStyle/>
            <a:p>
              <a:endParaRPr lang="en-IN"/>
            </a:p>
          </p:txBody>
        </p:sp>
      </p:grpSp>
      <p:pic>
        <p:nvPicPr>
          <p:cNvPr id="24" name="Graphic 23" descr="Brainstorm with solid fill">
            <a:extLst>
              <a:ext uri="{FF2B5EF4-FFF2-40B4-BE49-F238E27FC236}">
                <a16:creationId xmlns:a16="http://schemas.microsoft.com/office/drawing/2014/main" id="{EA3AFED1-1069-C442-65A0-5E596BE450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02609" y="2325903"/>
            <a:ext cx="398247" cy="398247"/>
          </a:xfrm>
          <a:prstGeom prst="rect">
            <a:avLst/>
          </a:prstGeom>
        </p:spPr>
      </p:pic>
      <p:pic>
        <p:nvPicPr>
          <p:cNvPr id="25" name="그래픽 19" descr="Upward trend">
            <a:extLst>
              <a:ext uri="{FF2B5EF4-FFF2-40B4-BE49-F238E27FC236}">
                <a16:creationId xmlns:a16="http://schemas.microsoft.com/office/drawing/2014/main" id="{CAD70635-981B-6BB4-8DBB-F07D24B0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39900" y="3262858"/>
            <a:ext cx="398247" cy="398247"/>
          </a:xfrm>
          <a:prstGeom prst="rect">
            <a:avLst/>
          </a:prstGeom>
        </p:spPr>
      </p:pic>
      <p:pic>
        <p:nvPicPr>
          <p:cNvPr id="26" name="Graphic 25" descr="Wrench with solid fill">
            <a:extLst>
              <a:ext uri="{FF2B5EF4-FFF2-40B4-BE49-F238E27FC236}">
                <a16:creationId xmlns:a16="http://schemas.microsoft.com/office/drawing/2014/main" id="{A07EE10E-5F6A-A585-C504-2E1B4626D7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886662" y="3282472"/>
            <a:ext cx="352565" cy="352565"/>
          </a:xfrm>
          <a:prstGeom prst="rect">
            <a:avLst/>
          </a:prstGeom>
        </p:spPr>
      </p:pic>
    </p:spTree>
    <p:extLst>
      <p:ext uri="{BB962C8B-B14F-4D97-AF65-F5344CB8AC3E}">
        <p14:creationId xmlns:p14="http://schemas.microsoft.com/office/powerpoint/2010/main" val="283345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1. Data Cleaning</a:t>
            </a:r>
          </a:p>
        </p:txBody>
      </p:sp>
      <p:pic>
        <p:nvPicPr>
          <p:cNvPr id="7" name="Picture 6">
            <a:extLst>
              <a:ext uri="{FF2B5EF4-FFF2-40B4-BE49-F238E27FC236}">
                <a16:creationId xmlns:a16="http://schemas.microsoft.com/office/drawing/2014/main" id="{9B58FD96-C4B8-C4FF-C27A-25149C6E48ED}"/>
              </a:ext>
            </a:extLst>
          </p:cNvPr>
          <p:cNvPicPr>
            <a:picLocks noChangeAspect="1"/>
          </p:cNvPicPr>
          <p:nvPr/>
        </p:nvPicPr>
        <p:blipFill>
          <a:blip r:embed="rId2"/>
          <a:stretch>
            <a:fillRect/>
          </a:stretch>
        </p:blipFill>
        <p:spPr>
          <a:xfrm>
            <a:off x="3733800" y="666750"/>
            <a:ext cx="1905801" cy="2080893"/>
          </a:xfrm>
          <a:prstGeom prst="rect">
            <a:avLst/>
          </a:prstGeom>
        </p:spPr>
      </p:pic>
      <p:sp>
        <p:nvSpPr>
          <p:cNvPr id="8" name="TextBox 7">
            <a:extLst>
              <a:ext uri="{FF2B5EF4-FFF2-40B4-BE49-F238E27FC236}">
                <a16:creationId xmlns:a16="http://schemas.microsoft.com/office/drawing/2014/main" id="{907B1E25-9D78-380C-0295-93327DC82774}"/>
              </a:ext>
            </a:extLst>
          </p:cNvPr>
          <p:cNvSpPr txBox="1"/>
          <p:nvPr/>
        </p:nvSpPr>
        <p:spPr>
          <a:xfrm>
            <a:off x="228600" y="518071"/>
            <a:ext cx="8686800" cy="3877985"/>
          </a:xfrm>
          <a:prstGeom prst="rect">
            <a:avLst/>
          </a:prstGeom>
          <a:noFill/>
        </p:spPr>
        <p:txBody>
          <a:bodyPr wrap="square" lIns="0" tIns="0" rIns="0" bIns="0" rtlCol="0">
            <a:spAutoFit/>
          </a:bodyPr>
          <a:lstStyle/>
          <a:p>
            <a:r>
              <a:rPr lang="en-US" sz="1200" b="1" dirty="0">
                <a:solidFill>
                  <a:schemeClr val="accent6">
                    <a:lumMod val="50000"/>
                  </a:schemeClr>
                </a:solidFill>
                <a:latin typeface="Segoe UI" panose="020B0502040204020203" pitchFamily="34" charset="0"/>
                <a:cs typeface="Segoe UI" panose="020B0502040204020203" pitchFamily="34" charset="0"/>
              </a:rPr>
              <a:t>Missing data: </a:t>
            </a:r>
            <a:r>
              <a:rPr lang="en-US" sz="1200" dirty="0">
                <a:solidFill>
                  <a:schemeClr val="accent6">
                    <a:lumMod val="50000"/>
                  </a:schemeClr>
                </a:solidFill>
                <a:latin typeface="Segoe UI" panose="020B0502040204020203" pitchFamily="34" charset="0"/>
                <a:cs typeface="Segoe UI" panose="020B0502040204020203" pitchFamily="34" charset="0"/>
              </a:rPr>
              <a:t>There were NAs in 5 columns: AGE and 4 columns related to TURNOVER. </a:t>
            </a:r>
          </a:p>
          <a:p>
            <a:endParaRPr lang="en-US" sz="1200"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endParaRPr lang="en-US" sz="1200" b="1" dirty="0">
              <a:solidFill>
                <a:schemeClr val="accent6">
                  <a:lumMod val="50000"/>
                </a:schemeClr>
              </a:solidFill>
              <a:latin typeface="Segoe UI" panose="020B0502040204020203" pitchFamily="34" charset="0"/>
              <a:cs typeface="Segoe UI" panose="020B0502040204020203" pitchFamily="34" charset="0"/>
            </a:endParaRPr>
          </a:p>
          <a:p>
            <a:r>
              <a:rPr lang="en-US" sz="1200" b="1" dirty="0">
                <a:solidFill>
                  <a:schemeClr val="accent6">
                    <a:lumMod val="50000"/>
                  </a:schemeClr>
                </a:solidFill>
                <a:latin typeface="Segoe UI" panose="020B0502040204020203" pitchFamily="34" charset="0"/>
                <a:cs typeface="Segoe UI" panose="020B0502040204020203" pitchFamily="34" charset="0"/>
              </a:rPr>
              <a:t>Redundant columns and duplicate records</a:t>
            </a:r>
            <a:r>
              <a:rPr lang="en-US" sz="1200" dirty="0">
                <a:solidFill>
                  <a:schemeClr val="accent6">
                    <a:lumMod val="50000"/>
                  </a:schemeClr>
                </a:solidFill>
                <a:latin typeface="Segoe UI" panose="020B0502040204020203" pitchFamily="34" charset="0"/>
                <a:cs typeface="Segoe UI" panose="020B0502040204020203" pitchFamily="34" charset="0"/>
              </a:rPr>
              <a:t>: DAY_OF_WEEK can be derived from DIM_DATE column, same with AGE and AGE_BAND. These columns are created for the purpose of reporting; therefore, they can be removed. There are no duplicate records in the datasets</a:t>
            </a:r>
          </a:p>
          <a:p>
            <a:endParaRPr lang="en-US" sz="1200" dirty="0">
              <a:solidFill>
                <a:schemeClr val="accent6">
                  <a:lumMod val="50000"/>
                </a:schemeClr>
              </a:solidFill>
              <a:latin typeface="Segoe UI" panose="020B0502040204020203" pitchFamily="34" charset="0"/>
              <a:cs typeface="Segoe UI" panose="020B0502040204020203" pitchFamily="34" charset="0"/>
            </a:endParaRPr>
          </a:p>
          <a:p>
            <a:endParaRPr lang="en-US" sz="1200" dirty="0">
              <a:solidFill>
                <a:schemeClr val="accent6">
                  <a:lumMod val="50000"/>
                </a:schemeClr>
              </a:solidFill>
              <a:latin typeface="Segoe UI" panose="020B0502040204020203" pitchFamily="34" charset="0"/>
              <a:cs typeface="Segoe UI" panose="020B0502040204020203" pitchFamily="34" charset="0"/>
            </a:endParaRPr>
          </a:p>
          <a:p>
            <a:endParaRPr lang="en-US" sz="1200" dirty="0">
              <a:solidFill>
                <a:schemeClr val="accent6">
                  <a:lumMod val="50000"/>
                </a:schemeClr>
              </a:solidFill>
              <a:latin typeface="Segoe UI" panose="020B0502040204020203" pitchFamily="34" charset="0"/>
              <a:cs typeface="Segoe UI" panose="020B0502040204020203" pitchFamily="34" charset="0"/>
            </a:endParaRPr>
          </a:p>
          <a:p>
            <a:r>
              <a:rPr lang="en-US" sz="1200" b="1" dirty="0">
                <a:solidFill>
                  <a:schemeClr val="accent6">
                    <a:lumMod val="50000"/>
                  </a:schemeClr>
                </a:solidFill>
                <a:latin typeface="Segoe UI" panose="020B0502040204020203" pitchFamily="34" charset="0"/>
                <a:cs typeface="Segoe UI" panose="020B0502040204020203" pitchFamily="34" charset="0"/>
              </a:rPr>
              <a:t>Transactions with TOTAL_TURNOVER equaling 0</a:t>
            </a:r>
            <a:r>
              <a:rPr lang="en-US" sz="1200" dirty="0">
                <a:solidFill>
                  <a:schemeClr val="accent6">
                    <a:lumMod val="50000"/>
                  </a:schemeClr>
                </a:solidFill>
                <a:latin typeface="Segoe UI" panose="020B0502040204020203" pitchFamily="34" charset="0"/>
                <a:cs typeface="Segoe UI" panose="020B0502040204020203" pitchFamily="34" charset="0"/>
              </a:rPr>
              <a:t>: These transactions were complemented to other transactions in some regards. They can be deleted to increase prediction model accuracy.</a:t>
            </a:r>
          </a:p>
        </p:txBody>
      </p:sp>
    </p:spTree>
    <p:extLst>
      <p:ext uri="{BB962C8B-B14F-4D97-AF65-F5344CB8AC3E}">
        <p14:creationId xmlns:p14="http://schemas.microsoft.com/office/powerpoint/2010/main" val="148602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5CC48-DAC5-E8EC-0740-A66D5820E769}"/>
              </a:ext>
            </a:extLst>
          </p:cNvPr>
          <p:cNvSpPr txBox="1"/>
          <p:nvPr/>
        </p:nvSpPr>
        <p:spPr>
          <a:xfrm>
            <a:off x="228600" y="133350"/>
            <a:ext cx="4166190" cy="384721"/>
          </a:xfrm>
          <a:prstGeom prst="rect">
            <a:avLst/>
          </a:prstGeom>
          <a:noFill/>
        </p:spPr>
        <p:txBody>
          <a:bodyPr wrap="square" lIns="0" tIns="0" rIns="0" bIns="0" rtlCol="0">
            <a:spAutoFit/>
          </a:bodyPr>
          <a:lstStyle/>
          <a:p>
            <a:r>
              <a:rPr lang="en-US" sz="2500" b="1" dirty="0">
                <a:solidFill>
                  <a:schemeClr val="accent1"/>
                </a:solidFill>
                <a:latin typeface="Segoe UI" panose="020B0502040204020203" pitchFamily="34" charset="0"/>
                <a:cs typeface="Segoe UI" panose="020B0502040204020203" pitchFamily="34" charset="0"/>
              </a:rPr>
              <a:t>2. Data Exploration</a:t>
            </a:r>
          </a:p>
        </p:txBody>
      </p:sp>
      <p:sp>
        <p:nvSpPr>
          <p:cNvPr id="8" name="TextBox 7">
            <a:extLst>
              <a:ext uri="{FF2B5EF4-FFF2-40B4-BE49-F238E27FC236}">
                <a16:creationId xmlns:a16="http://schemas.microsoft.com/office/drawing/2014/main" id="{907B1E25-9D78-380C-0295-93327DC82774}"/>
              </a:ext>
            </a:extLst>
          </p:cNvPr>
          <p:cNvSpPr txBox="1"/>
          <p:nvPr/>
        </p:nvSpPr>
        <p:spPr>
          <a:xfrm>
            <a:off x="411253" y="3406229"/>
            <a:ext cx="8199347" cy="1634422"/>
          </a:xfrm>
          <a:prstGeom prst="rect">
            <a:avLst/>
          </a:prstGeom>
          <a:noFill/>
        </p:spPr>
        <p:txBody>
          <a:bodyPr wrap="square" lIns="0" tIns="0" rIns="0" bIns="0" rtlCol="0">
            <a:spAutoFit/>
          </a:bodyPr>
          <a:lstStyle/>
          <a:p>
            <a:pPr marR="0" lvl="0">
              <a:lnSpc>
                <a:spcPct val="107000"/>
              </a:lnSpc>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Seasonality</a:t>
            </a:r>
            <a:r>
              <a:rPr lang="en-US" sz="1200" dirty="0">
                <a:solidFill>
                  <a:schemeClr val="accent6">
                    <a:lumMod val="50000"/>
                  </a:schemeClr>
                </a:solidFill>
                <a:latin typeface="Segoe UI" panose="020B0502040204020203" pitchFamily="34" charset="0"/>
                <a:cs typeface="Segoe UI" panose="020B0502040204020203" pitchFamily="34" charset="0"/>
              </a:rPr>
              <a:t>: The data demonstrate seasonality, with the wagering product showing variation throughout the week and differing slightly from month to month. The highest conversion rates happen on Saturdays and dip at the beginning of the week. This pattern stays consistent throughout both years.</a:t>
            </a:r>
          </a:p>
          <a:p>
            <a:pPr marR="0" lvl="0">
              <a:lnSpc>
                <a:spcPct val="107000"/>
              </a:lnSpc>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Trend</a:t>
            </a:r>
            <a:r>
              <a:rPr lang="en-US" sz="1200" dirty="0">
                <a:solidFill>
                  <a:schemeClr val="accent6">
                    <a:lumMod val="50000"/>
                  </a:schemeClr>
                </a:solidFill>
                <a:latin typeface="Segoe UI" panose="020B0502040204020203" pitchFamily="34" charset="0"/>
                <a:cs typeface="Segoe UI" panose="020B0502040204020203" pitchFamily="34" charset="0"/>
              </a:rPr>
              <a:t>: From the 7-day moving average line, there is no significant upward or downward trend throughout the year, except for two contextual outlier points. </a:t>
            </a:r>
          </a:p>
          <a:p>
            <a:pPr marR="0" lvl="0">
              <a:spcBef>
                <a:spcPts val="900"/>
              </a:spcBef>
              <a:spcAft>
                <a:spcPts val="900"/>
              </a:spcAft>
            </a:pPr>
            <a:r>
              <a:rPr lang="en-US" sz="1200" b="1" dirty="0">
                <a:solidFill>
                  <a:schemeClr val="accent6">
                    <a:lumMod val="50000"/>
                  </a:schemeClr>
                </a:solidFill>
                <a:latin typeface="Segoe UI" panose="020B0502040204020203" pitchFamily="34" charset="0"/>
                <a:cs typeface="Segoe UI" panose="020B0502040204020203" pitchFamily="34" charset="0"/>
              </a:rPr>
              <a:t>Outliers</a:t>
            </a:r>
            <a:r>
              <a:rPr lang="en-US" sz="1200" dirty="0">
                <a:solidFill>
                  <a:schemeClr val="accent6">
                    <a:lumMod val="50000"/>
                  </a:schemeClr>
                </a:solidFill>
                <a:latin typeface="Segoe UI" panose="020B0502040204020203" pitchFamily="34" charset="0"/>
                <a:cs typeface="Segoe UI" panose="020B0502040204020203" pitchFamily="34" charset="0"/>
              </a:rPr>
              <a:t>: There are two noteworthy outliers: Melbourne Cup Day and Christmas Day</a:t>
            </a:r>
          </a:p>
        </p:txBody>
      </p:sp>
      <p:pic>
        <p:nvPicPr>
          <p:cNvPr id="2" name="Picture 1">
            <a:extLst>
              <a:ext uri="{FF2B5EF4-FFF2-40B4-BE49-F238E27FC236}">
                <a16:creationId xmlns:a16="http://schemas.microsoft.com/office/drawing/2014/main" id="{AD3DC404-48BD-AE5A-DDC4-D7F51E643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665" y="895350"/>
            <a:ext cx="6376670" cy="2314935"/>
          </a:xfrm>
          <a:prstGeom prst="rect">
            <a:avLst/>
          </a:prstGeom>
        </p:spPr>
      </p:pic>
      <p:sp>
        <p:nvSpPr>
          <p:cNvPr id="3" name="TextBox 2">
            <a:extLst>
              <a:ext uri="{FF2B5EF4-FFF2-40B4-BE49-F238E27FC236}">
                <a16:creationId xmlns:a16="http://schemas.microsoft.com/office/drawing/2014/main" id="{6B60DA04-BEB6-F576-E0CC-414FA0D903C5}"/>
              </a:ext>
            </a:extLst>
          </p:cNvPr>
          <p:cNvSpPr txBox="1"/>
          <p:nvPr/>
        </p:nvSpPr>
        <p:spPr>
          <a:xfrm>
            <a:off x="228600" y="588318"/>
            <a:ext cx="4166190" cy="230832"/>
          </a:xfrm>
          <a:prstGeom prst="rect">
            <a:avLst/>
          </a:prstGeom>
          <a:noFill/>
        </p:spPr>
        <p:txBody>
          <a:bodyPr wrap="square" lIns="0" tIns="0" rIns="0" bIns="0" rtlCol="0">
            <a:spAutoFit/>
          </a:bodyPr>
          <a:lstStyle/>
          <a:p>
            <a:r>
              <a:rPr lang="en-US" sz="1500" b="1" dirty="0">
                <a:solidFill>
                  <a:schemeClr val="accent1"/>
                </a:solidFill>
                <a:latin typeface="Segoe UI" panose="020B0502040204020203" pitchFamily="34" charset="0"/>
                <a:cs typeface="Segoe UI" panose="020B0502040204020203" pitchFamily="34" charset="0"/>
              </a:rPr>
              <a:t>Daily total turnover analysis</a:t>
            </a:r>
          </a:p>
        </p:txBody>
      </p:sp>
    </p:spTree>
    <p:extLst>
      <p:ext uri="{BB962C8B-B14F-4D97-AF65-F5344CB8AC3E}">
        <p14:creationId xmlns:p14="http://schemas.microsoft.com/office/powerpoint/2010/main" val="621600846"/>
      </p:ext>
    </p:extLst>
  </p:cSld>
  <p:clrMapOvr>
    <a:masterClrMapping/>
  </p:clrMapOvr>
</p:sld>
</file>

<file path=ppt/theme/theme1.xml><?xml version="1.0" encoding="utf-8"?>
<a:theme xmlns:a="http://schemas.openxmlformats.org/drawingml/2006/main" name="1_Office Theme">
  <a:themeElements>
    <a:clrScheme name="Marketing Plan">
      <a:dk1>
        <a:srgbClr val="000000"/>
      </a:dk1>
      <a:lt1>
        <a:srgbClr val="FFFFFF"/>
      </a:lt1>
      <a:dk2>
        <a:srgbClr val="0A385E"/>
      </a:dk2>
      <a:lt2>
        <a:srgbClr val="D6417A"/>
      </a:lt2>
      <a:accent1>
        <a:srgbClr val="9A19FE"/>
      </a:accent1>
      <a:accent2>
        <a:srgbClr val="7E03CA"/>
      </a:accent2>
      <a:accent3>
        <a:srgbClr val="CB9EF6"/>
      </a:accent3>
      <a:accent4>
        <a:srgbClr val="E5E1F1"/>
      </a:accent4>
      <a:accent5>
        <a:srgbClr val="E87E6E"/>
      </a:accent5>
      <a:accent6>
        <a:srgbClr val="521588"/>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914400" rtl="0" eaLnBrk="1" fontAlgn="auto" latinLnBrk="0" hangingPunct="1">
          <a:lnSpc>
            <a:spcPct val="100000"/>
          </a:lnSpc>
          <a:spcBef>
            <a:spcPts val="0"/>
          </a:spcBef>
          <a:spcAft>
            <a:spcPts val="0"/>
          </a:spcAft>
          <a:buClrTx/>
          <a:buSzTx/>
          <a:buFontTx/>
          <a:buNone/>
          <a:tabLst/>
          <a:defRPr sz="3600" b="1" dirty="0" smtClean="0">
            <a:solidFill>
              <a:schemeClr val="accent1"/>
            </a:solidFill>
            <a:latin typeface="Segoe UI" panose="020B0502040204020203" pitchFamily="34" charset="0"/>
            <a:cs typeface="Segoe UI" panose="020B0502040204020203"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2548</Words>
  <Application>Microsoft Office PowerPoint</Application>
  <PresentationFormat>On-screen Show (16:9)</PresentationFormat>
  <Paragraphs>306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Segoe UI</vt:lpstr>
      <vt:lpstr>Symbol</vt:lpstr>
      <vt:lpstr>1_Office Theme</vt:lpstr>
      <vt:lpstr>Project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2023-07-21T03:53:49Z</dcterms:modified>
</cp:coreProperties>
</file>