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26A1-B419-4122-8FCD-334EE2FCC0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62D6-D966-41A2-B383-6703C9898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94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26A1-B419-4122-8FCD-334EE2FCC0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62D6-D966-41A2-B383-6703C9898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22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26A1-B419-4122-8FCD-334EE2FCC0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62D6-D966-41A2-B383-6703C9898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11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26A1-B419-4122-8FCD-334EE2FCC0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62D6-D966-41A2-B383-6703C989883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0819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26A1-B419-4122-8FCD-334EE2FCC0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62D6-D966-41A2-B383-6703C9898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484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26A1-B419-4122-8FCD-334EE2FCC0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62D6-D966-41A2-B383-6703C9898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6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26A1-B419-4122-8FCD-334EE2FCC0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62D6-D966-41A2-B383-6703C9898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906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26A1-B419-4122-8FCD-334EE2FCC0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62D6-D966-41A2-B383-6703C9898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592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26A1-B419-4122-8FCD-334EE2FCC0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62D6-D966-41A2-B383-6703C9898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25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26A1-B419-4122-8FCD-334EE2FCC0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62D6-D966-41A2-B383-6703C9898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29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26A1-B419-4122-8FCD-334EE2FCC0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62D6-D966-41A2-B383-6703C9898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86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26A1-B419-4122-8FCD-334EE2FCC0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62D6-D966-41A2-B383-6703C9898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86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26A1-B419-4122-8FCD-334EE2FCC0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62D6-D966-41A2-B383-6703C9898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82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26A1-B419-4122-8FCD-334EE2FCC0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62D6-D966-41A2-B383-6703C9898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11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26A1-B419-4122-8FCD-334EE2FCC0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62D6-D966-41A2-B383-6703C9898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89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26A1-B419-4122-8FCD-334EE2FCC0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62D6-D966-41A2-B383-6703C9898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27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26A1-B419-4122-8FCD-334EE2FCC0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62D6-D966-41A2-B383-6703C9898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20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02826A1-B419-4122-8FCD-334EE2FCC0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89E62D6-D966-41A2-B383-6703C9898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584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F1619-20FE-46CC-9BEC-5D0FB88D5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08000" y="135081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Merge Sort</a:t>
            </a:r>
            <a:endParaRPr lang="ru-RU" sz="4800" dirty="0">
              <a:solidFill>
                <a:schemeClr val="tx1">
                  <a:lumMod val="75000"/>
                </a:schemeClr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C42232B3-45A2-447B-A03D-7667E0BC8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08000" y="3851420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merge sort group</a:t>
            </a:r>
            <a:endParaRPr lang="ru-RU" dirty="0">
              <a:solidFill>
                <a:schemeClr val="tx1">
                  <a:lumMod val="75000"/>
                </a:schemeClr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59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5E467-7C95-4CE9-9F42-C219C6DB0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6871" y="0"/>
            <a:ext cx="9440034" cy="1828801"/>
          </a:xfrm>
        </p:spPr>
        <p:txBody>
          <a:bodyPr>
            <a:normAutofit/>
          </a:bodyPr>
          <a:lstStyle/>
          <a:p>
            <a:r>
              <a:rPr lang="ru-RU" sz="4800" b="1" i="0" dirty="0">
                <a:solidFill>
                  <a:schemeClr val="tx1">
                    <a:lumMod val="75000"/>
                  </a:schemeClr>
                </a:solidFill>
                <a:effectLst/>
                <a:latin typeface="Candara" panose="020E0502030303020204" pitchFamily="34" charset="0"/>
              </a:rPr>
              <a:t>Сортировка слиянием</a:t>
            </a:r>
            <a:r>
              <a:rPr lang="ru-RU" sz="4800" b="0" i="0" dirty="0">
                <a:solidFill>
                  <a:schemeClr val="tx1">
                    <a:lumMod val="75000"/>
                  </a:schemeClr>
                </a:solidFill>
                <a:effectLst/>
                <a:latin typeface="Candara" panose="020E0502030303020204" pitchFamily="34" charset="0"/>
              </a:rPr>
              <a:t> </a:t>
            </a:r>
            <a:endParaRPr lang="ru-RU" sz="4800" dirty="0">
              <a:solidFill>
                <a:schemeClr val="tx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6B7A7B-C427-4537-AA03-201C3920F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855" y="2904066"/>
            <a:ext cx="9440034" cy="1049867"/>
          </a:xfrm>
        </p:spPr>
        <p:txBody>
          <a:bodyPr>
            <a:normAutofit/>
          </a:bodyPr>
          <a:lstStyle/>
          <a:p>
            <a:pPr algn="l"/>
            <a:r>
              <a:rPr lang="ru-RU" sz="1200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Сортируемый </a:t>
            </a:r>
            <a:r>
              <a:rPr lang="ru-RU" sz="120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массив</a:t>
            </a:r>
            <a:r>
              <a:rPr lang="ru-RU" sz="1200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разбивается на две части примерно одинакового размера;</a:t>
            </a:r>
          </a:p>
          <a:p>
            <a:pPr algn="l"/>
            <a:r>
              <a:rPr lang="ru-RU" sz="1200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Каждая из получившихся частей сортируется отдельно, например — тем же самым алгоритмом;</a:t>
            </a:r>
          </a:p>
          <a:p>
            <a:pPr algn="l"/>
            <a:r>
              <a:rPr lang="ru-RU" sz="1200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Два упорядоченных массива половинного размера соединяются в один.</a:t>
            </a:r>
          </a:p>
          <a:p>
            <a:endParaRPr lang="ru-RU" sz="12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6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40038E-C049-4BBA-939F-6473BE48B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595312"/>
            <a:ext cx="58864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12AEF-4389-4463-BB20-92B802418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9091" y="0"/>
            <a:ext cx="1982107" cy="1158387"/>
          </a:xfrm>
        </p:spPr>
        <p:txBody>
          <a:bodyPr/>
          <a:lstStyle/>
          <a:p>
            <a:r>
              <a:rPr lang="en-US" dirty="0"/>
              <a:t>Code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C3B099-D407-4E03-8198-D54A2D4341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58076" y="1453559"/>
            <a:ext cx="4556970" cy="473975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Merges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subarrays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[].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 First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subarray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l..m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 Second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subarray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[m+1..r]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l,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m,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r)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sizes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subarrays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merged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n1 = m - l +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n2 = r - m;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L[] =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[n1];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R[] =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[n2];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*/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i &lt; n1; ++i)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L[i] =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[l + i];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 =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j &lt; n2; ++j)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R[j] =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[m +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+ j];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indexes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subarrays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j =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CB7A92B-9EAD-4F90-A6BF-26D84E86C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833" y="1453558"/>
            <a:ext cx="4849091" cy="473975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merged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subarray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array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 = l;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 &lt; n1 &amp;&amp; j &lt; n2) {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(L[i] &lt;= R[j]) {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[k] = L[i];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i++;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[k] = R[j];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j++;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k++;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remaining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L[]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 &lt; n1) {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[k] = L[i];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i++;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k++;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remaining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R[]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(j &lt; n2) {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[k] = R[j];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j++;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k++;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12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6A41BF-91C7-4F0F-86E7-A82BAA587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710" y="356377"/>
            <a:ext cx="7588580" cy="668860"/>
          </a:xfrm>
        </p:spPr>
        <p:txBody>
          <a:bodyPr>
            <a:normAutofit fontScale="90000"/>
          </a:bodyPr>
          <a:lstStyle/>
          <a:p>
            <a:r>
              <a:rPr lang="en-US" dirty="0"/>
              <a:t>code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ABB8B2-7BBC-4726-8351-10A8D5999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583" y="1576249"/>
            <a:ext cx="3371272" cy="406265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l,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r)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 &lt; r) {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middle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point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 =l+ (r-l)/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halves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l, m);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m +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r);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halves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l, m, r);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/* A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utility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n */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printArray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[])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arr.length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i &lt; n; ++i)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System.out.print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[i] +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AD5DF4-896A-4C90-A216-3F26FCEEA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945" y="2159421"/>
            <a:ext cx="4922982" cy="253915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 Driver code</a:t>
            </a:r>
            <a:endParaRPr kumimoji="0" lang="ru-RU" altLang="ru-RU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1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1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1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main(String args[])</a:t>
            </a:r>
            <a:endParaRPr kumimoji="0" lang="ru-RU" altLang="ru-RU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ru-RU" altLang="ru-RU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1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arr[] = {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ru-RU" altLang="ru-RU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System.out.println(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"Given Array"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printArray(arr);</a:t>
            </a:r>
            <a:endParaRPr kumimoji="0" lang="ru-RU" altLang="ru-RU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MergeSort ob = </a:t>
            </a:r>
            <a:r>
              <a:rPr kumimoji="0" lang="ru-RU" altLang="ru-RU" sz="1100" b="1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MergeSort();</a:t>
            </a:r>
            <a:endParaRPr kumimoji="0" lang="ru-RU" altLang="ru-RU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ob.sort(arr,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arr.length -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System.out.println(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"\nSorted array"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printArray(arr);</a:t>
            </a:r>
            <a:endParaRPr kumimoji="0" lang="ru-RU" altLang="ru-RU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2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19</TotalTime>
  <Words>649</Words>
  <Application>Microsoft Office PowerPoint</Application>
  <PresentationFormat>Широкоэкранный</PresentationFormat>
  <Paragraphs>101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Calisto MT</vt:lpstr>
      <vt:lpstr>Candara</vt:lpstr>
      <vt:lpstr>Consolas</vt:lpstr>
      <vt:lpstr>Wingdings 2</vt:lpstr>
      <vt:lpstr>Сланец</vt:lpstr>
      <vt:lpstr>Merge Sort</vt:lpstr>
      <vt:lpstr>Сортировка слиянием </vt:lpstr>
      <vt:lpstr>Презентация PowerPoint</vt:lpstr>
      <vt:lpstr>Code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Amankos</dc:creator>
  <cp:lastModifiedBy>Amankos</cp:lastModifiedBy>
  <cp:revision>1</cp:revision>
  <dcterms:created xsi:type="dcterms:W3CDTF">2022-04-12T05:30:48Z</dcterms:created>
  <dcterms:modified xsi:type="dcterms:W3CDTF">2022-04-12T05:50:23Z</dcterms:modified>
</cp:coreProperties>
</file>