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D561D439-77C2-4D47-9F45-A63E30E5574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325930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561D439-77C2-4D47-9F45-A63E30E5574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160810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561D439-77C2-4D47-9F45-A63E30E5574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1D00B-E10E-4D2E-8EC1-F03E5AB9CDC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15716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561D439-77C2-4D47-9F45-A63E30E5574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561324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561D439-77C2-4D47-9F45-A63E30E5574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1D00B-E10E-4D2E-8EC1-F03E5AB9CDC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9555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561D439-77C2-4D47-9F45-A63E30E5574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2790220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561D439-77C2-4D47-9F45-A63E30E5574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3618533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561D439-77C2-4D47-9F45-A63E30E5574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243270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561D439-77C2-4D47-9F45-A63E30E5574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35067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561D439-77C2-4D47-9F45-A63E30E55740}"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1464339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561D439-77C2-4D47-9F45-A63E30E55740}"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395425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561D439-77C2-4D47-9F45-A63E30E55740}"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125915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561D439-77C2-4D47-9F45-A63E30E55740}"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150409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1D439-77C2-4D47-9F45-A63E30E55740}"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136617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D561D439-77C2-4D47-9F45-A63E30E55740}"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2039409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561D439-77C2-4D47-9F45-A63E30E55740}"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31D00B-E10E-4D2E-8EC1-F03E5AB9CDC9}" type="slidenum">
              <a:rPr lang="en-US" smtClean="0"/>
              <a:t>‹#›</a:t>
            </a:fld>
            <a:endParaRPr lang="en-US"/>
          </a:p>
        </p:txBody>
      </p:sp>
    </p:spTree>
    <p:extLst>
      <p:ext uri="{BB962C8B-B14F-4D97-AF65-F5344CB8AC3E}">
        <p14:creationId xmlns:p14="http://schemas.microsoft.com/office/powerpoint/2010/main" val="3759633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61D439-77C2-4D47-9F45-A63E30E55740}" type="datetimeFigureOut">
              <a:rPr lang="en-US" smtClean="0"/>
              <a:t>4/12/2022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31D00B-E10E-4D2E-8EC1-F03E5AB9CDC9}" type="slidenum">
              <a:rPr lang="en-US" smtClean="0"/>
              <a:t>‹#›</a:t>
            </a:fld>
            <a:endParaRPr lang="en-US"/>
          </a:p>
        </p:txBody>
      </p:sp>
    </p:spTree>
    <p:extLst>
      <p:ext uri="{BB962C8B-B14F-4D97-AF65-F5344CB8AC3E}">
        <p14:creationId xmlns:p14="http://schemas.microsoft.com/office/powerpoint/2010/main" val="454999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Selection sort</a:t>
            </a:r>
            <a:endParaRPr lang="en-US" dirty="0"/>
          </a:p>
        </p:txBody>
      </p:sp>
      <p:sp>
        <p:nvSpPr>
          <p:cNvPr id="3" name="Подзаголовок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60582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dirty="0"/>
          </a:p>
        </p:txBody>
      </p:sp>
      <p:sp>
        <p:nvSpPr>
          <p:cNvPr id="3" name="Объект 2"/>
          <p:cNvSpPr>
            <a:spLocks noGrp="1"/>
          </p:cNvSpPr>
          <p:nvPr>
            <p:ph idx="1"/>
          </p:nvPr>
        </p:nvSpPr>
        <p:spPr>
          <a:xfrm>
            <a:off x="407368" y="1995306"/>
            <a:ext cx="6794621" cy="3880773"/>
          </a:xfrm>
        </p:spPr>
        <p:txBody>
          <a:bodyPr/>
          <a:lstStyle/>
          <a:p>
            <a:r>
              <a:rPr lang="en-US" dirty="0"/>
              <a:t>The selection sort algorithm sorts an array by repeatedly finding the minimum element (considering ascending order) from unsorted part and putting it at the beginning. The algorithm maintains two subarrays in a given array.</a:t>
            </a:r>
            <a:r>
              <a:rPr lang="en-US" dirty="0"/>
              <a:t/>
            </a:r>
            <a:br>
              <a:rPr lang="en-US" dirty="0"/>
            </a:br>
            <a:r>
              <a:rPr lang="en-US" dirty="0"/>
              <a:t>1) The subarray which is already sorted. </a:t>
            </a:r>
            <a:r>
              <a:rPr lang="en-US" dirty="0"/>
              <a:t/>
            </a:r>
            <a:br>
              <a:rPr lang="en-US" dirty="0"/>
            </a:br>
            <a:r>
              <a:rPr lang="en-US"/>
              <a:t>2) Remaining subarray which is unsorted.</a:t>
            </a:r>
            <a:endParaRPr lang="ru-RU"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475" y="544694"/>
            <a:ext cx="4114800" cy="5019675"/>
          </a:xfrm>
          <a:prstGeom prst="rect">
            <a:avLst/>
          </a:prstGeom>
        </p:spPr>
      </p:pic>
    </p:spTree>
    <p:extLst>
      <p:ext uri="{BB962C8B-B14F-4D97-AF65-F5344CB8AC3E}">
        <p14:creationId xmlns:p14="http://schemas.microsoft.com/office/powerpoint/2010/main" val="1100149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dirty="0"/>
          </a:p>
        </p:txBody>
      </p:sp>
      <p:sp>
        <p:nvSpPr>
          <p:cNvPr id="5" name="Объект 4"/>
          <p:cNvSpPr>
            <a:spLocks noGrp="1"/>
          </p:cNvSpPr>
          <p:nvPr>
            <p:ph idx="1"/>
          </p:nvPr>
        </p:nvSpPr>
        <p:spPr/>
        <p:txBody>
          <a:bodyPr/>
          <a:lstStyle/>
          <a:p>
            <a:endParaRPr lang="en-US" dirty="0"/>
          </a:p>
        </p:txBody>
      </p:sp>
      <p:pic>
        <p:nvPicPr>
          <p:cNvPr id="6" name="Рисунок 5"/>
          <p:cNvPicPr>
            <a:picLocks noChangeAspect="1"/>
          </p:cNvPicPr>
          <p:nvPr/>
        </p:nvPicPr>
        <p:blipFill>
          <a:blip r:embed="rId2"/>
          <a:stretch>
            <a:fillRect/>
          </a:stretch>
        </p:blipFill>
        <p:spPr>
          <a:xfrm>
            <a:off x="1284815" y="1342901"/>
            <a:ext cx="6457105" cy="3522057"/>
          </a:xfrm>
          <a:prstGeom prst="rect">
            <a:avLst/>
          </a:prstGeom>
        </p:spPr>
      </p:pic>
      <p:pic>
        <p:nvPicPr>
          <p:cNvPr id="7" name="Рисунок 6"/>
          <p:cNvPicPr>
            <a:picLocks noChangeAspect="1"/>
          </p:cNvPicPr>
          <p:nvPr/>
        </p:nvPicPr>
        <p:blipFill>
          <a:blip r:embed="rId3"/>
          <a:stretch>
            <a:fillRect/>
          </a:stretch>
        </p:blipFill>
        <p:spPr>
          <a:xfrm>
            <a:off x="383258" y="249014"/>
            <a:ext cx="10676545" cy="6203218"/>
          </a:xfrm>
          <a:prstGeom prst="rect">
            <a:avLst/>
          </a:prstGeom>
        </p:spPr>
      </p:pic>
    </p:spTree>
    <p:extLst>
      <p:ext uri="{BB962C8B-B14F-4D97-AF65-F5344CB8AC3E}">
        <p14:creationId xmlns:p14="http://schemas.microsoft.com/office/powerpoint/2010/main" val="2011104687"/>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TotalTime>
  <Words>60</Words>
  <Application>Microsoft Office PowerPoint</Application>
  <PresentationFormat>Широкоэкранный</PresentationFormat>
  <Paragraphs>2</Paragraphs>
  <Slides>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vt:i4>
      </vt:variant>
    </vt:vector>
  </HeadingPairs>
  <TitlesOfParts>
    <vt:vector size="7" baseType="lpstr">
      <vt:lpstr>Arial</vt:lpstr>
      <vt:lpstr>Trebuchet MS</vt:lpstr>
      <vt:lpstr>Wingdings 3</vt:lpstr>
      <vt:lpstr>Аспект</vt:lpstr>
      <vt:lpstr>Selection sort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sort</dc:title>
  <dc:creator>Acer</dc:creator>
  <cp:lastModifiedBy>Acer</cp:lastModifiedBy>
  <cp:revision>3</cp:revision>
  <dcterms:created xsi:type="dcterms:W3CDTF">2022-04-12T05:32:07Z</dcterms:created>
  <dcterms:modified xsi:type="dcterms:W3CDTF">2022-04-12T05:47:36Z</dcterms:modified>
</cp:coreProperties>
</file>