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5686B-84C7-438E-811E-F1598C3FC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1862CA-DB6C-4AD3-8AAA-D97E09CCA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D6B22-F10C-4412-B596-AC4B5DD3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5A9F85-DE74-4FAD-8905-F32E4361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E8E3F-4B3B-40A6-8A62-4F2D48A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2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691AD-8A12-455D-B65A-269765D1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C50BD0-5130-463C-9027-0B9FABB65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1701B-9CCA-4FD8-AAED-D0208DC9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3C7DA-4435-4396-A7AC-43984C73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D5B60-EF37-4D98-875E-70B161B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168143-A35C-4620-B79D-2EF41BEFC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B3DC88-9419-41F7-AC41-E6BFBF346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8EA8B4-64A5-42AD-8A29-ECB94344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CE849-F74C-43FF-8EE5-1C015948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34444A-DA33-4500-A710-E3C8CC11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0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53371-E8AC-45C4-AEA3-0982835A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685F3-9175-4660-BCA5-5AACEBD5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3C7A0-6273-4539-8C78-4E386C33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06251-3C57-4BE8-91AA-580D3A7D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EEA0E-8CFC-4348-B777-DD78B68B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71729-E7E3-4A66-8EF7-DDBB8378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6DBAC-1AA1-4FD5-85E0-E34D8E17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90629-33F5-4BE0-A570-4649AF9A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DA693-3679-4E6F-8C57-CF10AACB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1EC0B-535D-4B7B-B244-212755B0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718FF-DFB3-4971-BD57-7CD2CD27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ACC8D-8B36-4DE6-AB01-3C6D9D6B1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012631-8FFA-4E9A-AB17-3677939B2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A48B60-FA3A-4CD4-B536-A6128697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EBE73-CE75-4D86-9F04-678A772D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B2DE8-F063-48D6-B710-EAAA96F4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334CD-9BCB-4091-A630-5A991B0B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D425DB-A89B-4006-8CB8-3B6CB4C7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ED4650-9270-48AA-9619-45E724400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ED8955-0193-4B6B-A043-3958F7FB4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544319-BCAC-4C48-AECF-FFBEA5290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F05E0B-47B0-4BD9-A415-8EB7D663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C7174B-94A7-4EA6-8278-C6DEA19C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B8241D-CCC6-48E1-BAF7-41A1C1A9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91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0AA84-B12E-48AF-AAC3-7BE62D40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CAE6B3-6DEC-40F5-ABA8-88A9CCEE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F7B0AB-25E6-4269-9FAE-D9E61D11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062C4-C5B3-484B-B64B-B7ED7F5C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06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850BCD-D6C8-4503-84CD-A978CB91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3AEDFC-66DA-402A-99DC-AA8697B9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EFB8F5-419B-4BBF-95EC-499559D9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0A662-3717-4C52-BC15-5746156E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92B15-3E3A-43A4-8069-231D430C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310656-4BAF-49D6-A9F3-27CF2AB9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A6079C-2DB1-428D-9E8A-A25F65EF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84742-7CD9-4CF3-8939-5100ECB3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E3E6F5-F104-44C2-8658-DE65C45B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71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900B2-C860-42F5-B9BD-8F84B006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DB76DA-69D5-49A4-A9E1-AD50FC289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C75FC3-2D0E-4926-B8E4-396C8AFB1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9034D0-0D63-4EF1-8D5D-2E3DA5DA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49E2C1-01B0-4D2C-9E71-AEB8D917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A09FD5-0B27-4DD6-8438-32AE0DA2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62232-9C79-40BE-A83B-A0CE6E36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81691-685D-49D9-BECA-53888E34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4B1853-B3D8-4FD4-933B-DDF476CB9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5B2E-11E1-4416-AC97-2785E37C09A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750DC-26ED-4EB0-A926-36C5B3EC3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AB8AC-857C-4190-91DD-9DB8DC8D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AA82-6E64-4A40-9BD6-6D6D6597C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5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71375-129C-44B3-9A2A-709144B28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B57C9E-2611-423F-ACED-8F6DFD003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Utegenov</a:t>
            </a:r>
            <a:r>
              <a:rPr lang="en-US" dirty="0"/>
              <a:t> </a:t>
            </a:r>
            <a:r>
              <a:rPr lang="en-US" dirty="0" err="1" smtClean="0"/>
              <a:t>Yerzhan</a:t>
            </a:r>
            <a:endParaRPr lang="ru-RU" dirty="0" smtClean="0"/>
          </a:p>
          <a:p>
            <a:r>
              <a:rPr lang="en-US" dirty="0" smtClean="0"/>
              <a:t>Zhassurbek </a:t>
            </a:r>
            <a:r>
              <a:rPr lang="en-US" smtClean="0"/>
              <a:t>Boltabayev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3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0739F-2E51-4CCC-B7C1-6268C783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 sort execution example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63BEF-99BE-4F3A-8245-29B0945C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nsertion Sort - GeeksforGeeks">
            <a:extLst>
              <a:ext uri="{FF2B5EF4-FFF2-40B4-BE49-F238E27FC236}">
                <a16:creationId xmlns:a16="http://schemas.microsoft.com/office/drawing/2014/main" id="{AAD1BA3C-9E1D-492A-8447-01CB1455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0533" y="467208"/>
            <a:ext cx="5849538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3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78BDB-A40E-4DC4-850A-2E93A7B8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 O notation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BE3E40-3483-41F8-96A7-4614378E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best case of insertion sort is  O(n);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worst case of insertion sort is O(n^2);</a:t>
            </a:r>
          </a:p>
        </p:txBody>
      </p:sp>
      <p:pic>
        <p:nvPicPr>
          <p:cNvPr id="2050" name="Picture 2" descr="Insertion Sort Sorting Algorithm - Big-O">
            <a:extLst>
              <a:ext uri="{FF2B5EF4-FFF2-40B4-BE49-F238E27FC236}">
                <a16:creationId xmlns:a16="http://schemas.microsoft.com/office/drawing/2014/main" id="{793BA176-2FFB-44F1-8646-41A38FD55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396759"/>
            <a:ext cx="7225748" cy="40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1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DB83A2-CDD2-4C53-8BE4-802B419A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public class Main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static void sort(int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[])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int n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arr.length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for (int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= 1;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&lt; n; ++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int key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];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int j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- 1;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/* Move elements of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[0..i-1], that are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   greater than key, to one position ahead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   of their current position */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while (j &gt;= 0 &amp;&amp;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[j] &gt; key)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   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[j + 1]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[j];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    j = j - 1;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[j + 1] = key;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static void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printArray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(int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[])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int n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arr.length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for (int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= 0;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&lt; n; ++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System.</a:t>
            </a:r>
            <a:r>
              <a:rPr kumimoji="0" lang="en-US" altLang="ru-RU" sz="1100" b="0" i="1" u="none" strike="noStrike" cap="none" normalizeH="0" baseline="0" dirty="0" err="1">
                <a:ln>
                  <a:noFill/>
                </a:ln>
                <a:effectLst/>
              </a:rPr>
              <a:t>out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.print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] + " ");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System.</a:t>
            </a:r>
            <a:r>
              <a:rPr kumimoji="0" lang="en-US" altLang="ru-RU" sz="1100" b="0" i="1" u="none" strike="noStrike" cap="none" normalizeH="0" baseline="0" dirty="0" err="1">
                <a:ln>
                  <a:noFill/>
                </a:ln>
                <a:effectLst/>
              </a:rPr>
              <a:t>out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.println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();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public static void main(String[]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args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int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[] = { 12, 11, 13, 5, 6 };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effectLst/>
              </a:rPr>
              <a:t>sort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);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en-US" altLang="ru-RU" sz="1100" b="0" i="1" u="none" strike="noStrike" cap="none" normalizeH="0" baseline="0" dirty="0" err="1">
                <a:ln>
                  <a:noFill/>
                </a:ln>
                <a:effectLst/>
              </a:rPr>
              <a:t>printArray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);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ru-RU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04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Видео 4">
            <a:hlinkClick r:id="" action="ppaction://media"/>
            <a:extLst>
              <a:ext uri="{FF2B5EF4-FFF2-40B4-BE49-F238E27FC236}">
                <a16:creationId xmlns:a16="http://schemas.microsoft.com/office/drawing/2014/main" id="{69D80C5D-3559-45D1-A7EC-F5E24C76D1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43300" y="2085975"/>
            <a:ext cx="39624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Широкоэкранный</PresentationFormat>
  <Paragraphs>8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Insertion sort</vt:lpstr>
      <vt:lpstr>Insertion sort execution example</vt:lpstr>
      <vt:lpstr>Big O notation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Yerzhan Utegenov</dc:creator>
  <cp:lastModifiedBy>zhassurbek</cp:lastModifiedBy>
  <cp:revision>2</cp:revision>
  <dcterms:created xsi:type="dcterms:W3CDTF">2022-04-12T05:27:15Z</dcterms:created>
  <dcterms:modified xsi:type="dcterms:W3CDTF">2022-04-12T05:50:43Z</dcterms:modified>
</cp:coreProperties>
</file>