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77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853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9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40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85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13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99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02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4986DB-7B64-4C0F-96A6-B5CA75860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de-CH" dirty="0" err="1"/>
              <a:t>YourSwissQR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932CBC-01C6-4BB9-A2CC-63E38F963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chemeClr val="tx1">
                    <a:lumMod val="85000"/>
                    <a:lumOff val="15000"/>
                  </a:schemeClr>
                </a:solidFill>
              </a:rPr>
              <a:t>TECHNIKERSCHULE HF ZÜRICH – SOFTWARE ENGINEERING 1</a:t>
            </a:r>
            <a:endParaRPr lang="de-CH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CH" sz="1500">
                <a:solidFill>
                  <a:schemeClr val="tx1">
                    <a:lumMod val="85000"/>
                    <a:lumOff val="15000"/>
                  </a:schemeClr>
                </a:solidFill>
              </a:rPr>
              <a:t>Nicolas Hässig, Markus Kaufmann, Fabrizio Piacente</a:t>
            </a:r>
          </a:p>
        </p:txBody>
      </p:sp>
      <p:pic>
        <p:nvPicPr>
          <p:cNvPr id="1026" name="Picture 2" descr="Swiss QR-Code – SwissQR">
            <a:extLst>
              <a:ext uri="{FF2B5EF4-FFF2-40B4-BE49-F238E27FC236}">
                <a16:creationId xmlns:a16="http://schemas.microsoft.com/office/drawing/2014/main" id="{5CB635BD-945A-43C0-858A-5A7E37C6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3529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899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599A024-F9BE-4074-A842-DBC08C6D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8" y="264588"/>
            <a:ext cx="11572875" cy="58197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F76CEF-157D-43B3-8266-9FA59E80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8" y="416988"/>
            <a:ext cx="115728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AF4817C-C8E9-41B3-8F8E-B9D869853B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2316" y="1730280"/>
            <a:ext cx="9490287" cy="4116043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15CB5699-7547-4570-8960-B5BCADA0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335"/>
            <a:ext cx="10058400" cy="1450757"/>
          </a:xfrm>
        </p:spPr>
        <p:txBody>
          <a:bodyPr/>
          <a:lstStyle/>
          <a:p>
            <a:r>
              <a:rPr lang="de-CH" dirty="0"/>
              <a:t>Fachklassendiagramm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6355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0ABC-2EF8-4DF4-B6E3-A1BCB365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335"/>
            <a:ext cx="10058400" cy="1450757"/>
          </a:xfrm>
        </p:spPr>
        <p:txBody>
          <a:bodyPr/>
          <a:lstStyle/>
          <a:p>
            <a:r>
              <a:rPr lang="de-CH" dirty="0"/>
              <a:t>Zustandsmodell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8C31F-45E1-40F4-ABA9-332932E3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BFACD3-B31A-4D60-AD9E-688CB26DC1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937863"/>
            <a:ext cx="10208905" cy="32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2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0C813F-D131-4D7A-8720-336B700A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de-CH" dirty="0"/>
              <a:t>Fragen?</a:t>
            </a:r>
          </a:p>
        </p:txBody>
      </p:sp>
      <p:pic>
        <p:nvPicPr>
          <p:cNvPr id="4098" name="Picture 2" descr="Fragezeichen Frage Antwort - Kostenloses Bild auf Pixabay">
            <a:extLst>
              <a:ext uri="{FF2B5EF4-FFF2-40B4-BE49-F238E27FC236}">
                <a16:creationId xmlns:a16="http://schemas.microsoft.com/office/drawing/2014/main" id="{667F61EB-4C34-40F5-9498-60D2051BF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" r="25962" b="-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DAF94B-19AF-4685-B9B5-120ADB3D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041147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Rückblick</vt:lpstr>
      <vt:lpstr>YourSwissQR</vt:lpstr>
      <vt:lpstr>PowerPoint-Präsentation</vt:lpstr>
      <vt:lpstr>Fachklassendiagramm</vt:lpstr>
      <vt:lpstr>Zustandsmodell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YourSwissQR</dc:title>
  <dc:creator>Markus Kaufmann</dc:creator>
  <cp:lastModifiedBy>Markus Kaufmann</cp:lastModifiedBy>
  <cp:revision>4</cp:revision>
  <dcterms:created xsi:type="dcterms:W3CDTF">2020-10-05T20:06:58Z</dcterms:created>
  <dcterms:modified xsi:type="dcterms:W3CDTF">2020-11-04T21:22:40Z</dcterms:modified>
</cp:coreProperties>
</file>