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77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5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9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4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5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3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9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E54F2-E928-4A37-8DB4-290412C47C4B}" type="datetimeFigureOut">
              <a:rPr lang="de-CH" smtClean="0"/>
              <a:t>22.11.2020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4986DB-7B64-4C0F-96A6-B5CA7586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CH" dirty="0" err="1"/>
              <a:t>YourSwissQR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32CBC-01C6-4BB9-A2CC-63E38F96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TECHNIKERSCHULE HF ZÜRICH – SOFTWARE ENGINEERING 1</a:t>
            </a:r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CH" sz="1500">
                <a:solidFill>
                  <a:schemeClr val="tx1">
                    <a:lumMod val="85000"/>
                    <a:lumOff val="15000"/>
                  </a:schemeClr>
                </a:solidFill>
              </a:rPr>
              <a:t>Nicolas Hässig, Markus Kaufmann, Fabrizio Piacente</a:t>
            </a:r>
          </a:p>
        </p:txBody>
      </p:sp>
      <p:pic>
        <p:nvPicPr>
          <p:cNvPr id="1026" name="Picture 2" descr="Swiss QR-Code – SwissQR">
            <a:extLst>
              <a:ext uri="{FF2B5EF4-FFF2-40B4-BE49-F238E27FC236}">
                <a16:creationId xmlns:a16="http://schemas.microsoft.com/office/drawing/2014/main" id="{5CB635BD-945A-43C0-858A-5A7E37C6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9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0C813F-D131-4D7A-8720-336B700A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de-CH" dirty="0"/>
              <a:t>Fragen?</a:t>
            </a:r>
          </a:p>
        </p:txBody>
      </p:sp>
      <p:pic>
        <p:nvPicPr>
          <p:cNvPr id="4098" name="Picture 2" descr="Fragezeichen Frage Antwort - Kostenloses Bild auf Pixabay">
            <a:extLst>
              <a:ext uri="{FF2B5EF4-FFF2-40B4-BE49-F238E27FC236}">
                <a16:creationId xmlns:a16="http://schemas.microsoft.com/office/drawing/2014/main" id="{667F61EB-4C34-40F5-9498-60D2051BF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259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AF94B-19AF-4685-B9B5-120ADB3D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971B94-7C52-435D-9046-DBF5039F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551"/>
            <a:ext cx="9194385" cy="478972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A552E8CB-69F1-4AFB-AB73-E4561360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6"/>
            <a:ext cx="10058400" cy="1347216"/>
          </a:xfrm>
        </p:spPr>
        <p:txBody>
          <a:bodyPr>
            <a:normAutofit/>
          </a:bodyPr>
          <a:lstStyle/>
          <a:p>
            <a:r>
              <a:rPr lang="de-CH" sz="4400" dirty="0"/>
              <a:t>Designmodell für die </a:t>
            </a:r>
            <a:r>
              <a:rPr lang="de-CH" sz="4400" dirty="0" err="1"/>
              <a:t>Persistence</a:t>
            </a:r>
            <a:r>
              <a:rPr lang="de-CH" sz="4400" dirty="0"/>
              <a:t>-Schicht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21525C-6041-4BA5-A46A-CBD23A1B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65" y="1195387"/>
            <a:ext cx="1314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5CB5699-7547-4570-8960-B5BCADA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815371"/>
          </a:xfrm>
        </p:spPr>
        <p:txBody>
          <a:bodyPr>
            <a:normAutofit/>
          </a:bodyPr>
          <a:lstStyle/>
          <a:p>
            <a:r>
              <a:rPr lang="de-CH" sz="4400" dirty="0"/>
              <a:t>Designmodell für die Business-Schicht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951A-8BB3-448C-887B-C9ED5F99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0" y="956388"/>
            <a:ext cx="10863010" cy="53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>
            <a:normAutofit/>
          </a:bodyPr>
          <a:lstStyle/>
          <a:p>
            <a:r>
              <a:rPr lang="de-CH" sz="4400" dirty="0"/>
              <a:t>Integriertes Designmodell </a:t>
            </a:r>
            <a:r>
              <a:rPr lang="de-CH" sz="4400" dirty="0" err="1"/>
              <a:t>Presentation</a:t>
            </a:r>
            <a:r>
              <a:rPr lang="de-CH" sz="4400" dirty="0"/>
              <a:t> 1/3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D113FAB-2681-4551-A43F-713BB3AA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242" y="1906804"/>
            <a:ext cx="8469851" cy="3863682"/>
          </a:xfrm>
        </p:spPr>
      </p:pic>
    </p:spTree>
    <p:extLst>
      <p:ext uri="{BB962C8B-B14F-4D97-AF65-F5344CB8AC3E}">
        <p14:creationId xmlns:p14="http://schemas.microsoft.com/office/powerpoint/2010/main" val="366022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>
            <a:normAutofit/>
          </a:bodyPr>
          <a:lstStyle/>
          <a:p>
            <a:r>
              <a:rPr lang="de-CH" sz="4400" dirty="0"/>
              <a:t>Integriertes Designmodell Business 2/3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CE96D7-F0B7-402E-A566-2526056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3396BE-CE02-4800-BD9D-7E75711F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93" y="1743097"/>
            <a:ext cx="9316202" cy="45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9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>
            <a:normAutofit/>
          </a:bodyPr>
          <a:lstStyle/>
          <a:p>
            <a:r>
              <a:rPr lang="de-CH" sz="4400" dirty="0"/>
              <a:t>Integriertes Designmodell </a:t>
            </a:r>
            <a:r>
              <a:rPr lang="de-CH" sz="4400" dirty="0" err="1"/>
              <a:t>Persisctence</a:t>
            </a:r>
            <a:r>
              <a:rPr lang="de-CH" sz="4400" dirty="0"/>
              <a:t> 3/3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CE96D7-F0B7-402E-A566-2526056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B0E739-DC76-46B6-BD2C-72C36605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51" y="1659044"/>
            <a:ext cx="8153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>
            <a:normAutofit/>
          </a:bodyPr>
          <a:lstStyle/>
          <a:p>
            <a:r>
              <a:rPr lang="de-CH" sz="4400" dirty="0"/>
              <a:t>Integriertes Design- </a:t>
            </a:r>
            <a:br>
              <a:rPr lang="de-CH" sz="4400" dirty="0"/>
            </a:br>
            <a:r>
              <a:rPr lang="de-CH" sz="4400" dirty="0" err="1"/>
              <a:t>modell</a:t>
            </a:r>
            <a:r>
              <a:rPr lang="de-CH" sz="4400" dirty="0"/>
              <a:t> Komplett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CE96D7-F0B7-402E-A566-2526056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3864D5-225E-436C-80A8-AC9A0CCB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0002"/>
            <a:ext cx="5632580" cy="60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7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>
            <a:normAutofit/>
          </a:bodyPr>
          <a:lstStyle/>
          <a:p>
            <a:r>
              <a:rPr lang="de-CH" sz="4400" dirty="0"/>
              <a:t>Sequenz Diagramm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CE96D7-F0B7-402E-A566-2526056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A9A496-E007-4C49-B3A6-3F65E1D046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9474304" cy="42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>
            <a:normAutofit/>
          </a:bodyPr>
          <a:lstStyle/>
          <a:p>
            <a:r>
              <a:rPr lang="de-CH" sz="4400" dirty="0"/>
              <a:t>Komponenten </a:t>
            </a:r>
            <a:br>
              <a:rPr lang="de-CH" sz="4400" dirty="0"/>
            </a:br>
            <a:r>
              <a:rPr lang="de-CH" sz="4400" dirty="0"/>
              <a:t>Diagramm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CE96D7-F0B7-402E-A566-2526056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ABFF93-FD6F-4420-BFB8-15A93A90B1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5573" y="0"/>
            <a:ext cx="5723087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46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YourSwissQR</vt:lpstr>
      <vt:lpstr>Designmodell für die Persistence-Schicht</vt:lpstr>
      <vt:lpstr>Designmodell für die Business-Schicht</vt:lpstr>
      <vt:lpstr>Integriertes Designmodell Presentation 1/3</vt:lpstr>
      <vt:lpstr>Integriertes Designmodell Business 2/3</vt:lpstr>
      <vt:lpstr>Integriertes Designmodell Persisctence 3/3</vt:lpstr>
      <vt:lpstr>Integriertes Design-  modell Komplett</vt:lpstr>
      <vt:lpstr>Sequenz Diagramm</vt:lpstr>
      <vt:lpstr>Komponenten  Diagramm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YourSwissQR</dc:title>
  <dc:creator>Markus Kaufmann</dc:creator>
  <cp:lastModifiedBy>Fabrizio Piacente</cp:lastModifiedBy>
  <cp:revision>8</cp:revision>
  <dcterms:created xsi:type="dcterms:W3CDTF">2020-10-05T20:06:58Z</dcterms:created>
  <dcterms:modified xsi:type="dcterms:W3CDTF">2020-11-22T21:03:29Z</dcterms:modified>
</cp:coreProperties>
</file>