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62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7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5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19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44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85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130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299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2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BE54F2-E928-4A37-8DB4-290412C47C4B}" type="datetimeFigureOut">
              <a:rPr lang="de-CH" smtClean="0"/>
              <a:t>05.10.2020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308030-638E-488C-8339-C3E1FB474DC7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31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4986DB-7B64-4C0F-96A6-B5CA7586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de-CH" dirty="0" err="1"/>
              <a:t>YourSwissQR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32CBC-01C6-4BB9-A2CC-63E38F96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TECHNIKERSCHULE HF ZÜRICH – SOFTWARE ENGINEERING 1</a:t>
            </a:r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CH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CH" sz="1500">
                <a:solidFill>
                  <a:schemeClr val="tx1">
                    <a:lumMod val="85000"/>
                    <a:lumOff val="15000"/>
                  </a:schemeClr>
                </a:solidFill>
              </a:rPr>
              <a:t>Nicolas Hässig, Markus Kaufmann, Fabrizio Piacente</a:t>
            </a:r>
          </a:p>
        </p:txBody>
      </p:sp>
      <p:pic>
        <p:nvPicPr>
          <p:cNvPr id="1026" name="Picture 2" descr="Swiss QR-Code – SwissQR">
            <a:extLst>
              <a:ext uri="{FF2B5EF4-FFF2-40B4-BE49-F238E27FC236}">
                <a16:creationId xmlns:a16="http://schemas.microsoft.com/office/drawing/2014/main" id="{5CB635BD-945A-43C0-858A-5A7E37C6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163529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89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B052B-36A9-47CF-957F-11F27C79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Projektaufbau und 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3ED28-E8FA-4FC5-8342-21F832C6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Definition der Projektstruktur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Klare Trennung zwischen Sourcecode und Dokumentation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Styleguide/Richtlinien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Selbst definiert für Ordner/Dateien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 Google Java Style Guide</a:t>
            </a:r>
          </a:p>
          <a:p>
            <a:pPr marL="201168" lvl="1" indent="0">
              <a:buNone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Verwendete Hilfsmittel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GitHub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Smartgit</a:t>
            </a:r>
            <a:r>
              <a:rPr lang="de-CH" dirty="0"/>
              <a:t>/</a:t>
            </a:r>
            <a:r>
              <a:rPr lang="de-CH" dirty="0" err="1"/>
              <a:t>GitHubDesktop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Microsoft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Powerpoint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Visual </a:t>
            </a:r>
            <a:r>
              <a:rPr lang="de-CH" dirty="0" err="1"/>
              <a:t>Paradigm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WhatsApp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err="1"/>
              <a:t>Eclipse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Notepad++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5DF412-5C1D-4806-9618-7C1DDC38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01859"/>
            <a:ext cx="5805030" cy="32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1B97A-A300-4A70-AC4E-B88A1540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Firma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3DDC04-1660-4971-AE96-7DDC6528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Firma für Business Lösungen im Rechnungswesen</a:t>
            </a: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865DD90B-C6DF-4D86-93E5-4BB9B871E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926988"/>
              </p:ext>
            </p:extLst>
          </p:nvPr>
        </p:nvGraphicFramePr>
        <p:xfrm>
          <a:off x="1097280" y="2282773"/>
          <a:ext cx="7851848" cy="2656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6397">
                  <a:extLst>
                    <a:ext uri="{9D8B030D-6E8A-4147-A177-3AD203B41FA5}">
                      <a16:colId xmlns:a16="http://schemas.microsoft.com/office/drawing/2014/main" val="3789843888"/>
                    </a:ext>
                  </a:extLst>
                </a:gridCol>
                <a:gridCol w="4785451">
                  <a:extLst>
                    <a:ext uri="{9D8B030D-6E8A-4147-A177-3AD203B41FA5}">
                      <a16:colId xmlns:a16="http://schemas.microsoft.com/office/drawing/2014/main" val="4001313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Name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Koch AG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332787"/>
                  </a:ext>
                </a:extLst>
              </a:tr>
              <a:tr h="263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Geschäftsform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Aktiengesellschaft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087553"/>
                  </a:ext>
                </a:extLst>
              </a:tr>
              <a:tr h="53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Geschäftsfeld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Software Entwicklung, Business Lösungen für KMUS/Kantonale Behörden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796337"/>
                  </a:ext>
                </a:extLst>
              </a:tr>
              <a:tr h="263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Abteilungen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HR, Sales, Entwicklung, Testing, Projektleitung, Finance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601071"/>
                  </a:ext>
                </a:extLst>
              </a:tr>
              <a:tr h="263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Mitarbeiter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32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430302"/>
                  </a:ext>
                </a:extLst>
              </a:tr>
              <a:tr h="263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Kunden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>
                          <a:effectLst/>
                        </a:rPr>
                        <a:t>Kantonale Behörden, Treuhandbereich, KMUS</a:t>
                      </a:r>
                      <a:endParaRPr lang="de-CH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144242"/>
                  </a:ext>
                </a:extLst>
              </a:tr>
              <a:tr h="892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>
                          <a:effectLst/>
                        </a:rPr>
                        <a:t>Bekannte Produkte/Software Lösungen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 err="1">
                          <a:effectLst/>
                        </a:rPr>
                        <a:t>PayBuddy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 err="1">
                          <a:effectLst/>
                        </a:rPr>
                        <a:t>EasyKredi</a:t>
                      </a:r>
                      <a:endParaRPr lang="de-CH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200"/>
                        </a:spcAft>
                      </a:pPr>
                      <a:r>
                        <a:rPr lang="de-CH" sz="1100" dirty="0" err="1">
                          <a:effectLst/>
                        </a:rPr>
                        <a:t>PersonaFind</a:t>
                      </a:r>
                      <a:endParaRPr lang="de-CH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52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61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1B97A-A300-4A70-AC4E-B88A1540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3DDC04-1660-4971-AE96-7DDC6528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Vision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ab 2022 unabdinglich wird, den Swiss QR einzusetzen braucht es eine Branchenunabhängige Lösung für alle Rechnungssteller.</a:t>
            </a:r>
            <a:endParaRPr lang="de-CH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SwissQR</a:t>
            </a:r>
            <a:r>
              <a:rPr lang="de-CH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Koch AG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Applikationsname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/>
              <a:t>Einfach und eingänglich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ourSwissQR</a:t>
            </a:r>
            <a:endParaRPr lang="de-CH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56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1B97A-A300-4A70-AC4E-B88A1540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3DDC04-1660-4971-AE96-7DDC6528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Ziele</a:t>
            </a:r>
            <a:endParaRPr lang="de-CH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CH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SwissQR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kann den Anforderungen (Six) gemäss erstellt werden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wird eine übersichtliche Verwaltungssoftware mit ausgeliefert 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KMU's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Einzelunternehmer sollen auch profitieren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Einfache Anbindung an bestehende Systeme</a:t>
            </a:r>
          </a:p>
          <a:p>
            <a:pPr marL="635508" lvl="1" indent="-342900">
              <a:lnSpc>
                <a:spcPct val="107000"/>
              </a:lnSpc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Unabhängige Funktionalität</a:t>
            </a:r>
          </a:p>
          <a:p>
            <a:pPr marL="201168" lvl="1" indent="0">
              <a:buNone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8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806A0-4DFF-4723-8474-A6A083F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46E6D-4B08-4740-80AC-08F12BD3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0205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Stakeholder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Projektbeteiligte (Siehe Kapitel 2.2.5)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Auftraggeber; </a:t>
            </a:r>
            <a:r>
              <a:rPr lang="de-CH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BistroTreuhand</a:t>
            </a: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Six Group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Kantonale Behörden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Funktionale Anforderungen			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Neue Rechnung erstellen</a:t>
            </a: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Rechnung bearbeiten/verwalten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Rechnung löschen</a:t>
            </a: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für Fortschritt der Rechnung setzen</a:t>
            </a:r>
          </a:p>
          <a:p>
            <a:pPr marL="292608" lvl="1" indent="0">
              <a:lnSpc>
                <a:spcPct val="107000"/>
              </a:lnSpc>
              <a:buNone/>
            </a:pPr>
            <a:endParaRPr lang="de-C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75488" lvl="2" indent="0">
              <a:lnSpc>
                <a:spcPct val="107000"/>
              </a:lnSpc>
              <a:buNone/>
            </a:pPr>
            <a:endParaRPr lang="de-CH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C4C4554-CE42-453E-92F1-569FA6994532}"/>
              </a:ext>
            </a:extLst>
          </p:cNvPr>
          <p:cNvSpPr txBox="1">
            <a:spLocks/>
          </p:cNvSpPr>
          <p:nvPr/>
        </p:nvSpPr>
        <p:spPr>
          <a:xfrm>
            <a:off x="6249030" y="1845734"/>
            <a:ext cx="4700205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Nicht Funktionale Anforderungen 			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Entspricht den Richtlinien von Six Group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Entspricht den gesetzlichen Vorgaben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Kostengünstiges Produkt</a:t>
            </a: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CH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Entspricht den UX Anforderungen</a:t>
            </a: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75488" lvl="2" indent="0">
              <a:lnSpc>
                <a:spcPct val="107000"/>
              </a:lnSpc>
              <a:buFont typeface="Calibri" pitchFamily="34" charset="0"/>
              <a:buNone/>
            </a:pPr>
            <a:endParaRPr lang="de-CH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  <a:p>
            <a:pPr marL="635508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CH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362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83F40-1927-4E89-BED4-4C34DD88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Anforderungsanalyse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CC7FFA-18AE-42FC-BEFA-3E9512278A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26920"/>
            <a:ext cx="6568116" cy="4033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05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0C813F-D131-4D7A-8720-336B700A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de-CH" dirty="0"/>
              <a:t>Fragen?</a:t>
            </a:r>
          </a:p>
        </p:txBody>
      </p:sp>
      <p:pic>
        <p:nvPicPr>
          <p:cNvPr id="4098" name="Picture 2" descr="Fragezeichen Frage Antwort - Kostenloses Bild auf Pixabay">
            <a:extLst>
              <a:ext uri="{FF2B5EF4-FFF2-40B4-BE49-F238E27FC236}">
                <a16:creationId xmlns:a16="http://schemas.microsoft.com/office/drawing/2014/main" id="{667F61EB-4C34-40F5-9498-60D2051BF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r="25962" b="-2"/>
          <a:stretch/>
        </p:blipFill>
        <p:spPr bwMode="auto">
          <a:xfrm>
            <a:off x="20" y="-12128"/>
            <a:ext cx="4654276" cy="68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AF94B-19AF-4685-B9B5-120ADB3D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41147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Rückblick</vt:lpstr>
      <vt:lpstr>YourSwissQR</vt:lpstr>
      <vt:lpstr>Projektaufbau und Struktur</vt:lpstr>
      <vt:lpstr>Firma</vt:lpstr>
      <vt:lpstr>Projekt</vt:lpstr>
      <vt:lpstr>Projekt</vt:lpstr>
      <vt:lpstr>Projekt</vt:lpstr>
      <vt:lpstr>Anforderungsanalyse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YourSwissQR</dc:title>
  <dc:creator>Markus Kaufmann</dc:creator>
  <cp:lastModifiedBy>Markus Kaufmann</cp:lastModifiedBy>
  <cp:revision>1</cp:revision>
  <dcterms:created xsi:type="dcterms:W3CDTF">2020-10-05T20:06:58Z</dcterms:created>
  <dcterms:modified xsi:type="dcterms:W3CDTF">2020-10-05T20:07:37Z</dcterms:modified>
</cp:coreProperties>
</file>