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40066-BA2F-1EC2-5691-1F57F277E9DB}" v="7" dt="2025-10-29T21:52:23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36DC8-4F48-4B2B-94C7-E07C17FD72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AFCAC2B-8322-4C84-B815-7EDE42DE93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 Members: Nha </a:t>
          </a:r>
          <a:r>
            <a:rPr lang="en-US">
              <a:latin typeface="Tw Cen MT" panose="020B0602020104020603"/>
            </a:rPr>
            <a:t>Huynh</a:t>
          </a:r>
          <a:r>
            <a:rPr lang="en-US"/>
            <a:t>, Elijah Raines, Triet Le, Richard Rodriguez</a:t>
          </a:r>
        </a:p>
      </dgm:t>
    </dgm:pt>
    <dgm:pt modelId="{ECEE364E-24B2-46AA-8DEE-E15B2E44DD21}" type="parTrans" cxnId="{F59F7128-A8B2-4FFC-B86D-20B8C1E23FB5}">
      <dgm:prSet/>
      <dgm:spPr/>
      <dgm:t>
        <a:bodyPr/>
        <a:lstStyle/>
        <a:p>
          <a:endParaRPr lang="en-US"/>
        </a:p>
      </dgm:t>
    </dgm:pt>
    <dgm:pt modelId="{46709290-2D23-4635-B0AE-AFB104DE4872}" type="sibTrans" cxnId="{F59F7128-A8B2-4FFC-B86D-20B8C1E23FB5}">
      <dgm:prSet/>
      <dgm:spPr/>
      <dgm:t>
        <a:bodyPr/>
        <a:lstStyle/>
        <a:p>
          <a:endParaRPr lang="en-US"/>
        </a:p>
      </dgm:t>
    </dgm:pt>
    <dgm:pt modelId="{D1A4BFEC-65C5-4702-A957-E43B7138984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Tier: Tier 1</a:t>
          </a:r>
        </a:p>
      </dgm:t>
    </dgm:pt>
    <dgm:pt modelId="{A49E8803-508E-4BB2-B667-A35050C839F0}" type="parTrans" cxnId="{45DC4003-F735-45AD-B6EC-7D85CA93E84A}">
      <dgm:prSet/>
      <dgm:spPr/>
      <dgm:t>
        <a:bodyPr/>
        <a:lstStyle/>
        <a:p>
          <a:endParaRPr lang="en-US"/>
        </a:p>
      </dgm:t>
    </dgm:pt>
    <dgm:pt modelId="{93B6CBDE-FEC9-4F95-AB39-AECC20936410}" type="sibTrans" cxnId="{45DC4003-F735-45AD-B6EC-7D85CA93E84A}">
      <dgm:prSet/>
      <dgm:spPr/>
      <dgm:t>
        <a:bodyPr/>
        <a:lstStyle/>
        <a:p>
          <a:endParaRPr lang="en-US"/>
        </a:p>
      </dgm:t>
    </dgm:pt>
    <dgm:pt modelId="{4164D34F-8207-4997-9FE3-44DA76F6DAB8}" type="pres">
      <dgm:prSet presAssocID="{BC136DC8-4F48-4B2B-94C7-E07C17FD72A4}" presName="root" presStyleCnt="0">
        <dgm:presLayoutVars>
          <dgm:dir/>
          <dgm:resizeHandles val="exact"/>
        </dgm:presLayoutVars>
      </dgm:prSet>
      <dgm:spPr/>
    </dgm:pt>
    <dgm:pt modelId="{395E8522-0BCE-4124-8925-CD98D795F249}" type="pres">
      <dgm:prSet presAssocID="{3AFCAC2B-8322-4C84-B815-7EDE42DE936C}" presName="compNode" presStyleCnt="0"/>
      <dgm:spPr/>
    </dgm:pt>
    <dgm:pt modelId="{521E2008-43F8-4B23-A405-FDA05C87C4C1}" type="pres">
      <dgm:prSet presAssocID="{3AFCAC2B-8322-4C84-B815-7EDE42DE936C}" presName="iconBgRect" presStyleLbl="bgShp" presStyleIdx="0" presStyleCnt="2"/>
      <dgm:spPr/>
    </dgm:pt>
    <dgm:pt modelId="{FD197990-C999-4425-9763-5B3F39545F81}" type="pres">
      <dgm:prSet presAssocID="{3AFCAC2B-8322-4C84-B815-7EDE42DE93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260E990-0479-43E9-8665-7ACF30A2D371}" type="pres">
      <dgm:prSet presAssocID="{3AFCAC2B-8322-4C84-B815-7EDE42DE936C}" presName="spaceRect" presStyleCnt="0"/>
      <dgm:spPr/>
    </dgm:pt>
    <dgm:pt modelId="{CAEB86D3-212E-45DC-B31A-BA00D5330A99}" type="pres">
      <dgm:prSet presAssocID="{3AFCAC2B-8322-4C84-B815-7EDE42DE936C}" presName="textRect" presStyleLbl="revTx" presStyleIdx="0" presStyleCnt="2">
        <dgm:presLayoutVars>
          <dgm:chMax val="1"/>
          <dgm:chPref val="1"/>
        </dgm:presLayoutVars>
      </dgm:prSet>
      <dgm:spPr/>
    </dgm:pt>
    <dgm:pt modelId="{6B8E3CFF-B44E-4766-87E9-1EED5840A59B}" type="pres">
      <dgm:prSet presAssocID="{46709290-2D23-4635-B0AE-AFB104DE4872}" presName="sibTrans" presStyleCnt="0"/>
      <dgm:spPr/>
    </dgm:pt>
    <dgm:pt modelId="{9D17E82A-57BF-4F00-93FB-2D5A45FCEC38}" type="pres">
      <dgm:prSet presAssocID="{D1A4BFEC-65C5-4702-A957-E43B71389849}" presName="compNode" presStyleCnt="0"/>
      <dgm:spPr/>
    </dgm:pt>
    <dgm:pt modelId="{D56D92F3-1368-47C6-83B1-1C57365B47D5}" type="pres">
      <dgm:prSet presAssocID="{D1A4BFEC-65C5-4702-A957-E43B71389849}" presName="iconBgRect" presStyleLbl="bgShp" presStyleIdx="1" presStyleCnt="2"/>
      <dgm:spPr/>
    </dgm:pt>
    <dgm:pt modelId="{3AB73CE8-3E77-45F5-9F57-B53BA65851BF}" type="pres">
      <dgm:prSet presAssocID="{D1A4BFEC-65C5-4702-A957-E43B713898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325A953-EEFC-450A-AFF7-41BEC014B41B}" type="pres">
      <dgm:prSet presAssocID="{D1A4BFEC-65C5-4702-A957-E43B71389849}" presName="spaceRect" presStyleCnt="0"/>
      <dgm:spPr/>
    </dgm:pt>
    <dgm:pt modelId="{4D1EDE87-7896-4640-830E-1B045D1F514A}" type="pres">
      <dgm:prSet presAssocID="{D1A4BFEC-65C5-4702-A957-E43B713898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DC4003-F735-45AD-B6EC-7D85CA93E84A}" srcId="{BC136DC8-4F48-4B2B-94C7-E07C17FD72A4}" destId="{D1A4BFEC-65C5-4702-A957-E43B71389849}" srcOrd="1" destOrd="0" parTransId="{A49E8803-508E-4BB2-B667-A35050C839F0}" sibTransId="{93B6CBDE-FEC9-4F95-AB39-AECC20936410}"/>
    <dgm:cxn modelId="{09C5A918-A32C-44FE-A0B5-D684E1319E3A}" type="presOf" srcId="{BC136DC8-4F48-4B2B-94C7-E07C17FD72A4}" destId="{4164D34F-8207-4997-9FE3-44DA76F6DAB8}" srcOrd="0" destOrd="0" presId="urn:microsoft.com/office/officeart/2018/5/layout/IconCircleLabelList"/>
    <dgm:cxn modelId="{F59F7128-A8B2-4FFC-B86D-20B8C1E23FB5}" srcId="{BC136DC8-4F48-4B2B-94C7-E07C17FD72A4}" destId="{3AFCAC2B-8322-4C84-B815-7EDE42DE936C}" srcOrd="0" destOrd="0" parTransId="{ECEE364E-24B2-46AA-8DEE-E15B2E44DD21}" sibTransId="{46709290-2D23-4635-B0AE-AFB104DE4872}"/>
    <dgm:cxn modelId="{44D1642E-EE55-45C8-8E44-CC1811E8C981}" type="presOf" srcId="{3AFCAC2B-8322-4C84-B815-7EDE42DE936C}" destId="{CAEB86D3-212E-45DC-B31A-BA00D5330A99}" srcOrd="0" destOrd="0" presId="urn:microsoft.com/office/officeart/2018/5/layout/IconCircleLabelList"/>
    <dgm:cxn modelId="{86AE454F-CE71-47B6-BB12-9304994A6FBA}" type="presOf" srcId="{D1A4BFEC-65C5-4702-A957-E43B71389849}" destId="{4D1EDE87-7896-4640-830E-1B045D1F514A}" srcOrd="0" destOrd="0" presId="urn:microsoft.com/office/officeart/2018/5/layout/IconCircleLabelList"/>
    <dgm:cxn modelId="{BFBADA66-2EDD-41E5-AFB5-F02F07943CBE}" type="presParOf" srcId="{4164D34F-8207-4997-9FE3-44DA76F6DAB8}" destId="{395E8522-0BCE-4124-8925-CD98D795F249}" srcOrd="0" destOrd="0" presId="urn:microsoft.com/office/officeart/2018/5/layout/IconCircleLabelList"/>
    <dgm:cxn modelId="{B698CE0E-8D17-4931-892D-B9F4B3903DE0}" type="presParOf" srcId="{395E8522-0BCE-4124-8925-CD98D795F249}" destId="{521E2008-43F8-4B23-A405-FDA05C87C4C1}" srcOrd="0" destOrd="0" presId="urn:microsoft.com/office/officeart/2018/5/layout/IconCircleLabelList"/>
    <dgm:cxn modelId="{FB249CDE-FFE1-4EFB-9E4F-C139DFE4EE91}" type="presParOf" srcId="{395E8522-0BCE-4124-8925-CD98D795F249}" destId="{FD197990-C999-4425-9763-5B3F39545F81}" srcOrd="1" destOrd="0" presId="urn:microsoft.com/office/officeart/2018/5/layout/IconCircleLabelList"/>
    <dgm:cxn modelId="{D64C5994-09E8-4D3F-AE0C-2FA1B67EE6D9}" type="presParOf" srcId="{395E8522-0BCE-4124-8925-CD98D795F249}" destId="{A260E990-0479-43E9-8665-7ACF30A2D371}" srcOrd="2" destOrd="0" presId="urn:microsoft.com/office/officeart/2018/5/layout/IconCircleLabelList"/>
    <dgm:cxn modelId="{550D181C-99E2-43E1-85A3-F4CBA6EA7010}" type="presParOf" srcId="{395E8522-0BCE-4124-8925-CD98D795F249}" destId="{CAEB86D3-212E-45DC-B31A-BA00D5330A99}" srcOrd="3" destOrd="0" presId="urn:microsoft.com/office/officeart/2018/5/layout/IconCircleLabelList"/>
    <dgm:cxn modelId="{17EBF847-3B26-42EA-BBB3-BC5E28A5D1B5}" type="presParOf" srcId="{4164D34F-8207-4997-9FE3-44DA76F6DAB8}" destId="{6B8E3CFF-B44E-4766-87E9-1EED5840A59B}" srcOrd="1" destOrd="0" presId="urn:microsoft.com/office/officeart/2018/5/layout/IconCircleLabelList"/>
    <dgm:cxn modelId="{9DF765F5-7719-4FEA-B58D-33C22116D05E}" type="presParOf" srcId="{4164D34F-8207-4997-9FE3-44DA76F6DAB8}" destId="{9D17E82A-57BF-4F00-93FB-2D5A45FCEC38}" srcOrd="2" destOrd="0" presId="urn:microsoft.com/office/officeart/2018/5/layout/IconCircleLabelList"/>
    <dgm:cxn modelId="{7D989A9B-F14D-4C10-960F-2169E2D9D8EA}" type="presParOf" srcId="{9D17E82A-57BF-4F00-93FB-2D5A45FCEC38}" destId="{D56D92F3-1368-47C6-83B1-1C57365B47D5}" srcOrd="0" destOrd="0" presId="urn:microsoft.com/office/officeart/2018/5/layout/IconCircleLabelList"/>
    <dgm:cxn modelId="{E5243073-E97C-47B9-9AD3-5803B6EA5395}" type="presParOf" srcId="{9D17E82A-57BF-4F00-93FB-2D5A45FCEC38}" destId="{3AB73CE8-3E77-45F5-9F57-B53BA65851BF}" srcOrd="1" destOrd="0" presId="urn:microsoft.com/office/officeart/2018/5/layout/IconCircleLabelList"/>
    <dgm:cxn modelId="{B682FC61-A42D-47DC-B667-997E942C3598}" type="presParOf" srcId="{9D17E82A-57BF-4F00-93FB-2D5A45FCEC38}" destId="{3325A953-EEFC-450A-AFF7-41BEC014B41B}" srcOrd="2" destOrd="0" presId="urn:microsoft.com/office/officeart/2018/5/layout/IconCircleLabelList"/>
    <dgm:cxn modelId="{43DC57FC-B906-447D-AA84-699E30290F55}" type="presParOf" srcId="{9D17E82A-57BF-4F00-93FB-2D5A45FCEC38}" destId="{4D1EDE87-7896-4640-830E-1B045D1F51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3C067-2B0D-448D-A23D-6DD71AB2710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B56023-1BCA-44DE-8741-AC433F2BAF7C}">
      <dgm:prSet/>
      <dgm:spPr/>
      <dgm:t>
        <a:bodyPr/>
        <a:lstStyle/>
        <a:p>
          <a:r>
            <a:rPr lang="en-US"/>
            <a:t>• People often forget what’s in their fridge, leading to food waste and duplicate purchases.</a:t>
          </a:r>
        </a:p>
      </dgm:t>
    </dgm:pt>
    <dgm:pt modelId="{BD27F19B-CF55-454F-ACE8-C6BF3F1CA34C}" type="parTrans" cxnId="{D388579F-36D5-468A-8737-48FE611E8F5A}">
      <dgm:prSet/>
      <dgm:spPr/>
      <dgm:t>
        <a:bodyPr/>
        <a:lstStyle/>
        <a:p>
          <a:endParaRPr lang="en-US"/>
        </a:p>
      </dgm:t>
    </dgm:pt>
    <dgm:pt modelId="{8267364A-628F-4814-9843-E9CAB8BB8B5A}" type="sibTrans" cxnId="{D388579F-36D5-468A-8737-48FE611E8F5A}">
      <dgm:prSet/>
      <dgm:spPr/>
      <dgm:t>
        <a:bodyPr/>
        <a:lstStyle/>
        <a:p>
          <a:endParaRPr lang="en-US"/>
        </a:p>
      </dgm:t>
    </dgm:pt>
    <dgm:pt modelId="{ABE9D841-8C88-420F-A9F1-C163095BED6F}">
      <dgm:prSet/>
      <dgm:spPr/>
      <dgm:t>
        <a:bodyPr/>
        <a:lstStyle/>
        <a:p>
          <a:r>
            <a:rPr lang="en-US"/>
            <a:t>• Who Cares: Busy families, meal planners, sustainability advocates.</a:t>
          </a:r>
        </a:p>
      </dgm:t>
    </dgm:pt>
    <dgm:pt modelId="{329ED357-8CD1-490D-9956-2CAF9C727780}" type="parTrans" cxnId="{45CD25BE-0EF7-41F5-A2EB-834192CBB6AC}">
      <dgm:prSet/>
      <dgm:spPr/>
      <dgm:t>
        <a:bodyPr/>
        <a:lstStyle/>
        <a:p>
          <a:endParaRPr lang="en-US"/>
        </a:p>
      </dgm:t>
    </dgm:pt>
    <dgm:pt modelId="{4700406C-3FCD-4FE2-A0E0-6FEF2E8531BA}" type="sibTrans" cxnId="{45CD25BE-0EF7-41F5-A2EB-834192CBB6AC}">
      <dgm:prSet/>
      <dgm:spPr/>
      <dgm:t>
        <a:bodyPr/>
        <a:lstStyle/>
        <a:p>
          <a:endParaRPr lang="en-US"/>
        </a:p>
      </dgm:t>
    </dgm:pt>
    <dgm:pt modelId="{AAA3C65F-23B7-47ED-918D-070B23C182E9}">
      <dgm:prSet/>
      <dgm:spPr/>
      <dgm:t>
        <a:bodyPr/>
        <a:lstStyle/>
        <a:p>
          <a:r>
            <a:rPr lang="en-US"/>
            <a:t>• Why is it Important:</a:t>
          </a:r>
        </a:p>
      </dgm:t>
    </dgm:pt>
    <dgm:pt modelId="{35321DF7-616B-4BCB-82AE-C635CCEB685B}" type="parTrans" cxnId="{9681531E-1505-4B60-8B6F-792B9B74C5B5}">
      <dgm:prSet/>
      <dgm:spPr/>
      <dgm:t>
        <a:bodyPr/>
        <a:lstStyle/>
        <a:p>
          <a:endParaRPr lang="en-US"/>
        </a:p>
      </dgm:t>
    </dgm:pt>
    <dgm:pt modelId="{4042CB56-AC19-404E-B0DA-A160814C7DBC}" type="sibTrans" cxnId="{9681531E-1505-4B60-8B6F-792B9B74C5B5}">
      <dgm:prSet/>
      <dgm:spPr/>
      <dgm:t>
        <a:bodyPr/>
        <a:lstStyle/>
        <a:p>
          <a:endParaRPr lang="en-US"/>
        </a:p>
      </dgm:t>
    </dgm:pt>
    <dgm:pt modelId="{53124212-62D3-4E1F-9C72-87C89E16819D}">
      <dgm:prSet/>
      <dgm:spPr/>
      <dgm:t>
        <a:bodyPr/>
        <a:lstStyle/>
        <a:p>
          <a:r>
            <a:rPr lang="en-US"/>
            <a:t>- U.S. households waste $728 (single person) to $2,913/year (family of four).</a:t>
          </a:r>
        </a:p>
      </dgm:t>
    </dgm:pt>
    <dgm:pt modelId="{2A34DDA7-547D-44C6-A047-4EE622B3C339}" type="parTrans" cxnId="{F567C8D2-DD68-48E0-8650-3645680E052D}">
      <dgm:prSet/>
      <dgm:spPr/>
      <dgm:t>
        <a:bodyPr/>
        <a:lstStyle/>
        <a:p>
          <a:endParaRPr lang="en-US"/>
        </a:p>
      </dgm:t>
    </dgm:pt>
    <dgm:pt modelId="{97A731F9-AA5A-429E-9DD6-9AA22E3F8A46}" type="sibTrans" cxnId="{F567C8D2-DD68-48E0-8650-3645680E052D}">
      <dgm:prSet/>
      <dgm:spPr/>
      <dgm:t>
        <a:bodyPr/>
        <a:lstStyle/>
        <a:p>
          <a:endParaRPr lang="en-US"/>
        </a:p>
      </dgm:t>
    </dgm:pt>
    <dgm:pt modelId="{B87D26F5-6027-4DCD-ACA8-EFC6BB2B5418}">
      <dgm:prSet/>
      <dgm:spPr/>
      <dgm:t>
        <a:bodyPr/>
        <a:lstStyle/>
        <a:p>
          <a:r>
            <a:rPr lang="en-US"/>
            <a:t>- Reducing waste helps the environment.</a:t>
          </a:r>
        </a:p>
      </dgm:t>
    </dgm:pt>
    <dgm:pt modelId="{54A94810-6567-45A3-93A2-743D2769519C}" type="parTrans" cxnId="{73FA7946-5D7A-43C8-BA52-95FAB5AE01A7}">
      <dgm:prSet/>
      <dgm:spPr/>
      <dgm:t>
        <a:bodyPr/>
        <a:lstStyle/>
        <a:p>
          <a:endParaRPr lang="en-US"/>
        </a:p>
      </dgm:t>
    </dgm:pt>
    <dgm:pt modelId="{1AA5F45F-5AD1-430F-92C6-0537E7E397E6}" type="sibTrans" cxnId="{73FA7946-5D7A-43C8-BA52-95FAB5AE01A7}">
      <dgm:prSet/>
      <dgm:spPr/>
      <dgm:t>
        <a:bodyPr/>
        <a:lstStyle/>
        <a:p>
          <a:endParaRPr lang="en-US"/>
        </a:p>
      </dgm:t>
    </dgm:pt>
    <dgm:pt modelId="{E6D09CA8-3BB3-4440-856E-3F451BA56097}">
      <dgm:prSet/>
      <dgm:spPr/>
      <dgm:t>
        <a:bodyPr/>
        <a:lstStyle/>
        <a:p>
          <a:r>
            <a:rPr lang="en-US"/>
            <a:t>- Saves time and money during grocery planning.</a:t>
          </a:r>
        </a:p>
      </dgm:t>
    </dgm:pt>
    <dgm:pt modelId="{E59776E9-E60F-4909-8ECF-897DFA4D6599}" type="parTrans" cxnId="{DD7E1918-BC6C-448E-9F18-BD32B4768D23}">
      <dgm:prSet/>
      <dgm:spPr/>
      <dgm:t>
        <a:bodyPr/>
        <a:lstStyle/>
        <a:p>
          <a:endParaRPr lang="en-US"/>
        </a:p>
      </dgm:t>
    </dgm:pt>
    <dgm:pt modelId="{06567D68-B577-4119-BCC4-8CF5DA0EDF73}" type="sibTrans" cxnId="{DD7E1918-BC6C-448E-9F18-BD32B4768D23}">
      <dgm:prSet/>
      <dgm:spPr/>
      <dgm:t>
        <a:bodyPr/>
        <a:lstStyle/>
        <a:p>
          <a:endParaRPr lang="en-US"/>
        </a:p>
      </dgm:t>
    </dgm:pt>
    <dgm:pt modelId="{A57688AE-7FFF-47FE-962F-9DB4358AD3E2}" type="pres">
      <dgm:prSet presAssocID="{F993C067-2B0D-448D-A23D-6DD71AB2710C}" presName="Name0" presStyleCnt="0">
        <dgm:presLayoutVars>
          <dgm:dir/>
          <dgm:resizeHandles val="exact"/>
        </dgm:presLayoutVars>
      </dgm:prSet>
      <dgm:spPr/>
    </dgm:pt>
    <dgm:pt modelId="{2A1C08F5-35AA-44E0-A1F9-CB3EEE9515BD}" type="pres">
      <dgm:prSet presAssocID="{D5B56023-1BCA-44DE-8741-AC433F2BAF7C}" presName="node" presStyleLbl="node1" presStyleIdx="0" presStyleCnt="6">
        <dgm:presLayoutVars>
          <dgm:bulletEnabled val="1"/>
        </dgm:presLayoutVars>
      </dgm:prSet>
      <dgm:spPr/>
    </dgm:pt>
    <dgm:pt modelId="{D4299DEC-D74A-4A16-A921-D6ABEEB39394}" type="pres">
      <dgm:prSet presAssocID="{8267364A-628F-4814-9843-E9CAB8BB8B5A}" presName="sibTrans" presStyleLbl="sibTrans1D1" presStyleIdx="0" presStyleCnt="5"/>
      <dgm:spPr/>
    </dgm:pt>
    <dgm:pt modelId="{19E9799E-D0EF-4C30-A2EE-1B6BC679D561}" type="pres">
      <dgm:prSet presAssocID="{8267364A-628F-4814-9843-E9CAB8BB8B5A}" presName="connectorText" presStyleLbl="sibTrans1D1" presStyleIdx="0" presStyleCnt="5"/>
      <dgm:spPr/>
    </dgm:pt>
    <dgm:pt modelId="{A87963E3-0BD3-4679-AC1E-0366301F45C8}" type="pres">
      <dgm:prSet presAssocID="{ABE9D841-8C88-420F-A9F1-C163095BED6F}" presName="node" presStyleLbl="node1" presStyleIdx="1" presStyleCnt="6">
        <dgm:presLayoutVars>
          <dgm:bulletEnabled val="1"/>
        </dgm:presLayoutVars>
      </dgm:prSet>
      <dgm:spPr/>
    </dgm:pt>
    <dgm:pt modelId="{AE9C6A92-14B0-41AB-9F64-17DF84862147}" type="pres">
      <dgm:prSet presAssocID="{4700406C-3FCD-4FE2-A0E0-6FEF2E8531BA}" presName="sibTrans" presStyleLbl="sibTrans1D1" presStyleIdx="1" presStyleCnt="5"/>
      <dgm:spPr/>
    </dgm:pt>
    <dgm:pt modelId="{9F599C53-9A29-4219-9CF6-37F0EFBD9C87}" type="pres">
      <dgm:prSet presAssocID="{4700406C-3FCD-4FE2-A0E0-6FEF2E8531BA}" presName="connectorText" presStyleLbl="sibTrans1D1" presStyleIdx="1" presStyleCnt="5"/>
      <dgm:spPr/>
    </dgm:pt>
    <dgm:pt modelId="{7C7D6BCF-A382-4A00-AF4C-1930FD1A77EB}" type="pres">
      <dgm:prSet presAssocID="{AAA3C65F-23B7-47ED-918D-070B23C182E9}" presName="node" presStyleLbl="node1" presStyleIdx="2" presStyleCnt="6">
        <dgm:presLayoutVars>
          <dgm:bulletEnabled val="1"/>
        </dgm:presLayoutVars>
      </dgm:prSet>
      <dgm:spPr/>
    </dgm:pt>
    <dgm:pt modelId="{788E7D51-9AA6-49E6-907D-0EF3C391413D}" type="pres">
      <dgm:prSet presAssocID="{4042CB56-AC19-404E-B0DA-A160814C7DBC}" presName="sibTrans" presStyleLbl="sibTrans1D1" presStyleIdx="2" presStyleCnt="5"/>
      <dgm:spPr/>
    </dgm:pt>
    <dgm:pt modelId="{D84AB7F1-D219-4358-AC7E-84E716DDCC78}" type="pres">
      <dgm:prSet presAssocID="{4042CB56-AC19-404E-B0DA-A160814C7DBC}" presName="connectorText" presStyleLbl="sibTrans1D1" presStyleIdx="2" presStyleCnt="5"/>
      <dgm:spPr/>
    </dgm:pt>
    <dgm:pt modelId="{786F60A8-1CD8-42DC-8713-931FA16CE0F5}" type="pres">
      <dgm:prSet presAssocID="{53124212-62D3-4E1F-9C72-87C89E16819D}" presName="node" presStyleLbl="node1" presStyleIdx="3" presStyleCnt="6">
        <dgm:presLayoutVars>
          <dgm:bulletEnabled val="1"/>
        </dgm:presLayoutVars>
      </dgm:prSet>
      <dgm:spPr/>
    </dgm:pt>
    <dgm:pt modelId="{9170AE30-BDBF-46E4-9B15-61520B0CB6BD}" type="pres">
      <dgm:prSet presAssocID="{97A731F9-AA5A-429E-9DD6-9AA22E3F8A46}" presName="sibTrans" presStyleLbl="sibTrans1D1" presStyleIdx="3" presStyleCnt="5"/>
      <dgm:spPr/>
    </dgm:pt>
    <dgm:pt modelId="{B3B24080-45E9-42D2-9910-F372465A1C18}" type="pres">
      <dgm:prSet presAssocID="{97A731F9-AA5A-429E-9DD6-9AA22E3F8A46}" presName="connectorText" presStyleLbl="sibTrans1D1" presStyleIdx="3" presStyleCnt="5"/>
      <dgm:spPr/>
    </dgm:pt>
    <dgm:pt modelId="{452E27FE-0CD5-4F06-843E-527AD7C8D4FD}" type="pres">
      <dgm:prSet presAssocID="{B87D26F5-6027-4DCD-ACA8-EFC6BB2B5418}" presName="node" presStyleLbl="node1" presStyleIdx="4" presStyleCnt="6">
        <dgm:presLayoutVars>
          <dgm:bulletEnabled val="1"/>
        </dgm:presLayoutVars>
      </dgm:prSet>
      <dgm:spPr/>
    </dgm:pt>
    <dgm:pt modelId="{665BB734-12B0-4DF0-894D-0494B7973221}" type="pres">
      <dgm:prSet presAssocID="{1AA5F45F-5AD1-430F-92C6-0537E7E397E6}" presName="sibTrans" presStyleLbl="sibTrans1D1" presStyleIdx="4" presStyleCnt="5"/>
      <dgm:spPr/>
    </dgm:pt>
    <dgm:pt modelId="{9B51C227-D3AB-4570-92C2-D9A6B8F5ADAD}" type="pres">
      <dgm:prSet presAssocID="{1AA5F45F-5AD1-430F-92C6-0537E7E397E6}" presName="connectorText" presStyleLbl="sibTrans1D1" presStyleIdx="4" presStyleCnt="5"/>
      <dgm:spPr/>
    </dgm:pt>
    <dgm:pt modelId="{071A7080-BBCF-44CA-B2DD-2B4775FDBFD9}" type="pres">
      <dgm:prSet presAssocID="{E6D09CA8-3BB3-4440-856E-3F451BA56097}" presName="node" presStyleLbl="node1" presStyleIdx="5" presStyleCnt="6">
        <dgm:presLayoutVars>
          <dgm:bulletEnabled val="1"/>
        </dgm:presLayoutVars>
      </dgm:prSet>
      <dgm:spPr/>
    </dgm:pt>
  </dgm:ptLst>
  <dgm:cxnLst>
    <dgm:cxn modelId="{F7269E08-06FF-44AC-B7EE-C23FA5C03C96}" type="presOf" srcId="{97A731F9-AA5A-429E-9DD6-9AA22E3F8A46}" destId="{B3B24080-45E9-42D2-9910-F372465A1C18}" srcOrd="1" destOrd="0" presId="urn:microsoft.com/office/officeart/2016/7/layout/RepeatingBendingProcessNew"/>
    <dgm:cxn modelId="{DE45E40A-A4FB-4FDC-B8DA-2D1104393784}" type="presOf" srcId="{8267364A-628F-4814-9843-E9CAB8BB8B5A}" destId="{D4299DEC-D74A-4A16-A921-D6ABEEB39394}" srcOrd="0" destOrd="0" presId="urn:microsoft.com/office/officeart/2016/7/layout/RepeatingBendingProcessNew"/>
    <dgm:cxn modelId="{131CBC14-024B-49E3-9380-49B22A3B5C9C}" type="presOf" srcId="{B87D26F5-6027-4DCD-ACA8-EFC6BB2B5418}" destId="{452E27FE-0CD5-4F06-843E-527AD7C8D4FD}" srcOrd="0" destOrd="0" presId="urn:microsoft.com/office/officeart/2016/7/layout/RepeatingBendingProcessNew"/>
    <dgm:cxn modelId="{DD7E1918-BC6C-448E-9F18-BD32B4768D23}" srcId="{F993C067-2B0D-448D-A23D-6DD71AB2710C}" destId="{E6D09CA8-3BB3-4440-856E-3F451BA56097}" srcOrd="5" destOrd="0" parTransId="{E59776E9-E60F-4909-8ECF-897DFA4D6599}" sibTransId="{06567D68-B577-4119-BCC4-8CF5DA0EDF73}"/>
    <dgm:cxn modelId="{9681531E-1505-4B60-8B6F-792B9B74C5B5}" srcId="{F993C067-2B0D-448D-A23D-6DD71AB2710C}" destId="{AAA3C65F-23B7-47ED-918D-070B23C182E9}" srcOrd="2" destOrd="0" parTransId="{35321DF7-616B-4BCB-82AE-C635CCEB685B}" sibTransId="{4042CB56-AC19-404E-B0DA-A160814C7DBC}"/>
    <dgm:cxn modelId="{9B42A825-C0CF-4D14-AC2C-2A5452170CAF}" type="presOf" srcId="{AAA3C65F-23B7-47ED-918D-070B23C182E9}" destId="{7C7D6BCF-A382-4A00-AF4C-1930FD1A77EB}" srcOrd="0" destOrd="0" presId="urn:microsoft.com/office/officeart/2016/7/layout/RepeatingBendingProcessNew"/>
    <dgm:cxn modelId="{9112CD30-200F-4AA4-9A27-83FC30E997C0}" type="presOf" srcId="{97A731F9-AA5A-429E-9DD6-9AA22E3F8A46}" destId="{9170AE30-BDBF-46E4-9B15-61520B0CB6BD}" srcOrd="0" destOrd="0" presId="urn:microsoft.com/office/officeart/2016/7/layout/RepeatingBendingProcessNew"/>
    <dgm:cxn modelId="{99AB6C3D-9537-4645-B4EF-E8B7142C00C2}" type="presOf" srcId="{4700406C-3FCD-4FE2-A0E0-6FEF2E8531BA}" destId="{9F599C53-9A29-4219-9CF6-37F0EFBD9C87}" srcOrd="1" destOrd="0" presId="urn:microsoft.com/office/officeart/2016/7/layout/RepeatingBendingProcessNew"/>
    <dgm:cxn modelId="{73FA7946-5D7A-43C8-BA52-95FAB5AE01A7}" srcId="{F993C067-2B0D-448D-A23D-6DD71AB2710C}" destId="{B87D26F5-6027-4DCD-ACA8-EFC6BB2B5418}" srcOrd="4" destOrd="0" parTransId="{54A94810-6567-45A3-93A2-743D2769519C}" sibTransId="{1AA5F45F-5AD1-430F-92C6-0537E7E397E6}"/>
    <dgm:cxn modelId="{902FB152-7105-46BC-80DA-0F867FB10196}" type="presOf" srcId="{4042CB56-AC19-404E-B0DA-A160814C7DBC}" destId="{788E7D51-9AA6-49E6-907D-0EF3C391413D}" srcOrd="0" destOrd="0" presId="urn:microsoft.com/office/officeart/2016/7/layout/RepeatingBendingProcessNew"/>
    <dgm:cxn modelId="{75896473-5772-4576-91A8-FD0704E64027}" type="presOf" srcId="{1AA5F45F-5AD1-430F-92C6-0537E7E397E6}" destId="{9B51C227-D3AB-4570-92C2-D9A6B8F5ADAD}" srcOrd="1" destOrd="0" presId="urn:microsoft.com/office/officeart/2016/7/layout/RepeatingBendingProcessNew"/>
    <dgm:cxn modelId="{534C7080-7EEA-4FAC-8AD5-4CDD263FC4D9}" type="presOf" srcId="{E6D09CA8-3BB3-4440-856E-3F451BA56097}" destId="{071A7080-BBCF-44CA-B2DD-2B4775FDBFD9}" srcOrd="0" destOrd="0" presId="urn:microsoft.com/office/officeart/2016/7/layout/RepeatingBendingProcessNew"/>
    <dgm:cxn modelId="{D388579F-36D5-468A-8737-48FE611E8F5A}" srcId="{F993C067-2B0D-448D-A23D-6DD71AB2710C}" destId="{D5B56023-1BCA-44DE-8741-AC433F2BAF7C}" srcOrd="0" destOrd="0" parTransId="{BD27F19B-CF55-454F-ACE8-C6BF3F1CA34C}" sibTransId="{8267364A-628F-4814-9843-E9CAB8BB8B5A}"/>
    <dgm:cxn modelId="{F10A31A7-6E5F-420E-A0C2-E3BF1B457E5D}" type="presOf" srcId="{F993C067-2B0D-448D-A23D-6DD71AB2710C}" destId="{A57688AE-7FFF-47FE-962F-9DB4358AD3E2}" srcOrd="0" destOrd="0" presId="urn:microsoft.com/office/officeart/2016/7/layout/RepeatingBendingProcessNew"/>
    <dgm:cxn modelId="{043D0AAF-33FC-4EA1-9FBF-57989812E4CB}" type="presOf" srcId="{4042CB56-AC19-404E-B0DA-A160814C7DBC}" destId="{D84AB7F1-D219-4358-AC7E-84E716DDCC78}" srcOrd="1" destOrd="0" presId="urn:microsoft.com/office/officeart/2016/7/layout/RepeatingBendingProcessNew"/>
    <dgm:cxn modelId="{705F80B6-5FB1-4A91-AD53-FCA8414E05D7}" type="presOf" srcId="{ABE9D841-8C88-420F-A9F1-C163095BED6F}" destId="{A87963E3-0BD3-4679-AC1E-0366301F45C8}" srcOrd="0" destOrd="0" presId="urn:microsoft.com/office/officeart/2016/7/layout/RepeatingBendingProcessNew"/>
    <dgm:cxn modelId="{45CD25BE-0EF7-41F5-A2EB-834192CBB6AC}" srcId="{F993C067-2B0D-448D-A23D-6DD71AB2710C}" destId="{ABE9D841-8C88-420F-A9F1-C163095BED6F}" srcOrd="1" destOrd="0" parTransId="{329ED357-8CD1-490D-9956-2CAF9C727780}" sibTransId="{4700406C-3FCD-4FE2-A0E0-6FEF2E8531BA}"/>
    <dgm:cxn modelId="{1ACF5CCC-E898-434D-B67A-A6116B9779C7}" type="presOf" srcId="{D5B56023-1BCA-44DE-8741-AC433F2BAF7C}" destId="{2A1C08F5-35AA-44E0-A1F9-CB3EEE9515BD}" srcOrd="0" destOrd="0" presId="urn:microsoft.com/office/officeart/2016/7/layout/RepeatingBendingProcessNew"/>
    <dgm:cxn modelId="{F567C8D2-DD68-48E0-8650-3645680E052D}" srcId="{F993C067-2B0D-448D-A23D-6DD71AB2710C}" destId="{53124212-62D3-4E1F-9C72-87C89E16819D}" srcOrd="3" destOrd="0" parTransId="{2A34DDA7-547D-44C6-A047-4EE622B3C339}" sibTransId="{97A731F9-AA5A-429E-9DD6-9AA22E3F8A46}"/>
    <dgm:cxn modelId="{708F73DF-0C58-4687-B425-330F273CF755}" type="presOf" srcId="{1AA5F45F-5AD1-430F-92C6-0537E7E397E6}" destId="{665BB734-12B0-4DF0-894D-0494B7973221}" srcOrd="0" destOrd="0" presId="urn:microsoft.com/office/officeart/2016/7/layout/RepeatingBendingProcessNew"/>
    <dgm:cxn modelId="{436121E1-4A5B-4D7F-891F-137FDA9EB0BC}" type="presOf" srcId="{4700406C-3FCD-4FE2-A0E0-6FEF2E8531BA}" destId="{AE9C6A92-14B0-41AB-9F64-17DF84862147}" srcOrd="0" destOrd="0" presId="urn:microsoft.com/office/officeart/2016/7/layout/RepeatingBendingProcessNew"/>
    <dgm:cxn modelId="{B92AE9F8-359B-445F-BD44-F4E3822EC7DE}" type="presOf" srcId="{8267364A-628F-4814-9843-E9CAB8BB8B5A}" destId="{19E9799E-D0EF-4C30-A2EE-1B6BC679D561}" srcOrd="1" destOrd="0" presId="urn:microsoft.com/office/officeart/2016/7/layout/RepeatingBendingProcessNew"/>
    <dgm:cxn modelId="{FC5E2AFA-C29B-4D7A-812C-7DD2FAB96662}" type="presOf" srcId="{53124212-62D3-4E1F-9C72-87C89E16819D}" destId="{786F60A8-1CD8-42DC-8713-931FA16CE0F5}" srcOrd="0" destOrd="0" presId="urn:microsoft.com/office/officeart/2016/7/layout/RepeatingBendingProcessNew"/>
    <dgm:cxn modelId="{3C0251AE-C1FB-490D-BD24-78E8150AA88F}" type="presParOf" srcId="{A57688AE-7FFF-47FE-962F-9DB4358AD3E2}" destId="{2A1C08F5-35AA-44E0-A1F9-CB3EEE9515BD}" srcOrd="0" destOrd="0" presId="urn:microsoft.com/office/officeart/2016/7/layout/RepeatingBendingProcessNew"/>
    <dgm:cxn modelId="{251946EF-10E3-477C-9095-6C0C9DDE468C}" type="presParOf" srcId="{A57688AE-7FFF-47FE-962F-9DB4358AD3E2}" destId="{D4299DEC-D74A-4A16-A921-D6ABEEB39394}" srcOrd="1" destOrd="0" presId="urn:microsoft.com/office/officeart/2016/7/layout/RepeatingBendingProcessNew"/>
    <dgm:cxn modelId="{9ECC677B-BDF4-4630-9F5D-C6EAA02B3024}" type="presParOf" srcId="{D4299DEC-D74A-4A16-A921-D6ABEEB39394}" destId="{19E9799E-D0EF-4C30-A2EE-1B6BC679D561}" srcOrd="0" destOrd="0" presId="urn:microsoft.com/office/officeart/2016/7/layout/RepeatingBendingProcessNew"/>
    <dgm:cxn modelId="{ABC34391-C460-4DFA-AEE4-2F959706143A}" type="presParOf" srcId="{A57688AE-7FFF-47FE-962F-9DB4358AD3E2}" destId="{A87963E3-0BD3-4679-AC1E-0366301F45C8}" srcOrd="2" destOrd="0" presId="urn:microsoft.com/office/officeart/2016/7/layout/RepeatingBendingProcessNew"/>
    <dgm:cxn modelId="{EB1B7796-6F62-4A03-8E0C-960965091A28}" type="presParOf" srcId="{A57688AE-7FFF-47FE-962F-9DB4358AD3E2}" destId="{AE9C6A92-14B0-41AB-9F64-17DF84862147}" srcOrd="3" destOrd="0" presId="urn:microsoft.com/office/officeart/2016/7/layout/RepeatingBendingProcessNew"/>
    <dgm:cxn modelId="{3F55B5C4-C4AE-40D2-9B9E-1E4104B0A4D0}" type="presParOf" srcId="{AE9C6A92-14B0-41AB-9F64-17DF84862147}" destId="{9F599C53-9A29-4219-9CF6-37F0EFBD9C87}" srcOrd="0" destOrd="0" presId="urn:microsoft.com/office/officeart/2016/7/layout/RepeatingBendingProcessNew"/>
    <dgm:cxn modelId="{F2988346-61A3-45C8-92B1-BF229DFB6CE0}" type="presParOf" srcId="{A57688AE-7FFF-47FE-962F-9DB4358AD3E2}" destId="{7C7D6BCF-A382-4A00-AF4C-1930FD1A77EB}" srcOrd="4" destOrd="0" presId="urn:microsoft.com/office/officeart/2016/7/layout/RepeatingBendingProcessNew"/>
    <dgm:cxn modelId="{61B447D6-37FB-40F1-B4E8-1B2863F830EC}" type="presParOf" srcId="{A57688AE-7FFF-47FE-962F-9DB4358AD3E2}" destId="{788E7D51-9AA6-49E6-907D-0EF3C391413D}" srcOrd="5" destOrd="0" presId="urn:microsoft.com/office/officeart/2016/7/layout/RepeatingBendingProcessNew"/>
    <dgm:cxn modelId="{8FC0F45B-A601-46C5-B64E-7F27AF76303C}" type="presParOf" srcId="{788E7D51-9AA6-49E6-907D-0EF3C391413D}" destId="{D84AB7F1-D219-4358-AC7E-84E716DDCC78}" srcOrd="0" destOrd="0" presId="urn:microsoft.com/office/officeart/2016/7/layout/RepeatingBendingProcessNew"/>
    <dgm:cxn modelId="{FA57C66D-9607-4D13-AF33-2FB00C9BEB2D}" type="presParOf" srcId="{A57688AE-7FFF-47FE-962F-9DB4358AD3E2}" destId="{786F60A8-1CD8-42DC-8713-931FA16CE0F5}" srcOrd="6" destOrd="0" presId="urn:microsoft.com/office/officeart/2016/7/layout/RepeatingBendingProcessNew"/>
    <dgm:cxn modelId="{B37B3A06-0D7A-40C1-AADB-04E74965DB9C}" type="presParOf" srcId="{A57688AE-7FFF-47FE-962F-9DB4358AD3E2}" destId="{9170AE30-BDBF-46E4-9B15-61520B0CB6BD}" srcOrd="7" destOrd="0" presId="urn:microsoft.com/office/officeart/2016/7/layout/RepeatingBendingProcessNew"/>
    <dgm:cxn modelId="{78387CD8-886E-4693-BBE7-3910CB798C64}" type="presParOf" srcId="{9170AE30-BDBF-46E4-9B15-61520B0CB6BD}" destId="{B3B24080-45E9-42D2-9910-F372465A1C18}" srcOrd="0" destOrd="0" presId="urn:microsoft.com/office/officeart/2016/7/layout/RepeatingBendingProcessNew"/>
    <dgm:cxn modelId="{B3E04959-BD69-4602-9536-A78116F18B79}" type="presParOf" srcId="{A57688AE-7FFF-47FE-962F-9DB4358AD3E2}" destId="{452E27FE-0CD5-4F06-843E-527AD7C8D4FD}" srcOrd="8" destOrd="0" presId="urn:microsoft.com/office/officeart/2016/7/layout/RepeatingBendingProcessNew"/>
    <dgm:cxn modelId="{9073A0BB-017A-4995-B292-0B650CCFEA81}" type="presParOf" srcId="{A57688AE-7FFF-47FE-962F-9DB4358AD3E2}" destId="{665BB734-12B0-4DF0-894D-0494B7973221}" srcOrd="9" destOrd="0" presId="urn:microsoft.com/office/officeart/2016/7/layout/RepeatingBendingProcessNew"/>
    <dgm:cxn modelId="{AD23335C-F3F0-4986-9909-0EAE1BA0CAFC}" type="presParOf" srcId="{665BB734-12B0-4DF0-894D-0494B7973221}" destId="{9B51C227-D3AB-4570-92C2-D9A6B8F5ADAD}" srcOrd="0" destOrd="0" presId="urn:microsoft.com/office/officeart/2016/7/layout/RepeatingBendingProcessNew"/>
    <dgm:cxn modelId="{72A3136D-729F-4E14-82D6-D1A8A89D4F73}" type="presParOf" srcId="{A57688AE-7FFF-47FE-962F-9DB4358AD3E2}" destId="{071A7080-BBCF-44CA-B2DD-2B4775FDBFD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06D82-E585-4274-AC5E-98FF4CEAD2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663325E-FBDD-4219-B500-F63A591CC453}">
      <dgm:prSet/>
      <dgm:spPr/>
      <dgm:t>
        <a:bodyPr/>
        <a:lstStyle/>
        <a:p>
          <a:r>
            <a:rPr lang="en-US"/>
            <a:t>A compact camera module installed inside the refrigerator captures photos automatically each day (or upon door closure).</a:t>
          </a:r>
        </a:p>
      </dgm:t>
    </dgm:pt>
    <dgm:pt modelId="{1D8F6A2C-C12B-4DF4-AFD7-E88DBE8F871A}" type="parTrans" cxnId="{371863FD-4C6C-4C36-91F4-8464B1D73DC3}">
      <dgm:prSet/>
      <dgm:spPr/>
      <dgm:t>
        <a:bodyPr/>
        <a:lstStyle/>
        <a:p>
          <a:endParaRPr lang="en-US"/>
        </a:p>
      </dgm:t>
    </dgm:pt>
    <dgm:pt modelId="{9B73BE1C-7B11-4A30-A581-4EA2E04BFD8B}" type="sibTrans" cxnId="{371863FD-4C6C-4C36-91F4-8464B1D73DC3}">
      <dgm:prSet/>
      <dgm:spPr/>
      <dgm:t>
        <a:bodyPr/>
        <a:lstStyle/>
        <a:p>
          <a:endParaRPr lang="en-US"/>
        </a:p>
      </dgm:t>
    </dgm:pt>
    <dgm:pt modelId="{A420D328-5511-4132-BFA1-03004193AC52}">
      <dgm:prSet/>
      <dgm:spPr/>
      <dgm:t>
        <a:bodyPr/>
        <a:lstStyle/>
        <a:p>
          <a:r>
            <a:rPr lang="en-US"/>
            <a:t>Captured images are uploaded securely to a cloud storage folder for automated analysis.</a:t>
          </a:r>
        </a:p>
      </dgm:t>
    </dgm:pt>
    <dgm:pt modelId="{BFE97435-A700-4F56-9BD4-E86DE70C88E5}" type="parTrans" cxnId="{786FE510-E64F-4B81-976A-9A06F21E427C}">
      <dgm:prSet/>
      <dgm:spPr/>
      <dgm:t>
        <a:bodyPr/>
        <a:lstStyle/>
        <a:p>
          <a:endParaRPr lang="en-US"/>
        </a:p>
      </dgm:t>
    </dgm:pt>
    <dgm:pt modelId="{B123D895-1B37-4F14-9509-EE641F0E27AA}" type="sibTrans" cxnId="{786FE510-E64F-4B81-976A-9A06F21E427C}">
      <dgm:prSet/>
      <dgm:spPr/>
      <dgm:t>
        <a:bodyPr/>
        <a:lstStyle/>
        <a:p>
          <a:endParaRPr lang="en-US"/>
        </a:p>
      </dgm:t>
    </dgm:pt>
    <dgm:pt modelId="{DE22EF23-2E75-40CA-9BF2-7E84325751AB}">
      <dgm:prSet/>
      <dgm:spPr/>
      <dgm:t>
        <a:bodyPr/>
        <a:lstStyle/>
        <a:p>
          <a:r>
            <a:rPr lang="en-US"/>
            <a:t>Using computer vision (YOLOv8), the system detects, classifies, and counts all visible food items.</a:t>
          </a:r>
        </a:p>
      </dgm:t>
    </dgm:pt>
    <dgm:pt modelId="{EE490EC4-6427-4E87-8BEB-D1BF407E3701}" type="parTrans" cxnId="{9AB2D335-FE49-4784-85C8-2C0CAD1EDF85}">
      <dgm:prSet/>
      <dgm:spPr/>
      <dgm:t>
        <a:bodyPr/>
        <a:lstStyle/>
        <a:p>
          <a:endParaRPr lang="en-US"/>
        </a:p>
      </dgm:t>
    </dgm:pt>
    <dgm:pt modelId="{EB19F19A-4BB1-4E96-BA95-2A8C5BBBFDFE}" type="sibTrans" cxnId="{9AB2D335-FE49-4784-85C8-2C0CAD1EDF85}">
      <dgm:prSet/>
      <dgm:spPr/>
      <dgm:t>
        <a:bodyPr/>
        <a:lstStyle/>
        <a:p>
          <a:endParaRPr lang="en-US"/>
        </a:p>
      </dgm:t>
    </dgm:pt>
    <dgm:pt modelId="{97A2797B-8339-4C42-8E3F-4CF12E4AF999}">
      <dgm:prSet/>
      <dgm:spPr/>
      <dgm:t>
        <a:bodyPr/>
        <a:lstStyle/>
        <a:p>
          <a:r>
            <a:rPr lang="en-US"/>
            <a:t>The inventory list is updated in real time — no manual input needed.</a:t>
          </a:r>
        </a:p>
      </dgm:t>
    </dgm:pt>
    <dgm:pt modelId="{F80A3169-7DD6-4D1E-A10D-70B5CB81D09C}" type="parTrans" cxnId="{74D296B3-388F-4A99-993A-C618850D3C74}">
      <dgm:prSet/>
      <dgm:spPr/>
      <dgm:t>
        <a:bodyPr/>
        <a:lstStyle/>
        <a:p>
          <a:endParaRPr lang="en-US"/>
        </a:p>
      </dgm:t>
    </dgm:pt>
    <dgm:pt modelId="{2DD4DCF9-FDDF-49FD-A4CD-A47F31BDCF5C}" type="sibTrans" cxnId="{74D296B3-388F-4A99-993A-C618850D3C74}">
      <dgm:prSet/>
      <dgm:spPr/>
      <dgm:t>
        <a:bodyPr/>
        <a:lstStyle/>
        <a:p>
          <a:endParaRPr lang="en-US"/>
        </a:p>
      </dgm:t>
    </dgm:pt>
    <dgm:pt modelId="{0DD8DF3E-596B-48DA-A3D5-BE6548632E08}">
      <dgm:prSet/>
      <dgm:spPr/>
      <dgm:t>
        <a:bodyPr/>
        <a:lstStyle/>
        <a:p>
          <a:r>
            <a:rPr lang="en-US"/>
            <a:t>Users receive notifications for low-stock items, soon-to-expire products, and inventory summaries via the companion app or dashboard.</a:t>
          </a:r>
        </a:p>
      </dgm:t>
    </dgm:pt>
    <dgm:pt modelId="{AD24A4F9-420C-432B-BBCC-015EE87A7A44}" type="parTrans" cxnId="{DA5E5A86-9A42-4D0F-A9D7-DF1BD2DA67DA}">
      <dgm:prSet/>
      <dgm:spPr/>
      <dgm:t>
        <a:bodyPr/>
        <a:lstStyle/>
        <a:p>
          <a:endParaRPr lang="en-US"/>
        </a:p>
      </dgm:t>
    </dgm:pt>
    <dgm:pt modelId="{A1433A55-7734-4EE9-9769-A3BB655AB4FB}" type="sibTrans" cxnId="{DA5E5A86-9A42-4D0F-A9D7-DF1BD2DA67DA}">
      <dgm:prSet/>
      <dgm:spPr/>
      <dgm:t>
        <a:bodyPr/>
        <a:lstStyle/>
        <a:p>
          <a:endParaRPr lang="en-US"/>
        </a:p>
      </dgm:t>
    </dgm:pt>
    <dgm:pt modelId="{95D6EF5C-1AB3-4660-83F0-04AC741490B8}" type="pres">
      <dgm:prSet presAssocID="{6E206D82-E585-4274-AC5E-98FF4CEAD22C}" presName="root" presStyleCnt="0">
        <dgm:presLayoutVars>
          <dgm:dir/>
          <dgm:resizeHandles val="exact"/>
        </dgm:presLayoutVars>
      </dgm:prSet>
      <dgm:spPr/>
    </dgm:pt>
    <dgm:pt modelId="{20EB74AC-4D9E-413E-8329-834CE243F8DB}" type="pres">
      <dgm:prSet presAssocID="{4663325E-FBDD-4219-B500-F63A591CC453}" presName="compNode" presStyleCnt="0"/>
      <dgm:spPr/>
    </dgm:pt>
    <dgm:pt modelId="{88E25977-9B20-4ABA-BAB9-FD993565D8D8}" type="pres">
      <dgm:prSet presAssocID="{4663325E-FBDD-4219-B500-F63A591CC453}" presName="bgRect" presStyleLbl="bgShp" presStyleIdx="0" presStyleCnt="5"/>
      <dgm:spPr/>
    </dgm:pt>
    <dgm:pt modelId="{FF45B65A-6A42-4E5C-ACAE-27CBBCEED690}" type="pres">
      <dgm:prSet presAssocID="{4663325E-FBDD-4219-B500-F63A591CC4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DDC50D3-F07F-4778-A36D-F580FAC92D2A}" type="pres">
      <dgm:prSet presAssocID="{4663325E-FBDD-4219-B500-F63A591CC453}" presName="spaceRect" presStyleCnt="0"/>
      <dgm:spPr/>
    </dgm:pt>
    <dgm:pt modelId="{E1AAF2BB-C597-4592-A261-30AE5467CB14}" type="pres">
      <dgm:prSet presAssocID="{4663325E-FBDD-4219-B500-F63A591CC453}" presName="parTx" presStyleLbl="revTx" presStyleIdx="0" presStyleCnt="5">
        <dgm:presLayoutVars>
          <dgm:chMax val="0"/>
          <dgm:chPref val="0"/>
        </dgm:presLayoutVars>
      </dgm:prSet>
      <dgm:spPr/>
    </dgm:pt>
    <dgm:pt modelId="{4E8D39B3-75A8-42BD-9C74-5CE024B510B5}" type="pres">
      <dgm:prSet presAssocID="{9B73BE1C-7B11-4A30-A581-4EA2E04BFD8B}" presName="sibTrans" presStyleCnt="0"/>
      <dgm:spPr/>
    </dgm:pt>
    <dgm:pt modelId="{7BA1AC4C-0FCB-4074-8057-1D8EDB2107E9}" type="pres">
      <dgm:prSet presAssocID="{A420D328-5511-4132-BFA1-03004193AC52}" presName="compNode" presStyleCnt="0"/>
      <dgm:spPr/>
    </dgm:pt>
    <dgm:pt modelId="{C2DA455D-11CE-4820-A9AE-410AD0EE020E}" type="pres">
      <dgm:prSet presAssocID="{A420D328-5511-4132-BFA1-03004193AC52}" presName="bgRect" presStyleLbl="bgShp" presStyleIdx="1" presStyleCnt="5"/>
      <dgm:spPr/>
    </dgm:pt>
    <dgm:pt modelId="{194F5F1D-E256-4FBC-A1B8-86BFA98621E6}" type="pres">
      <dgm:prSet presAssocID="{A420D328-5511-4132-BFA1-03004193AC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CFA0209-A8EA-4D16-B5C6-613950EC1AF3}" type="pres">
      <dgm:prSet presAssocID="{A420D328-5511-4132-BFA1-03004193AC52}" presName="spaceRect" presStyleCnt="0"/>
      <dgm:spPr/>
    </dgm:pt>
    <dgm:pt modelId="{D094C351-590F-4D32-B5C1-1BD8BA34349D}" type="pres">
      <dgm:prSet presAssocID="{A420D328-5511-4132-BFA1-03004193AC52}" presName="parTx" presStyleLbl="revTx" presStyleIdx="1" presStyleCnt="5">
        <dgm:presLayoutVars>
          <dgm:chMax val="0"/>
          <dgm:chPref val="0"/>
        </dgm:presLayoutVars>
      </dgm:prSet>
      <dgm:spPr/>
    </dgm:pt>
    <dgm:pt modelId="{3943A707-73ED-438F-A59D-B41A5F4E06F4}" type="pres">
      <dgm:prSet presAssocID="{B123D895-1B37-4F14-9509-EE641F0E27AA}" presName="sibTrans" presStyleCnt="0"/>
      <dgm:spPr/>
    </dgm:pt>
    <dgm:pt modelId="{AB399929-3F21-4561-B76F-EB5845040E60}" type="pres">
      <dgm:prSet presAssocID="{DE22EF23-2E75-40CA-9BF2-7E84325751AB}" presName="compNode" presStyleCnt="0"/>
      <dgm:spPr/>
    </dgm:pt>
    <dgm:pt modelId="{301C5B5E-A332-440A-8B85-AFC6ABD1A679}" type="pres">
      <dgm:prSet presAssocID="{DE22EF23-2E75-40CA-9BF2-7E84325751AB}" presName="bgRect" presStyleLbl="bgShp" presStyleIdx="2" presStyleCnt="5"/>
      <dgm:spPr/>
    </dgm:pt>
    <dgm:pt modelId="{E290428B-1F97-4B2D-B5DD-37B80420AB35}" type="pres">
      <dgm:prSet presAssocID="{DE22EF23-2E75-40CA-9BF2-7E84325751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16F4B8-6D33-46E2-B780-E2FC9A5C51B5}" type="pres">
      <dgm:prSet presAssocID="{DE22EF23-2E75-40CA-9BF2-7E84325751AB}" presName="spaceRect" presStyleCnt="0"/>
      <dgm:spPr/>
    </dgm:pt>
    <dgm:pt modelId="{7F77BF1D-15F5-4814-A755-CD4E157A5E0B}" type="pres">
      <dgm:prSet presAssocID="{DE22EF23-2E75-40CA-9BF2-7E84325751AB}" presName="parTx" presStyleLbl="revTx" presStyleIdx="2" presStyleCnt="5">
        <dgm:presLayoutVars>
          <dgm:chMax val="0"/>
          <dgm:chPref val="0"/>
        </dgm:presLayoutVars>
      </dgm:prSet>
      <dgm:spPr/>
    </dgm:pt>
    <dgm:pt modelId="{EA62A087-9A17-4D06-853B-04E2B12E8836}" type="pres">
      <dgm:prSet presAssocID="{EB19F19A-4BB1-4E96-BA95-2A8C5BBBFDFE}" presName="sibTrans" presStyleCnt="0"/>
      <dgm:spPr/>
    </dgm:pt>
    <dgm:pt modelId="{07EE3390-4ABF-496D-B463-37435F7803E2}" type="pres">
      <dgm:prSet presAssocID="{97A2797B-8339-4C42-8E3F-4CF12E4AF999}" presName="compNode" presStyleCnt="0"/>
      <dgm:spPr/>
    </dgm:pt>
    <dgm:pt modelId="{BF5CC30B-5791-46FE-A8F5-FB5099200AF1}" type="pres">
      <dgm:prSet presAssocID="{97A2797B-8339-4C42-8E3F-4CF12E4AF999}" presName="bgRect" presStyleLbl="bgShp" presStyleIdx="3" presStyleCnt="5"/>
      <dgm:spPr/>
    </dgm:pt>
    <dgm:pt modelId="{A77E2D3C-13E0-43E8-9E2B-C636F5B5A577}" type="pres">
      <dgm:prSet presAssocID="{97A2797B-8339-4C42-8E3F-4CF12E4AF9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7DCD7D6-FFBD-4D11-8757-758E86CEE77B}" type="pres">
      <dgm:prSet presAssocID="{97A2797B-8339-4C42-8E3F-4CF12E4AF999}" presName="spaceRect" presStyleCnt="0"/>
      <dgm:spPr/>
    </dgm:pt>
    <dgm:pt modelId="{7BC3E216-368F-43BF-A1B3-B84899CA63ED}" type="pres">
      <dgm:prSet presAssocID="{97A2797B-8339-4C42-8E3F-4CF12E4AF999}" presName="parTx" presStyleLbl="revTx" presStyleIdx="3" presStyleCnt="5">
        <dgm:presLayoutVars>
          <dgm:chMax val="0"/>
          <dgm:chPref val="0"/>
        </dgm:presLayoutVars>
      </dgm:prSet>
      <dgm:spPr/>
    </dgm:pt>
    <dgm:pt modelId="{43D7227A-A9BE-4B81-8BE1-EC2DFCFC0DC4}" type="pres">
      <dgm:prSet presAssocID="{2DD4DCF9-FDDF-49FD-A4CD-A47F31BDCF5C}" presName="sibTrans" presStyleCnt="0"/>
      <dgm:spPr/>
    </dgm:pt>
    <dgm:pt modelId="{68984408-5AC8-4F08-9C21-EFC56D7CB34D}" type="pres">
      <dgm:prSet presAssocID="{0DD8DF3E-596B-48DA-A3D5-BE6548632E08}" presName="compNode" presStyleCnt="0"/>
      <dgm:spPr/>
    </dgm:pt>
    <dgm:pt modelId="{7B766C81-4DAF-4B50-B1E8-00439055DA43}" type="pres">
      <dgm:prSet presAssocID="{0DD8DF3E-596B-48DA-A3D5-BE6548632E08}" presName="bgRect" presStyleLbl="bgShp" presStyleIdx="4" presStyleCnt="5"/>
      <dgm:spPr/>
    </dgm:pt>
    <dgm:pt modelId="{3364CAE8-D822-4EBC-8A1D-D309F92002CE}" type="pres">
      <dgm:prSet presAssocID="{0DD8DF3E-596B-48DA-A3D5-BE6548632E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74D2C63-8744-40E5-9D36-52024C66CE45}" type="pres">
      <dgm:prSet presAssocID="{0DD8DF3E-596B-48DA-A3D5-BE6548632E08}" presName="spaceRect" presStyleCnt="0"/>
      <dgm:spPr/>
    </dgm:pt>
    <dgm:pt modelId="{390521A6-9FDD-45F3-BF4E-58C0E7D2E517}" type="pres">
      <dgm:prSet presAssocID="{0DD8DF3E-596B-48DA-A3D5-BE6548632E0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6FE510-E64F-4B81-976A-9A06F21E427C}" srcId="{6E206D82-E585-4274-AC5E-98FF4CEAD22C}" destId="{A420D328-5511-4132-BFA1-03004193AC52}" srcOrd="1" destOrd="0" parTransId="{BFE97435-A700-4F56-9BD4-E86DE70C88E5}" sibTransId="{B123D895-1B37-4F14-9509-EE641F0E27AA}"/>
    <dgm:cxn modelId="{CD29141A-9590-42BF-8A87-4C681CC0BC1D}" type="presOf" srcId="{A420D328-5511-4132-BFA1-03004193AC52}" destId="{D094C351-590F-4D32-B5C1-1BD8BA34349D}" srcOrd="0" destOrd="0" presId="urn:microsoft.com/office/officeart/2018/2/layout/IconVerticalSolidList"/>
    <dgm:cxn modelId="{F0F82B1B-2B4C-4582-97B4-3B56FD30B99B}" type="presOf" srcId="{97A2797B-8339-4C42-8E3F-4CF12E4AF999}" destId="{7BC3E216-368F-43BF-A1B3-B84899CA63ED}" srcOrd="0" destOrd="0" presId="urn:microsoft.com/office/officeart/2018/2/layout/IconVerticalSolidList"/>
    <dgm:cxn modelId="{9AB2D335-FE49-4784-85C8-2C0CAD1EDF85}" srcId="{6E206D82-E585-4274-AC5E-98FF4CEAD22C}" destId="{DE22EF23-2E75-40CA-9BF2-7E84325751AB}" srcOrd="2" destOrd="0" parTransId="{EE490EC4-6427-4E87-8BEB-D1BF407E3701}" sibTransId="{EB19F19A-4BB1-4E96-BA95-2A8C5BBBFDFE}"/>
    <dgm:cxn modelId="{AFF53964-D917-40BF-8B66-7FFF78BA52EA}" type="presOf" srcId="{6E206D82-E585-4274-AC5E-98FF4CEAD22C}" destId="{95D6EF5C-1AB3-4660-83F0-04AC741490B8}" srcOrd="0" destOrd="0" presId="urn:microsoft.com/office/officeart/2018/2/layout/IconVerticalSolidList"/>
    <dgm:cxn modelId="{96B14C6E-5CFC-4479-9012-CFC485FB5D98}" type="presOf" srcId="{DE22EF23-2E75-40CA-9BF2-7E84325751AB}" destId="{7F77BF1D-15F5-4814-A755-CD4E157A5E0B}" srcOrd="0" destOrd="0" presId="urn:microsoft.com/office/officeart/2018/2/layout/IconVerticalSolidList"/>
    <dgm:cxn modelId="{DA5E5A86-9A42-4D0F-A9D7-DF1BD2DA67DA}" srcId="{6E206D82-E585-4274-AC5E-98FF4CEAD22C}" destId="{0DD8DF3E-596B-48DA-A3D5-BE6548632E08}" srcOrd="4" destOrd="0" parTransId="{AD24A4F9-420C-432B-BBCC-015EE87A7A44}" sibTransId="{A1433A55-7734-4EE9-9769-A3BB655AB4FB}"/>
    <dgm:cxn modelId="{163B7E9A-B892-4984-94A8-4D071E3D772F}" type="presOf" srcId="{4663325E-FBDD-4219-B500-F63A591CC453}" destId="{E1AAF2BB-C597-4592-A261-30AE5467CB14}" srcOrd="0" destOrd="0" presId="urn:microsoft.com/office/officeart/2018/2/layout/IconVerticalSolidList"/>
    <dgm:cxn modelId="{4206259F-666C-4B0B-A5AA-E957DA7BF59A}" type="presOf" srcId="{0DD8DF3E-596B-48DA-A3D5-BE6548632E08}" destId="{390521A6-9FDD-45F3-BF4E-58C0E7D2E517}" srcOrd="0" destOrd="0" presId="urn:microsoft.com/office/officeart/2018/2/layout/IconVerticalSolidList"/>
    <dgm:cxn modelId="{74D296B3-388F-4A99-993A-C618850D3C74}" srcId="{6E206D82-E585-4274-AC5E-98FF4CEAD22C}" destId="{97A2797B-8339-4C42-8E3F-4CF12E4AF999}" srcOrd="3" destOrd="0" parTransId="{F80A3169-7DD6-4D1E-A10D-70B5CB81D09C}" sibTransId="{2DD4DCF9-FDDF-49FD-A4CD-A47F31BDCF5C}"/>
    <dgm:cxn modelId="{371863FD-4C6C-4C36-91F4-8464B1D73DC3}" srcId="{6E206D82-E585-4274-AC5E-98FF4CEAD22C}" destId="{4663325E-FBDD-4219-B500-F63A591CC453}" srcOrd="0" destOrd="0" parTransId="{1D8F6A2C-C12B-4DF4-AFD7-E88DBE8F871A}" sibTransId="{9B73BE1C-7B11-4A30-A581-4EA2E04BFD8B}"/>
    <dgm:cxn modelId="{ED805537-66CC-4AE1-AD10-FAD1A9BD2285}" type="presParOf" srcId="{95D6EF5C-1AB3-4660-83F0-04AC741490B8}" destId="{20EB74AC-4D9E-413E-8329-834CE243F8DB}" srcOrd="0" destOrd="0" presId="urn:microsoft.com/office/officeart/2018/2/layout/IconVerticalSolidList"/>
    <dgm:cxn modelId="{7636B801-7A90-4B6E-AC1C-065EED03EA51}" type="presParOf" srcId="{20EB74AC-4D9E-413E-8329-834CE243F8DB}" destId="{88E25977-9B20-4ABA-BAB9-FD993565D8D8}" srcOrd="0" destOrd="0" presId="urn:microsoft.com/office/officeart/2018/2/layout/IconVerticalSolidList"/>
    <dgm:cxn modelId="{26B7CF9B-E4B1-4EBD-B2C5-B1A890D4E7C2}" type="presParOf" srcId="{20EB74AC-4D9E-413E-8329-834CE243F8DB}" destId="{FF45B65A-6A42-4E5C-ACAE-27CBBCEED690}" srcOrd="1" destOrd="0" presId="urn:microsoft.com/office/officeart/2018/2/layout/IconVerticalSolidList"/>
    <dgm:cxn modelId="{CBF53F49-DABB-4978-AE5A-536B9DF140E7}" type="presParOf" srcId="{20EB74AC-4D9E-413E-8329-834CE243F8DB}" destId="{2DDC50D3-F07F-4778-A36D-F580FAC92D2A}" srcOrd="2" destOrd="0" presId="urn:microsoft.com/office/officeart/2018/2/layout/IconVerticalSolidList"/>
    <dgm:cxn modelId="{1A250536-496F-40C4-838F-53CF3E88E681}" type="presParOf" srcId="{20EB74AC-4D9E-413E-8329-834CE243F8DB}" destId="{E1AAF2BB-C597-4592-A261-30AE5467CB14}" srcOrd="3" destOrd="0" presId="urn:microsoft.com/office/officeart/2018/2/layout/IconVerticalSolidList"/>
    <dgm:cxn modelId="{7C10D6A3-4738-4BBA-B897-01203F88E416}" type="presParOf" srcId="{95D6EF5C-1AB3-4660-83F0-04AC741490B8}" destId="{4E8D39B3-75A8-42BD-9C74-5CE024B510B5}" srcOrd="1" destOrd="0" presId="urn:microsoft.com/office/officeart/2018/2/layout/IconVerticalSolidList"/>
    <dgm:cxn modelId="{1875D482-2C23-4F3D-BD5B-A3253128837B}" type="presParOf" srcId="{95D6EF5C-1AB3-4660-83F0-04AC741490B8}" destId="{7BA1AC4C-0FCB-4074-8057-1D8EDB2107E9}" srcOrd="2" destOrd="0" presId="urn:microsoft.com/office/officeart/2018/2/layout/IconVerticalSolidList"/>
    <dgm:cxn modelId="{3FAAC602-2F9C-4B53-A131-31DF6F16F380}" type="presParOf" srcId="{7BA1AC4C-0FCB-4074-8057-1D8EDB2107E9}" destId="{C2DA455D-11CE-4820-A9AE-410AD0EE020E}" srcOrd="0" destOrd="0" presId="urn:microsoft.com/office/officeart/2018/2/layout/IconVerticalSolidList"/>
    <dgm:cxn modelId="{BA34F6AA-F431-4F57-8E8B-F7B71F2BF886}" type="presParOf" srcId="{7BA1AC4C-0FCB-4074-8057-1D8EDB2107E9}" destId="{194F5F1D-E256-4FBC-A1B8-86BFA98621E6}" srcOrd="1" destOrd="0" presId="urn:microsoft.com/office/officeart/2018/2/layout/IconVerticalSolidList"/>
    <dgm:cxn modelId="{FAB07F42-79F8-4D87-B290-50871A2F4522}" type="presParOf" srcId="{7BA1AC4C-0FCB-4074-8057-1D8EDB2107E9}" destId="{ACFA0209-A8EA-4D16-B5C6-613950EC1AF3}" srcOrd="2" destOrd="0" presId="urn:microsoft.com/office/officeart/2018/2/layout/IconVerticalSolidList"/>
    <dgm:cxn modelId="{3CF34FBA-4235-46D3-8B2D-8852F135297A}" type="presParOf" srcId="{7BA1AC4C-0FCB-4074-8057-1D8EDB2107E9}" destId="{D094C351-590F-4D32-B5C1-1BD8BA34349D}" srcOrd="3" destOrd="0" presId="urn:microsoft.com/office/officeart/2018/2/layout/IconVerticalSolidList"/>
    <dgm:cxn modelId="{4584A8A4-03BA-4087-BFE4-095EDF3380A9}" type="presParOf" srcId="{95D6EF5C-1AB3-4660-83F0-04AC741490B8}" destId="{3943A707-73ED-438F-A59D-B41A5F4E06F4}" srcOrd="3" destOrd="0" presId="urn:microsoft.com/office/officeart/2018/2/layout/IconVerticalSolidList"/>
    <dgm:cxn modelId="{79D95391-43F5-4871-940C-B470336087AC}" type="presParOf" srcId="{95D6EF5C-1AB3-4660-83F0-04AC741490B8}" destId="{AB399929-3F21-4561-B76F-EB5845040E60}" srcOrd="4" destOrd="0" presId="urn:microsoft.com/office/officeart/2018/2/layout/IconVerticalSolidList"/>
    <dgm:cxn modelId="{F4DF8B12-3750-4612-99A0-B6A8D76DFC8A}" type="presParOf" srcId="{AB399929-3F21-4561-B76F-EB5845040E60}" destId="{301C5B5E-A332-440A-8B85-AFC6ABD1A679}" srcOrd="0" destOrd="0" presId="urn:microsoft.com/office/officeart/2018/2/layout/IconVerticalSolidList"/>
    <dgm:cxn modelId="{959FDA99-4363-4A7B-BFDB-4EC1DADA0614}" type="presParOf" srcId="{AB399929-3F21-4561-B76F-EB5845040E60}" destId="{E290428B-1F97-4B2D-B5DD-37B80420AB35}" srcOrd="1" destOrd="0" presId="urn:microsoft.com/office/officeart/2018/2/layout/IconVerticalSolidList"/>
    <dgm:cxn modelId="{91C2E489-E7B2-4CFF-B8A0-C354563F8CDD}" type="presParOf" srcId="{AB399929-3F21-4561-B76F-EB5845040E60}" destId="{5B16F4B8-6D33-46E2-B780-E2FC9A5C51B5}" srcOrd="2" destOrd="0" presId="urn:microsoft.com/office/officeart/2018/2/layout/IconVerticalSolidList"/>
    <dgm:cxn modelId="{D4A1329C-9FBF-42AD-9D74-43710C4C01AA}" type="presParOf" srcId="{AB399929-3F21-4561-B76F-EB5845040E60}" destId="{7F77BF1D-15F5-4814-A755-CD4E157A5E0B}" srcOrd="3" destOrd="0" presId="urn:microsoft.com/office/officeart/2018/2/layout/IconVerticalSolidList"/>
    <dgm:cxn modelId="{728B6B5E-5463-40BE-AA6E-984D2EADA8CC}" type="presParOf" srcId="{95D6EF5C-1AB3-4660-83F0-04AC741490B8}" destId="{EA62A087-9A17-4D06-853B-04E2B12E8836}" srcOrd="5" destOrd="0" presId="urn:microsoft.com/office/officeart/2018/2/layout/IconVerticalSolidList"/>
    <dgm:cxn modelId="{0C1EB23F-BA5A-4198-A718-2B7BA5128951}" type="presParOf" srcId="{95D6EF5C-1AB3-4660-83F0-04AC741490B8}" destId="{07EE3390-4ABF-496D-B463-37435F7803E2}" srcOrd="6" destOrd="0" presId="urn:microsoft.com/office/officeart/2018/2/layout/IconVerticalSolidList"/>
    <dgm:cxn modelId="{0F2CE38E-6662-45CB-BB44-F29F9809CD79}" type="presParOf" srcId="{07EE3390-4ABF-496D-B463-37435F7803E2}" destId="{BF5CC30B-5791-46FE-A8F5-FB5099200AF1}" srcOrd="0" destOrd="0" presId="urn:microsoft.com/office/officeart/2018/2/layout/IconVerticalSolidList"/>
    <dgm:cxn modelId="{51850D04-3415-45CE-AD1E-F3546DCF2BE1}" type="presParOf" srcId="{07EE3390-4ABF-496D-B463-37435F7803E2}" destId="{A77E2D3C-13E0-43E8-9E2B-C636F5B5A577}" srcOrd="1" destOrd="0" presId="urn:microsoft.com/office/officeart/2018/2/layout/IconVerticalSolidList"/>
    <dgm:cxn modelId="{790F206B-9108-43A7-AEAB-7DB653336648}" type="presParOf" srcId="{07EE3390-4ABF-496D-B463-37435F7803E2}" destId="{D7DCD7D6-FFBD-4D11-8757-758E86CEE77B}" srcOrd="2" destOrd="0" presId="urn:microsoft.com/office/officeart/2018/2/layout/IconVerticalSolidList"/>
    <dgm:cxn modelId="{A98C4147-4B2E-4B53-AE5D-1B3E85306BD7}" type="presParOf" srcId="{07EE3390-4ABF-496D-B463-37435F7803E2}" destId="{7BC3E216-368F-43BF-A1B3-B84899CA63ED}" srcOrd="3" destOrd="0" presId="urn:microsoft.com/office/officeart/2018/2/layout/IconVerticalSolidList"/>
    <dgm:cxn modelId="{AD5AF3CA-FE49-4B48-B065-D77D6A1C8825}" type="presParOf" srcId="{95D6EF5C-1AB3-4660-83F0-04AC741490B8}" destId="{43D7227A-A9BE-4B81-8BE1-EC2DFCFC0DC4}" srcOrd="7" destOrd="0" presId="urn:microsoft.com/office/officeart/2018/2/layout/IconVerticalSolidList"/>
    <dgm:cxn modelId="{72ED256B-DFD8-4650-B9EE-BD7AD115AFA9}" type="presParOf" srcId="{95D6EF5C-1AB3-4660-83F0-04AC741490B8}" destId="{68984408-5AC8-4F08-9C21-EFC56D7CB34D}" srcOrd="8" destOrd="0" presId="urn:microsoft.com/office/officeart/2018/2/layout/IconVerticalSolidList"/>
    <dgm:cxn modelId="{91445021-6322-4028-9341-2B6186A3B088}" type="presParOf" srcId="{68984408-5AC8-4F08-9C21-EFC56D7CB34D}" destId="{7B766C81-4DAF-4B50-B1E8-00439055DA43}" srcOrd="0" destOrd="0" presId="urn:microsoft.com/office/officeart/2018/2/layout/IconVerticalSolidList"/>
    <dgm:cxn modelId="{0985BCA9-7270-4E79-9703-898D48DBB491}" type="presParOf" srcId="{68984408-5AC8-4F08-9C21-EFC56D7CB34D}" destId="{3364CAE8-D822-4EBC-8A1D-D309F92002CE}" srcOrd="1" destOrd="0" presId="urn:microsoft.com/office/officeart/2018/2/layout/IconVerticalSolidList"/>
    <dgm:cxn modelId="{89BE770D-F6C6-4987-A5E7-75D42D7D6805}" type="presParOf" srcId="{68984408-5AC8-4F08-9C21-EFC56D7CB34D}" destId="{D74D2C63-8744-40E5-9D36-52024C66CE45}" srcOrd="2" destOrd="0" presId="urn:microsoft.com/office/officeart/2018/2/layout/IconVerticalSolidList"/>
    <dgm:cxn modelId="{E8EC4AB3-562F-43B1-B999-2F37E2FF5191}" type="presParOf" srcId="{68984408-5AC8-4F08-9C21-EFC56D7CB34D}" destId="{390521A6-9FDD-45F3-BF4E-58C0E7D2E5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1C6B60-26EA-4467-98D7-B2CCA87F95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F307CB40-D71C-48B4-9973-E54014627C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CV Technique: Object Detection</a:t>
          </a:r>
        </a:p>
      </dgm:t>
    </dgm:pt>
    <dgm:pt modelId="{4D79D95B-6682-4656-9959-ED4CC9B5831F}" type="parTrans" cxnId="{27A5B9A0-FC7E-41AE-9626-142E79E57595}">
      <dgm:prSet/>
      <dgm:spPr/>
      <dgm:t>
        <a:bodyPr/>
        <a:lstStyle/>
        <a:p>
          <a:endParaRPr lang="en-US"/>
        </a:p>
      </dgm:t>
    </dgm:pt>
    <dgm:pt modelId="{69C824FA-524B-4788-832E-E5B4EE4B7DB0}" type="sibTrans" cxnId="{27A5B9A0-FC7E-41AE-9626-142E79E57595}">
      <dgm:prSet/>
      <dgm:spPr/>
      <dgm:t>
        <a:bodyPr/>
        <a:lstStyle/>
        <a:p>
          <a:endParaRPr lang="en-US"/>
        </a:p>
      </dgm:t>
    </dgm:pt>
    <dgm:pt modelId="{30513D90-F867-4A83-96CF-67A960F14E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Model: YOLOv8 (pre-trained, fine-tuned if needed)</a:t>
          </a:r>
        </a:p>
      </dgm:t>
    </dgm:pt>
    <dgm:pt modelId="{3DB4F079-8170-4572-BF2E-B12B9F5700C1}" type="parTrans" cxnId="{3E2BC76D-5ECE-44DF-98C2-364462D90136}">
      <dgm:prSet/>
      <dgm:spPr/>
      <dgm:t>
        <a:bodyPr/>
        <a:lstStyle/>
        <a:p>
          <a:endParaRPr lang="en-US"/>
        </a:p>
      </dgm:t>
    </dgm:pt>
    <dgm:pt modelId="{9F8539F8-ECC0-43D2-A918-0B65877B6039}" type="sibTrans" cxnId="{3E2BC76D-5ECE-44DF-98C2-364462D90136}">
      <dgm:prSet/>
      <dgm:spPr/>
      <dgm:t>
        <a:bodyPr/>
        <a:lstStyle/>
        <a:p>
          <a:endParaRPr lang="en-US"/>
        </a:p>
      </dgm:t>
    </dgm:pt>
    <dgm:pt modelId="{4EFE62E6-F25E-4B36-9B77-13D1B2AF1B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Framework: PyTorch or Ultralytics YOLOv8 repo</a:t>
          </a:r>
        </a:p>
      </dgm:t>
    </dgm:pt>
    <dgm:pt modelId="{C501F2FC-7B42-41CF-ABA0-5FA23E356CF9}" type="parTrans" cxnId="{E63DCA9E-D6A2-49C5-AB9B-8751AC73B9F3}">
      <dgm:prSet/>
      <dgm:spPr/>
      <dgm:t>
        <a:bodyPr/>
        <a:lstStyle/>
        <a:p>
          <a:endParaRPr lang="en-US"/>
        </a:p>
      </dgm:t>
    </dgm:pt>
    <dgm:pt modelId="{A663D117-5EC2-4E81-8870-089C04E9EB87}" type="sibTrans" cxnId="{E63DCA9E-D6A2-49C5-AB9B-8751AC73B9F3}">
      <dgm:prSet/>
      <dgm:spPr/>
      <dgm:t>
        <a:bodyPr/>
        <a:lstStyle/>
        <a:p>
          <a:endParaRPr lang="en-US"/>
        </a:p>
      </dgm:t>
    </dgm:pt>
    <dgm:pt modelId="{927EBA97-28DA-4D05-B2D0-E4092D0197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Why YOLOv8: Fast, accurate, and deployable for real-time detection.</a:t>
          </a:r>
        </a:p>
      </dgm:t>
    </dgm:pt>
    <dgm:pt modelId="{C3749515-5741-455A-B739-D44135F9D929}" type="parTrans" cxnId="{D1DDD9D8-2DE4-4239-96D0-D9C2AC90D31A}">
      <dgm:prSet/>
      <dgm:spPr/>
      <dgm:t>
        <a:bodyPr/>
        <a:lstStyle/>
        <a:p>
          <a:endParaRPr lang="en-US"/>
        </a:p>
      </dgm:t>
    </dgm:pt>
    <dgm:pt modelId="{8CA8D22B-65C1-497C-B568-7735F45BD809}" type="sibTrans" cxnId="{D1DDD9D8-2DE4-4239-96D0-D9C2AC90D31A}">
      <dgm:prSet/>
      <dgm:spPr/>
      <dgm:t>
        <a:bodyPr/>
        <a:lstStyle/>
        <a:p>
          <a:endParaRPr lang="en-US"/>
        </a:p>
      </dgm:t>
    </dgm:pt>
    <dgm:pt modelId="{A6AEA758-7E83-4981-8EB7-E7725AFB280B}" type="pres">
      <dgm:prSet presAssocID="{231C6B60-26EA-4467-98D7-B2CCA87F958E}" presName="root" presStyleCnt="0">
        <dgm:presLayoutVars>
          <dgm:dir/>
          <dgm:resizeHandles val="exact"/>
        </dgm:presLayoutVars>
      </dgm:prSet>
      <dgm:spPr/>
    </dgm:pt>
    <dgm:pt modelId="{D9014926-3738-4CAD-BBF6-9271BD544CE3}" type="pres">
      <dgm:prSet presAssocID="{F307CB40-D71C-48B4-9973-E54014627C9D}" presName="compNode" presStyleCnt="0"/>
      <dgm:spPr/>
    </dgm:pt>
    <dgm:pt modelId="{A4102D8F-21A9-4254-AB6E-B059067A2BF6}" type="pres">
      <dgm:prSet presAssocID="{F307CB40-D71C-48B4-9973-E54014627C9D}" presName="iconBgRect" presStyleLbl="bgShp" presStyleIdx="0" presStyleCnt="4"/>
      <dgm:spPr/>
    </dgm:pt>
    <dgm:pt modelId="{2D6DF7C7-D02C-4D1A-A81C-9BF382881FD1}" type="pres">
      <dgm:prSet presAssocID="{F307CB40-D71C-48B4-9973-E54014627C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7CDA517-5275-401E-A4F9-C60BBC41E8BD}" type="pres">
      <dgm:prSet presAssocID="{F307CB40-D71C-48B4-9973-E54014627C9D}" presName="spaceRect" presStyleCnt="0"/>
      <dgm:spPr/>
    </dgm:pt>
    <dgm:pt modelId="{1CCBD5F8-3BE9-4AD5-8807-75A029CE5E01}" type="pres">
      <dgm:prSet presAssocID="{F307CB40-D71C-48B4-9973-E54014627C9D}" presName="textRect" presStyleLbl="revTx" presStyleIdx="0" presStyleCnt="4">
        <dgm:presLayoutVars>
          <dgm:chMax val="1"/>
          <dgm:chPref val="1"/>
        </dgm:presLayoutVars>
      </dgm:prSet>
      <dgm:spPr/>
    </dgm:pt>
    <dgm:pt modelId="{4C2427A9-C47A-42AC-B97D-E460BE7D3F11}" type="pres">
      <dgm:prSet presAssocID="{69C824FA-524B-4788-832E-E5B4EE4B7DB0}" presName="sibTrans" presStyleCnt="0"/>
      <dgm:spPr/>
    </dgm:pt>
    <dgm:pt modelId="{107DE7F3-04B7-4A91-8B55-6FD26BFDA554}" type="pres">
      <dgm:prSet presAssocID="{30513D90-F867-4A83-96CF-67A960F14EB4}" presName="compNode" presStyleCnt="0"/>
      <dgm:spPr/>
    </dgm:pt>
    <dgm:pt modelId="{8072C57E-06A9-4DF5-B6C6-12AFBE7412C5}" type="pres">
      <dgm:prSet presAssocID="{30513D90-F867-4A83-96CF-67A960F14EB4}" presName="iconBgRect" presStyleLbl="bgShp" presStyleIdx="1" presStyleCnt="4"/>
      <dgm:spPr/>
    </dgm:pt>
    <dgm:pt modelId="{2E4EDA82-F93A-42EF-BF92-E67250C8ECEC}" type="pres">
      <dgm:prSet presAssocID="{30513D90-F867-4A83-96CF-67A960F14E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9D28961-FB6C-4D7E-AF3A-CE2319D120DF}" type="pres">
      <dgm:prSet presAssocID="{30513D90-F867-4A83-96CF-67A960F14EB4}" presName="spaceRect" presStyleCnt="0"/>
      <dgm:spPr/>
    </dgm:pt>
    <dgm:pt modelId="{6E77F3DA-72CB-4D42-89E2-7E13EE12D76E}" type="pres">
      <dgm:prSet presAssocID="{30513D90-F867-4A83-96CF-67A960F14EB4}" presName="textRect" presStyleLbl="revTx" presStyleIdx="1" presStyleCnt="4">
        <dgm:presLayoutVars>
          <dgm:chMax val="1"/>
          <dgm:chPref val="1"/>
        </dgm:presLayoutVars>
      </dgm:prSet>
      <dgm:spPr/>
    </dgm:pt>
    <dgm:pt modelId="{E00FFC2C-0FE7-4759-859B-6C19D5F13627}" type="pres">
      <dgm:prSet presAssocID="{9F8539F8-ECC0-43D2-A918-0B65877B6039}" presName="sibTrans" presStyleCnt="0"/>
      <dgm:spPr/>
    </dgm:pt>
    <dgm:pt modelId="{2D8339E5-4B75-49E6-89A1-B0372F36B32F}" type="pres">
      <dgm:prSet presAssocID="{4EFE62E6-F25E-4B36-9B77-13D1B2AF1B0A}" presName="compNode" presStyleCnt="0"/>
      <dgm:spPr/>
    </dgm:pt>
    <dgm:pt modelId="{0DFBEC4B-DBA8-440E-838C-51B77421A460}" type="pres">
      <dgm:prSet presAssocID="{4EFE62E6-F25E-4B36-9B77-13D1B2AF1B0A}" presName="iconBgRect" presStyleLbl="bgShp" presStyleIdx="2" presStyleCnt="4"/>
      <dgm:spPr/>
    </dgm:pt>
    <dgm:pt modelId="{2A07A264-23A5-4CA7-AA98-59DE06F72917}" type="pres">
      <dgm:prSet presAssocID="{4EFE62E6-F25E-4B36-9B77-13D1B2AF1B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C93E1D1-F758-4FB5-9DBC-786C693CB24E}" type="pres">
      <dgm:prSet presAssocID="{4EFE62E6-F25E-4B36-9B77-13D1B2AF1B0A}" presName="spaceRect" presStyleCnt="0"/>
      <dgm:spPr/>
    </dgm:pt>
    <dgm:pt modelId="{592D437C-B3B7-47DD-9A5E-FEBA00120674}" type="pres">
      <dgm:prSet presAssocID="{4EFE62E6-F25E-4B36-9B77-13D1B2AF1B0A}" presName="textRect" presStyleLbl="revTx" presStyleIdx="2" presStyleCnt="4">
        <dgm:presLayoutVars>
          <dgm:chMax val="1"/>
          <dgm:chPref val="1"/>
        </dgm:presLayoutVars>
      </dgm:prSet>
      <dgm:spPr/>
    </dgm:pt>
    <dgm:pt modelId="{413CF7F0-2FF4-47E1-85E2-FADB4E9B7C41}" type="pres">
      <dgm:prSet presAssocID="{A663D117-5EC2-4E81-8870-089C04E9EB87}" presName="sibTrans" presStyleCnt="0"/>
      <dgm:spPr/>
    </dgm:pt>
    <dgm:pt modelId="{C671251D-845F-4EA0-B9E9-C4F3A81227FA}" type="pres">
      <dgm:prSet presAssocID="{927EBA97-28DA-4D05-B2D0-E4092D01973D}" presName="compNode" presStyleCnt="0"/>
      <dgm:spPr/>
    </dgm:pt>
    <dgm:pt modelId="{53B03DD0-4A7A-49AB-B850-BAA6B3330D9B}" type="pres">
      <dgm:prSet presAssocID="{927EBA97-28DA-4D05-B2D0-E4092D01973D}" presName="iconBgRect" presStyleLbl="bgShp" presStyleIdx="3" presStyleCnt="4"/>
      <dgm:spPr/>
    </dgm:pt>
    <dgm:pt modelId="{B5FF1AF5-22FE-4DEC-979D-C9EE81EB08B3}" type="pres">
      <dgm:prSet presAssocID="{927EBA97-28DA-4D05-B2D0-E4092D0197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B550096-978D-4465-82C8-A4FE7A146866}" type="pres">
      <dgm:prSet presAssocID="{927EBA97-28DA-4D05-B2D0-E4092D01973D}" presName="spaceRect" presStyleCnt="0"/>
      <dgm:spPr/>
    </dgm:pt>
    <dgm:pt modelId="{32BE6C5E-3F77-43F3-853C-7F5759CA78FD}" type="pres">
      <dgm:prSet presAssocID="{927EBA97-28DA-4D05-B2D0-E4092D0197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E05307-F23D-416B-A117-A3DE2DC89ED8}" type="presOf" srcId="{30513D90-F867-4A83-96CF-67A960F14EB4}" destId="{6E77F3DA-72CB-4D42-89E2-7E13EE12D76E}" srcOrd="0" destOrd="0" presId="urn:microsoft.com/office/officeart/2018/5/layout/IconCircleLabelList"/>
    <dgm:cxn modelId="{28C55D45-A7E8-44EE-8CC2-28DE50E499A2}" type="presOf" srcId="{4EFE62E6-F25E-4B36-9B77-13D1B2AF1B0A}" destId="{592D437C-B3B7-47DD-9A5E-FEBA00120674}" srcOrd="0" destOrd="0" presId="urn:microsoft.com/office/officeart/2018/5/layout/IconCircleLabelList"/>
    <dgm:cxn modelId="{3E2BC76D-5ECE-44DF-98C2-364462D90136}" srcId="{231C6B60-26EA-4467-98D7-B2CCA87F958E}" destId="{30513D90-F867-4A83-96CF-67A960F14EB4}" srcOrd="1" destOrd="0" parTransId="{3DB4F079-8170-4572-BF2E-B12B9F5700C1}" sibTransId="{9F8539F8-ECC0-43D2-A918-0B65877B6039}"/>
    <dgm:cxn modelId="{A23A7886-D4C6-4340-B898-CAB9B66170D8}" type="presOf" srcId="{927EBA97-28DA-4D05-B2D0-E4092D01973D}" destId="{32BE6C5E-3F77-43F3-853C-7F5759CA78FD}" srcOrd="0" destOrd="0" presId="urn:microsoft.com/office/officeart/2018/5/layout/IconCircleLabelList"/>
    <dgm:cxn modelId="{E63DCA9E-D6A2-49C5-AB9B-8751AC73B9F3}" srcId="{231C6B60-26EA-4467-98D7-B2CCA87F958E}" destId="{4EFE62E6-F25E-4B36-9B77-13D1B2AF1B0A}" srcOrd="2" destOrd="0" parTransId="{C501F2FC-7B42-41CF-ABA0-5FA23E356CF9}" sibTransId="{A663D117-5EC2-4E81-8870-089C04E9EB87}"/>
    <dgm:cxn modelId="{27A5B9A0-FC7E-41AE-9626-142E79E57595}" srcId="{231C6B60-26EA-4467-98D7-B2CCA87F958E}" destId="{F307CB40-D71C-48B4-9973-E54014627C9D}" srcOrd="0" destOrd="0" parTransId="{4D79D95B-6682-4656-9959-ED4CC9B5831F}" sibTransId="{69C824FA-524B-4788-832E-E5B4EE4B7DB0}"/>
    <dgm:cxn modelId="{D1DDD9D8-2DE4-4239-96D0-D9C2AC90D31A}" srcId="{231C6B60-26EA-4467-98D7-B2CCA87F958E}" destId="{927EBA97-28DA-4D05-B2D0-E4092D01973D}" srcOrd="3" destOrd="0" parTransId="{C3749515-5741-455A-B739-D44135F9D929}" sibTransId="{8CA8D22B-65C1-497C-B568-7735F45BD809}"/>
    <dgm:cxn modelId="{E41714E0-B0BB-4312-8B13-251BAE4F7223}" type="presOf" srcId="{F307CB40-D71C-48B4-9973-E54014627C9D}" destId="{1CCBD5F8-3BE9-4AD5-8807-75A029CE5E01}" srcOrd="0" destOrd="0" presId="urn:microsoft.com/office/officeart/2018/5/layout/IconCircleLabelList"/>
    <dgm:cxn modelId="{0EE19AE7-D344-4E8F-AA65-0406DAFA1F55}" type="presOf" srcId="{231C6B60-26EA-4467-98D7-B2CCA87F958E}" destId="{A6AEA758-7E83-4981-8EB7-E7725AFB280B}" srcOrd="0" destOrd="0" presId="urn:microsoft.com/office/officeart/2018/5/layout/IconCircleLabelList"/>
    <dgm:cxn modelId="{15CC8B38-AE0C-4B22-AD1F-CD102DF01CCA}" type="presParOf" srcId="{A6AEA758-7E83-4981-8EB7-E7725AFB280B}" destId="{D9014926-3738-4CAD-BBF6-9271BD544CE3}" srcOrd="0" destOrd="0" presId="urn:microsoft.com/office/officeart/2018/5/layout/IconCircleLabelList"/>
    <dgm:cxn modelId="{1835AD96-3D49-41B5-832A-66B7EC99BB86}" type="presParOf" srcId="{D9014926-3738-4CAD-BBF6-9271BD544CE3}" destId="{A4102D8F-21A9-4254-AB6E-B059067A2BF6}" srcOrd="0" destOrd="0" presId="urn:microsoft.com/office/officeart/2018/5/layout/IconCircleLabelList"/>
    <dgm:cxn modelId="{1BB0C3CA-0EE8-4314-8B47-9F5809D5810C}" type="presParOf" srcId="{D9014926-3738-4CAD-BBF6-9271BD544CE3}" destId="{2D6DF7C7-D02C-4D1A-A81C-9BF382881FD1}" srcOrd="1" destOrd="0" presId="urn:microsoft.com/office/officeart/2018/5/layout/IconCircleLabelList"/>
    <dgm:cxn modelId="{AF6B11C8-96B7-4CA8-BCBC-EB5E20F2DC71}" type="presParOf" srcId="{D9014926-3738-4CAD-BBF6-9271BD544CE3}" destId="{A7CDA517-5275-401E-A4F9-C60BBC41E8BD}" srcOrd="2" destOrd="0" presId="urn:microsoft.com/office/officeart/2018/5/layout/IconCircleLabelList"/>
    <dgm:cxn modelId="{D0520E47-C88A-423F-B909-E3BA1E1646FD}" type="presParOf" srcId="{D9014926-3738-4CAD-BBF6-9271BD544CE3}" destId="{1CCBD5F8-3BE9-4AD5-8807-75A029CE5E01}" srcOrd="3" destOrd="0" presId="urn:microsoft.com/office/officeart/2018/5/layout/IconCircleLabelList"/>
    <dgm:cxn modelId="{EB43AFFD-1746-47D9-8B7A-3A574CABC30F}" type="presParOf" srcId="{A6AEA758-7E83-4981-8EB7-E7725AFB280B}" destId="{4C2427A9-C47A-42AC-B97D-E460BE7D3F11}" srcOrd="1" destOrd="0" presId="urn:microsoft.com/office/officeart/2018/5/layout/IconCircleLabelList"/>
    <dgm:cxn modelId="{465B3448-C5D8-4A84-A0D6-7E214CDF951F}" type="presParOf" srcId="{A6AEA758-7E83-4981-8EB7-E7725AFB280B}" destId="{107DE7F3-04B7-4A91-8B55-6FD26BFDA554}" srcOrd="2" destOrd="0" presId="urn:microsoft.com/office/officeart/2018/5/layout/IconCircleLabelList"/>
    <dgm:cxn modelId="{D02B4658-D2B1-4DBD-A6E7-36A0F73162E3}" type="presParOf" srcId="{107DE7F3-04B7-4A91-8B55-6FD26BFDA554}" destId="{8072C57E-06A9-4DF5-B6C6-12AFBE7412C5}" srcOrd="0" destOrd="0" presId="urn:microsoft.com/office/officeart/2018/5/layout/IconCircleLabelList"/>
    <dgm:cxn modelId="{7A5AB278-CE6D-458A-8129-C1D7E05AD6A3}" type="presParOf" srcId="{107DE7F3-04B7-4A91-8B55-6FD26BFDA554}" destId="{2E4EDA82-F93A-42EF-BF92-E67250C8ECEC}" srcOrd="1" destOrd="0" presId="urn:microsoft.com/office/officeart/2018/5/layout/IconCircleLabelList"/>
    <dgm:cxn modelId="{F50EFF11-F799-46E8-91E1-1EAAC38E9526}" type="presParOf" srcId="{107DE7F3-04B7-4A91-8B55-6FD26BFDA554}" destId="{D9D28961-FB6C-4D7E-AF3A-CE2319D120DF}" srcOrd="2" destOrd="0" presId="urn:microsoft.com/office/officeart/2018/5/layout/IconCircleLabelList"/>
    <dgm:cxn modelId="{EDB5F56E-A691-4FB6-A253-CE34A12E9113}" type="presParOf" srcId="{107DE7F3-04B7-4A91-8B55-6FD26BFDA554}" destId="{6E77F3DA-72CB-4D42-89E2-7E13EE12D76E}" srcOrd="3" destOrd="0" presId="urn:microsoft.com/office/officeart/2018/5/layout/IconCircleLabelList"/>
    <dgm:cxn modelId="{BAF1B637-D936-4F10-BED9-2DFDEB53CF25}" type="presParOf" srcId="{A6AEA758-7E83-4981-8EB7-E7725AFB280B}" destId="{E00FFC2C-0FE7-4759-859B-6C19D5F13627}" srcOrd="3" destOrd="0" presId="urn:microsoft.com/office/officeart/2018/5/layout/IconCircleLabelList"/>
    <dgm:cxn modelId="{83DAFACC-DE34-4440-A20A-0375FFD5F881}" type="presParOf" srcId="{A6AEA758-7E83-4981-8EB7-E7725AFB280B}" destId="{2D8339E5-4B75-49E6-89A1-B0372F36B32F}" srcOrd="4" destOrd="0" presId="urn:microsoft.com/office/officeart/2018/5/layout/IconCircleLabelList"/>
    <dgm:cxn modelId="{49B50425-A688-4D7A-ACCE-5202D2A5A375}" type="presParOf" srcId="{2D8339E5-4B75-49E6-89A1-B0372F36B32F}" destId="{0DFBEC4B-DBA8-440E-838C-51B77421A460}" srcOrd="0" destOrd="0" presId="urn:microsoft.com/office/officeart/2018/5/layout/IconCircleLabelList"/>
    <dgm:cxn modelId="{BCE0660E-46F4-4BC4-B6B6-D400A473A344}" type="presParOf" srcId="{2D8339E5-4B75-49E6-89A1-B0372F36B32F}" destId="{2A07A264-23A5-4CA7-AA98-59DE06F72917}" srcOrd="1" destOrd="0" presId="urn:microsoft.com/office/officeart/2018/5/layout/IconCircleLabelList"/>
    <dgm:cxn modelId="{4D434396-6E30-48A4-89A0-8DEF13711451}" type="presParOf" srcId="{2D8339E5-4B75-49E6-89A1-B0372F36B32F}" destId="{4C93E1D1-F758-4FB5-9DBC-786C693CB24E}" srcOrd="2" destOrd="0" presId="urn:microsoft.com/office/officeart/2018/5/layout/IconCircleLabelList"/>
    <dgm:cxn modelId="{C958B2E6-F8E6-448C-A5DB-21A436354BE7}" type="presParOf" srcId="{2D8339E5-4B75-49E6-89A1-B0372F36B32F}" destId="{592D437C-B3B7-47DD-9A5E-FEBA00120674}" srcOrd="3" destOrd="0" presId="urn:microsoft.com/office/officeart/2018/5/layout/IconCircleLabelList"/>
    <dgm:cxn modelId="{60E5272B-813E-4E10-97CA-A5236ED1D741}" type="presParOf" srcId="{A6AEA758-7E83-4981-8EB7-E7725AFB280B}" destId="{413CF7F0-2FF4-47E1-85E2-FADB4E9B7C41}" srcOrd="5" destOrd="0" presId="urn:microsoft.com/office/officeart/2018/5/layout/IconCircleLabelList"/>
    <dgm:cxn modelId="{DE67C73E-B082-4B3A-A478-43AFFDADB219}" type="presParOf" srcId="{A6AEA758-7E83-4981-8EB7-E7725AFB280B}" destId="{C671251D-845F-4EA0-B9E9-C4F3A81227FA}" srcOrd="6" destOrd="0" presId="urn:microsoft.com/office/officeart/2018/5/layout/IconCircleLabelList"/>
    <dgm:cxn modelId="{126CE485-EC78-4A72-B5D5-8B58B3C532C9}" type="presParOf" srcId="{C671251D-845F-4EA0-B9E9-C4F3A81227FA}" destId="{53B03DD0-4A7A-49AB-B850-BAA6B3330D9B}" srcOrd="0" destOrd="0" presId="urn:microsoft.com/office/officeart/2018/5/layout/IconCircleLabelList"/>
    <dgm:cxn modelId="{9557F0D3-E31C-4F16-B664-8B059BE79CF2}" type="presParOf" srcId="{C671251D-845F-4EA0-B9E9-C4F3A81227FA}" destId="{B5FF1AF5-22FE-4DEC-979D-C9EE81EB08B3}" srcOrd="1" destOrd="0" presId="urn:microsoft.com/office/officeart/2018/5/layout/IconCircleLabelList"/>
    <dgm:cxn modelId="{7C6291C8-9EBC-4859-B475-92229C3BEC0B}" type="presParOf" srcId="{C671251D-845F-4EA0-B9E9-C4F3A81227FA}" destId="{1B550096-978D-4465-82C8-A4FE7A146866}" srcOrd="2" destOrd="0" presId="urn:microsoft.com/office/officeart/2018/5/layout/IconCircleLabelList"/>
    <dgm:cxn modelId="{9FFD13F3-67E3-4E76-B7CE-2F4BB2ED9B39}" type="presParOf" srcId="{C671251D-845F-4EA0-B9E9-C4F3A81227FA}" destId="{32BE6C5E-3F77-43F3-853C-7F5759CA78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D86E9-4EE5-4CE4-9A71-B9B76686B82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690D83-7C39-4303-A0F4-4BB203202C02}">
      <dgm:prSet/>
      <dgm:spPr/>
      <dgm:t>
        <a:bodyPr/>
        <a:lstStyle/>
        <a:p>
          <a:r>
            <a:rPr lang="en-US"/>
            <a:t>• Sources: Grocery Store Dataset, Open Images, custom fridge photos.</a:t>
          </a:r>
        </a:p>
      </dgm:t>
    </dgm:pt>
    <dgm:pt modelId="{0B07E940-78F7-4AA9-8D6B-E091BC8FA9B4}" type="parTrans" cxnId="{EC91EFDF-4205-4867-80D2-FF5C29AE70E3}">
      <dgm:prSet/>
      <dgm:spPr/>
      <dgm:t>
        <a:bodyPr/>
        <a:lstStyle/>
        <a:p>
          <a:endParaRPr lang="en-US"/>
        </a:p>
      </dgm:t>
    </dgm:pt>
    <dgm:pt modelId="{81E61BAF-0AA0-49EC-BC44-64D001CD4798}" type="sibTrans" cxnId="{EC91EFDF-4205-4867-80D2-FF5C29AE70E3}">
      <dgm:prSet/>
      <dgm:spPr/>
      <dgm:t>
        <a:bodyPr/>
        <a:lstStyle/>
        <a:p>
          <a:endParaRPr lang="en-US"/>
        </a:p>
      </dgm:t>
    </dgm:pt>
    <dgm:pt modelId="{9A9DDA86-0A74-4215-8290-8818E78A15DE}">
      <dgm:prSet/>
      <dgm:spPr/>
      <dgm:t>
        <a:bodyPr/>
        <a:lstStyle/>
        <a:p>
          <a:r>
            <a:rPr lang="en-US"/>
            <a:t>• Size: 500–1,000 images.</a:t>
          </a:r>
        </a:p>
      </dgm:t>
    </dgm:pt>
    <dgm:pt modelId="{53449BCC-393B-4E84-AB45-85568FA96E4D}" type="parTrans" cxnId="{1B7385DD-0688-47B7-A0C6-3EB053A78F80}">
      <dgm:prSet/>
      <dgm:spPr/>
      <dgm:t>
        <a:bodyPr/>
        <a:lstStyle/>
        <a:p>
          <a:endParaRPr lang="en-US"/>
        </a:p>
      </dgm:t>
    </dgm:pt>
    <dgm:pt modelId="{F11B3628-942F-49D6-8B31-B71C7CC8E480}" type="sibTrans" cxnId="{1B7385DD-0688-47B7-A0C6-3EB053A78F80}">
      <dgm:prSet/>
      <dgm:spPr/>
      <dgm:t>
        <a:bodyPr/>
        <a:lstStyle/>
        <a:p>
          <a:endParaRPr lang="en-US"/>
        </a:p>
      </dgm:t>
    </dgm:pt>
    <dgm:pt modelId="{62FDC4BA-CD5F-41DA-BEE2-F47514B6CC1F}">
      <dgm:prSet/>
      <dgm:spPr/>
      <dgm:t>
        <a:bodyPr/>
        <a:lstStyle/>
        <a:p>
          <a:r>
            <a:rPr lang="en-US"/>
            <a:t>• Labeling Tools: Roboflow or LabelImg.</a:t>
          </a:r>
        </a:p>
      </dgm:t>
    </dgm:pt>
    <dgm:pt modelId="{F5B04E4D-B71C-46B7-94BE-37B63CD33DE3}" type="parTrans" cxnId="{AC394DCA-6208-462B-85BB-FED602316A78}">
      <dgm:prSet/>
      <dgm:spPr/>
      <dgm:t>
        <a:bodyPr/>
        <a:lstStyle/>
        <a:p>
          <a:endParaRPr lang="en-US"/>
        </a:p>
      </dgm:t>
    </dgm:pt>
    <dgm:pt modelId="{100B7823-4FFE-4EC4-A455-CC78EB179E1D}" type="sibTrans" cxnId="{AC394DCA-6208-462B-85BB-FED602316A78}">
      <dgm:prSet/>
      <dgm:spPr/>
      <dgm:t>
        <a:bodyPr/>
        <a:lstStyle/>
        <a:p>
          <a:endParaRPr lang="en-US"/>
        </a:p>
      </dgm:t>
    </dgm:pt>
    <dgm:pt modelId="{8BE2BB6D-8E0C-4ABE-9D8C-A66B301B4996}">
      <dgm:prSet/>
      <dgm:spPr/>
      <dgm:t>
        <a:bodyPr/>
        <a:lstStyle/>
        <a:p>
          <a:r>
            <a:rPr lang="en-US"/>
            <a:t>• Classes: Milk, Eggs, Vegetables, Bottles, Leftovers, etc.</a:t>
          </a:r>
        </a:p>
      </dgm:t>
    </dgm:pt>
    <dgm:pt modelId="{FBA9902D-6A1F-4C39-B1DF-4FC3CE77AC61}" type="parTrans" cxnId="{89B26D66-F477-407B-9AEE-E294C99381BC}">
      <dgm:prSet/>
      <dgm:spPr/>
      <dgm:t>
        <a:bodyPr/>
        <a:lstStyle/>
        <a:p>
          <a:endParaRPr lang="en-US"/>
        </a:p>
      </dgm:t>
    </dgm:pt>
    <dgm:pt modelId="{B1B6D3CA-0E7D-4D56-AE89-0D7D6B689F81}" type="sibTrans" cxnId="{89B26D66-F477-407B-9AEE-E294C99381BC}">
      <dgm:prSet/>
      <dgm:spPr/>
      <dgm:t>
        <a:bodyPr/>
        <a:lstStyle/>
        <a:p>
          <a:endParaRPr lang="en-US"/>
        </a:p>
      </dgm:t>
    </dgm:pt>
    <dgm:pt modelId="{BC2E8544-C1A1-4A4D-B70D-92AFE2C0012C}" type="pres">
      <dgm:prSet presAssocID="{D87D86E9-4EE5-4CE4-9A71-B9B76686B823}" presName="vert0" presStyleCnt="0">
        <dgm:presLayoutVars>
          <dgm:dir/>
          <dgm:animOne val="branch"/>
          <dgm:animLvl val="lvl"/>
        </dgm:presLayoutVars>
      </dgm:prSet>
      <dgm:spPr/>
    </dgm:pt>
    <dgm:pt modelId="{F79ACE6D-4AEA-4408-A3D0-7D0135FAB875}" type="pres">
      <dgm:prSet presAssocID="{60690D83-7C39-4303-A0F4-4BB203202C02}" presName="thickLine" presStyleLbl="alignNode1" presStyleIdx="0" presStyleCnt="4"/>
      <dgm:spPr/>
    </dgm:pt>
    <dgm:pt modelId="{1BAB3D8A-FE58-4ADB-B3C1-7384317A7958}" type="pres">
      <dgm:prSet presAssocID="{60690D83-7C39-4303-A0F4-4BB203202C02}" presName="horz1" presStyleCnt="0"/>
      <dgm:spPr/>
    </dgm:pt>
    <dgm:pt modelId="{54394ADD-3A85-4BE6-91C0-52D7AE743C44}" type="pres">
      <dgm:prSet presAssocID="{60690D83-7C39-4303-A0F4-4BB203202C02}" presName="tx1" presStyleLbl="revTx" presStyleIdx="0" presStyleCnt="4"/>
      <dgm:spPr/>
    </dgm:pt>
    <dgm:pt modelId="{9C8B92DA-2C7D-421F-B587-98EBFB3942F6}" type="pres">
      <dgm:prSet presAssocID="{60690D83-7C39-4303-A0F4-4BB203202C02}" presName="vert1" presStyleCnt="0"/>
      <dgm:spPr/>
    </dgm:pt>
    <dgm:pt modelId="{1A51B3E9-9581-420B-972F-11488E8DB2C7}" type="pres">
      <dgm:prSet presAssocID="{9A9DDA86-0A74-4215-8290-8818E78A15DE}" presName="thickLine" presStyleLbl="alignNode1" presStyleIdx="1" presStyleCnt="4"/>
      <dgm:spPr/>
    </dgm:pt>
    <dgm:pt modelId="{797ADAFD-512E-4F96-A1DE-D825F00A7AF6}" type="pres">
      <dgm:prSet presAssocID="{9A9DDA86-0A74-4215-8290-8818E78A15DE}" presName="horz1" presStyleCnt="0"/>
      <dgm:spPr/>
    </dgm:pt>
    <dgm:pt modelId="{D613040F-C165-4857-8635-BA81566548B4}" type="pres">
      <dgm:prSet presAssocID="{9A9DDA86-0A74-4215-8290-8818E78A15DE}" presName="tx1" presStyleLbl="revTx" presStyleIdx="1" presStyleCnt="4"/>
      <dgm:spPr/>
    </dgm:pt>
    <dgm:pt modelId="{0C020499-0BC4-4A1E-9F1A-F8136AD4BA02}" type="pres">
      <dgm:prSet presAssocID="{9A9DDA86-0A74-4215-8290-8818E78A15DE}" presName="vert1" presStyleCnt="0"/>
      <dgm:spPr/>
    </dgm:pt>
    <dgm:pt modelId="{37D227D1-B7B3-428E-ACA7-CA632228F536}" type="pres">
      <dgm:prSet presAssocID="{62FDC4BA-CD5F-41DA-BEE2-F47514B6CC1F}" presName="thickLine" presStyleLbl="alignNode1" presStyleIdx="2" presStyleCnt="4"/>
      <dgm:spPr/>
    </dgm:pt>
    <dgm:pt modelId="{067CA888-A038-4D52-B6BD-224B9FD5EF65}" type="pres">
      <dgm:prSet presAssocID="{62FDC4BA-CD5F-41DA-BEE2-F47514B6CC1F}" presName="horz1" presStyleCnt="0"/>
      <dgm:spPr/>
    </dgm:pt>
    <dgm:pt modelId="{CE8A0E18-F64B-41AA-9F3F-90FAA1D87140}" type="pres">
      <dgm:prSet presAssocID="{62FDC4BA-CD5F-41DA-BEE2-F47514B6CC1F}" presName="tx1" presStyleLbl="revTx" presStyleIdx="2" presStyleCnt="4"/>
      <dgm:spPr/>
    </dgm:pt>
    <dgm:pt modelId="{551A8458-1084-4FA7-A5D6-9675F1C665D5}" type="pres">
      <dgm:prSet presAssocID="{62FDC4BA-CD5F-41DA-BEE2-F47514B6CC1F}" presName="vert1" presStyleCnt="0"/>
      <dgm:spPr/>
    </dgm:pt>
    <dgm:pt modelId="{E7E8EECF-7558-48F2-B23A-B81306B5EBB1}" type="pres">
      <dgm:prSet presAssocID="{8BE2BB6D-8E0C-4ABE-9D8C-A66B301B4996}" presName="thickLine" presStyleLbl="alignNode1" presStyleIdx="3" presStyleCnt="4"/>
      <dgm:spPr/>
    </dgm:pt>
    <dgm:pt modelId="{95C7404F-4E6E-477E-882E-5762ED09E239}" type="pres">
      <dgm:prSet presAssocID="{8BE2BB6D-8E0C-4ABE-9D8C-A66B301B4996}" presName="horz1" presStyleCnt="0"/>
      <dgm:spPr/>
    </dgm:pt>
    <dgm:pt modelId="{97444336-EBBE-4DB9-8291-C701A3D81B07}" type="pres">
      <dgm:prSet presAssocID="{8BE2BB6D-8E0C-4ABE-9D8C-A66B301B4996}" presName="tx1" presStyleLbl="revTx" presStyleIdx="3" presStyleCnt="4"/>
      <dgm:spPr/>
    </dgm:pt>
    <dgm:pt modelId="{FCB75DF0-BC18-42E4-B3C8-023932AAE24F}" type="pres">
      <dgm:prSet presAssocID="{8BE2BB6D-8E0C-4ABE-9D8C-A66B301B4996}" presName="vert1" presStyleCnt="0"/>
      <dgm:spPr/>
    </dgm:pt>
  </dgm:ptLst>
  <dgm:cxnLst>
    <dgm:cxn modelId="{35A2DC15-8DF9-41BC-854E-83BDE7975FFE}" type="presOf" srcId="{D87D86E9-4EE5-4CE4-9A71-B9B76686B823}" destId="{BC2E8544-C1A1-4A4D-B70D-92AFE2C0012C}" srcOrd="0" destOrd="0" presId="urn:microsoft.com/office/officeart/2008/layout/LinedList"/>
    <dgm:cxn modelId="{CFA7FD1E-1D1B-4F62-BE0F-E949349BA351}" type="presOf" srcId="{9A9DDA86-0A74-4215-8290-8818E78A15DE}" destId="{D613040F-C165-4857-8635-BA81566548B4}" srcOrd="0" destOrd="0" presId="urn:microsoft.com/office/officeart/2008/layout/LinedList"/>
    <dgm:cxn modelId="{787B0845-025F-4732-9AF7-B76539DCDEDC}" type="presOf" srcId="{62FDC4BA-CD5F-41DA-BEE2-F47514B6CC1F}" destId="{CE8A0E18-F64B-41AA-9F3F-90FAA1D87140}" srcOrd="0" destOrd="0" presId="urn:microsoft.com/office/officeart/2008/layout/LinedList"/>
    <dgm:cxn modelId="{89B26D66-F477-407B-9AEE-E294C99381BC}" srcId="{D87D86E9-4EE5-4CE4-9A71-B9B76686B823}" destId="{8BE2BB6D-8E0C-4ABE-9D8C-A66B301B4996}" srcOrd="3" destOrd="0" parTransId="{FBA9902D-6A1F-4C39-B1DF-4FC3CE77AC61}" sibTransId="{B1B6D3CA-0E7D-4D56-AE89-0D7D6B689F81}"/>
    <dgm:cxn modelId="{0B552992-6179-46F3-9FB8-9573901E103F}" type="presOf" srcId="{8BE2BB6D-8E0C-4ABE-9D8C-A66B301B4996}" destId="{97444336-EBBE-4DB9-8291-C701A3D81B07}" srcOrd="0" destOrd="0" presId="urn:microsoft.com/office/officeart/2008/layout/LinedList"/>
    <dgm:cxn modelId="{AC394DCA-6208-462B-85BB-FED602316A78}" srcId="{D87D86E9-4EE5-4CE4-9A71-B9B76686B823}" destId="{62FDC4BA-CD5F-41DA-BEE2-F47514B6CC1F}" srcOrd="2" destOrd="0" parTransId="{F5B04E4D-B71C-46B7-94BE-37B63CD33DE3}" sibTransId="{100B7823-4FFE-4EC4-A455-CC78EB179E1D}"/>
    <dgm:cxn modelId="{1B7385DD-0688-47B7-A0C6-3EB053A78F80}" srcId="{D87D86E9-4EE5-4CE4-9A71-B9B76686B823}" destId="{9A9DDA86-0A74-4215-8290-8818E78A15DE}" srcOrd="1" destOrd="0" parTransId="{53449BCC-393B-4E84-AB45-85568FA96E4D}" sibTransId="{F11B3628-942F-49D6-8B31-B71C7CC8E480}"/>
    <dgm:cxn modelId="{35C517DE-FB1F-4A3D-B738-907F7B59AF8B}" type="presOf" srcId="{60690D83-7C39-4303-A0F4-4BB203202C02}" destId="{54394ADD-3A85-4BE6-91C0-52D7AE743C44}" srcOrd="0" destOrd="0" presId="urn:microsoft.com/office/officeart/2008/layout/LinedList"/>
    <dgm:cxn modelId="{EC91EFDF-4205-4867-80D2-FF5C29AE70E3}" srcId="{D87D86E9-4EE5-4CE4-9A71-B9B76686B823}" destId="{60690D83-7C39-4303-A0F4-4BB203202C02}" srcOrd="0" destOrd="0" parTransId="{0B07E940-78F7-4AA9-8D6B-E091BC8FA9B4}" sibTransId="{81E61BAF-0AA0-49EC-BC44-64D001CD4798}"/>
    <dgm:cxn modelId="{CE63E398-077A-434A-9F87-A3577DEB7954}" type="presParOf" srcId="{BC2E8544-C1A1-4A4D-B70D-92AFE2C0012C}" destId="{F79ACE6D-4AEA-4408-A3D0-7D0135FAB875}" srcOrd="0" destOrd="0" presId="urn:microsoft.com/office/officeart/2008/layout/LinedList"/>
    <dgm:cxn modelId="{410A1570-D5D7-4CA6-BDBD-FB8EDD5D3146}" type="presParOf" srcId="{BC2E8544-C1A1-4A4D-B70D-92AFE2C0012C}" destId="{1BAB3D8A-FE58-4ADB-B3C1-7384317A7958}" srcOrd="1" destOrd="0" presId="urn:microsoft.com/office/officeart/2008/layout/LinedList"/>
    <dgm:cxn modelId="{BFD125A1-076D-49FA-88AE-AEFF3755AE0B}" type="presParOf" srcId="{1BAB3D8A-FE58-4ADB-B3C1-7384317A7958}" destId="{54394ADD-3A85-4BE6-91C0-52D7AE743C44}" srcOrd="0" destOrd="0" presId="urn:microsoft.com/office/officeart/2008/layout/LinedList"/>
    <dgm:cxn modelId="{5AFD236E-D8F8-4C5E-8C80-7B3101619B53}" type="presParOf" srcId="{1BAB3D8A-FE58-4ADB-B3C1-7384317A7958}" destId="{9C8B92DA-2C7D-421F-B587-98EBFB3942F6}" srcOrd="1" destOrd="0" presId="urn:microsoft.com/office/officeart/2008/layout/LinedList"/>
    <dgm:cxn modelId="{0A8CB478-FE42-45A4-8E2E-EF339F2F7416}" type="presParOf" srcId="{BC2E8544-C1A1-4A4D-B70D-92AFE2C0012C}" destId="{1A51B3E9-9581-420B-972F-11488E8DB2C7}" srcOrd="2" destOrd="0" presId="urn:microsoft.com/office/officeart/2008/layout/LinedList"/>
    <dgm:cxn modelId="{3057BDD7-9D74-48A6-9DB3-DEF0EDADA042}" type="presParOf" srcId="{BC2E8544-C1A1-4A4D-B70D-92AFE2C0012C}" destId="{797ADAFD-512E-4F96-A1DE-D825F00A7AF6}" srcOrd="3" destOrd="0" presId="urn:microsoft.com/office/officeart/2008/layout/LinedList"/>
    <dgm:cxn modelId="{A0F2FA27-56EE-4B13-A6D7-9896AFCF4234}" type="presParOf" srcId="{797ADAFD-512E-4F96-A1DE-D825F00A7AF6}" destId="{D613040F-C165-4857-8635-BA81566548B4}" srcOrd="0" destOrd="0" presId="urn:microsoft.com/office/officeart/2008/layout/LinedList"/>
    <dgm:cxn modelId="{5788EBE3-95CB-4E1F-BFB5-B6BF25BF9936}" type="presParOf" srcId="{797ADAFD-512E-4F96-A1DE-D825F00A7AF6}" destId="{0C020499-0BC4-4A1E-9F1A-F8136AD4BA02}" srcOrd="1" destOrd="0" presId="urn:microsoft.com/office/officeart/2008/layout/LinedList"/>
    <dgm:cxn modelId="{7AE76BA7-5949-4B8E-B263-49EE11649062}" type="presParOf" srcId="{BC2E8544-C1A1-4A4D-B70D-92AFE2C0012C}" destId="{37D227D1-B7B3-428E-ACA7-CA632228F536}" srcOrd="4" destOrd="0" presId="urn:microsoft.com/office/officeart/2008/layout/LinedList"/>
    <dgm:cxn modelId="{6047E98A-CD54-4DC7-83B8-607A82D96D86}" type="presParOf" srcId="{BC2E8544-C1A1-4A4D-B70D-92AFE2C0012C}" destId="{067CA888-A038-4D52-B6BD-224B9FD5EF65}" srcOrd="5" destOrd="0" presId="urn:microsoft.com/office/officeart/2008/layout/LinedList"/>
    <dgm:cxn modelId="{9F378036-B9C7-4EB1-8F23-B256FCDA7FF5}" type="presParOf" srcId="{067CA888-A038-4D52-B6BD-224B9FD5EF65}" destId="{CE8A0E18-F64B-41AA-9F3F-90FAA1D87140}" srcOrd="0" destOrd="0" presId="urn:microsoft.com/office/officeart/2008/layout/LinedList"/>
    <dgm:cxn modelId="{45688D46-CD41-4571-8D1E-2CDE96E3ADB5}" type="presParOf" srcId="{067CA888-A038-4D52-B6BD-224B9FD5EF65}" destId="{551A8458-1084-4FA7-A5D6-9675F1C665D5}" srcOrd="1" destOrd="0" presId="urn:microsoft.com/office/officeart/2008/layout/LinedList"/>
    <dgm:cxn modelId="{8FC512FC-F199-4A41-A191-A8581EF4FA0A}" type="presParOf" srcId="{BC2E8544-C1A1-4A4D-B70D-92AFE2C0012C}" destId="{E7E8EECF-7558-48F2-B23A-B81306B5EBB1}" srcOrd="6" destOrd="0" presId="urn:microsoft.com/office/officeart/2008/layout/LinedList"/>
    <dgm:cxn modelId="{232CD9F5-667C-4CE0-8598-0CC4B07086F0}" type="presParOf" srcId="{BC2E8544-C1A1-4A4D-B70D-92AFE2C0012C}" destId="{95C7404F-4E6E-477E-882E-5762ED09E239}" srcOrd="7" destOrd="0" presId="urn:microsoft.com/office/officeart/2008/layout/LinedList"/>
    <dgm:cxn modelId="{68054690-4DEE-4195-AF39-573B543807F8}" type="presParOf" srcId="{95C7404F-4E6E-477E-882E-5762ED09E239}" destId="{97444336-EBBE-4DB9-8291-C701A3D81B07}" srcOrd="0" destOrd="0" presId="urn:microsoft.com/office/officeart/2008/layout/LinedList"/>
    <dgm:cxn modelId="{7A8FE495-3F2D-4345-A265-B92E0A59307C}" type="presParOf" srcId="{95C7404F-4E6E-477E-882E-5762ED09E239}" destId="{FCB75DF0-BC18-42E4-B3C8-023932AAE2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F7E8EB-F838-4F48-8EBF-D8579CE4971C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D727F7E-B3A9-44D7-951D-1A3C62B60D5A}">
      <dgm:prSet/>
      <dgm:spPr/>
      <dgm:t>
        <a:bodyPr/>
        <a:lstStyle/>
        <a:p>
          <a:r>
            <a:rPr lang="en-US" dirty="0"/>
            <a:t>• Primary Metric: Detection Accuracy (Target: 90%+)</a:t>
          </a:r>
        </a:p>
      </dgm:t>
    </dgm:pt>
    <dgm:pt modelId="{F91A0EC1-4542-4DC9-ABD7-389A17945375}" type="parTrans" cxnId="{B5B9CCD1-C4F5-4794-8376-656BA6255495}">
      <dgm:prSet/>
      <dgm:spPr/>
      <dgm:t>
        <a:bodyPr/>
        <a:lstStyle/>
        <a:p>
          <a:endParaRPr lang="en-US"/>
        </a:p>
      </dgm:t>
    </dgm:pt>
    <dgm:pt modelId="{2BE9660B-2DC3-4814-89C5-751CF5B2AAA6}" type="sibTrans" cxnId="{B5B9CCD1-C4F5-4794-8376-656BA6255495}">
      <dgm:prSet/>
      <dgm:spPr/>
      <dgm:t>
        <a:bodyPr/>
        <a:lstStyle/>
        <a:p>
          <a:endParaRPr lang="en-US"/>
        </a:p>
      </dgm:t>
    </dgm:pt>
    <dgm:pt modelId="{C834A9CC-9133-4075-8BD4-D117B2B1AC46}">
      <dgm:prSet/>
      <dgm:spPr/>
      <dgm:t>
        <a:bodyPr/>
        <a:lstStyle/>
        <a:p>
          <a:pPr rtl="0"/>
          <a:r>
            <a:rPr lang="en-US" dirty="0"/>
            <a:t>• Secondary Metrics:</a:t>
          </a:r>
          <a:r>
            <a:rPr lang="en-US" dirty="0">
              <a:latin typeface="Tw Cen MT" panose="020B0602020104020603"/>
            </a:rPr>
            <a:t> Inventory completeness score = (Detected unique items / Actual unique items) </a:t>
          </a:r>
          <a:r>
            <a:rPr lang="en-US" sz="1100" dirty="0">
              <a:solidFill>
                <a:srgbClr val="FFFFFF"/>
              </a:solidFill>
            </a:rPr>
            <a:t>≥ 90%</a:t>
          </a:r>
          <a:r>
            <a:rPr lang="en-US" sz="1100" dirty="0">
              <a:solidFill>
                <a:srgbClr val="FFFFFF"/>
              </a:solidFill>
              <a:latin typeface="Tw Cen MT" panose="020B0602020104020603"/>
            </a:rPr>
            <a:t> *This measures how well our system captures the full set of items (not just accuracy per items)*</a:t>
          </a:r>
          <a:endParaRPr lang="en-US" sz="1100" dirty="0">
            <a:solidFill>
              <a:srgbClr val="FFFFFF"/>
            </a:solidFill>
          </a:endParaRPr>
        </a:p>
      </dgm:t>
    </dgm:pt>
    <dgm:pt modelId="{8B968D10-69DC-49EE-8B93-A387768CEE61}" type="parTrans" cxnId="{6D301690-E52E-43D2-8DB7-CC3466E0926E}">
      <dgm:prSet/>
      <dgm:spPr/>
      <dgm:t>
        <a:bodyPr/>
        <a:lstStyle/>
        <a:p>
          <a:endParaRPr lang="en-US"/>
        </a:p>
      </dgm:t>
    </dgm:pt>
    <dgm:pt modelId="{24E238E4-2B0C-44DA-8A74-EA2A14D084F4}" type="sibTrans" cxnId="{6D301690-E52E-43D2-8DB7-CC3466E0926E}">
      <dgm:prSet/>
      <dgm:spPr/>
      <dgm:t>
        <a:bodyPr/>
        <a:lstStyle/>
        <a:p>
          <a:endParaRPr lang="en-US"/>
        </a:p>
      </dgm:t>
    </dgm:pt>
    <dgm:pt modelId="{A9C7F047-C6C1-48E1-87E3-0D2EE51A9EAE}">
      <dgm:prSet/>
      <dgm:spPr/>
      <dgm:t>
        <a:bodyPr/>
        <a:lstStyle/>
        <a:p>
          <a:r>
            <a:rPr lang="en-US" dirty="0"/>
            <a:t>- Processing time &lt; 1 second/image</a:t>
          </a:r>
        </a:p>
      </dgm:t>
    </dgm:pt>
    <dgm:pt modelId="{AAAFAB69-9555-46DD-A8BF-F90D937323D8}" type="parTrans" cxnId="{D4D1F204-CCC2-4D3A-8A9E-C4451789408E}">
      <dgm:prSet/>
      <dgm:spPr/>
      <dgm:t>
        <a:bodyPr/>
        <a:lstStyle/>
        <a:p>
          <a:endParaRPr lang="en-US"/>
        </a:p>
      </dgm:t>
    </dgm:pt>
    <dgm:pt modelId="{D69AD4F6-14CC-4F21-A5DD-8EE90F957A16}" type="sibTrans" cxnId="{D4D1F204-CCC2-4D3A-8A9E-C4451789408E}">
      <dgm:prSet/>
      <dgm:spPr/>
      <dgm:t>
        <a:bodyPr/>
        <a:lstStyle/>
        <a:p>
          <a:endParaRPr lang="en-US"/>
        </a:p>
      </dgm:t>
    </dgm:pt>
    <dgm:pt modelId="{07CB93D6-95E3-4946-9B7E-1A08D0AD6326}">
      <dgm:prSet/>
      <dgm:spPr/>
      <dgm:t>
        <a:bodyPr/>
        <a:lstStyle/>
        <a:p>
          <a:r>
            <a:rPr lang="en-US" dirty="0"/>
            <a:t>- Usability score from user feedback</a:t>
          </a:r>
        </a:p>
      </dgm:t>
    </dgm:pt>
    <dgm:pt modelId="{2C3A114F-6F6D-4D0F-AFB2-9BF9C92EBEBA}" type="parTrans" cxnId="{AD1D1DFA-57A1-47C6-B288-398FED4A772E}">
      <dgm:prSet/>
      <dgm:spPr/>
      <dgm:t>
        <a:bodyPr/>
        <a:lstStyle/>
        <a:p>
          <a:endParaRPr lang="en-US"/>
        </a:p>
      </dgm:t>
    </dgm:pt>
    <dgm:pt modelId="{2F4C47C3-9239-454B-94E0-1327E651A28D}" type="sibTrans" cxnId="{AD1D1DFA-57A1-47C6-B288-398FED4A772E}">
      <dgm:prSet/>
      <dgm:spPr/>
      <dgm:t>
        <a:bodyPr/>
        <a:lstStyle/>
        <a:p>
          <a:endParaRPr lang="en-US"/>
        </a:p>
      </dgm:t>
    </dgm:pt>
    <dgm:pt modelId="{D18E979F-AF82-4E0D-AE35-F58FDD2E75D1}" type="pres">
      <dgm:prSet presAssocID="{53F7E8EB-F838-4F48-8EBF-D8579CE4971C}" presName="outerComposite" presStyleCnt="0">
        <dgm:presLayoutVars>
          <dgm:chMax val="5"/>
          <dgm:dir/>
          <dgm:resizeHandles val="exact"/>
        </dgm:presLayoutVars>
      </dgm:prSet>
      <dgm:spPr/>
    </dgm:pt>
    <dgm:pt modelId="{C3ED3EE4-075B-4376-98FE-3A412A7F9C20}" type="pres">
      <dgm:prSet presAssocID="{53F7E8EB-F838-4F48-8EBF-D8579CE4971C}" presName="dummyMaxCanvas" presStyleCnt="0">
        <dgm:presLayoutVars/>
      </dgm:prSet>
      <dgm:spPr/>
    </dgm:pt>
    <dgm:pt modelId="{CA1BCA4E-0A16-45B0-9AA2-FC0C0626D42A}" type="pres">
      <dgm:prSet presAssocID="{53F7E8EB-F838-4F48-8EBF-D8579CE4971C}" presName="FourNodes_1" presStyleLbl="node1" presStyleIdx="0" presStyleCnt="4">
        <dgm:presLayoutVars>
          <dgm:bulletEnabled val="1"/>
        </dgm:presLayoutVars>
      </dgm:prSet>
      <dgm:spPr/>
    </dgm:pt>
    <dgm:pt modelId="{4738A5B8-D7BD-4D3B-9EB4-6B16F8F8B9DA}" type="pres">
      <dgm:prSet presAssocID="{53F7E8EB-F838-4F48-8EBF-D8579CE4971C}" presName="FourNodes_2" presStyleLbl="node1" presStyleIdx="1" presStyleCnt="4">
        <dgm:presLayoutVars>
          <dgm:bulletEnabled val="1"/>
        </dgm:presLayoutVars>
      </dgm:prSet>
      <dgm:spPr/>
    </dgm:pt>
    <dgm:pt modelId="{124DB5C7-EAF8-4712-8E05-7AF91D0B7D01}" type="pres">
      <dgm:prSet presAssocID="{53F7E8EB-F838-4F48-8EBF-D8579CE4971C}" presName="FourNodes_3" presStyleLbl="node1" presStyleIdx="2" presStyleCnt="4">
        <dgm:presLayoutVars>
          <dgm:bulletEnabled val="1"/>
        </dgm:presLayoutVars>
      </dgm:prSet>
      <dgm:spPr/>
    </dgm:pt>
    <dgm:pt modelId="{06B9D1A2-C591-46C1-B81C-900DF6E59397}" type="pres">
      <dgm:prSet presAssocID="{53F7E8EB-F838-4F48-8EBF-D8579CE4971C}" presName="FourNodes_4" presStyleLbl="node1" presStyleIdx="3" presStyleCnt="4">
        <dgm:presLayoutVars>
          <dgm:bulletEnabled val="1"/>
        </dgm:presLayoutVars>
      </dgm:prSet>
      <dgm:spPr/>
    </dgm:pt>
    <dgm:pt modelId="{140D9EDF-EF0B-4966-AB8B-5E8EDC2A76FD}" type="pres">
      <dgm:prSet presAssocID="{53F7E8EB-F838-4F48-8EBF-D8579CE4971C}" presName="FourConn_1-2" presStyleLbl="fgAccFollowNode1" presStyleIdx="0" presStyleCnt="3">
        <dgm:presLayoutVars>
          <dgm:bulletEnabled val="1"/>
        </dgm:presLayoutVars>
      </dgm:prSet>
      <dgm:spPr/>
    </dgm:pt>
    <dgm:pt modelId="{410F4A16-1B96-49B3-B374-C237AE232147}" type="pres">
      <dgm:prSet presAssocID="{53F7E8EB-F838-4F48-8EBF-D8579CE4971C}" presName="FourConn_2-3" presStyleLbl="fgAccFollowNode1" presStyleIdx="1" presStyleCnt="3">
        <dgm:presLayoutVars>
          <dgm:bulletEnabled val="1"/>
        </dgm:presLayoutVars>
      </dgm:prSet>
      <dgm:spPr/>
    </dgm:pt>
    <dgm:pt modelId="{CB26A113-E6D0-41B8-B1B7-376682CA2AA7}" type="pres">
      <dgm:prSet presAssocID="{53F7E8EB-F838-4F48-8EBF-D8579CE4971C}" presName="FourConn_3-4" presStyleLbl="fgAccFollowNode1" presStyleIdx="2" presStyleCnt="3">
        <dgm:presLayoutVars>
          <dgm:bulletEnabled val="1"/>
        </dgm:presLayoutVars>
      </dgm:prSet>
      <dgm:spPr/>
    </dgm:pt>
    <dgm:pt modelId="{340A68C0-A1E9-4AEB-8DFC-93B2A0AEBC3F}" type="pres">
      <dgm:prSet presAssocID="{53F7E8EB-F838-4F48-8EBF-D8579CE4971C}" presName="FourNodes_1_text" presStyleLbl="node1" presStyleIdx="3" presStyleCnt="4">
        <dgm:presLayoutVars>
          <dgm:bulletEnabled val="1"/>
        </dgm:presLayoutVars>
      </dgm:prSet>
      <dgm:spPr/>
    </dgm:pt>
    <dgm:pt modelId="{E01CBCE3-1AC0-4C10-8B01-DB37BC8BE885}" type="pres">
      <dgm:prSet presAssocID="{53F7E8EB-F838-4F48-8EBF-D8579CE4971C}" presName="FourNodes_2_text" presStyleLbl="node1" presStyleIdx="3" presStyleCnt="4">
        <dgm:presLayoutVars>
          <dgm:bulletEnabled val="1"/>
        </dgm:presLayoutVars>
      </dgm:prSet>
      <dgm:spPr/>
    </dgm:pt>
    <dgm:pt modelId="{F461E35D-12CD-4B99-A155-1EC26BF08E87}" type="pres">
      <dgm:prSet presAssocID="{53F7E8EB-F838-4F48-8EBF-D8579CE4971C}" presName="FourNodes_3_text" presStyleLbl="node1" presStyleIdx="3" presStyleCnt="4">
        <dgm:presLayoutVars>
          <dgm:bulletEnabled val="1"/>
        </dgm:presLayoutVars>
      </dgm:prSet>
      <dgm:spPr/>
    </dgm:pt>
    <dgm:pt modelId="{256C2696-9E5A-439B-B239-8DC1F818E44D}" type="pres">
      <dgm:prSet presAssocID="{53F7E8EB-F838-4F48-8EBF-D8579CE4971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4D1F204-CCC2-4D3A-8A9E-C4451789408E}" srcId="{53F7E8EB-F838-4F48-8EBF-D8579CE4971C}" destId="{A9C7F047-C6C1-48E1-87E3-0D2EE51A9EAE}" srcOrd="2" destOrd="0" parTransId="{AAAFAB69-9555-46DD-A8BF-F90D937323D8}" sibTransId="{D69AD4F6-14CC-4F21-A5DD-8EE90F957A16}"/>
    <dgm:cxn modelId="{829E5A06-0144-4D13-92D1-E294989F2A17}" type="presOf" srcId="{53F7E8EB-F838-4F48-8EBF-D8579CE4971C}" destId="{D18E979F-AF82-4E0D-AE35-F58FDD2E75D1}" srcOrd="0" destOrd="0" presId="urn:microsoft.com/office/officeart/2005/8/layout/vProcess5"/>
    <dgm:cxn modelId="{2E037C18-788E-4AA3-9573-F39E804826ED}" type="presOf" srcId="{07CB93D6-95E3-4946-9B7E-1A08D0AD6326}" destId="{256C2696-9E5A-439B-B239-8DC1F818E44D}" srcOrd="1" destOrd="0" presId="urn:microsoft.com/office/officeart/2005/8/layout/vProcess5"/>
    <dgm:cxn modelId="{D8E6913D-D920-458E-9B39-4B831CEC22C7}" type="presOf" srcId="{2BE9660B-2DC3-4814-89C5-751CF5B2AAA6}" destId="{140D9EDF-EF0B-4966-AB8B-5E8EDC2A76FD}" srcOrd="0" destOrd="0" presId="urn:microsoft.com/office/officeart/2005/8/layout/vProcess5"/>
    <dgm:cxn modelId="{681A7D43-ED94-4B68-ADA5-CFD097262124}" type="presOf" srcId="{A9C7F047-C6C1-48E1-87E3-0D2EE51A9EAE}" destId="{124DB5C7-EAF8-4712-8E05-7AF91D0B7D01}" srcOrd="0" destOrd="0" presId="urn:microsoft.com/office/officeart/2005/8/layout/vProcess5"/>
    <dgm:cxn modelId="{8B99344F-7F16-45F1-88F0-F7E490E44EA6}" type="presOf" srcId="{07CB93D6-95E3-4946-9B7E-1A08D0AD6326}" destId="{06B9D1A2-C591-46C1-B81C-900DF6E59397}" srcOrd="0" destOrd="0" presId="urn:microsoft.com/office/officeart/2005/8/layout/vProcess5"/>
    <dgm:cxn modelId="{66FE6951-F8B9-4329-A4B2-EB06D3599E86}" type="presOf" srcId="{6D727F7E-B3A9-44D7-951D-1A3C62B60D5A}" destId="{340A68C0-A1E9-4AEB-8DFC-93B2A0AEBC3F}" srcOrd="1" destOrd="0" presId="urn:microsoft.com/office/officeart/2005/8/layout/vProcess5"/>
    <dgm:cxn modelId="{64A87E56-ED77-46DC-825B-A78E36012EE5}" type="presOf" srcId="{D69AD4F6-14CC-4F21-A5DD-8EE90F957A16}" destId="{CB26A113-E6D0-41B8-B1B7-376682CA2AA7}" srcOrd="0" destOrd="0" presId="urn:microsoft.com/office/officeart/2005/8/layout/vProcess5"/>
    <dgm:cxn modelId="{85EE1957-3941-4F89-9DF3-ABE675CCA7B5}" type="presOf" srcId="{C834A9CC-9133-4075-8BD4-D117B2B1AC46}" destId="{E01CBCE3-1AC0-4C10-8B01-DB37BC8BE885}" srcOrd="1" destOrd="0" presId="urn:microsoft.com/office/officeart/2005/8/layout/vProcess5"/>
    <dgm:cxn modelId="{B9A5F687-D6AE-4B0A-B9F4-C0D0BE9055CB}" type="presOf" srcId="{A9C7F047-C6C1-48E1-87E3-0D2EE51A9EAE}" destId="{F461E35D-12CD-4B99-A155-1EC26BF08E87}" srcOrd="1" destOrd="0" presId="urn:microsoft.com/office/officeart/2005/8/layout/vProcess5"/>
    <dgm:cxn modelId="{20AE6B8B-1345-4442-AA27-23D1C2475E5D}" type="presOf" srcId="{6D727F7E-B3A9-44D7-951D-1A3C62B60D5A}" destId="{CA1BCA4E-0A16-45B0-9AA2-FC0C0626D42A}" srcOrd="0" destOrd="0" presId="urn:microsoft.com/office/officeart/2005/8/layout/vProcess5"/>
    <dgm:cxn modelId="{6D301690-E52E-43D2-8DB7-CC3466E0926E}" srcId="{53F7E8EB-F838-4F48-8EBF-D8579CE4971C}" destId="{C834A9CC-9133-4075-8BD4-D117B2B1AC46}" srcOrd="1" destOrd="0" parTransId="{8B968D10-69DC-49EE-8B93-A387768CEE61}" sibTransId="{24E238E4-2B0C-44DA-8A74-EA2A14D084F4}"/>
    <dgm:cxn modelId="{B5B9CCD1-C4F5-4794-8376-656BA6255495}" srcId="{53F7E8EB-F838-4F48-8EBF-D8579CE4971C}" destId="{6D727F7E-B3A9-44D7-951D-1A3C62B60D5A}" srcOrd="0" destOrd="0" parTransId="{F91A0EC1-4542-4DC9-ABD7-389A17945375}" sibTransId="{2BE9660B-2DC3-4814-89C5-751CF5B2AAA6}"/>
    <dgm:cxn modelId="{283C3DE6-0390-4F2D-BB18-B4EF383AF9DC}" type="presOf" srcId="{C834A9CC-9133-4075-8BD4-D117B2B1AC46}" destId="{4738A5B8-D7BD-4D3B-9EB4-6B16F8F8B9DA}" srcOrd="0" destOrd="0" presId="urn:microsoft.com/office/officeart/2005/8/layout/vProcess5"/>
    <dgm:cxn modelId="{A2A8B8F5-888E-4C93-A1C4-18D1EF4A9904}" type="presOf" srcId="{24E238E4-2B0C-44DA-8A74-EA2A14D084F4}" destId="{410F4A16-1B96-49B3-B374-C237AE232147}" srcOrd="0" destOrd="0" presId="urn:microsoft.com/office/officeart/2005/8/layout/vProcess5"/>
    <dgm:cxn modelId="{AD1D1DFA-57A1-47C6-B288-398FED4A772E}" srcId="{53F7E8EB-F838-4F48-8EBF-D8579CE4971C}" destId="{07CB93D6-95E3-4946-9B7E-1A08D0AD6326}" srcOrd="3" destOrd="0" parTransId="{2C3A114F-6F6D-4D0F-AFB2-9BF9C92EBEBA}" sibTransId="{2F4C47C3-9239-454B-94E0-1327E651A28D}"/>
    <dgm:cxn modelId="{90F0EB3B-C608-4D51-A943-C32DD8C6D326}" type="presParOf" srcId="{D18E979F-AF82-4E0D-AE35-F58FDD2E75D1}" destId="{C3ED3EE4-075B-4376-98FE-3A412A7F9C20}" srcOrd="0" destOrd="0" presId="urn:microsoft.com/office/officeart/2005/8/layout/vProcess5"/>
    <dgm:cxn modelId="{FC9AD222-19BF-44B0-AF48-EB6DFA08CA49}" type="presParOf" srcId="{D18E979F-AF82-4E0D-AE35-F58FDD2E75D1}" destId="{CA1BCA4E-0A16-45B0-9AA2-FC0C0626D42A}" srcOrd="1" destOrd="0" presId="urn:microsoft.com/office/officeart/2005/8/layout/vProcess5"/>
    <dgm:cxn modelId="{48669F73-CD08-4389-8AD7-465D4F62ECF2}" type="presParOf" srcId="{D18E979F-AF82-4E0D-AE35-F58FDD2E75D1}" destId="{4738A5B8-D7BD-4D3B-9EB4-6B16F8F8B9DA}" srcOrd="2" destOrd="0" presId="urn:microsoft.com/office/officeart/2005/8/layout/vProcess5"/>
    <dgm:cxn modelId="{CAC2D4E5-D70E-4FE9-88CF-95D9D27AC30C}" type="presParOf" srcId="{D18E979F-AF82-4E0D-AE35-F58FDD2E75D1}" destId="{124DB5C7-EAF8-4712-8E05-7AF91D0B7D01}" srcOrd="3" destOrd="0" presId="urn:microsoft.com/office/officeart/2005/8/layout/vProcess5"/>
    <dgm:cxn modelId="{F52ECA1D-467B-40DE-972A-904AA5C64B5F}" type="presParOf" srcId="{D18E979F-AF82-4E0D-AE35-F58FDD2E75D1}" destId="{06B9D1A2-C591-46C1-B81C-900DF6E59397}" srcOrd="4" destOrd="0" presId="urn:microsoft.com/office/officeart/2005/8/layout/vProcess5"/>
    <dgm:cxn modelId="{538B3DF0-5E67-4DD2-BE4C-709D5D88A343}" type="presParOf" srcId="{D18E979F-AF82-4E0D-AE35-F58FDD2E75D1}" destId="{140D9EDF-EF0B-4966-AB8B-5E8EDC2A76FD}" srcOrd="5" destOrd="0" presId="urn:microsoft.com/office/officeart/2005/8/layout/vProcess5"/>
    <dgm:cxn modelId="{D2930379-08A6-4204-8460-5D3ACF9EAC46}" type="presParOf" srcId="{D18E979F-AF82-4E0D-AE35-F58FDD2E75D1}" destId="{410F4A16-1B96-49B3-B374-C237AE232147}" srcOrd="6" destOrd="0" presId="urn:microsoft.com/office/officeart/2005/8/layout/vProcess5"/>
    <dgm:cxn modelId="{3FC6610F-C881-49F3-9852-B07F1D0837DF}" type="presParOf" srcId="{D18E979F-AF82-4E0D-AE35-F58FDD2E75D1}" destId="{CB26A113-E6D0-41B8-B1B7-376682CA2AA7}" srcOrd="7" destOrd="0" presId="urn:microsoft.com/office/officeart/2005/8/layout/vProcess5"/>
    <dgm:cxn modelId="{4B2DB94E-7645-43AF-AB49-1EA9253D9AAD}" type="presParOf" srcId="{D18E979F-AF82-4E0D-AE35-F58FDD2E75D1}" destId="{340A68C0-A1E9-4AEB-8DFC-93B2A0AEBC3F}" srcOrd="8" destOrd="0" presId="urn:microsoft.com/office/officeart/2005/8/layout/vProcess5"/>
    <dgm:cxn modelId="{4B7FE47E-F3FE-4314-9D8F-680D5B760CAE}" type="presParOf" srcId="{D18E979F-AF82-4E0D-AE35-F58FDD2E75D1}" destId="{E01CBCE3-1AC0-4C10-8B01-DB37BC8BE885}" srcOrd="9" destOrd="0" presId="urn:microsoft.com/office/officeart/2005/8/layout/vProcess5"/>
    <dgm:cxn modelId="{94476A4E-02D9-437F-8809-3299478F945D}" type="presParOf" srcId="{D18E979F-AF82-4E0D-AE35-F58FDD2E75D1}" destId="{F461E35D-12CD-4B99-A155-1EC26BF08E87}" srcOrd="10" destOrd="0" presId="urn:microsoft.com/office/officeart/2005/8/layout/vProcess5"/>
    <dgm:cxn modelId="{4C4AE3B5-F908-4A4F-8033-DBA7803CEE56}" type="presParOf" srcId="{D18E979F-AF82-4E0D-AE35-F58FDD2E75D1}" destId="{256C2696-9E5A-439B-B239-8DC1F818E44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94478E-064B-46D1-8B1B-AE5C09932B15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EC155E-94E4-4EAB-B036-47CE59B2AD4D}">
      <dgm:prSet/>
      <dgm:spPr/>
      <dgm:t>
        <a:bodyPr/>
        <a:lstStyle/>
        <a:p>
          <a:pPr>
            <a:defRPr b="1"/>
          </a:pPr>
          <a:r>
            <a:rPr lang="en-US"/>
            <a:t>30 Oct.</a:t>
          </a:r>
        </a:p>
      </dgm:t>
    </dgm:pt>
    <dgm:pt modelId="{77798305-035D-4D8C-B582-C1735AD5AE8D}" type="parTrans" cxnId="{B8AE1047-28BA-45B0-8825-F6C9AB85A631}">
      <dgm:prSet/>
      <dgm:spPr/>
      <dgm:t>
        <a:bodyPr/>
        <a:lstStyle/>
        <a:p>
          <a:endParaRPr lang="en-US"/>
        </a:p>
      </dgm:t>
    </dgm:pt>
    <dgm:pt modelId="{448F227D-30D2-4539-ACDF-29DDDA753E1C}" type="sibTrans" cxnId="{B8AE1047-28BA-45B0-8825-F6C9AB85A631}">
      <dgm:prSet/>
      <dgm:spPr/>
      <dgm:t>
        <a:bodyPr/>
        <a:lstStyle/>
        <a:p>
          <a:endParaRPr lang="en-US"/>
        </a:p>
      </dgm:t>
    </dgm:pt>
    <dgm:pt modelId="{BC8F8916-A8AD-4F8E-A145-8FAE33755983}">
      <dgm:prSet/>
      <dgm:spPr/>
      <dgm:t>
        <a:bodyPr/>
        <a:lstStyle/>
        <a:p>
          <a:r>
            <a:rPr lang="en-US"/>
            <a:t>• Week 10 (Oct 30): Collect images, set up YOLOv8 → Dataset ready</a:t>
          </a:r>
        </a:p>
      </dgm:t>
    </dgm:pt>
    <dgm:pt modelId="{F06F309A-3C8E-4F77-B321-B73A74D24E8F}" type="parTrans" cxnId="{2F14A8CD-714E-4D25-9946-604BAE9F274F}">
      <dgm:prSet/>
      <dgm:spPr/>
      <dgm:t>
        <a:bodyPr/>
        <a:lstStyle/>
        <a:p>
          <a:endParaRPr lang="en-US"/>
        </a:p>
      </dgm:t>
    </dgm:pt>
    <dgm:pt modelId="{36D298FF-E4DF-41D5-B21F-624F9ECBE020}" type="sibTrans" cxnId="{2F14A8CD-714E-4D25-9946-604BAE9F274F}">
      <dgm:prSet/>
      <dgm:spPr/>
      <dgm:t>
        <a:bodyPr/>
        <a:lstStyle/>
        <a:p>
          <a:endParaRPr lang="en-US"/>
        </a:p>
      </dgm:t>
    </dgm:pt>
    <dgm:pt modelId="{71CABC7B-15DD-4CBE-9B51-4AD75E990FA5}">
      <dgm:prSet/>
      <dgm:spPr/>
      <dgm:t>
        <a:bodyPr/>
        <a:lstStyle/>
        <a:p>
          <a:pPr>
            <a:defRPr b="1"/>
          </a:pPr>
          <a:r>
            <a:rPr lang="en-US"/>
            <a:t>6 Nov.</a:t>
          </a:r>
        </a:p>
      </dgm:t>
    </dgm:pt>
    <dgm:pt modelId="{58716AD2-26D3-4D34-AA09-0A6B2242CB53}" type="parTrans" cxnId="{BACF754E-E540-4BFA-B926-19F9FF3BE7BF}">
      <dgm:prSet/>
      <dgm:spPr/>
      <dgm:t>
        <a:bodyPr/>
        <a:lstStyle/>
        <a:p>
          <a:endParaRPr lang="en-US"/>
        </a:p>
      </dgm:t>
    </dgm:pt>
    <dgm:pt modelId="{66E88362-F39A-43AC-99C2-9B807AF63E28}" type="sibTrans" cxnId="{BACF754E-E540-4BFA-B926-19F9FF3BE7BF}">
      <dgm:prSet/>
      <dgm:spPr/>
      <dgm:t>
        <a:bodyPr/>
        <a:lstStyle/>
        <a:p>
          <a:endParaRPr lang="en-US"/>
        </a:p>
      </dgm:t>
    </dgm:pt>
    <dgm:pt modelId="{B5C382CF-877C-4422-87E2-9D1739D90E9E}">
      <dgm:prSet/>
      <dgm:spPr/>
      <dgm:t>
        <a:bodyPr/>
        <a:lstStyle/>
        <a:p>
          <a:r>
            <a:rPr lang="en-US"/>
            <a:t>• Week 11 (Nov 6): Train/fine-tune model → Model working</a:t>
          </a:r>
        </a:p>
      </dgm:t>
    </dgm:pt>
    <dgm:pt modelId="{53D5C177-5F09-46D7-BE6F-B5221F38C53B}" type="parTrans" cxnId="{717D0C90-8E67-4F52-9F11-846E207FFFB3}">
      <dgm:prSet/>
      <dgm:spPr/>
      <dgm:t>
        <a:bodyPr/>
        <a:lstStyle/>
        <a:p>
          <a:endParaRPr lang="en-US"/>
        </a:p>
      </dgm:t>
    </dgm:pt>
    <dgm:pt modelId="{A8528491-FCA4-4129-A5B4-04EDF8B0F2A7}" type="sibTrans" cxnId="{717D0C90-8E67-4F52-9F11-846E207FFFB3}">
      <dgm:prSet/>
      <dgm:spPr/>
      <dgm:t>
        <a:bodyPr/>
        <a:lstStyle/>
        <a:p>
          <a:endParaRPr lang="en-US"/>
        </a:p>
      </dgm:t>
    </dgm:pt>
    <dgm:pt modelId="{8B14C6AA-5EA8-4F15-831F-3695869DD882}">
      <dgm:prSet/>
      <dgm:spPr/>
      <dgm:t>
        <a:bodyPr/>
        <a:lstStyle/>
        <a:p>
          <a:pPr>
            <a:defRPr b="1"/>
          </a:pPr>
          <a:r>
            <a:rPr lang="en-US"/>
            <a:t>13 Nov.</a:t>
          </a:r>
        </a:p>
      </dgm:t>
    </dgm:pt>
    <dgm:pt modelId="{7CDC5383-982B-4AA9-BA05-8C1089237BA7}" type="parTrans" cxnId="{915A4C44-3417-4154-AA88-762B0F332530}">
      <dgm:prSet/>
      <dgm:spPr/>
      <dgm:t>
        <a:bodyPr/>
        <a:lstStyle/>
        <a:p>
          <a:endParaRPr lang="en-US"/>
        </a:p>
      </dgm:t>
    </dgm:pt>
    <dgm:pt modelId="{28CADC10-C7D2-4519-AB74-FE267FD04F3C}" type="sibTrans" cxnId="{915A4C44-3417-4154-AA88-762B0F332530}">
      <dgm:prSet/>
      <dgm:spPr/>
      <dgm:t>
        <a:bodyPr/>
        <a:lstStyle/>
        <a:p>
          <a:endParaRPr lang="en-US"/>
        </a:p>
      </dgm:t>
    </dgm:pt>
    <dgm:pt modelId="{D6B1EAB0-04AC-477F-8CB3-2437B908A3B1}">
      <dgm:prSet/>
      <dgm:spPr/>
      <dgm:t>
        <a:bodyPr/>
        <a:lstStyle/>
        <a:p>
          <a:r>
            <a:rPr lang="en-US"/>
            <a:t>• Week 12 (Nov 13): Test detection, refine labels → Good accuracy</a:t>
          </a:r>
        </a:p>
      </dgm:t>
    </dgm:pt>
    <dgm:pt modelId="{D3D3B2E1-43C8-4D14-B01B-BCDB0530A8F8}" type="parTrans" cxnId="{0A0FF30E-9601-4C0F-881C-449089265859}">
      <dgm:prSet/>
      <dgm:spPr/>
      <dgm:t>
        <a:bodyPr/>
        <a:lstStyle/>
        <a:p>
          <a:endParaRPr lang="en-US"/>
        </a:p>
      </dgm:t>
    </dgm:pt>
    <dgm:pt modelId="{44E76FC1-D3FB-4C73-A058-4E22FB2C8B6F}" type="sibTrans" cxnId="{0A0FF30E-9601-4C0F-881C-449089265859}">
      <dgm:prSet/>
      <dgm:spPr/>
      <dgm:t>
        <a:bodyPr/>
        <a:lstStyle/>
        <a:p>
          <a:endParaRPr lang="en-US"/>
        </a:p>
      </dgm:t>
    </dgm:pt>
    <dgm:pt modelId="{4EBFE4D8-D1BA-4786-8E56-694A7658F0D6}">
      <dgm:prSet/>
      <dgm:spPr/>
      <dgm:t>
        <a:bodyPr/>
        <a:lstStyle/>
        <a:p>
          <a:pPr>
            <a:defRPr b="1"/>
          </a:pPr>
          <a:r>
            <a:rPr lang="en-US"/>
            <a:t>20 Nov.</a:t>
          </a:r>
        </a:p>
      </dgm:t>
    </dgm:pt>
    <dgm:pt modelId="{289D4BCE-76F8-4954-9E67-490E937167EE}" type="parTrans" cxnId="{E9CA8710-8F49-45A7-AFF5-D1987E1A42D3}">
      <dgm:prSet/>
      <dgm:spPr/>
      <dgm:t>
        <a:bodyPr/>
        <a:lstStyle/>
        <a:p>
          <a:endParaRPr lang="en-US"/>
        </a:p>
      </dgm:t>
    </dgm:pt>
    <dgm:pt modelId="{3881C125-D19E-4A55-9619-919C69BB1016}" type="sibTrans" cxnId="{E9CA8710-8F49-45A7-AFF5-D1987E1A42D3}">
      <dgm:prSet/>
      <dgm:spPr/>
      <dgm:t>
        <a:bodyPr/>
        <a:lstStyle/>
        <a:p>
          <a:endParaRPr lang="en-US"/>
        </a:p>
      </dgm:t>
    </dgm:pt>
    <dgm:pt modelId="{64E6A4D6-4418-4873-99E9-96A96938A0FC}">
      <dgm:prSet/>
      <dgm:spPr/>
      <dgm:t>
        <a:bodyPr/>
        <a:lstStyle/>
        <a:p>
          <a:r>
            <a:rPr lang="en-US"/>
            <a:t>• Week 13 (Nov 20): Build demo interface → Demo ready</a:t>
          </a:r>
        </a:p>
      </dgm:t>
    </dgm:pt>
    <dgm:pt modelId="{72F8CF25-4EDF-4AFF-B1E0-9544F6724714}" type="parTrans" cxnId="{31F7C74C-3239-4E1D-810C-24A6995DF1F6}">
      <dgm:prSet/>
      <dgm:spPr/>
      <dgm:t>
        <a:bodyPr/>
        <a:lstStyle/>
        <a:p>
          <a:endParaRPr lang="en-US"/>
        </a:p>
      </dgm:t>
    </dgm:pt>
    <dgm:pt modelId="{65823057-E954-41BC-8830-3EC9BD49A46D}" type="sibTrans" cxnId="{31F7C74C-3239-4E1D-810C-24A6995DF1F6}">
      <dgm:prSet/>
      <dgm:spPr/>
      <dgm:t>
        <a:bodyPr/>
        <a:lstStyle/>
        <a:p>
          <a:endParaRPr lang="en-US"/>
        </a:p>
      </dgm:t>
    </dgm:pt>
    <dgm:pt modelId="{2BDA3E0A-A1AC-4D76-BCEC-D7C6D2AE3539}">
      <dgm:prSet/>
      <dgm:spPr/>
      <dgm:t>
        <a:bodyPr/>
        <a:lstStyle/>
        <a:p>
          <a:pPr>
            <a:defRPr b="1"/>
          </a:pPr>
          <a:r>
            <a:rPr lang="en-US"/>
            <a:t>27 Nov.</a:t>
          </a:r>
        </a:p>
      </dgm:t>
    </dgm:pt>
    <dgm:pt modelId="{B44DE1AD-566A-4341-9E9F-D996A9ECABAD}" type="parTrans" cxnId="{FD84DD8B-AD46-47AC-A36F-586C817E1F05}">
      <dgm:prSet/>
      <dgm:spPr/>
      <dgm:t>
        <a:bodyPr/>
        <a:lstStyle/>
        <a:p>
          <a:endParaRPr lang="en-US"/>
        </a:p>
      </dgm:t>
    </dgm:pt>
    <dgm:pt modelId="{464B62E9-2C0B-4682-A43D-07B9EAF7490E}" type="sibTrans" cxnId="{FD84DD8B-AD46-47AC-A36F-586C817E1F05}">
      <dgm:prSet/>
      <dgm:spPr/>
      <dgm:t>
        <a:bodyPr/>
        <a:lstStyle/>
        <a:p>
          <a:endParaRPr lang="en-US"/>
        </a:p>
      </dgm:t>
    </dgm:pt>
    <dgm:pt modelId="{78417EB1-775F-4B3F-9E37-A050F1BB939C}">
      <dgm:prSet/>
      <dgm:spPr/>
      <dgm:t>
        <a:bodyPr/>
        <a:lstStyle/>
        <a:p>
          <a:r>
            <a:rPr lang="en-US"/>
            <a:t>• Week 14 (Nov 27): Final testing, write README → Everything done</a:t>
          </a:r>
        </a:p>
      </dgm:t>
    </dgm:pt>
    <dgm:pt modelId="{DF1107D7-D508-4454-BC76-78AB753FDD1A}" type="parTrans" cxnId="{9DFF922C-6DB5-4451-87CE-1801C4ECC95A}">
      <dgm:prSet/>
      <dgm:spPr/>
      <dgm:t>
        <a:bodyPr/>
        <a:lstStyle/>
        <a:p>
          <a:endParaRPr lang="en-US"/>
        </a:p>
      </dgm:t>
    </dgm:pt>
    <dgm:pt modelId="{2E438CD1-858B-4A02-9324-5ECD27966B1B}" type="sibTrans" cxnId="{9DFF922C-6DB5-4451-87CE-1801C4ECC95A}">
      <dgm:prSet/>
      <dgm:spPr/>
      <dgm:t>
        <a:bodyPr/>
        <a:lstStyle/>
        <a:p>
          <a:endParaRPr lang="en-US"/>
        </a:p>
      </dgm:t>
    </dgm:pt>
    <dgm:pt modelId="{1B83C274-6A44-496F-A398-C12F79F62916}">
      <dgm:prSet/>
      <dgm:spPr/>
      <dgm:t>
        <a:bodyPr/>
        <a:lstStyle/>
        <a:p>
          <a:pPr>
            <a:defRPr b="1"/>
          </a:pPr>
          <a:r>
            <a:rPr lang="en-US"/>
            <a:t>4 Dec.</a:t>
          </a:r>
        </a:p>
      </dgm:t>
    </dgm:pt>
    <dgm:pt modelId="{13D93BA3-CC23-4A78-AB2A-BE06B37BD194}" type="parTrans" cxnId="{B2199901-668D-4B9D-BBAD-96D83F8553EA}">
      <dgm:prSet/>
      <dgm:spPr/>
      <dgm:t>
        <a:bodyPr/>
        <a:lstStyle/>
        <a:p>
          <a:endParaRPr lang="en-US"/>
        </a:p>
      </dgm:t>
    </dgm:pt>
    <dgm:pt modelId="{38099146-A8C6-4FA3-A282-02AC82CCDC40}" type="sibTrans" cxnId="{B2199901-668D-4B9D-BBAD-96D83F8553EA}">
      <dgm:prSet/>
      <dgm:spPr/>
      <dgm:t>
        <a:bodyPr/>
        <a:lstStyle/>
        <a:p>
          <a:endParaRPr lang="en-US"/>
        </a:p>
      </dgm:t>
    </dgm:pt>
    <dgm:pt modelId="{251F4CB7-9666-4094-B01D-A73224207780}">
      <dgm:prSet/>
      <dgm:spPr/>
      <dgm:t>
        <a:bodyPr/>
        <a:lstStyle/>
        <a:p>
          <a:r>
            <a:rPr lang="en-US"/>
            <a:t>• Week 15 (Dec 4): Present! 🎉</a:t>
          </a:r>
        </a:p>
      </dgm:t>
    </dgm:pt>
    <dgm:pt modelId="{B8A214C8-7451-4FB2-BAFD-8D2697B8DC12}" type="parTrans" cxnId="{CB309B77-BFDA-4712-BF3F-5CFD6ABF94C6}">
      <dgm:prSet/>
      <dgm:spPr/>
      <dgm:t>
        <a:bodyPr/>
        <a:lstStyle/>
        <a:p>
          <a:endParaRPr lang="en-US"/>
        </a:p>
      </dgm:t>
    </dgm:pt>
    <dgm:pt modelId="{5365EA64-D0FA-448E-8FBB-2E03D433F254}" type="sibTrans" cxnId="{CB309B77-BFDA-4712-BF3F-5CFD6ABF94C6}">
      <dgm:prSet/>
      <dgm:spPr/>
      <dgm:t>
        <a:bodyPr/>
        <a:lstStyle/>
        <a:p>
          <a:endParaRPr lang="en-US"/>
        </a:p>
      </dgm:t>
    </dgm:pt>
    <dgm:pt modelId="{594B4950-41A1-450F-A3F1-4E8239728F44}" type="pres">
      <dgm:prSet presAssocID="{3C94478E-064B-46D1-8B1B-AE5C09932B15}" presName="root" presStyleCnt="0">
        <dgm:presLayoutVars>
          <dgm:chMax/>
          <dgm:chPref/>
          <dgm:animLvl val="lvl"/>
        </dgm:presLayoutVars>
      </dgm:prSet>
      <dgm:spPr/>
    </dgm:pt>
    <dgm:pt modelId="{DEB6BD18-372E-4E23-9200-72EAD603E5B6}" type="pres">
      <dgm:prSet presAssocID="{3C94478E-064B-46D1-8B1B-AE5C09932B15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2070D83-480E-4A10-B30A-AE17771C37B7}" type="pres">
      <dgm:prSet presAssocID="{3C94478E-064B-46D1-8B1B-AE5C09932B15}" presName="nodes" presStyleCnt="0">
        <dgm:presLayoutVars>
          <dgm:chMax/>
          <dgm:chPref/>
          <dgm:animLvl val="lvl"/>
        </dgm:presLayoutVars>
      </dgm:prSet>
      <dgm:spPr/>
    </dgm:pt>
    <dgm:pt modelId="{E06AEC63-E958-4504-9C49-E3300F76F061}" type="pres">
      <dgm:prSet presAssocID="{7CEC155E-94E4-4EAB-B036-47CE59B2AD4D}" presName="composite" presStyleCnt="0"/>
      <dgm:spPr/>
    </dgm:pt>
    <dgm:pt modelId="{E751940F-A568-45AC-851A-5D083A84EF04}" type="pres">
      <dgm:prSet presAssocID="{7CEC155E-94E4-4EAB-B036-47CE59B2AD4D}" presName="ConnectorPoint" presStyleLbl="lnNode1" presStyleIdx="0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A54804C4-BB87-49C3-9A18-F102CFE5BEF2}" type="pres">
      <dgm:prSet presAssocID="{7CEC155E-94E4-4EAB-B036-47CE59B2AD4D}" presName="DropPinPlaceHolder" presStyleCnt="0"/>
      <dgm:spPr/>
    </dgm:pt>
    <dgm:pt modelId="{9B01D344-CB35-4A94-AA66-45C20B0C3D24}" type="pres">
      <dgm:prSet presAssocID="{7CEC155E-94E4-4EAB-B036-47CE59B2AD4D}" presName="DropPin" presStyleLbl="alignNode1" presStyleIdx="0" presStyleCnt="6"/>
      <dgm:spPr/>
    </dgm:pt>
    <dgm:pt modelId="{FB9CCF15-96E3-4DFA-BEA0-812C67D4A44C}" type="pres">
      <dgm:prSet presAssocID="{7CEC155E-94E4-4EAB-B036-47CE59B2AD4D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F3FBBD89-D75C-4385-A2F7-8FC644C5A4F8}" type="pres">
      <dgm:prSet presAssocID="{7CEC155E-94E4-4EAB-B036-47CE59B2AD4D}" presName="L2TextContainer" presStyleLbl="revTx" presStyleIdx="0" presStyleCnt="12">
        <dgm:presLayoutVars>
          <dgm:bulletEnabled val="1"/>
        </dgm:presLayoutVars>
      </dgm:prSet>
      <dgm:spPr/>
    </dgm:pt>
    <dgm:pt modelId="{D87E3AF2-5E64-4A3C-ADD7-DA090B7297A1}" type="pres">
      <dgm:prSet presAssocID="{7CEC155E-94E4-4EAB-B036-47CE59B2AD4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0B745F26-ACA9-4064-B3EF-480E57CB96F9}" type="pres">
      <dgm:prSet presAssocID="{7CEC155E-94E4-4EAB-B036-47CE59B2AD4D}" presName="ConnectLine" presStyleLbl="sibTrans1D1" presStyleIdx="0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DA05C16-3211-4A1B-9786-9AC8F334AA57}" type="pres">
      <dgm:prSet presAssocID="{7CEC155E-94E4-4EAB-B036-47CE59B2AD4D}" presName="EmptyPlaceHolder" presStyleCnt="0"/>
      <dgm:spPr/>
    </dgm:pt>
    <dgm:pt modelId="{381959E2-A844-4B3B-A597-771C47641FE5}" type="pres">
      <dgm:prSet presAssocID="{448F227D-30D2-4539-ACDF-29DDDA753E1C}" presName="spaceBetweenRectangles" presStyleCnt="0"/>
      <dgm:spPr/>
    </dgm:pt>
    <dgm:pt modelId="{8057651F-BAEF-4B0B-9826-ED105CBBD976}" type="pres">
      <dgm:prSet presAssocID="{71CABC7B-15DD-4CBE-9B51-4AD75E990FA5}" presName="composite" presStyleCnt="0"/>
      <dgm:spPr/>
    </dgm:pt>
    <dgm:pt modelId="{BC6A7FB5-AEB4-45A5-9BBF-878B36BFDE58}" type="pres">
      <dgm:prSet presAssocID="{71CABC7B-15DD-4CBE-9B51-4AD75E990FA5}" presName="ConnectorPoint" presStyleLbl="lnNode1" presStyleIdx="1" presStyleCnt="6"/>
      <dgm:spPr>
        <a:gradFill rotWithShape="0">
          <a:gsLst>
            <a:gs pos="0">
              <a:schemeClr val="accent3">
                <a:tint val="94000"/>
                <a:satMod val="100000"/>
                <a:lumMod val="104000"/>
              </a:schemeClr>
            </a:gs>
            <a:gs pos="69000">
              <a:schemeClr val="accent3">
                <a:shade val="86000"/>
                <a:satMod val="130000"/>
                <a:lumMod val="102000"/>
              </a:schemeClr>
            </a:gs>
            <a:gs pos="100000">
              <a:schemeClr val="accent3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4C92780B-CDEC-475C-9A2E-D7B5933367DB}" type="pres">
      <dgm:prSet presAssocID="{71CABC7B-15DD-4CBE-9B51-4AD75E990FA5}" presName="DropPinPlaceHolder" presStyleCnt="0"/>
      <dgm:spPr/>
    </dgm:pt>
    <dgm:pt modelId="{E951B5D2-09F7-4889-9B01-0A23C9D18242}" type="pres">
      <dgm:prSet presAssocID="{71CABC7B-15DD-4CBE-9B51-4AD75E990FA5}" presName="DropPin" presStyleLbl="alignNode1" presStyleIdx="1" presStyleCnt="6"/>
      <dgm:spPr/>
    </dgm:pt>
    <dgm:pt modelId="{D4B37B10-8A76-4716-A625-99EB65772416}" type="pres">
      <dgm:prSet presAssocID="{71CABC7B-15DD-4CBE-9B51-4AD75E990FA5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BD19AB89-57DD-40BA-B995-6636EF2A2F07}" type="pres">
      <dgm:prSet presAssocID="{71CABC7B-15DD-4CBE-9B51-4AD75E990FA5}" presName="L2TextContainer" presStyleLbl="revTx" presStyleIdx="2" presStyleCnt="12">
        <dgm:presLayoutVars>
          <dgm:bulletEnabled val="1"/>
        </dgm:presLayoutVars>
      </dgm:prSet>
      <dgm:spPr/>
    </dgm:pt>
    <dgm:pt modelId="{9F369882-1551-4E8B-A4D7-DBC58D69DE3C}" type="pres">
      <dgm:prSet presAssocID="{71CABC7B-15DD-4CBE-9B51-4AD75E990FA5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8969E2AF-2422-403F-A5B1-39CF42C926F1}" type="pres">
      <dgm:prSet presAssocID="{71CABC7B-15DD-4CBE-9B51-4AD75E990FA5}" presName="ConnectLine" presStyleLbl="sibTrans1D1" presStyleIdx="1" presStyleCnt="6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8E6BF3C-2F43-44FC-88A3-437634661B19}" type="pres">
      <dgm:prSet presAssocID="{71CABC7B-15DD-4CBE-9B51-4AD75E990FA5}" presName="EmptyPlaceHolder" presStyleCnt="0"/>
      <dgm:spPr/>
    </dgm:pt>
    <dgm:pt modelId="{1603AA10-8B64-49CE-8AF3-6EEB940ACA8D}" type="pres">
      <dgm:prSet presAssocID="{66E88362-F39A-43AC-99C2-9B807AF63E28}" presName="spaceBetweenRectangles" presStyleCnt="0"/>
      <dgm:spPr/>
    </dgm:pt>
    <dgm:pt modelId="{88C8A035-B102-4333-8FD6-6F62F0438AC7}" type="pres">
      <dgm:prSet presAssocID="{8B14C6AA-5EA8-4F15-831F-3695869DD882}" presName="composite" presStyleCnt="0"/>
      <dgm:spPr/>
    </dgm:pt>
    <dgm:pt modelId="{27A15CF4-E044-461D-BA07-1D53B00B1D5E}" type="pres">
      <dgm:prSet presAssocID="{8B14C6AA-5EA8-4F15-831F-3695869DD882}" presName="ConnectorPoint" presStyleLbl="lnNode1" presStyleIdx="2" presStyleCnt="6"/>
      <dgm:spPr>
        <a:gradFill rotWithShape="0">
          <a:gsLst>
            <a:gs pos="0">
              <a:schemeClr val="accent4">
                <a:tint val="94000"/>
                <a:satMod val="100000"/>
                <a:lumMod val="104000"/>
              </a:schemeClr>
            </a:gs>
            <a:gs pos="69000">
              <a:schemeClr val="accent4">
                <a:shade val="86000"/>
                <a:satMod val="130000"/>
                <a:lumMod val="102000"/>
              </a:schemeClr>
            </a:gs>
            <a:gs pos="100000">
              <a:schemeClr val="accent4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D5A92649-7A75-4A35-BB42-4E0E09F45689}" type="pres">
      <dgm:prSet presAssocID="{8B14C6AA-5EA8-4F15-831F-3695869DD882}" presName="DropPinPlaceHolder" presStyleCnt="0"/>
      <dgm:spPr/>
    </dgm:pt>
    <dgm:pt modelId="{82A72348-5C3B-4471-87CF-3A2E278744FE}" type="pres">
      <dgm:prSet presAssocID="{8B14C6AA-5EA8-4F15-831F-3695869DD882}" presName="DropPin" presStyleLbl="alignNode1" presStyleIdx="2" presStyleCnt="6"/>
      <dgm:spPr/>
    </dgm:pt>
    <dgm:pt modelId="{C750868B-213F-4044-A4E8-C5CA796DDC31}" type="pres">
      <dgm:prSet presAssocID="{8B14C6AA-5EA8-4F15-831F-3695869DD882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33AC4276-E9BE-4D77-831A-4038C9C4A9AD}" type="pres">
      <dgm:prSet presAssocID="{8B14C6AA-5EA8-4F15-831F-3695869DD882}" presName="L2TextContainer" presStyleLbl="revTx" presStyleIdx="4" presStyleCnt="12">
        <dgm:presLayoutVars>
          <dgm:bulletEnabled val="1"/>
        </dgm:presLayoutVars>
      </dgm:prSet>
      <dgm:spPr/>
    </dgm:pt>
    <dgm:pt modelId="{F89AE085-0EB7-4A3F-8C78-E519D64EB766}" type="pres">
      <dgm:prSet presAssocID="{8B14C6AA-5EA8-4F15-831F-3695869DD882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FFE9FD47-6F9F-473E-AD6F-F36865EAAB0F}" type="pres">
      <dgm:prSet presAssocID="{8B14C6AA-5EA8-4F15-831F-3695869DD882}" presName="ConnectLine" presStyleLbl="sibTrans1D1" presStyleIdx="2" presStyleCnt="6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759D385-4199-46E2-9236-8785366506F4}" type="pres">
      <dgm:prSet presAssocID="{8B14C6AA-5EA8-4F15-831F-3695869DD882}" presName="EmptyPlaceHolder" presStyleCnt="0"/>
      <dgm:spPr/>
    </dgm:pt>
    <dgm:pt modelId="{1B673F95-1717-4E8E-811F-8C109A5A2DA7}" type="pres">
      <dgm:prSet presAssocID="{28CADC10-C7D2-4519-AB74-FE267FD04F3C}" presName="spaceBetweenRectangles" presStyleCnt="0"/>
      <dgm:spPr/>
    </dgm:pt>
    <dgm:pt modelId="{7439A87C-D4AA-49B8-A06C-32282F28E5CE}" type="pres">
      <dgm:prSet presAssocID="{4EBFE4D8-D1BA-4786-8E56-694A7658F0D6}" presName="composite" presStyleCnt="0"/>
      <dgm:spPr/>
    </dgm:pt>
    <dgm:pt modelId="{919D7B83-8271-4E3D-BDB3-5605B07DB58C}" type="pres">
      <dgm:prSet presAssocID="{4EBFE4D8-D1BA-4786-8E56-694A7658F0D6}" presName="ConnectorPoint" presStyleLbl="lnNode1" presStyleIdx="3" presStyleCnt="6"/>
      <dgm:spPr>
        <a:gradFill rotWithShape="0">
          <a:gsLst>
            <a:gs pos="0">
              <a:schemeClr val="accent5">
                <a:tint val="94000"/>
                <a:satMod val="100000"/>
                <a:lumMod val="104000"/>
              </a:schemeClr>
            </a:gs>
            <a:gs pos="69000">
              <a:schemeClr val="accent5">
                <a:shade val="86000"/>
                <a:satMod val="130000"/>
                <a:lumMod val="102000"/>
              </a:schemeClr>
            </a:gs>
            <a:gs pos="100000">
              <a:schemeClr val="accent5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F0FB4044-0EE0-46C2-9939-7354BA4366BD}" type="pres">
      <dgm:prSet presAssocID="{4EBFE4D8-D1BA-4786-8E56-694A7658F0D6}" presName="DropPinPlaceHolder" presStyleCnt="0"/>
      <dgm:spPr/>
    </dgm:pt>
    <dgm:pt modelId="{91A35217-AD99-476A-8016-D428BA808854}" type="pres">
      <dgm:prSet presAssocID="{4EBFE4D8-D1BA-4786-8E56-694A7658F0D6}" presName="DropPin" presStyleLbl="alignNode1" presStyleIdx="3" presStyleCnt="6"/>
      <dgm:spPr/>
    </dgm:pt>
    <dgm:pt modelId="{E264B5B2-9C25-400A-B873-37CC259F81BA}" type="pres">
      <dgm:prSet presAssocID="{4EBFE4D8-D1BA-4786-8E56-694A7658F0D6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66AC55AC-4C2E-4DB6-AF5D-583162ADC020}" type="pres">
      <dgm:prSet presAssocID="{4EBFE4D8-D1BA-4786-8E56-694A7658F0D6}" presName="L2TextContainer" presStyleLbl="revTx" presStyleIdx="6" presStyleCnt="12">
        <dgm:presLayoutVars>
          <dgm:bulletEnabled val="1"/>
        </dgm:presLayoutVars>
      </dgm:prSet>
      <dgm:spPr/>
    </dgm:pt>
    <dgm:pt modelId="{26319F8B-C855-44E3-AB73-8DBBDAD86CA1}" type="pres">
      <dgm:prSet presAssocID="{4EBFE4D8-D1BA-4786-8E56-694A7658F0D6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FBC32119-D232-4417-A07B-DCEE319D7CF8}" type="pres">
      <dgm:prSet presAssocID="{4EBFE4D8-D1BA-4786-8E56-694A7658F0D6}" presName="ConnectLine" presStyleLbl="sibTrans1D1" presStyleIdx="3" presStyleCnt="6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684C8E4-D0A8-4063-ADFA-0B9AACA90654}" type="pres">
      <dgm:prSet presAssocID="{4EBFE4D8-D1BA-4786-8E56-694A7658F0D6}" presName="EmptyPlaceHolder" presStyleCnt="0"/>
      <dgm:spPr/>
    </dgm:pt>
    <dgm:pt modelId="{1240C0F1-6160-4D9C-9A12-CD6287B2AA99}" type="pres">
      <dgm:prSet presAssocID="{3881C125-D19E-4A55-9619-919C69BB1016}" presName="spaceBetweenRectangles" presStyleCnt="0"/>
      <dgm:spPr/>
    </dgm:pt>
    <dgm:pt modelId="{D5F2DEA3-90EF-47FD-91C4-FF61CC482B42}" type="pres">
      <dgm:prSet presAssocID="{2BDA3E0A-A1AC-4D76-BCEC-D7C6D2AE3539}" presName="composite" presStyleCnt="0"/>
      <dgm:spPr/>
    </dgm:pt>
    <dgm:pt modelId="{05048304-9FB4-46B7-A6DA-86BC186181B5}" type="pres">
      <dgm:prSet presAssocID="{2BDA3E0A-A1AC-4D76-BCEC-D7C6D2AE3539}" presName="ConnectorPoint" presStyleLbl="lnNode1" presStyleIdx="4" presStyleCnt="6"/>
      <dgm:spPr>
        <a:gradFill rotWithShape="0">
          <a:gsLst>
            <a:gs pos="0">
              <a:schemeClr val="accent6">
                <a:tint val="94000"/>
                <a:satMod val="100000"/>
                <a:lumMod val="104000"/>
              </a:schemeClr>
            </a:gs>
            <a:gs pos="69000">
              <a:schemeClr val="accent6">
                <a:shade val="86000"/>
                <a:satMod val="130000"/>
                <a:lumMod val="102000"/>
              </a:schemeClr>
            </a:gs>
            <a:gs pos="100000">
              <a:schemeClr val="accent6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8C8D162C-F7A2-42B3-B58F-537152815E94}" type="pres">
      <dgm:prSet presAssocID="{2BDA3E0A-A1AC-4D76-BCEC-D7C6D2AE3539}" presName="DropPinPlaceHolder" presStyleCnt="0"/>
      <dgm:spPr/>
    </dgm:pt>
    <dgm:pt modelId="{086C3A8C-3329-477C-806A-CA3D87DA0F25}" type="pres">
      <dgm:prSet presAssocID="{2BDA3E0A-A1AC-4D76-BCEC-D7C6D2AE3539}" presName="DropPin" presStyleLbl="alignNode1" presStyleIdx="4" presStyleCnt="6"/>
      <dgm:spPr/>
    </dgm:pt>
    <dgm:pt modelId="{5C86292C-C5DE-4629-96E0-5B307432C92F}" type="pres">
      <dgm:prSet presAssocID="{2BDA3E0A-A1AC-4D76-BCEC-D7C6D2AE3539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6DFBBDBD-418A-4AA1-8751-802E269C870E}" type="pres">
      <dgm:prSet presAssocID="{2BDA3E0A-A1AC-4D76-BCEC-D7C6D2AE3539}" presName="L2TextContainer" presStyleLbl="revTx" presStyleIdx="8" presStyleCnt="12">
        <dgm:presLayoutVars>
          <dgm:bulletEnabled val="1"/>
        </dgm:presLayoutVars>
      </dgm:prSet>
      <dgm:spPr/>
    </dgm:pt>
    <dgm:pt modelId="{10A02C55-4D31-4776-BFED-1AC872BC2B1B}" type="pres">
      <dgm:prSet presAssocID="{2BDA3E0A-A1AC-4D76-BCEC-D7C6D2AE3539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3A038CC2-0325-49DC-B476-7281FC37E19D}" type="pres">
      <dgm:prSet presAssocID="{2BDA3E0A-A1AC-4D76-BCEC-D7C6D2AE3539}" presName="ConnectLine" presStyleLbl="sibTrans1D1" presStyleIdx="4" presStyleCnt="6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07E5173-D20F-4556-A42E-3C9B86E09099}" type="pres">
      <dgm:prSet presAssocID="{2BDA3E0A-A1AC-4D76-BCEC-D7C6D2AE3539}" presName="EmptyPlaceHolder" presStyleCnt="0"/>
      <dgm:spPr/>
    </dgm:pt>
    <dgm:pt modelId="{C2B0C6A0-CF9E-4DEE-B277-5BEA8903F8BB}" type="pres">
      <dgm:prSet presAssocID="{464B62E9-2C0B-4682-A43D-07B9EAF7490E}" presName="spaceBetweenRectangles" presStyleCnt="0"/>
      <dgm:spPr/>
    </dgm:pt>
    <dgm:pt modelId="{B9AF978F-FD65-46EA-B31A-9D5F4B460E4F}" type="pres">
      <dgm:prSet presAssocID="{1B83C274-6A44-496F-A398-C12F79F62916}" presName="composite" presStyleCnt="0"/>
      <dgm:spPr/>
    </dgm:pt>
    <dgm:pt modelId="{1DDF6573-ED16-4E87-AA32-41C120D1A70A}" type="pres">
      <dgm:prSet presAssocID="{1B83C274-6A44-496F-A398-C12F79F62916}" presName="ConnectorPoint" presStyleLbl="lnNode1" presStyleIdx="5" presStyleCnt="6"/>
      <dgm:spPr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gm:spPr>
    </dgm:pt>
    <dgm:pt modelId="{5BD56227-6854-466C-973A-802159B84D58}" type="pres">
      <dgm:prSet presAssocID="{1B83C274-6A44-496F-A398-C12F79F62916}" presName="DropPinPlaceHolder" presStyleCnt="0"/>
      <dgm:spPr/>
    </dgm:pt>
    <dgm:pt modelId="{5CD16DF5-4A0A-4338-8714-4FF4D98CBEF6}" type="pres">
      <dgm:prSet presAssocID="{1B83C274-6A44-496F-A398-C12F79F62916}" presName="DropPin" presStyleLbl="alignNode1" presStyleIdx="5" presStyleCnt="6"/>
      <dgm:spPr/>
    </dgm:pt>
    <dgm:pt modelId="{B0359157-76A2-40B6-8D36-6938224E5966}" type="pres">
      <dgm:prSet presAssocID="{1B83C274-6A44-496F-A398-C12F79F62916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gm:spPr>
    </dgm:pt>
    <dgm:pt modelId="{69B34548-3821-4D97-92EE-93C3605A27A5}" type="pres">
      <dgm:prSet presAssocID="{1B83C274-6A44-496F-A398-C12F79F62916}" presName="L2TextContainer" presStyleLbl="revTx" presStyleIdx="10" presStyleCnt="12">
        <dgm:presLayoutVars>
          <dgm:bulletEnabled val="1"/>
        </dgm:presLayoutVars>
      </dgm:prSet>
      <dgm:spPr/>
    </dgm:pt>
    <dgm:pt modelId="{E6E14062-16B6-4EBC-ABA4-8586D5837FE7}" type="pres">
      <dgm:prSet presAssocID="{1B83C274-6A44-496F-A398-C12F79F62916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270A4BA6-4493-409D-8815-D10C7A086CCF}" type="pres">
      <dgm:prSet presAssocID="{1B83C274-6A44-496F-A398-C12F79F62916}" presName="ConnectLine" presStyleLbl="sibTrans1D1" presStyleIdx="5" presStyleCnt="6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B9C6DE0-9420-481A-ACA6-F3804FD484E6}" type="pres">
      <dgm:prSet presAssocID="{1B83C274-6A44-496F-A398-C12F79F62916}" presName="EmptyPlaceHolder" presStyleCnt="0"/>
      <dgm:spPr/>
    </dgm:pt>
  </dgm:ptLst>
  <dgm:cxnLst>
    <dgm:cxn modelId="{B2199901-668D-4B9D-BBAD-96D83F8553EA}" srcId="{3C94478E-064B-46D1-8B1B-AE5C09932B15}" destId="{1B83C274-6A44-496F-A398-C12F79F62916}" srcOrd="5" destOrd="0" parTransId="{13D93BA3-CC23-4A78-AB2A-BE06B37BD194}" sibTransId="{38099146-A8C6-4FA3-A282-02AC82CCDC40}"/>
    <dgm:cxn modelId="{A5491E07-D100-4F5D-B309-C952A23765F3}" type="presOf" srcId="{D6B1EAB0-04AC-477F-8CB3-2437B908A3B1}" destId="{33AC4276-E9BE-4D77-831A-4038C9C4A9AD}" srcOrd="0" destOrd="0" presId="urn:microsoft.com/office/officeart/2017/3/layout/DropPinTimeline"/>
    <dgm:cxn modelId="{44EF320B-13AF-4E87-B3F6-407BCE0750BD}" type="presOf" srcId="{BC8F8916-A8AD-4F8E-A145-8FAE33755983}" destId="{F3FBBD89-D75C-4385-A2F7-8FC644C5A4F8}" srcOrd="0" destOrd="0" presId="urn:microsoft.com/office/officeart/2017/3/layout/DropPinTimeline"/>
    <dgm:cxn modelId="{0A0FF30E-9601-4C0F-881C-449089265859}" srcId="{8B14C6AA-5EA8-4F15-831F-3695869DD882}" destId="{D6B1EAB0-04AC-477F-8CB3-2437B908A3B1}" srcOrd="0" destOrd="0" parTransId="{D3D3B2E1-43C8-4D14-B01B-BCDB0530A8F8}" sibTransId="{44E76FC1-D3FB-4C73-A058-4E22FB2C8B6F}"/>
    <dgm:cxn modelId="{E9CA8710-8F49-45A7-AFF5-D1987E1A42D3}" srcId="{3C94478E-064B-46D1-8B1B-AE5C09932B15}" destId="{4EBFE4D8-D1BA-4786-8E56-694A7658F0D6}" srcOrd="3" destOrd="0" parTransId="{289D4BCE-76F8-4954-9E67-490E937167EE}" sibTransId="{3881C125-D19E-4A55-9619-919C69BB1016}"/>
    <dgm:cxn modelId="{79139017-754E-4E86-8933-9FC327F9DE20}" type="presOf" srcId="{251F4CB7-9666-4094-B01D-A73224207780}" destId="{69B34548-3821-4D97-92EE-93C3605A27A5}" srcOrd="0" destOrd="0" presId="urn:microsoft.com/office/officeart/2017/3/layout/DropPinTimeline"/>
    <dgm:cxn modelId="{000D8229-34A6-4EA4-B7B4-40148E2CFCBD}" type="presOf" srcId="{B5C382CF-877C-4422-87E2-9D1739D90E9E}" destId="{BD19AB89-57DD-40BA-B995-6636EF2A2F07}" srcOrd="0" destOrd="0" presId="urn:microsoft.com/office/officeart/2017/3/layout/DropPinTimeline"/>
    <dgm:cxn modelId="{9DFF922C-6DB5-4451-87CE-1801C4ECC95A}" srcId="{2BDA3E0A-A1AC-4D76-BCEC-D7C6D2AE3539}" destId="{78417EB1-775F-4B3F-9E37-A050F1BB939C}" srcOrd="0" destOrd="0" parTransId="{DF1107D7-D508-4454-BC76-78AB753FDD1A}" sibTransId="{2E438CD1-858B-4A02-9324-5ECD27966B1B}"/>
    <dgm:cxn modelId="{64720C2F-1ACF-4711-8632-26A75BDD9904}" type="presOf" srcId="{64E6A4D6-4418-4873-99E9-96A96938A0FC}" destId="{66AC55AC-4C2E-4DB6-AF5D-583162ADC020}" srcOrd="0" destOrd="0" presId="urn:microsoft.com/office/officeart/2017/3/layout/DropPinTimeline"/>
    <dgm:cxn modelId="{6D741031-8C8B-48B6-BDE1-FE779FF7F80E}" type="presOf" srcId="{78417EB1-775F-4B3F-9E37-A050F1BB939C}" destId="{6DFBBDBD-418A-4AA1-8751-802E269C870E}" srcOrd="0" destOrd="0" presId="urn:microsoft.com/office/officeart/2017/3/layout/DropPinTimeline"/>
    <dgm:cxn modelId="{48478942-3096-4D06-AFA8-4442EF718DE5}" type="presOf" srcId="{7CEC155E-94E4-4EAB-B036-47CE59B2AD4D}" destId="{D87E3AF2-5E64-4A3C-ADD7-DA090B7297A1}" srcOrd="0" destOrd="0" presId="urn:microsoft.com/office/officeart/2017/3/layout/DropPinTimeline"/>
    <dgm:cxn modelId="{915A4C44-3417-4154-AA88-762B0F332530}" srcId="{3C94478E-064B-46D1-8B1B-AE5C09932B15}" destId="{8B14C6AA-5EA8-4F15-831F-3695869DD882}" srcOrd="2" destOrd="0" parTransId="{7CDC5383-982B-4AA9-BA05-8C1089237BA7}" sibTransId="{28CADC10-C7D2-4519-AB74-FE267FD04F3C}"/>
    <dgm:cxn modelId="{B8AE1047-28BA-45B0-8825-F6C9AB85A631}" srcId="{3C94478E-064B-46D1-8B1B-AE5C09932B15}" destId="{7CEC155E-94E4-4EAB-B036-47CE59B2AD4D}" srcOrd="0" destOrd="0" parTransId="{77798305-035D-4D8C-B582-C1735AD5AE8D}" sibTransId="{448F227D-30D2-4539-ACDF-29DDDA753E1C}"/>
    <dgm:cxn modelId="{31F7C74C-3239-4E1D-810C-24A6995DF1F6}" srcId="{4EBFE4D8-D1BA-4786-8E56-694A7658F0D6}" destId="{64E6A4D6-4418-4873-99E9-96A96938A0FC}" srcOrd="0" destOrd="0" parTransId="{72F8CF25-4EDF-4AFF-B1E0-9544F6724714}" sibTransId="{65823057-E954-41BC-8830-3EC9BD49A46D}"/>
    <dgm:cxn modelId="{BACF754E-E540-4BFA-B926-19F9FF3BE7BF}" srcId="{3C94478E-064B-46D1-8B1B-AE5C09932B15}" destId="{71CABC7B-15DD-4CBE-9B51-4AD75E990FA5}" srcOrd="1" destOrd="0" parTransId="{58716AD2-26D3-4D34-AA09-0A6B2242CB53}" sibTransId="{66E88362-F39A-43AC-99C2-9B807AF63E28}"/>
    <dgm:cxn modelId="{4C794354-37E2-4FC5-8500-B388E90126A9}" type="presOf" srcId="{2BDA3E0A-A1AC-4D76-BCEC-D7C6D2AE3539}" destId="{10A02C55-4D31-4776-BFED-1AC872BC2B1B}" srcOrd="0" destOrd="0" presId="urn:microsoft.com/office/officeart/2017/3/layout/DropPinTimeline"/>
    <dgm:cxn modelId="{CB309B77-BFDA-4712-BF3F-5CFD6ABF94C6}" srcId="{1B83C274-6A44-496F-A398-C12F79F62916}" destId="{251F4CB7-9666-4094-B01D-A73224207780}" srcOrd="0" destOrd="0" parTransId="{B8A214C8-7451-4FB2-BAFD-8D2697B8DC12}" sibTransId="{5365EA64-D0FA-448E-8FBB-2E03D433F254}"/>
    <dgm:cxn modelId="{FAA5507B-26C1-40F9-9331-336B5DC01AAB}" type="presOf" srcId="{71CABC7B-15DD-4CBE-9B51-4AD75E990FA5}" destId="{9F369882-1551-4E8B-A4D7-DBC58D69DE3C}" srcOrd="0" destOrd="0" presId="urn:microsoft.com/office/officeart/2017/3/layout/DropPinTimeline"/>
    <dgm:cxn modelId="{AFE93380-5F55-4B9C-90AA-3B61E48CF735}" type="presOf" srcId="{4EBFE4D8-D1BA-4786-8E56-694A7658F0D6}" destId="{26319F8B-C855-44E3-AB73-8DBBDAD86CA1}" srcOrd="0" destOrd="0" presId="urn:microsoft.com/office/officeart/2017/3/layout/DropPinTimeline"/>
    <dgm:cxn modelId="{FD84DD8B-AD46-47AC-A36F-586C817E1F05}" srcId="{3C94478E-064B-46D1-8B1B-AE5C09932B15}" destId="{2BDA3E0A-A1AC-4D76-BCEC-D7C6D2AE3539}" srcOrd="4" destOrd="0" parTransId="{B44DE1AD-566A-4341-9E9F-D996A9ECABAD}" sibTransId="{464B62E9-2C0B-4682-A43D-07B9EAF7490E}"/>
    <dgm:cxn modelId="{717D0C90-8E67-4F52-9F11-846E207FFFB3}" srcId="{71CABC7B-15DD-4CBE-9B51-4AD75E990FA5}" destId="{B5C382CF-877C-4422-87E2-9D1739D90E9E}" srcOrd="0" destOrd="0" parTransId="{53D5C177-5F09-46D7-BE6F-B5221F38C53B}" sibTransId="{A8528491-FCA4-4129-A5B4-04EDF8B0F2A7}"/>
    <dgm:cxn modelId="{E68EB192-1851-4B85-9032-9EC5D203C48F}" type="presOf" srcId="{8B14C6AA-5EA8-4F15-831F-3695869DD882}" destId="{F89AE085-0EB7-4A3F-8C78-E519D64EB766}" srcOrd="0" destOrd="0" presId="urn:microsoft.com/office/officeart/2017/3/layout/DropPinTimeline"/>
    <dgm:cxn modelId="{2F14A8CD-714E-4D25-9946-604BAE9F274F}" srcId="{7CEC155E-94E4-4EAB-B036-47CE59B2AD4D}" destId="{BC8F8916-A8AD-4F8E-A145-8FAE33755983}" srcOrd="0" destOrd="0" parTransId="{F06F309A-3C8E-4F77-B321-B73A74D24E8F}" sibTransId="{36D298FF-E4DF-41D5-B21F-624F9ECBE020}"/>
    <dgm:cxn modelId="{CD5AEBF1-446D-43BA-AB94-AF58809F4ABF}" type="presOf" srcId="{3C94478E-064B-46D1-8B1B-AE5C09932B15}" destId="{594B4950-41A1-450F-A3F1-4E8239728F44}" srcOrd="0" destOrd="0" presId="urn:microsoft.com/office/officeart/2017/3/layout/DropPinTimeline"/>
    <dgm:cxn modelId="{C29CD0FD-F4B0-4F36-8357-82B752A63C10}" type="presOf" srcId="{1B83C274-6A44-496F-A398-C12F79F62916}" destId="{E6E14062-16B6-4EBC-ABA4-8586D5837FE7}" srcOrd="0" destOrd="0" presId="urn:microsoft.com/office/officeart/2017/3/layout/DropPinTimeline"/>
    <dgm:cxn modelId="{ABDE6F3C-CEED-4E50-BB7F-07248A3E3496}" type="presParOf" srcId="{594B4950-41A1-450F-A3F1-4E8239728F44}" destId="{DEB6BD18-372E-4E23-9200-72EAD603E5B6}" srcOrd="0" destOrd="0" presId="urn:microsoft.com/office/officeart/2017/3/layout/DropPinTimeline"/>
    <dgm:cxn modelId="{6300CD74-2941-4437-A202-0E9DDD370DD0}" type="presParOf" srcId="{594B4950-41A1-450F-A3F1-4E8239728F44}" destId="{D2070D83-480E-4A10-B30A-AE17771C37B7}" srcOrd="1" destOrd="0" presId="urn:microsoft.com/office/officeart/2017/3/layout/DropPinTimeline"/>
    <dgm:cxn modelId="{7E0C37FB-5312-47FE-AA77-A75020D0895A}" type="presParOf" srcId="{D2070D83-480E-4A10-B30A-AE17771C37B7}" destId="{E06AEC63-E958-4504-9C49-E3300F76F061}" srcOrd="0" destOrd="0" presId="urn:microsoft.com/office/officeart/2017/3/layout/DropPinTimeline"/>
    <dgm:cxn modelId="{A00FC5EC-00A9-4E49-9B5C-32F773A13BE7}" type="presParOf" srcId="{E06AEC63-E958-4504-9C49-E3300F76F061}" destId="{E751940F-A568-45AC-851A-5D083A84EF04}" srcOrd="0" destOrd="0" presId="urn:microsoft.com/office/officeart/2017/3/layout/DropPinTimeline"/>
    <dgm:cxn modelId="{D40C1117-A97B-4D30-8BE0-D14EC98B9698}" type="presParOf" srcId="{E06AEC63-E958-4504-9C49-E3300F76F061}" destId="{A54804C4-BB87-49C3-9A18-F102CFE5BEF2}" srcOrd="1" destOrd="0" presId="urn:microsoft.com/office/officeart/2017/3/layout/DropPinTimeline"/>
    <dgm:cxn modelId="{0BDBFD0C-613B-4E05-89B4-917B6FF194FE}" type="presParOf" srcId="{A54804C4-BB87-49C3-9A18-F102CFE5BEF2}" destId="{9B01D344-CB35-4A94-AA66-45C20B0C3D24}" srcOrd="0" destOrd="0" presId="urn:microsoft.com/office/officeart/2017/3/layout/DropPinTimeline"/>
    <dgm:cxn modelId="{3B98CC31-FC4B-4E63-ACB7-B226A7B1EB57}" type="presParOf" srcId="{A54804C4-BB87-49C3-9A18-F102CFE5BEF2}" destId="{FB9CCF15-96E3-4DFA-BEA0-812C67D4A44C}" srcOrd="1" destOrd="0" presId="urn:microsoft.com/office/officeart/2017/3/layout/DropPinTimeline"/>
    <dgm:cxn modelId="{2299023A-178B-4DD9-BC62-4701C2EEBD43}" type="presParOf" srcId="{E06AEC63-E958-4504-9C49-E3300F76F061}" destId="{F3FBBD89-D75C-4385-A2F7-8FC644C5A4F8}" srcOrd="2" destOrd="0" presId="urn:microsoft.com/office/officeart/2017/3/layout/DropPinTimeline"/>
    <dgm:cxn modelId="{EEB9535B-BFDE-4767-A4FC-6C3956AF569D}" type="presParOf" srcId="{E06AEC63-E958-4504-9C49-E3300F76F061}" destId="{D87E3AF2-5E64-4A3C-ADD7-DA090B7297A1}" srcOrd="3" destOrd="0" presId="urn:microsoft.com/office/officeart/2017/3/layout/DropPinTimeline"/>
    <dgm:cxn modelId="{95500C3B-B5C3-41C9-AAA3-4368F273DD4B}" type="presParOf" srcId="{E06AEC63-E958-4504-9C49-E3300F76F061}" destId="{0B745F26-ACA9-4064-B3EF-480E57CB96F9}" srcOrd="4" destOrd="0" presId="urn:microsoft.com/office/officeart/2017/3/layout/DropPinTimeline"/>
    <dgm:cxn modelId="{E07BBDFD-0EC0-4B4E-AA31-A2C3A52508B6}" type="presParOf" srcId="{E06AEC63-E958-4504-9C49-E3300F76F061}" destId="{6DA05C16-3211-4A1B-9786-9AC8F334AA57}" srcOrd="5" destOrd="0" presId="urn:microsoft.com/office/officeart/2017/3/layout/DropPinTimeline"/>
    <dgm:cxn modelId="{950C8600-7A95-4C40-9D7C-6CC718360CDF}" type="presParOf" srcId="{D2070D83-480E-4A10-B30A-AE17771C37B7}" destId="{381959E2-A844-4B3B-A597-771C47641FE5}" srcOrd="1" destOrd="0" presId="urn:microsoft.com/office/officeart/2017/3/layout/DropPinTimeline"/>
    <dgm:cxn modelId="{797A8255-9ECE-462C-9C8C-651D019254A4}" type="presParOf" srcId="{D2070D83-480E-4A10-B30A-AE17771C37B7}" destId="{8057651F-BAEF-4B0B-9826-ED105CBBD976}" srcOrd="2" destOrd="0" presId="urn:microsoft.com/office/officeart/2017/3/layout/DropPinTimeline"/>
    <dgm:cxn modelId="{0F258370-D0DC-4CD3-8C92-B183F001ECDA}" type="presParOf" srcId="{8057651F-BAEF-4B0B-9826-ED105CBBD976}" destId="{BC6A7FB5-AEB4-45A5-9BBF-878B36BFDE58}" srcOrd="0" destOrd="0" presId="urn:microsoft.com/office/officeart/2017/3/layout/DropPinTimeline"/>
    <dgm:cxn modelId="{164EB7DC-4324-4281-9529-3B06F33561F3}" type="presParOf" srcId="{8057651F-BAEF-4B0B-9826-ED105CBBD976}" destId="{4C92780B-CDEC-475C-9A2E-D7B5933367DB}" srcOrd="1" destOrd="0" presId="urn:microsoft.com/office/officeart/2017/3/layout/DropPinTimeline"/>
    <dgm:cxn modelId="{AE91C7F9-4271-426E-84AC-2A3664AB7DE1}" type="presParOf" srcId="{4C92780B-CDEC-475C-9A2E-D7B5933367DB}" destId="{E951B5D2-09F7-4889-9B01-0A23C9D18242}" srcOrd="0" destOrd="0" presId="urn:microsoft.com/office/officeart/2017/3/layout/DropPinTimeline"/>
    <dgm:cxn modelId="{ED28E32C-82F2-4670-9F37-10A696DB9ACE}" type="presParOf" srcId="{4C92780B-CDEC-475C-9A2E-D7B5933367DB}" destId="{D4B37B10-8A76-4716-A625-99EB65772416}" srcOrd="1" destOrd="0" presId="urn:microsoft.com/office/officeart/2017/3/layout/DropPinTimeline"/>
    <dgm:cxn modelId="{4855288F-5A38-45C7-A544-8E5D658C4C25}" type="presParOf" srcId="{8057651F-BAEF-4B0B-9826-ED105CBBD976}" destId="{BD19AB89-57DD-40BA-B995-6636EF2A2F07}" srcOrd="2" destOrd="0" presId="urn:microsoft.com/office/officeart/2017/3/layout/DropPinTimeline"/>
    <dgm:cxn modelId="{F8F3C425-8001-4DFE-8D6C-4C90F9707CAC}" type="presParOf" srcId="{8057651F-BAEF-4B0B-9826-ED105CBBD976}" destId="{9F369882-1551-4E8B-A4D7-DBC58D69DE3C}" srcOrd="3" destOrd="0" presId="urn:microsoft.com/office/officeart/2017/3/layout/DropPinTimeline"/>
    <dgm:cxn modelId="{6409EA00-6569-4046-BE1A-113944CEB4D5}" type="presParOf" srcId="{8057651F-BAEF-4B0B-9826-ED105CBBD976}" destId="{8969E2AF-2422-403F-A5B1-39CF42C926F1}" srcOrd="4" destOrd="0" presId="urn:microsoft.com/office/officeart/2017/3/layout/DropPinTimeline"/>
    <dgm:cxn modelId="{32B41EE6-405B-41B3-9952-41BE40206BA9}" type="presParOf" srcId="{8057651F-BAEF-4B0B-9826-ED105CBBD976}" destId="{18E6BF3C-2F43-44FC-88A3-437634661B19}" srcOrd="5" destOrd="0" presId="urn:microsoft.com/office/officeart/2017/3/layout/DropPinTimeline"/>
    <dgm:cxn modelId="{E07CE5FC-B669-497F-BD30-EAFE826B3651}" type="presParOf" srcId="{D2070D83-480E-4A10-B30A-AE17771C37B7}" destId="{1603AA10-8B64-49CE-8AF3-6EEB940ACA8D}" srcOrd="3" destOrd="0" presId="urn:microsoft.com/office/officeart/2017/3/layout/DropPinTimeline"/>
    <dgm:cxn modelId="{91A9CA5B-FEAC-44D8-81DB-FDD3F270F5F2}" type="presParOf" srcId="{D2070D83-480E-4A10-B30A-AE17771C37B7}" destId="{88C8A035-B102-4333-8FD6-6F62F0438AC7}" srcOrd="4" destOrd="0" presId="urn:microsoft.com/office/officeart/2017/3/layout/DropPinTimeline"/>
    <dgm:cxn modelId="{132FBE5B-316B-4D4F-976F-E7E157A6958B}" type="presParOf" srcId="{88C8A035-B102-4333-8FD6-6F62F0438AC7}" destId="{27A15CF4-E044-461D-BA07-1D53B00B1D5E}" srcOrd="0" destOrd="0" presId="urn:microsoft.com/office/officeart/2017/3/layout/DropPinTimeline"/>
    <dgm:cxn modelId="{9DBBD288-B2F8-4EC2-BB90-644545D64AFB}" type="presParOf" srcId="{88C8A035-B102-4333-8FD6-6F62F0438AC7}" destId="{D5A92649-7A75-4A35-BB42-4E0E09F45689}" srcOrd="1" destOrd="0" presId="urn:microsoft.com/office/officeart/2017/3/layout/DropPinTimeline"/>
    <dgm:cxn modelId="{788AAF9C-7569-4E43-8EA0-44C957516480}" type="presParOf" srcId="{D5A92649-7A75-4A35-BB42-4E0E09F45689}" destId="{82A72348-5C3B-4471-87CF-3A2E278744FE}" srcOrd="0" destOrd="0" presId="urn:microsoft.com/office/officeart/2017/3/layout/DropPinTimeline"/>
    <dgm:cxn modelId="{5D71EA05-0FCF-42F6-8A11-ECC59C2B6D20}" type="presParOf" srcId="{D5A92649-7A75-4A35-BB42-4E0E09F45689}" destId="{C750868B-213F-4044-A4E8-C5CA796DDC31}" srcOrd="1" destOrd="0" presId="urn:microsoft.com/office/officeart/2017/3/layout/DropPinTimeline"/>
    <dgm:cxn modelId="{252037DC-203A-4391-886B-6E5D98F39915}" type="presParOf" srcId="{88C8A035-B102-4333-8FD6-6F62F0438AC7}" destId="{33AC4276-E9BE-4D77-831A-4038C9C4A9AD}" srcOrd="2" destOrd="0" presId="urn:microsoft.com/office/officeart/2017/3/layout/DropPinTimeline"/>
    <dgm:cxn modelId="{70744780-FFE5-4DA8-802C-819AB1EC1E18}" type="presParOf" srcId="{88C8A035-B102-4333-8FD6-6F62F0438AC7}" destId="{F89AE085-0EB7-4A3F-8C78-E519D64EB766}" srcOrd="3" destOrd="0" presId="urn:microsoft.com/office/officeart/2017/3/layout/DropPinTimeline"/>
    <dgm:cxn modelId="{9C164A8C-C60C-4C9F-9831-0DEB77207510}" type="presParOf" srcId="{88C8A035-B102-4333-8FD6-6F62F0438AC7}" destId="{FFE9FD47-6F9F-473E-AD6F-F36865EAAB0F}" srcOrd="4" destOrd="0" presId="urn:microsoft.com/office/officeart/2017/3/layout/DropPinTimeline"/>
    <dgm:cxn modelId="{E157DEE3-0073-4C45-A3C3-EFA1D413FDA7}" type="presParOf" srcId="{88C8A035-B102-4333-8FD6-6F62F0438AC7}" destId="{E759D385-4199-46E2-9236-8785366506F4}" srcOrd="5" destOrd="0" presId="urn:microsoft.com/office/officeart/2017/3/layout/DropPinTimeline"/>
    <dgm:cxn modelId="{F38DF180-E948-4078-8892-E86128921497}" type="presParOf" srcId="{D2070D83-480E-4A10-B30A-AE17771C37B7}" destId="{1B673F95-1717-4E8E-811F-8C109A5A2DA7}" srcOrd="5" destOrd="0" presId="urn:microsoft.com/office/officeart/2017/3/layout/DropPinTimeline"/>
    <dgm:cxn modelId="{6F3E6880-31E7-46CC-B62C-EA65102A0D1B}" type="presParOf" srcId="{D2070D83-480E-4A10-B30A-AE17771C37B7}" destId="{7439A87C-D4AA-49B8-A06C-32282F28E5CE}" srcOrd="6" destOrd="0" presId="urn:microsoft.com/office/officeart/2017/3/layout/DropPinTimeline"/>
    <dgm:cxn modelId="{43950F0A-7AE5-4260-9966-9F85CD2B1B3C}" type="presParOf" srcId="{7439A87C-D4AA-49B8-A06C-32282F28E5CE}" destId="{919D7B83-8271-4E3D-BDB3-5605B07DB58C}" srcOrd="0" destOrd="0" presId="urn:microsoft.com/office/officeart/2017/3/layout/DropPinTimeline"/>
    <dgm:cxn modelId="{FBE9FC7C-89BB-4401-84D5-095F25993E3B}" type="presParOf" srcId="{7439A87C-D4AA-49B8-A06C-32282F28E5CE}" destId="{F0FB4044-0EE0-46C2-9939-7354BA4366BD}" srcOrd="1" destOrd="0" presId="urn:microsoft.com/office/officeart/2017/3/layout/DropPinTimeline"/>
    <dgm:cxn modelId="{066DC6A2-23DC-4996-9626-000B37AB5DEB}" type="presParOf" srcId="{F0FB4044-0EE0-46C2-9939-7354BA4366BD}" destId="{91A35217-AD99-476A-8016-D428BA808854}" srcOrd="0" destOrd="0" presId="urn:microsoft.com/office/officeart/2017/3/layout/DropPinTimeline"/>
    <dgm:cxn modelId="{7133C630-9ADF-40D9-ABC3-FD649361188A}" type="presParOf" srcId="{F0FB4044-0EE0-46C2-9939-7354BA4366BD}" destId="{E264B5B2-9C25-400A-B873-37CC259F81BA}" srcOrd="1" destOrd="0" presId="urn:microsoft.com/office/officeart/2017/3/layout/DropPinTimeline"/>
    <dgm:cxn modelId="{3C737EFD-0DFA-46D4-B074-64E82CEC2CE5}" type="presParOf" srcId="{7439A87C-D4AA-49B8-A06C-32282F28E5CE}" destId="{66AC55AC-4C2E-4DB6-AF5D-583162ADC020}" srcOrd="2" destOrd="0" presId="urn:microsoft.com/office/officeart/2017/3/layout/DropPinTimeline"/>
    <dgm:cxn modelId="{ACE894E5-082F-4941-A1D7-4BEB6DD4C75D}" type="presParOf" srcId="{7439A87C-D4AA-49B8-A06C-32282F28E5CE}" destId="{26319F8B-C855-44E3-AB73-8DBBDAD86CA1}" srcOrd="3" destOrd="0" presId="urn:microsoft.com/office/officeart/2017/3/layout/DropPinTimeline"/>
    <dgm:cxn modelId="{EA0F4529-7712-49BC-A0E5-0A8EE117A33F}" type="presParOf" srcId="{7439A87C-D4AA-49B8-A06C-32282F28E5CE}" destId="{FBC32119-D232-4417-A07B-DCEE319D7CF8}" srcOrd="4" destOrd="0" presId="urn:microsoft.com/office/officeart/2017/3/layout/DropPinTimeline"/>
    <dgm:cxn modelId="{1D69F21F-7408-4632-9E19-957C94FD6B83}" type="presParOf" srcId="{7439A87C-D4AA-49B8-A06C-32282F28E5CE}" destId="{7684C8E4-D0A8-4063-ADFA-0B9AACA90654}" srcOrd="5" destOrd="0" presId="urn:microsoft.com/office/officeart/2017/3/layout/DropPinTimeline"/>
    <dgm:cxn modelId="{14593310-4933-48F5-80CE-D78FF157F830}" type="presParOf" srcId="{D2070D83-480E-4A10-B30A-AE17771C37B7}" destId="{1240C0F1-6160-4D9C-9A12-CD6287B2AA99}" srcOrd="7" destOrd="0" presId="urn:microsoft.com/office/officeart/2017/3/layout/DropPinTimeline"/>
    <dgm:cxn modelId="{13C5DC9D-FF77-4B90-9F21-A6D419F3AC7C}" type="presParOf" srcId="{D2070D83-480E-4A10-B30A-AE17771C37B7}" destId="{D5F2DEA3-90EF-47FD-91C4-FF61CC482B42}" srcOrd="8" destOrd="0" presId="urn:microsoft.com/office/officeart/2017/3/layout/DropPinTimeline"/>
    <dgm:cxn modelId="{32DE1478-E081-456B-B738-AF104A0FC8CD}" type="presParOf" srcId="{D5F2DEA3-90EF-47FD-91C4-FF61CC482B42}" destId="{05048304-9FB4-46B7-A6DA-86BC186181B5}" srcOrd="0" destOrd="0" presId="urn:microsoft.com/office/officeart/2017/3/layout/DropPinTimeline"/>
    <dgm:cxn modelId="{BD68FA26-39D5-420D-9826-090758D666D4}" type="presParOf" srcId="{D5F2DEA3-90EF-47FD-91C4-FF61CC482B42}" destId="{8C8D162C-F7A2-42B3-B58F-537152815E94}" srcOrd="1" destOrd="0" presId="urn:microsoft.com/office/officeart/2017/3/layout/DropPinTimeline"/>
    <dgm:cxn modelId="{9508367B-737C-46F5-A729-DAC2A3699AF2}" type="presParOf" srcId="{8C8D162C-F7A2-42B3-B58F-537152815E94}" destId="{086C3A8C-3329-477C-806A-CA3D87DA0F25}" srcOrd="0" destOrd="0" presId="urn:microsoft.com/office/officeart/2017/3/layout/DropPinTimeline"/>
    <dgm:cxn modelId="{3BE50B46-EC42-4ADB-AE61-840E29B65482}" type="presParOf" srcId="{8C8D162C-F7A2-42B3-B58F-537152815E94}" destId="{5C86292C-C5DE-4629-96E0-5B307432C92F}" srcOrd="1" destOrd="0" presId="urn:microsoft.com/office/officeart/2017/3/layout/DropPinTimeline"/>
    <dgm:cxn modelId="{E9D2B65A-48BA-4F1C-A544-381FE5095B3B}" type="presParOf" srcId="{D5F2DEA3-90EF-47FD-91C4-FF61CC482B42}" destId="{6DFBBDBD-418A-4AA1-8751-802E269C870E}" srcOrd="2" destOrd="0" presId="urn:microsoft.com/office/officeart/2017/3/layout/DropPinTimeline"/>
    <dgm:cxn modelId="{48AECEAE-3CA0-4A80-9664-9C32052ACD8D}" type="presParOf" srcId="{D5F2DEA3-90EF-47FD-91C4-FF61CC482B42}" destId="{10A02C55-4D31-4776-BFED-1AC872BC2B1B}" srcOrd="3" destOrd="0" presId="urn:microsoft.com/office/officeart/2017/3/layout/DropPinTimeline"/>
    <dgm:cxn modelId="{946D1EE9-D932-4647-BFCC-61677A7040F6}" type="presParOf" srcId="{D5F2DEA3-90EF-47FD-91C4-FF61CC482B42}" destId="{3A038CC2-0325-49DC-B476-7281FC37E19D}" srcOrd="4" destOrd="0" presId="urn:microsoft.com/office/officeart/2017/3/layout/DropPinTimeline"/>
    <dgm:cxn modelId="{4D96CF65-4F8E-45A8-80E6-1ED58AB878BB}" type="presParOf" srcId="{D5F2DEA3-90EF-47FD-91C4-FF61CC482B42}" destId="{E07E5173-D20F-4556-A42E-3C9B86E09099}" srcOrd="5" destOrd="0" presId="urn:microsoft.com/office/officeart/2017/3/layout/DropPinTimeline"/>
    <dgm:cxn modelId="{373BEAE9-B78E-4748-B947-D7C7CFDC9350}" type="presParOf" srcId="{D2070D83-480E-4A10-B30A-AE17771C37B7}" destId="{C2B0C6A0-CF9E-4DEE-B277-5BEA8903F8BB}" srcOrd="9" destOrd="0" presId="urn:microsoft.com/office/officeart/2017/3/layout/DropPinTimeline"/>
    <dgm:cxn modelId="{87EABF63-7D3A-44D5-8E72-E273F4ECF347}" type="presParOf" srcId="{D2070D83-480E-4A10-B30A-AE17771C37B7}" destId="{B9AF978F-FD65-46EA-B31A-9D5F4B460E4F}" srcOrd="10" destOrd="0" presId="urn:microsoft.com/office/officeart/2017/3/layout/DropPinTimeline"/>
    <dgm:cxn modelId="{8BDB21D5-5E33-424A-901E-229DEB27E648}" type="presParOf" srcId="{B9AF978F-FD65-46EA-B31A-9D5F4B460E4F}" destId="{1DDF6573-ED16-4E87-AA32-41C120D1A70A}" srcOrd="0" destOrd="0" presId="urn:microsoft.com/office/officeart/2017/3/layout/DropPinTimeline"/>
    <dgm:cxn modelId="{9737D22A-C5B9-46E2-9056-7A6D569E710A}" type="presParOf" srcId="{B9AF978F-FD65-46EA-B31A-9D5F4B460E4F}" destId="{5BD56227-6854-466C-973A-802159B84D58}" srcOrd="1" destOrd="0" presId="urn:microsoft.com/office/officeart/2017/3/layout/DropPinTimeline"/>
    <dgm:cxn modelId="{45360507-0707-46F7-94EB-0CC8D86B98D1}" type="presParOf" srcId="{5BD56227-6854-466C-973A-802159B84D58}" destId="{5CD16DF5-4A0A-4338-8714-4FF4D98CBEF6}" srcOrd="0" destOrd="0" presId="urn:microsoft.com/office/officeart/2017/3/layout/DropPinTimeline"/>
    <dgm:cxn modelId="{E39F3953-2C0B-4DEE-B07B-5B7FF75ABC24}" type="presParOf" srcId="{5BD56227-6854-466C-973A-802159B84D58}" destId="{B0359157-76A2-40B6-8D36-6938224E5966}" srcOrd="1" destOrd="0" presId="urn:microsoft.com/office/officeart/2017/3/layout/DropPinTimeline"/>
    <dgm:cxn modelId="{D85623DA-68F8-46DE-8806-A013E6BBEDC9}" type="presParOf" srcId="{B9AF978F-FD65-46EA-B31A-9D5F4B460E4F}" destId="{69B34548-3821-4D97-92EE-93C3605A27A5}" srcOrd="2" destOrd="0" presId="urn:microsoft.com/office/officeart/2017/3/layout/DropPinTimeline"/>
    <dgm:cxn modelId="{E1BB14C1-310A-4003-8E1A-E0F445B76305}" type="presParOf" srcId="{B9AF978F-FD65-46EA-B31A-9D5F4B460E4F}" destId="{E6E14062-16B6-4EBC-ABA4-8586D5837FE7}" srcOrd="3" destOrd="0" presId="urn:microsoft.com/office/officeart/2017/3/layout/DropPinTimeline"/>
    <dgm:cxn modelId="{803D85FD-F18B-4E5E-83F8-CE27D2D2E0F8}" type="presParOf" srcId="{B9AF978F-FD65-46EA-B31A-9D5F4B460E4F}" destId="{270A4BA6-4493-409D-8815-D10C7A086CCF}" srcOrd="4" destOrd="0" presId="urn:microsoft.com/office/officeart/2017/3/layout/DropPinTimeline"/>
    <dgm:cxn modelId="{8A1057E1-020A-47D7-BB19-7496A386DE2A}" type="presParOf" srcId="{B9AF978F-FD65-46EA-B31A-9D5F4B460E4F}" destId="{DB9C6DE0-9420-481A-ACA6-F3804FD484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E2008-43F8-4B23-A405-FDA05C87C4C1}">
      <dsp:nvSpPr>
        <dsp:cNvPr id="0" name=""/>
        <dsp:cNvSpPr/>
      </dsp:nvSpPr>
      <dsp:spPr>
        <a:xfrm>
          <a:off x="1053984" y="18860"/>
          <a:ext cx="1818562" cy="18185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97990-C999-4425-9763-5B3F39545F81}">
      <dsp:nvSpPr>
        <dsp:cNvPr id="0" name=""/>
        <dsp:cNvSpPr/>
      </dsp:nvSpPr>
      <dsp:spPr>
        <a:xfrm>
          <a:off x="1441546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86D3-212E-45DC-B31A-BA00D5330A99}">
      <dsp:nvSpPr>
        <dsp:cNvPr id="0" name=""/>
        <dsp:cNvSpPr/>
      </dsp:nvSpPr>
      <dsp:spPr>
        <a:xfrm>
          <a:off x="472640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Team Members: Nha </a:t>
          </a:r>
          <a:r>
            <a:rPr lang="en-US" sz="1700" kern="1200">
              <a:latin typeface="Tw Cen MT" panose="020B0602020104020603"/>
            </a:rPr>
            <a:t>Huynh</a:t>
          </a:r>
          <a:r>
            <a:rPr lang="en-US" sz="1700" kern="1200"/>
            <a:t>, Elijah Raines, Triet Le, Richard Rodriguez</a:t>
          </a:r>
        </a:p>
      </dsp:txBody>
      <dsp:txXfrm>
        <a:off x="472640" y="2403860"/>
        <a:ext cx="2981250" cy="720000"/>
      </dsp:txXfrm>
    </dsp:sp>
    <dsp:sp modelId="{D56D92F3-1368-47C6-83B1-1C57365B47D5}">
      <dsp:nvSpPr>
        <dsp:cNvPr id="0" name=""/>
        <dsp:cNvSpPr/>
      </dsp:nvSpPr>
      <dsp:spPr>
        <a:xfrm>
          <a:off x="4556953" y="18860"/>
          <a:ext cx="1818562" cy="1818562"/>
        </a:xfrm>
        <a:prstGeom prst="ellipse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73CE8-3E77-45F5-9F57-B53BA65851BF}">
      <dsp:nvSpPr>
        <dsp:cNvPr id="0" name=""/>
        <dsp:cNvSpPr/>
      </dsp:nvSpPr>
      <dsp:spPr>
        <a:xfrm>
          <a:off x="4944515" y="4064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EDE87-7896-4640-830E-1B045D1F514A}">
      <dsp:nvSpPr>
        <dsp:cNvPr id="0" name=""/>
        <dsp:cNvSpPr/>
      </dsp:nvSpPr>
      <dsp:spPr>
        <a:xfrm>
          <a:off x="3975609" y="24038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Tier: Tier 1</a:t>
          </a:r>
        </a:p>
      </dsp:txBody>
      <dsp:txXfrm>
        <a:off x="3975609" y="240386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99DEC-D74A-4A16-A921-D6ABEEB39394}">
      <dsp:nvSpPr>
        <dsp:cNvPr id="0" name=""/>
        <dsp:cNvSpPr/>
      </dsp:nvSpPr>
      <dsp:spPr>
        <a:xfrm>
          <a:off x="2260163" y="942631"/>
          <a:ext cx="488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328" y="985756"/>
        <a:ext cx="25943" cy="5188"/>
      </dsp:txXfrm>
    </dsp:sp>
    <dsp:sp modelId="{2A1C08F5-35AA-44E0-A1F9-CB3EEE9515BD}">
      <dsp:nvSpPr>
        <dsp:cNvPr id="0" name=""/>
        <dsp:cNvSpPr/>
      </dsp:nvSpPr>
      <dsp:spPr>
        <a:xfrm>
          <a:off x="5993" y="311560"/>
          <a:ext cx="2255970" cy="13535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544" tIns="116036" rIns="110544" bIns="1160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People often forget what’s in their fridge, leading to food waste and duplicate purchases.</a:t>
          </a:r>
        </a:p>
      </dsp:txBody>
      <dsp:txXfrm>
        <a:off x="5993" y="311560"/>
        <a:ext cx="2255970" cy="1353582"/>
      </dsp:txXfrm>
    </dsp:sp>
    <dsp:sp modelId="{AE9C6A92-14B0-41AB-9F64-17DF84862147}">
      <dsp:nvSpPr>
        <dsp:cNvPr id="0" name=""/>
        <dsp:cNvSpPr/>
      </dsp:nvSpPr>
      <dsp:spPr>
        <a:xfrm>
          <a:off x="5035007" y="942631"/>
          <a:ext cx="488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6172" y="985756"/>
        <a:ext cx="25943" cy="5188"/>
      </dsp:txXfrm>
    </dsp:sp>
    <dsp:sp modelId="{A87963E3-0BD3-4679-AC1E-0366301F45C8}">
      <dsp:nvSpPr>
        <dsp:cNvPr id="0" name=""/>
        <dsp:cNvSpPr/>
      </dsp:nvSpPr>
      <dsp:spPr>
        <a:xfrm>
          <a:off x="2780836" y="311560"/>
          <a:ext cx="2255970" cy="13535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544" tIns="116036" rIns="110544" bIns="1160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Who Cares: Busy families, meal planners, sustainability advocates.</a:t>
          </a:r>
        </a:p>
      </dsp:txBody>
      <dsp:txXfrm>
        <a:off x="2780836" y="311560"/>
        <a:ext cx="2255970" cy="1353582"/>
      </dsp:txXfrm>
    </dsp:sp>
    <dsp:sp modelId="{788E7D51-9AA6-49E6-907D-0EF3C391413D}">
      <dsp:nvSpPr>
        <dsp:cNvPr id="0" name=""/>
        <dsp:cNvSpPr/>
      </dsp:nvSpPr>
      <dsp:spPr>
        <a:xfrm>
          <a:off x="1133978" y="1663342"/>
          <a:ext cx="5549687" cy="488273"/>
        </a:xfrm>
        <a:custGeom>
          <a:avLst/>
          <a:gdLst/>
          <a:ahLst/>
          <a:cxnLst/>
          <a:rect l="0" t="0" r="0" b="0"/>
          <a:pathLst>
            <a:path>
              <a:moveTo>
                <a:pt x="5549687" y="0"/>
              </a:moveTo>
              <a:lnTo>
                <a:pt x="5549687" y="261236"/>
              </a:lnTo>
              <a:lnTo>
                <a:pt x="0" y="261236"/>
              </a:lnTo>
              <a:lnTo>
                <a:pt x="0" y="488273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474" y="1904884"/>
        <a:ext cx="278694" cy="5188"/>
      </dsp:txXfrm>
    </dsp:sp>
    <dsp:sp modelId="{7C7D6BCF-A382-4A00-AF4C-1930FD1A77EB}">
      <dsp:nvSpPr>
        <dsp:cNvPr id="0" name=""/>
        <dsp:cNvSpPr/>
      </dsp:nvSpPr>
      <dsp:spPr>
        <a:xfrm>
          <a:off x="5555680" y="311560"/>
          <a:ext cx="2255970" cy="13535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544" tIns="116036" rIns="110544" bIns="1160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Why is it Important:</a:t>
          </a:r>
        </a:p>
      </dsp:txBody>
      <dsp:txXfrm>
        <a:off x="5555680" y="311560"/>
        <a:ext cx="2255970" cy="1353582"/>
      </dsp:txXfrm>
    </dsp:sp>
    <dsp:sp modelId="{9170AE30-BDBF-46E4-9B15-61520B0CB6BD}">
      <dsp:nvSpPr>
        <dsp:cNvPr id="0" name=""/>
        <dsp:cNvSpPr/>
      </dsp:nvSpPr>
      <dsp:spPr>
        <a:xfrm>
          <a:off x="2260163" y="2815086"/>
          <a:ext cx="488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73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328" y="2858212"/>
        <a:ext cx="25943" cy="5188"/>
      </dsp:txXfrm>
    </dsp:sp>
    <dsp:sp modelId="{786F60A8-1CD8-42DC-8713-931FA16CE0F5}">
      <dsp:nvSpPr>
        <dsp:cNvPr id="0" name=""/>
        <dsp:cNvSpPr/>
      </dsp:nvSpPr>
      <dsp:spPr>
        <a:xfrm>
          <a:off x="5993" y="2184015"/>
          <a:ext cx="2255970" cy="13535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544" tIns="116036" rIns="110544" bIns="1160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U.S. households waste $728 (single person) to $2,913/year (family of four).</a:t>
          </a:r>
        </a:p>
      </dsp:txBody>
      <dsp:txXfrm>
        <a:off x="5993" y="2184015"/>
        <a:ext cx="2255970" cy="1353582"/>
      </dsp:txXfrm>
    </dsp:sp>
    <dsp:sp modelId="{665BB734-12B0-4DF0-894D-0494B7973221}">
      <dsp:nvSpPr>
        <dsp:cNvPr id="0" name=""/>
        <dsp:cNvSpPr/>
      </dsp:nvSpPr>
      <dsp:spPr>
        <a:xfrm>
          <a:off x="5035007" y="2815086"/>
          <a:ext cx="4882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82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66172" y="2858212"/>
        <a:ext cx="25943" cy="5188"/>
      </dsp:txXfrm>
    </dsp:sp>
    <dsp:sp modelId="{452E27FE-0CD5-4F06-843E-527AD7C8D4FD}">
      <dsp:nvSpPr>
        <dsp:cNvPr id="0" name=""/>
        <dsp:cNvSpPr/>
      </dsp:nvSpPr>
      <dsp:spPr>
        <a:xfrm>
          <a:off x="2780836" y="2184015"/>
          <a:ext cx="2255970" cy="13535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544" tIns="116036" rIns="110544" bIns="1160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Reducing waste helps the environment.</a:t>
          </a:r>
        </a:p>
      </dsp:txBody>
      <dsp:txXfrm>
        <a:off x="2780836" y="2184015"/>
        <a:ext cx="2255970" cy="1353582"/>
      </dsp:txXfrm>
    </dsp:sp>
    <dsp:sp modelId="{071A7080-BBCF-44CA-B2DD-2B4775FDBFD9}">
      <dsp:nvSpPr>
        <dsp:cNvPr id="0" name=""/>
        <dsp:cNvSpPr/>
      </dsp:nvSpPr>
      <dsp:spPr>
        <a:xfrm>
          <a:off x="5555680" y="2184015"/>
          <a:ext cx="2255970" cy="13535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544" tIns="116036" rIns="110544" bIns="11603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Saves time and money during grocery planning.</a:t>
          </a:r>
        </a:p>
      </dsp:txBody>
      <dsp:txXfrm>
        <a:off x="5555680" y="2184015"/>
        <a:ext cx="2255970" cy="1353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25977-9B20-4ABA-BAB9-FD993565D8D8}">
      <dsp:nvSpPr>
        <dsp:cNvPr id="0" name=""/>
        <dsp:cNvSpPr/>
      </dsp:nvSpPr>
      <dsp:spPr>
        <a:xfrm>
          <a:off x="0" y="2800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5B65A-6A42-4E5C-ACAE-27CBBCEED690}">
      <dsp:nvSpPr>
        <dsp:cNvPr id="0" name=""/>
        <dsp:cNvSpPr/>
      </dsp:nvSpPr>
      <dsp:spPr>
        <a:xfrm>
          <a:off x="180453" y="137022"/>
          <a:ext cx="328097" cy="328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AF2BB-C597-4592-A261-30AE5467CB14}">
      <dsp:nvSpPr>
        <dsp:cNvPr id="0" name=""/>
        <dsp:cNvSpPr/>
      </dsp:nvSpPr>
      <dsp:spPr>
        <a:xfrm>
          <a:off x="689005" y="2800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compact camera module installed inside the refrigerator captures photos automatically each day (or upon door closure).</a:t>
          </a:r>
        </a:p>
      </dsp:txBody>
      <dsp:txXfrm>
        <a:off x="689005" y="2800"/>
        <a:ext cx="6740493" cy="596541"/>
      </dsp:txXfrm>
    </dsp:sp>
    <dsp:sp modelId="{C2DA455D-11CE-4820-A9AE-410AD0EE020E}">
      <dsp:nvSpPr>
        <dsp:cNvPr id="0" name=""/>
        <dsp:cNvSpPr/>
      </dsp:nvSpPr>
      <dsp:spPr>
        <a:xfrm>
          <a:off x="0" y="748477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F5F1D-E256-4FBC-A1B8-86BFA98621E6}">
      <dsp:nvSpPr>
        <dsp:cNvPr id="0" name=""/>
        <dsp:cNvSpPr/>
      </dsp:nvSpPr>
      <dsp:spPr>
        <a:xfrm>
          <a:off x="180453" y="882699"/>
          <a:ext cx="328097" cy="328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4C351-590F-4D32-B5C1-1BD8BA34349D}">
      <dsp:nvSpPr>
        <dsp:cNvPr id="0" name=""/>
        <dsp:cNvSpPr/>
      </dsp:nvSpPr>
      <dsp:spPr>
        <a:xfrm>
          <a:off x="689005" y="74847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Captured images are uploaded securely to a cloud storage folder for automated analysis.</a:t>
          </a:r>
        </a:p>
      </dsp:txBody>
      <dsp:txXfrm>
        <a:off x="689005" y="748477"/>
        <a:ext cx="6740493" cy="596541"/>
      </dsp:txXfrm>
    </dsp:sp>
    <dsp:sp modelId="{301C5B5E-A332-440A-8B85-AFC6ABD1A679}">
      <dsp:nvSpPr>
        <dsp:cNvPr id="0" name=""/>
        <dsp:cNvSpPr/>
      </dsp:nvSpPr>
      <dsp:spPr>
        <a:xfrm>
          <a:off x="0" y="1494154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0428B-1F97-4B2D-B5DD-37B80420AB35}">
      <dsp:nvSpPr>
        <dsp:cNvPr id="0" name=""/>
        <dsp:cNvSpPr/>
      </dsp:nvSpPr>
      <dsp:spPr>
        <a:xfrm>
          <a:off x="180453" y="1628376"/>
          <a:ext cx="328097" cy="328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BF1D-15F5-4814-A755-CD4E157A5E0B}">
      <dsp:nvSpPr>
        <dsp:cNvPr id="0" name=""/>
        <dsp:cNvSpPr/>
      </dsp:nvSpPr>
      <dsp:spPr>
        <a:xfrm>
          <a:off x="689005" y="1494154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Using computer vision (YOLOv8), the system detects, classifies, and counts all visible food items.</a:t>
          </a:r>
        </a:p>
      </dsp:txBody>
      <dsp:txXfrm>
        <a:off x="689005" y="1494154"/>
        <a:ext cx="6740493" cy="596541"/>
      </dsp:txXfrm>
    </dsp:sp>
    <dsp:sp modelId="{BF5CC30B-5791-46FE-A8F5-FB5099200AF1}">
      <dsp:nvSpPr>
        <dsp:cNvPr id="0" name=""/>
        <dsp:cNvSpPr/>
      </dsp:nvSpPr>
      <dsp:spPr>
        <a:xfrm>
          <a:off x="0" y="2239831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E2D3C-13E0-43E8-9E2B-C636F5B5A577}">
      <dsp:nvSpPr>
        <dsp:cNvPr id="0" name=""/>
        <dsp:cNvSpPr/>
      </dsp:nvSpPr>
      <dsp:spPr>
        <a:xfrm>
          <a:off x="180453" y="2374052"/>
          <a:ext cx="328097" cy="328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3E216-368F-43BF-A1B3-B84899CA63ED}">
      <dsp:nvSpPr>
        <dsp:cNvPr id="0" name=""/>
        <dsp:cNvSpPr/>
      </dsp:nvSpPr>
      <dsp:spPr>
        <a:xfrm>
          <a:off x="689005" y="2239831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inventory list is updated in real time — no manual input needed.</a:t>
          </a:r>
        </a:p>
      </dsp:txBody>
      <dsp:txXfrm>
        <a:off x="689005" y="2239831"/>
        <a:ext cx="6740493" cy="596541"/>
      </dsp:txXfrm>
    </dsp:sp>
    <dsp:sp modelId="{7B766C81-4DAF-4B50-B1E8-00439055DA43}">
      <dsp:nvSpPr>
        <dsp:cNvPr id="0" name=""/>
        <dsp:cNvSpPr/>
      </dsp:nvSpPr>
      <dsp:spPr>
        <a:xfrm>
          <a:off x="0" y="2985507"/>
          <a:ext cx="7429499" cy="596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4CAE8-D822-4EBC-8A1D-D309F92002CE}">
      <dsp:nvSpPr>
        <dsp:cNvPr id="0" name=""/>
        <dsp:cNvSpPr/>
      </dsp:nvSpPr>
      <dsp:spPr>
        <a:xfrm>
          <a:off x="180453" y="3119729"/>
          <a:ext cx="328097" cy="328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521A6-9FDD-45F3-BF4E-58C0E7D2E517}">
      <dsp:nvSpPr>
        <dsp:cNvPr id="0" name=""/>
        <dsp:cNvSpPr/>
      </dsp:nvSpPr>
      <dsp:spPr>
        <a:xfrm>
          <a:off x="689005" y="2985507"/>
          <a:ext cx="6740493" cy="596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34" tIns="63134" rIns="63134" bIns="63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receive notifications for low-stock items, soon-to-expire products, and inventory summaries via the companion app or dashboard.</a:t>
          </a:r>
        </a:p>
      </dsp:txBody>
      <dsp:txXfrm>
        <a:off x="689005" y="2985507"/>
        <a:ext cx="6740493" cy="596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2D8F-21A9-4254-AB6E-B059067A2BF6}">
      <dsp:nvSpPr>
        <dsp:cNvPr id="0" name=""/>
        <dsp:cNvSpPr/>
      </dsp:nvSpPr>
      <dsp:spPr>
        <a:xfrm>
          <a:off x="463354" y="970776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DF7C7-D02C-4D1A-A81C-9BF382881FD1}">
      <dsp:nvSpPr>
        <dsp:cNvPr id="0" name=""/>
        <dsp:cNvSpPr/>
      </dsp:nvSpPr>
      <dsp:spPr>
        <a:xfrm>
          <a:off x="697355" y="120477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BD5F8-3BE9-4AD5-8807-75A029CE5E01}">
      <dsp:nvSpPr>
        <dsp:cNvPr id="0" name=""/>
        <dsp:cNvSpPr/>
      </dsp:nvSpPr>
      <dsp:spPr>
        <a:xfrm>
          <a:off x="112354" y="24107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CV Technique: Object Detection</a:t>
          </a:r>
        </a:p>
      </dsp:txBody>
      <dsp:txXfrm>
        <a:off x="112354" y="2410777"/>
        <a:ext cx="1800000" cy="720000"/>
      </dsp:txXfrm>
    </dsp:sp>
    <dsp:sp modelId="{8072C57E-06A9-4DF5-B6C6-12AFBE7412C5}">
      <dsp:nvSpPr>
        <dsp:cNvPr id="0" name=""/>
        <dsp:cNvSpPr/>
      </dsp:nvSpPr>
      <dsp:spPr>
        <a:xfrm>
          <a:off x="2578355" y="970776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EDA82-F93A-42EF-BF92-E67250C8ECEC}">
      <dsp:nvSpPr>
        <dsp:cNvPr id="0" name=""/>
        <dsp:cNvSpPr/>
      </dsp:nvSpPr>
      <dsp:spPr>
        <a:xfrm>
          <a:off x="2812355" y="120477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7F3DA-72CB-4D42-89E2-7E13EE12D76E}">
      <dsp:nvSpPr>
        <dsp:cNvPr id="0" name=""/>
        <dsp:cNvSpPr/>
      </dsp:nvSpPr>
      <dsp:spPr>
        <a:xfrm>
          <a:off x="2227355" y="24107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Model: YOLOv8 (pre-trained, fine-tuned if needed)</a:t>
          </a:r>
        </a:p>
      </dsp:txBody>
      <dsp:txXfrm>
        <a:off x="2227355" y="2410777"/>
        <a:ext cx="1800000" cy="720000"/>
      </dsp:txXfrm>
    </dsp:sp>
    <dsp:sp modelId="{0DFBEC4B-DBA8-440E-838C-51B77421A460}">
      <dsp:nvSpPr>
        <dsp:cNvPr id="0" name=""/>
        <dsp:cNvSpPr/>
      </dsp:nvSpPr>
      <dsp:spPr>
        <a:xfrm>
          <a:off x="4693355" y="970776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A264-23A5-4CA7-AA98-59DE06F72917}">
      <dsp:nvSpPr>
        <dsp:cNvPr id="0" name=""/>
        <dsp:cNvSpPr/>
      </dsp:nvSpPr>
      <dsp:spPr>
        <a:xfrm>
          <a:off x="4927355" y="120477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437C-B3B7-47DD-9A5E-FEBA00120674}">
      <dsp:nvSpPr>
        <dsp:cNvPr id="0" name=""/>
        <dsp:cNvSpPr/>
      </dsp:nvSpPr>
      <dsp:spPr>
        <a:xfrm>
          <a:off x="4342355" y="24107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Framework: PyTorch or Ultralytics YOLOv8 repo</a:t>
          </a:r>
        </a:p>
      </dsp:txBody>
      <dsp:txXfrm>
        <a:off x="4342355" y="2410777"/>
        <a:ext cx="1800000" cy="720000"/>
      </dsp:txXfrm>
    </dsp:sp>
    <dsp:sp modelId="{53B03DD0-4A7A-49AB-B850-BAA6B3330D9B}">
      <dsp:nvSpPr>
        <dsp:cNvPr id="0" name=""/>
        <dsp:cNvSpPr/>
      </dsp:nvSpPr>
      <dsp:spPr>
        <a:xfrm>
          <a:off x="6808355" y="970776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F1AF5-22FE-4DEC-979D-C9EE81EB08B3}">
      <dsp:nvSpPr>
        <dsp:cNvPr id="0" name=""/>
        <dsp:cNvSpPr/>
      </dsp:nvSpPr>
      <dsp:spPr>
        <a:xfrm>
          <a:off x="7042355" y="120477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E6C5E-3F77-43F3-853C-7F5759CA78FD}">
      <dsp:nvSpPr>
        <dsp:cNvPr id="0" name=""/>
        <dsp:cNvSpPr/>
      </dsp:nvSpPr>
      <dsp:spPr>
        <a:xfrm>
          <a:off x="6457355" y="24107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Why YOLOv8: Fast, accurate, and deployable for real-time detection.</a:t>
          </a:r>
        </a:p>
      </dsp:txBody>
      <dsp:txXfrm>
        <a:off x="6457355" y="2410777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ACE6D-4AEA-4408-A3D0-7D0135FAB875}">
      <dsp:nvSpPr>
        <dsp:cNvPr id="0" name=""/>
        <dsp:cNvSpPr/>
      </dsp:nvSpPr>
      <dsp:spPr>
        <a:xfrm>
          <a:off x="0" y="0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394ADD-3A85-4BE6-91C0-52D7AE743C44}">
      <dsp:nvSpPr>
        <dsp:cNvPr id="0" name=""/>
        <dsp:cNvSpPr/>
      </dsp:nvSpPr>
      <dsp:spPr>
        <a:xfrm>
          <a:off x="0" y="0"/>
          <a:ext cx="7765256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Sources: Grocery Store Dataset, Open Images, custom fridge photos.</a:t>
          </a:r>
        </a:p>
      </dsp:txBody>
      <dsp:txXfrm>
        <a:off x="0" y="0"/>
        <a:ext cx="7765256" cy="825971"/>
      </dsp:txXfrm>
    </dsp:sp>
    <dsp:sp modelId="{1A51B3E9-9581-420B-972F-11488E8DB2C7}">
      <dsp:nvSpPr>
        <dsp:cNvPr id="0" name=""/>
        <dsp:cNvSpPr/>
      </dsp:nvSpPr>
      <dsp:spPr>
        <a:xfrm>
          <a:off x="0" y="825971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13040F-C165-4857-8635-BA81566548B4}">
      <dsp:nvSpPr>
        <dsp:cNvPr id="0" name=""/>
        <dsp:cNvSpPr/>
      </dsp:nvSpPr>
      <dsp:spPr>
        <a:xfrm>
          <a:off x="0" y="825971"/>
          <a:ext cx="7765256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Size: 500–1,000 images.</a:t>
          </a:r>
        </a:p>
      </dsp:txBody>
      <dsp:txXfrm>
        <a:off x="0" y="825971"/>
        <a:ext cx="7765256" cy="825971"/>
      </dsp:txXfrm>
    </dsp:sp>
    <dsp:sp modelId="{37D227D1-B7B3-428E-ACA7-CA632228F536}">
      <dsp:nvSpPr>
        <dsp:cNvPr id="0" name=""/>
        <dsp:cNvSpPr/>
      </dsp:nvSpPr>
      <dsp:spPr>
        <a:xfrm>
          <a:off x="0" y="1651943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8A0E18-F64B-41AA-9F3F-90FAA1D87140}">
      <dsp:nvSpPr>
        <dsp:cNvPr id="0" name=""/>
        <dsp:cNvSpPr/>
      </dsp:nvSpPr>
      <dsp:spPr>
        <a:xfrm>
          <a:off x="0" y="1651943"/>
          <a:ext cx="7765256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Labeling Tools: Roboflow or LabelImg.</a:t>
          </a:r>
        </a:p>
      </dsp:txBody>
      <dsp:txXfrm>
        <a:off x="0" y="1651943"/>
        <a:ext cx="7765256" cy="825971"/>
      </dsp:txXfrm>
    </dsp:sp>
    <dsp:sp modelId="{E7E8EECF-7558-48F2-B23A-B81306B5EBB1}">
      <dsp:nvSpPr>
        <dsp:cNvPr id="0" name=""/>
        <dsp:cNvSpPr/>
      </dsp:nvSpPr>
      <dsp:spPr>
        <a:xfrm>
          <a:off x="0" y="2477915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444336-EBBE-4DB9-8291-C701A3D81B07}">
      <dsp:nvSpPr>
        <dsp:cNvPr id="0" name=""/>
        <dsp:cNvSpPr/>
      </dsp:nvSpPr>
      <dsp:spPr>
        <a:xfrm>
          <a:off x="0" y="2477915"/>
          <a:ext cx="7765256" cy="82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Classes: Milk, Eggs, Vegetables, Bottles, Leftovers, etc.</a:t>
          </a:r>
        </a:p>
      </dsp:txBody>
      <dsp:txXfrm>
        <a:off x="0" y="2477915"/>
        <a:ext cx="7765256" cy="8259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CA4E-0A16-45B0-9AA2-FC0C0626D42A}">
      <dsp:nvSpPr>
        <dsp:cNvPr id="0" name=""/>
        <dsp:cNvSpPr/>
      </dsp:nvSpPr>
      <dsp:spPr>
        <a:xfrm>
          <a:off x="0" y="0"/>
          <a:ext cx="6212204" cy="727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Primary Metric: Detection Accuracy (Target: 90%+)</a:t>
          </a:r>
        </a:p>
      </dsp:txBody>
      <dsp:txXfrm>
        <a:off x="21301" y="21301"/>
        <a:ext cx="5365957" cy="684678"/>
      </dsp:txXfrm>
    </dsp:sp>
    <dsp:sp modelId="{4738A5B8-D7BD-4D3B-9EB4-6B16F8F8B9DA}">
      <dsp:nvSpPr>
        <dsp:cNvPr id="0" name=""/>
        <dsp:cNvSpPr/>
      </dsp:nvSpPr>
      <dsp:spPr>
        <a:xfrm>
          <a:off x="520272" y="859513"/>
          <a:ext cx="6212204" cy="727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Secondary Metrics:</a:t>
          </a:r>
          <a:r>
            <a:rPr lang="en-US" sz="1400" kern="1200" dirty="0">
              <a:latin typeface="Tw Cen MT" panose="020B0602020104020603"/>
            </a:rPr>
            <a:t> Inventory completeness score = (Detected unique items / Actual unique items) </a:t>
          </a:r>
          <a:r>
            <a:rPr lang="en-US" sz="1400" kern="1200" dirty="0">
              <a:solidFill>
                <a:srgbClr val="FFFFFF"/>
              </a:solidFill>
            </a:rPr>
            <a:t>≥ 90%</a:t>
          </a:r>
          <a:r>
            <a:rPr lang="en-US" sz="1400" kern="1200" dirty="0">
              <a:solidFill>
                <a:srgbClr val="FFFFFF"/>
              </a:solidFill>
              <a:latin typeface="Tw Cen MT" panose="020B0602020104020603"/>
            </a:rPr>
            <a:t> *This measures how well our system captures the full set of items (not just accuracy per items)*</a:t>
          </a:r>
          <a:endParaRPr lang="en-US" sz="1400" kern="1200" dirty="0">
            <a:solidFill>
              <a:srgbClr val="FFFFFF"/>
            </a:solidFill>
          </a:endParaRPr>
        </a:p>
      </dsp:txBody>
      <dsp:txXfrm>
        <a:off x="541573" y="880814"/>
        <a:ext cx="5176598" cy="684678"/>
      </dsp:txXfrm>
    </dsp:sp>
    <dsp:sp modelId="{124DB5C7-EAF8-4712-8E05-7AF91D0B7D01}">
      <dsp:nvSpPr>
        <dsp:cNvPr id="0" name=""/>
        <dsp:cNvSpPr/>
      </dsp:nvSpPr>
      <dsp:spPr>
        <a:xfrm>
          <a:off x="1032779" y="1719026"/>
          <a:ext cx="6212204" cy="727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Processing time &lt; 1 second/image</a:t>
          </a:r>
        </a:p>
      </dsp:txBody>
      <dsp:txXfrm>
        <a:off x="1054080" y="1740327"/>
        <a:ext cx="5184363" cy="684678"/>
      </dsp:txXfrm>
    </dsp:sp>
    <dsp:sp modelId="{06B9D1A2-C591-46C1-B81C-900DF6E59397}">
      <dsp:nvSpPr>
        <dsp:cNvPr id="0" name=""/>
        <dsp:cNvSpPr/>
      </dsp:nvSpPr>
      <dsp:spPr>
        <a:xfrm>
          <a:off x="1553051" y="2578539"/>
          <a:ext cx="6212204" cy="727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- Usability score from user feedback</a:t>
          </a:r>
        </a:p>
      </dsp:txBody>
      <dsp:txXfrm>
        <a:off x="1574352" y="2599840"/>
        <a:ext cx="5176598" cy="684678"/>
      </dsp:txXfrm>
    </dsp:sp>
    <dsp:sp modelId="{140D9EDF-EF0B-4966-AB8B-5E8EDC2A76FD}">
      <dsp:nvSpPr>
        <dsp:cNvPr id="0" name=""/>
        <dsp:cNvSpPr/>
      </dsp:nvSpPr>
      <dsp:spPr>
        <a:xfrm>
          <a:off x="5739472" y="557030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45837" y="557030"/>
        <a:ext cx="260002" cy="355731"/>
      </dsp:txXfrm>
    </dsp:sp>
    <dsp:sp modelId="{410F4A16-1B96-49B3-B374-C237AE232147}">
      <dsp:nvSpPr>
        <dsp:cNvPr id="0" name=""/>
        <dsp:cNvSpPr/>
      </dsp:nvSpPr>
      <dsp:spPr>
        <a:xfrm>
          <a:off x="6259744" y="1416543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366109" y="1416543"/>
        <a:ext cx="260002" cy="355731"/>
      </dsp:txXfrm>
    </dsp:sp>
    <dsp:sp modelId="{CB26A113-E6D0-41B8-B1B7-376682CA2AA7}">
      <dsp:nvSpPr>
        <dsp:cNvPr id="0" name=""/>
        <dsp:cNvSpPr/>
      </dsp:nvSpPr>
      <dsp:spPr>
        <a:xfrm>
          <a:off x="6772251" y="2276057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878616" y="2276057"/>
        <a:ext cx="260002" cy="3557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6BD18-372E-4E23-9200-72EAD603E5B6}">
      <dsp:nvSpPr>
        <dsp:cNvPr id="0" name=""/>
        <dsp:cNvSpPr/>
      </dsp:nvSpPr>
      <dsp:spPr>
        <a:xfrm>
          <a:off x="0" y="2679290"/>
          <a:ext cx="551589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1D344-CB35-4A94-AA66-45C20B0C3D24}">
      <dsp:nvSpPr>
        <dsp:cNvPr id="0" name=""/>
        <dsp:cNvSpPr/>
      </dsp:nvSpPr>
      <dsp:spPr>
        <a:xfrm rot="8100000">
          <a:off x="70577" y="647741"/>
          <a:ext cx="333525" cy="33352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9CCF15-96E3-4DFA-BEA0-812C67D4A44C}">
      <dsp:nvSpPr>
        <dsp:cNvPr id="0" name=""/>
        <dsp:cNvSpPr/>
      </dsp:nvSpPr>
      <dsp:spPr>
        <a:xfrm>
          <a:off x="107629" y="684793"/>
          <a:ext cx="259422" cy="259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BBD89-D75C-4385-A2F7-8FC644C5A4F8}">
      <dsp:nvSpPr>
        <dsp:cNvPr id="0" name=""/>
        <dsp:cNvSpPr/>
      </dsp:nvSpPr>
      <dsp:spPr>
        <a:xfrm>
          <a:off x="473179" y="1093150"/>
          <a:ext cx="1113732" cy="15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Week 10 (Oct 30): Collect images, set up YOLOv8 → Dataset ready</a:t>
          </a:r>
        </a:p>
      </dsp:txBody>
      <dsp:txXfrm>
        <a:off x="473179" y="1093150"/>
        <a:ext cx="1113732" cy="1586139"/>
      </dsp:txXfrm>
    </dsp:sp>
    <dsp:sp modelId="{D87E3AF2-5E64-4A3C-ADD7-DA090B7297A1}">
      <dsp:nvSpPr>
        <dsp:cNvPr id="0" name=""/>
        <dsp:cNvSpPr/>
      </dsp:nvSpPr>
      <dsp:spPr>
        <a:xfrm>
          <a:off x="473179" y="535857"/>
          <a:ext cx="1113732" cy="5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30 Oct.</a:t>
          </a:r>
        </a:p>
      </dsp:txBody>
      <dsp:txXfrm>
        <a:off x="473179" y="535857"/>
        <a:ext cx="1113732" cy="557292"/>
      </dsp:txXfrm>
    </dsp:sp>
    <dsp:sp modelId="{0B745F26-ACA9-4064-B3EF-480E57CB96F9}">
      <dsp:nvSpPr>
        <dsp:cNvPr id="0" name=""/>
        <dsp:cNvSpPr/>
      </dsp:nvSpPr>
      <dsp:spPr>
        <a:xfrm>
          <a:off x="237340" y="1093150"/>
          <a:ext cx="0" cy="158613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1940F-A568-45AC-851A-5D083A84EF04}">
      <dsp:nvSpPr>
        <dsp:cNvPr id="0" name=""/>
        <dsp:cNvSpPr/>
      </dsp:nvSpPr>
      <dsp:spPr>
        <a:xfrm>
          <a:off x="237697" y="2629133"/>
          <a:ext cx="84901" cy="100312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51B5D2-09F7-4889-9B01-0A23C9D18242}">
      <dsp:nvSpPr>
        <dsp:cNvPr id="0" name=""/>
        <dsp:cNvSpPr/>
      </dsp:nvSpPr>
      <dsp:spPr>
        <a:xfrm rot="18900000">
          <a:off x="856074" y="4377312"/>
          <a:ext cx="333525" cy="33352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B37B10-8A76-4716-A625-99EB65772416}">
      <dsp:nvSpPr>
        <dsp:cNvPr id="0" name=""/>
        <dsp:cNvSpPr/>
      </dsp:nvSpPr>
      <dsp:spPr>
        <a:xfrm>
          <a:off x="893126" y="4414364"/>
          <a:ext cx="259422" cy="259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9AB89-57DD-40BA-B995-6636EF2A2F07}">
      <dsp:nvSpPr>
        <dsp:cNvPr id="0" name=""/>
        <dsp:cNvSpPr/>
      </dsp:nvSpPr>
      <dsp:spPr>
        <a:xfrm>
          <a:off x="1258675" y="2679290"/>
          <a:ext cx="1113732" cy="15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Week 11 (Nov 6): Train/fine-tune model → Model working</a:t>
          </a:r>
        </a:p>
      </dsp:txBody>
      <dsp:txXfrm>
        <a:off x="1258675" y="2679290"/>
        <a:ext cx="1113732" cy="1586139"/>
      </dsp:txXfrm>
    </dsp:sp>
    <dsp:sp modelId="{9F369882-1551-4E8B-A4D7-DBC58D69DE3C}">
      <dsp:nvSpPr>
        <dsp:cNvPr id="0" name=""/>
        <dsp:cNvSpPr/>
      </dsp:nvSpPr>
      <dsp:spPr>
        <a:xfrm>
          <a:off x="1258675" y="4265429"/>
          <a:ext cx="1113732" cy="5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6 Nov.</a:t>
          </a:r>
        </a:p>
      </dsp:txBody>
      <dsp:txXfrm>
        <a:off x="1258675" y="4265429"/>
        <a:ext cx="1113732" cy="557292"/>
      </dsp:txXfrm>
    </dsp:sp>
    <dsp:sp modelId="{8969E2AF-2422-403F-A5B1-39CF42C926F1}">
      <dsp:nvSpPr>
        <dsp:cNvPr id="0" name=""/>
        <dsp:cNvSpPr/>
      </dsp:nvSpPr>
      <dsp:spPr>
        <a:xfrm>
          <a:off x="1022837" y="2679290"/>
          <a:ext cx="0" cy="1586139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A7FB5-AEB4-45A5-9BBF-878B36BFDE58}">
      <dsp:nvSpPr>
        <dsp:cNvPr id="0" name=""/>
        <dsp:cNvSpPr/>
      </dsp:nvSpPr>
      <dsp:spPr>
        <a:xfrm>
          <a:off x="1023194" y="2629133"/>
          <a:ext cx="84901" cy="100312"/>
        </a:xfrm>
        <a:prstGeom prst="ellipse">
          <a:avLst/>
        </a:prstGeom>
        <a:gradFill rotWithShape="0">
          <a:gsLst>
            <a:gs pos="0">
              <a:schemeClr val="accent3">
                <a:tint val="94000"/>
                <a:satMod val="100000"/>
                <a:lumMod val="104000"/>
              </a:schemeClr>
            </a:gs>
            <a:gs pos="69000">
              <a:schemeClr val="accent3">
                <a:shade val="86000"/>
                <a:satMod val="130000"/>
                <a:lumMod val="102000"/>
              </a:schemeClr>
            </a:gs>
            <a:gs pos="100000">
              <a:schemeClr val="accent3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A72348-5C3B-4471-87CF-3A2E278744FE}">
      <dsp:nvSpPr>
        <dsp:cNvPr id="0" name=""/>
        <dsp:cNvSpPr/>
      </dsp:nvSpPr>
      <dsp:spPr>
        <a:xfrm rot="8100000">
          <a:off x="1641570" y="647741"/>
          <a:ext cx="333525" cy="33352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50868B-213F-4044-A4E8-C5CA796DDC31}">
      <dsp:nvSpPr>
        <dsp:cNvPr id="0" name=""/>
        <dsp:cNvSpPr/>
      </dsp:nvSpPr>
      <dsp:spPr>
        <a:xfrm>
          <a:off x="1678622" y="684793"/>
          <a:ext cx="259422" cy="259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AC4276-E9BE-4D77-831A-4038C9C4A9AD}">
      <dsp:nvSpPr>
        <dsp:cNvPr id="0" name=""/>
        <dsp:cNvSpPr/>
      </dsp:nvSpPr>
      <dsp:spPr>
        <a:xfrm>
          <a:off x="2044171" y="1093150"/>
          <a:ext cx="1113732" cy="15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Week 12 (Nov 13): Test detection, refine labels → Good accuracy</a:t>
          </a:r>
        </a:p>
      </dsp:txBody>
      <dsp:txXfrm>
        <a:off x="2044171" y="1093150"/>
        <a:ext cx="1113732" cy="1586139"/>
      </dsp:txXfrm>
    </dsp:sp>
    <dsp:sp modelId="{F89AE085-0EB7-4A3F-8C78-E519D64EB766}">
      <dsp:nvSpPr>
        <dsp:cNvPr id="0" name=""/>
        <dsp:cNvSpPr/>
      </dsp:nvSpPr>
      <dsp:spPr>
        <a:xfrm>
          <a:off x="2044171" y="535857"/>
          <a:ext cx="1113732" cy="5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13 Nov.</a:t>
          </a:r>
        </a:p>
      </dsp:txBody>
      <dsp:txXfrm>
        <a:off x="2044171" y="535857"/>
        <a:ext cx="1113732" cy="557292"/>
      </dsp:txXfrm>
    </dsp:sp>
    <dsp:sp modelId="{FFE9FD47-6F9F-473E-AD6F-F36865EAAB0F}">
      <dsp:nvSpPr>
        <dsp:cNvPr id="0" name=""/>
        <dsp:cNvSpPr/>
      </dsp:nvSpPr>
      <dsp:spPr>
        <a:xfrm>
          <a:off x="1808333" y="1093150"/>
          <a:ext cx="0" cy="158613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5CF4-E044-461D-BA07-1D53B00B1D5E}">
      <dsp:nvSpPr>
        <dsp:cNvPr id="0" name=""/>
        <dsp:cNvSpPr/>
      </dsp:nvSpPr>
      <dsp:spPr>
        <a:xfrm>
          <a:off x="1808690" y="2629133"/>
          <a:ext cx="84901" cy="100312"/>
        </a:xfrm>
        <a:prstGeom prst="ellipse">
          <a:avLst/>
        </a:prstGeom>
        <a:gradFill rotWithShape="0">
          <a:gsLst>
            <a:gs pos="0">
              <a:schemeClr val="accent4">
                <a:tint val="94000"/>
                <a:satMod val="100000"/>
                <a:lumMod val="104000"/>
              </a:schemeClr>
            </a:gs>
            <a:gs pos="69000">
              <a:schemeClr val="accent4">
                <a:shade val="86000"/>
                <a:satMod val="130000"/>
                <a:lumMod val="102000"/>
              </a:schemeClr>
            </a:gs>
            <a:gs pos="100000">
              <a:schemeClr val="accent4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A35217-AD99-476A-8016-D428BA808854}">
      <dsp:nvSpPr>
        <dsp:cNvPr id="0" name=""/>
        <dsp:cNvSpPr/>
      </dsp:nvSpPr>
      <dsp:spPr>
        <a:xfrm rot="18900000">
          <a:off x="2427067" y="4377312"/>
          <a:ext cx="333525" cy="33352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64B5B2-9C25-400A-B873-37CC259F81BA}">
      <dsp:nvSpPr>
        <dsp:cNvPr id="0" name=""/>
        <dsp:cNvSpPr/>
      </dsp:nvSpPr>
      <dsp:spPr>
        <a:xfrm>
          <a:off x="2464118" y="4414364"/>
          <a:ext cx="259422" cy="259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C55AC-4C2E-4DB6-AF5D-583162ADC020}">
      <dsp:nvSpPr>
        <dsp:cNvPr id="0" name=""/>
        <dsp:cNvSpPr/>
      </dsp:nvSpPr>
      <dsp:spPr>
        <a:xfrm>
          <a:off x="2829668" y="2679290"/>
          <a:ext cx="1113732" cy="15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Week 13 (Nov 20): Build demo interface → Demo ready</a:t>
          </a:r>
        </a:p>
      </dsp:txBody>
      <dsp:txXfrm>
        <a:off x="2829668" y="2679290"/>
        <a:ext cx="1113732" cy="1586139"/>
      </dsp:txXfrm>
    </dsp:sp>
    <dsp:sp modelId="{26319F8B-C855-44E3-AB73-8DBBDAD86CA1}">
      <dsp:nvSpPr>
        <dsp:cNvPr id="0" name=""/>
        <dsp:cNvSpPr/>
      </dsp:nvSpPr>
      <dsp:spPr>
        <a:xfrm>
          <a:off x="2829668" y="4265429"/>
          <a:ext cx="1113732" cy="5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 Nov.</a:t>
          </a:r>
        </a:p>
      </dsp:txBody>
      <dsp:txXfrm>
        <a:off x="2829668" y="4265429"/>
        <a:ext cx="1113732" cy="557292"/>
      </dsp:txXfrm>
    </dsp:sp>
    <dsp:sp modelId="{FBC32119-D232-4417-A07B-DCEE319D7CF8}">
      <dsp:nvSpPr>
        <dsp:cNvPr id="0" name=""/>
        <dsp:cNvSpPr/>
      </dsp:nvSpPr>
      <dsp:spPr>
        <a:xfrm>
          <a:off x="2593830" y="2679290"/>
          <a:ext cx="0" cy="1586139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D7B83-8271-4E3D-BDB3-5605B07DB58C}">
      <dsp:nvSpPr>
        <dsp:cNvPr id="0" name=""/>
        <dsp:cNvSpPr/>
      </dsp:nvSpPr>
      <dsp:spPr>
        <a:xfrm>
          <a:off x="2594186" y="2629133"/>
          <a:ext cx="84901" cy="100312"/>
        </a:xfrm>
        <a:prstGeom prst="ellipse">
          <a:avLst/>
        </a:prstGeom>
        <a:gradFill rotWithShape="0">
          <a:gsLst>
            <a:gs pos="0">
              <a:schemeClr val="accent5">
                <a:tint val="94000"/>
                <a:satMod val="100000"/>
                <a:lumMod val="104000"/>
              </a:schemeClr>
            </a:gs>
            <a:gs pos="69000">
              <a:schemeClr val="accent5">
                <a:shade val="86000"/>
                <a:satMod val="130000"/>
                <a:lumMod val="102000"/>
              </a:schemeClr>
            </a:gs>
            <a:gs pos="100000">
              <a:schemeClr val="accent5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6C3A8C-3329-477C-806A-CA3D87DA0F25}">
      <dsp:nvSpPr>
        <dsp:cNvPr id="0" name=""/>
        <dsp:cNvSpPr/>
      </dsp:nvSpPr>
      <dsp:spPr>
        <a:xfrm rot="8100000">
          <a:off x="3212563" y="647741"/>
          <a:ext cx="333525" cy="33352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86292C-C5DE-4629-96E0-5B307432C92F}">
      <dsp:nvSpPr>
        <dsp:cNvPr id="0" name=""/>
        <dsp:cNvSpPr/>
      </dsp:nvSpPr>
      <dsp:spPr>
        <a:xfrm>
          <a:off x="3249615" y="684793"/>
          <a:ext cx="259422" cy="259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BDBD-418A-4AA1-8751-802E269C870E}">
      <dsp:nvSpPr>
        <dsp:cNvPr id="0" name=""/>
        <dsp:cNvSpPr/>
      </dsp:nvSpPr>
      <dsp:spPr>
        <a:xfrm>
          <a:off x="3615164" y="1093150"/>
          <a:ext cx="1113732" cy="15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Week 14 (Nov 27): Final testing, write README → Everything done</a:t>
          </a:r>
        </a:p>
      </dsp:txBody>
      <dsp:txXfrm>
        <a:off x="3615164" y="1093150"/>
        <a:ext cx="1113732" cy="1586139"/>
      </dsp:txXfrm>
    </dsp:sp>
    <dsp:sp modelId="{10A02C55-4D31-4776-BFED-1AC872BC2B1B}">
      <dsp:nvSpPr>
        <dsp:cNvPr id="0" name=""/>
        <dsp:cNvSpPr/>
      </dsp:nvSpPr>
      <dsp:spPr>
        <a:xfrm>
          <a:off x="3615164" y="535857"/>
          <a:ext cx="1113732" cy="5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27 Nov.</a:t>
          </a:r>
        </a:p>
      </dsp:txBody>
      <dsp:txXfrm>
        <a:off x="3615164" y="535857"/>
        <a:ext cx="1113732" cy="557292"/>
      </dsp:txXfrm>
    </dsp:sp>
    <dsp:sp modelId="{3A038CC2-0325-49DC-B476-7281FC37E19D}">
      <dsp:nvSpPr>
        <dsp:cNvPr id="0" name=""/>
        <dsp:cNvSpPr/>
      </dsp:nvSpPr>
      <dsp:spPr>
        <a:xfrm>
          <a:off x="3379326" y="1093150"/>
          <a:ext cx="0" cy="1586139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48304-9FB4-46B7-A6DA-86BC186181B5}">
      <dsp:nvSpPr>
        <dsp:cNvPr id="0" name=""/>
        <dsp:cNvSpPr/>
      </dsp:nvSpPr>
      <dsp:spPr>
        <a:xfrm>
          <a:off x="3379683" y="2629133"/>
          <a:ext cx="84901" cy="100312"/>
        </a:xfrm>
        <a:prstGeom prst="ellipse">
          <a:avLst/>
        </a:prstGeom>
        <a:gradFill rotWithShape="0">
          <a:gsLst>
            <a:gs pos="0">
              <a:schemeClr val="accent6">
                <a:tint val="94000"/>
                <a:satMod val="100000"/>
                <a:lumMod val="104000"/>
              </a:schemeClr>
            </a:gs>
            <a:gs pos="69000">
              <a:schemeClr val="accent6">
                <a:shade val="86000"/>
                <a:satMod val="130000"/>
                <a:lumMod val="102000"/>
              </a:schemeClr>
            </a:gs>
            <a:gs pos="100000">
              <a:schemeClr val="accent6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D16DF5-4A0A-4338-8714-4FF4D98CBEF6}">
      <dsp:nvSpPr>
        <dsp:cNvPr id="0" name=""/>
        <dsp:cNvSpPr/>
      </dsp:nvSpPr>
      <dsp:spPr>
        <a:xfrm rot="18900000">
          <a:off x="3998060" y="4377312"/>
          <a:ext cx="333525" cy="333525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59157-76A2-40B6-8D36-6938224E5966}">
      <dsp:nvSpPr>
        <dsp:cNvPr id="0" name=""/>
        <dsp:cNvSpPr/>
      </dsp:nvSpPr>
      <dsp:spPr>
        <a:xfrm>
          <a:off x="4035111" y="4414364"/>
          <a:ext cx="259422" cy="25942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34548-3821-4D97-92EE-93C3605A27A5}">
      <dsp:nvSpPr>
        <dsp:cNvPr id="0" name=""/>
        <dsp:cNvSpPr/>
      </dsp:nvSpPr>
      <dsp:spPr>
        <a:xfrm>
          <a:off x="4400661" y="2679290"/>
          <a:ext cx="1113732" cy="1586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Week 15 (Dec 4): Present! 🎉</a:t>
          </a:r>
        </a:p>
      </dsp:txBody>
      <dsp:txXfrm>
        <a:off x="4400661" y="2679290"/>
        <a:ext cx="1113732" cy="1586139"/>
      </dsp:txXfrm>
    </dsp:sp>
    <dsp:sp modelId="{E6E14062-16B6-4EBC-ABA4-8586D5837FE7}">
      <dsp:nvSpPr>
        <dsp:cNvPr id="0" name=""/>
        <dsp:cNvSpPr/>
      </dsp:nvSpPr>
      <dsp:spPr>
        <a:xfrm>
          <a:off x="4400661" y="4265429"/>
          <a:ext cx="1113732" cy="5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4 Dec.</a:t>
          </a:r>
        </a:p>
      </dsp:txBody>
      <dsp:txXfrm>
        <a:off x="4400661" y="4265429"/>
        <a:ext cx="1113732" cy="557292"/>
      </dsp:txXfrm>
    </dsp:sp>
    <dsp:sp modelId="{270A4BA6-4493-409D-8815-D10C7A086CCF}">
      <dsp:nvSpPr>
        <dsp:cNvPr id="0" name=""/>
        <dsp:cNvSpPr/>
      </dsp:nvSpPr>
      <dsp:spPr>
        <a:xfrm>
          <a:off x="4164822" y="2679290"/>
          <a:ext cx="0" cy="158613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F6573-ED16-4E87-AA32-41C120D1A70A}">
      <dsp:nvSpPr>
        <dsp:cNvPr id="0" name=""/>
        <dsp:cNvSpPr/>
      </dsp:nvSpPr>
      <dsp:spPr>
        <a:xfrm>
          <a:off x="4165179" y="2629133"/>
          <a:ext cx="84901" cy="100312"/>
        </a:xfrm>
        <a:prstGeom prst="ellipse">
          <a:avLst/>
        </a:prstGeom>
        <a:gradFill rotWithShape="0">
          <a:gsLst>
            <a:gs pos="0">
              <a:schemeClr val="accent2">
                <a:tint val="94000"/>
                <a:satMod val="100000"/>
                <a:lumMod val="104000"/>
              </a:schemeClr>
            </a:gs>
            <a:gs pos="69000">
              <a:schemeClr val="accent2">
                <a:shade val="86000"/>
                <a:satMod val="130000"/>
                <a:lumMod val="102000"/>
              </a:schemeClr>
            </a:gs>
            <a:gs pos="100000">
              <a:schemeClr val="accent2">
                <a:shade val="72000"/>
                <a:satMod val="13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451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0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9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3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8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3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1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6059" y="618518"/>
            <a:ext cx="7429499" cy="1478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6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FridgeVision: Snapshot Inventory Assistant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8865CC0-F72C-060A-CB27-5FF58F72C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152412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3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9040414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6059" y="618518"/>
            <a:ext cx="7429499" cy="1478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6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The Problem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DDF00B5-5B06-7846-15C4-6408CBD43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135446"/>
              </p:ext>
            </p:extLst>
          </p:nvPr>
        </p:nvGraphicFramePr>
        <p:xfrm>
          <a:off x="627460" y="2285472"/>
          <a:ext cx="7817644" cy="384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059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cap="all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/>
            </a:pPr>
            <a:r>
              <a:rPr lang="en-US" sz="3100" cap="all" err="1">
                <a:latin typeface="+mj-lt"/>
                <a:ea typeface="+mj-ea"/>
                <a:cs typeface="+mj-cs"/>
              </a:rPr>
              <a:t>FridgeVision</a:t>
            </a:r>
            <a:r>
              <a:rPr lang="en-US" sz="3100" cap="all">
                <a:latin typeface="+mj-lt"/>
                <a:ea typeface="+mj-ea"/>
                <a:cs typeface="+mj-cs"/>
              </a:rPr>
              <a:t>: Automated Smart Inventory System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6C7DE40-A449-9B2C-7EFA-FD4980D0828E}"/>
              </a:ext>
            </a:extLst>
          </p:cNvPr>
          <p:cNvGraphicFramePr/>
          <p:nvPr/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346" y="609600"/>
            <a:ext cx="7765321" cy="1326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4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Technical Approach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D430C59-9CD7-E5C7-1D22-07A852ABE7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271334"/>
              </p:ext>
            </p:extLst>
          </p:nvPr>
        </p:nvGraphicFramePr>
        <p:xfrm>
          <a:off x="383151" y="2258414"/>
          <a:ext cx="8369710" cy="4101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346" y="609600"/>
            <a:ext cx="7765321" cy="1326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4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Plan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CED7EE6-1301-F06E-BE5A-26C1E4A03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70895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347" y="927100"/>
            <a:ext cx="2564074" cy="4616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4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9613" y="927100"/>
            <a:ext cx="4911054" cy="4660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lang="en-US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[Fridge Photo] → [YOLOv8 Detection] → [Item Count + Labels] → [Inventory List Output]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346" y="609600"/>
            <a:ext cx="7765321" cy="1326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4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Success Metrics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FEC0E90-D3FF-7C0F-5C9A-9E2A8EFF5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350087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4356" y="609600"/>
            <a:ext cx="2732362" cy="5603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400" b="1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Week-by-Week Plan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9D97A20-3718-5AA8-7E2E-CDD541FECA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757555"/>
              </p:ext>
            </p:extLst>
          </p:nvPr>
        </p:nvGraphicFramePr>
        <p:xfrm>
          <a:off x="3392130" y="943897"/>
          <a:ext cx="5515896" cy="5358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25</cp:revision>
  <dcterms:created xsi:type="dcterms:W3CDTF">2013-01-27T09:14:16Z</dcterms:created>
  <dcterms:modified xsi:type="dcterms:W3CDTF">2025-10-31T02:54:14Z</dcterms:modified>
  <cp:category/>
</cp:coreProperties>
</file>