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94" autoAdjust="0"/>
  </p:normalViewPr>
  <p:slideViewPr>
    <p:cSldViewPr snapToGrid="0">
      <p:cViewPr varScale="1">
        <p:scale>
          <a:sx n="93" d="100"/>
          <a:sy n="93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3E290F-F605-43BF-8B18-8FD15E5C057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2063E8-2832-4232-906B-CDBDE95F71CC}">
      <dgm:prSet/>
      <dgm:spPr/>
      <dgm:t>
        <a:bodyPr/>
        <a:lstStyle/>
        <a:p>
          <a:r>
            <a:rPr lang="en-US" b="0" i="0" baseline="0"/>
            <a:t>Aggregated data may hide individual book outliers or variability.</a:t>
          </a:r>
          <a:endParaRPr lang="en-US"/>
        </a:p>
      </dgm:t>
    </dgm:pt>
    <dgm:pt modelId="{39D21533-9BB1-4874-8D67-556568DB09A6}" type="parTrans" cxnId="{FA2AEC0A-8B2F-4D38-AE8F-6173524B13E3}">
      <dgm:prSet/>
      <dgm:spPr/>
      <dgm:t>
        <a:bodyPr/>
        <a:lstStyle/>
        <a:p>
          <a:endParaRPr lang="en-US"/>
        </a:p>
      </dgm:t>
    </dgm:pt>
    <dgm:pt modelId="{879A7A35-31A2-4522-B8EF-CA26A407ACA8}" type="sibTrans" cxnId="{FA2AEC0A-8B2F-4D38-AE8F-6173524B13E3}">
      <dgm:prSet/>
      <dgm:spPr/>
      <dgm:t>
        <a:bodyPr/>
        <a:lstStyle/>
        <a:p>
          <a:endParaRPr lang="en-US"/>
        </a:p>
      </dgm:t>
    </dgm:pt>
    <dgm:pt modelId="{89B807A0-5D3D-48F6-AD4D-A1456DE60E01}">
      <dgm:prSet/>
      <dgm:spPr/>
      <dgm:t>
        <a:bodyPr/>
        <a:lstStyle/>
        <a:p>
          <a:r>
            <a:rPr lang="en-US" b="0" i="0" baseline="0"/>
            <a:t>Dataset is limited to English-speaking Goodreads users, reducing global representativeness.</a:t>
          </a:r>
          <a:endParaRPr lang="en-US"/>
        </a:p>
      </dgm:t>
    </dgm:pt>
    <dgm:pt modelId="{66CF5356-C031-4309-B81D-2E2B050FBBE5}" type="parTrans" cxnId="{8B2C791B-2ACB-42DF-AE35-C3ABFB1069DC}">
      <dgm:prSet/>
      <dgm:spPr/>
      <dgm:t>
        <a:bodyPr/>
        <a:lstStyle/>
        <a:p>
          <a:endParaRPr lang="en-US"/>
        </a:p>
      </dgm:t>
    </dgm:pt>
    <dgm:pt modelId="{63EAA4E3-35FE-4F3A-96F7-FF857D7BCEE5}" type="sibTrans" cxnId="{8B2C791B-2ACB-42DF-AE35-C3ABFB1069DC}">
      <dgm:prSet/>
      <dgm:spPr/>
      <dgm:t>
        <a:bodyPr/>
        <a:lstStyle/>
        <a:p>
          <a:endParaRPr lang="en-US"/>
        </a:p>
      </dgm:t>
    </dgm:pt>
    <dgm:pt modelId="{3A9F50C9-A989-4C1C-B131-EFAF50CAA441}">
      <dgm:prSet/>
      <dgm:spPr/>
      <dgm:t>
        <a:bodyPr/>
        <a:lstStyle/>
        <a:p>
          <a:r>
            <a:rPr lang="en-US" b="0" i="0" baseline="0"/>
            <a:t>Statistical tests rely on assumptions like normality, which may not fully hold for all data points. </a:t>
          </a:r>
          <a:endParaRPr lang="en-US"/>
        </a:p>
      </dgm:t>
    </dgm:pt>
    <dgm:pt modelId="{B50E9E33-8823-44FA-9174-EAC494D08055}" type="parTrans" cxnId="{E6E75137-C27E-416D-98A9-90096B2F7B20}">
      <dgm:prSet/>
      <dgm:spPr/>
      <dgm:t>
        <a:bodyPr/>
        <a:lstStyle/>
        <a:p>
          <a:endParaRPr lang="en-US"/>
        </a:p>
      </dgm:t>
    </dgm:pt>
    <dgm:pt modelId="{270A261D-DA1F-4341-B8C6-65F0A28F0F22}" type="sibTrans" cxnId="{E6E75137-C27E-416D-98A9-90096B2F7B20}">
      <dgm:prSet/>
      <dgm:spPr/>
      <dgm:t>
        <a:bodyPr/>
        <a:lstStyle/>
        <a:p>
          <a:endParaRPr lang="en-US"/>
        </a:p>
      </dgm:t>
    </dgm:pt>
    <dgm:pt modelId="{F6EC4580-1174-4C88-AA96-EC5AC999A2FF}" type="pres">
      <dgm:prSet presAssocID="{023E290F-F605-43BF-8B18-8FD15E5C05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0F97AB-C4F4-45CD-A760-782BEAACF8DB}" type="pres">
      <dgm:prSet presAssocID="{582063E8-2832-4232-906B-CDBDE95F71CC}" presName="hierRoot1" presStyleCnt="0"/>
      <dgm:spPr/>
    </dgm:pt>
    <dgm:pt modelId="{704529AF-9B69-4243-8893-03BE88EE7D5B}" type="pres">
      <dgm:prSet presAssocID="{582063E8-2832-4232-906B-CDBDE95F71CC}" presName="composite" presStyleCnt="0"/>
      <dgm:spPr/>
    </dgm:pt>
    <dgm:pt modelId="{8A04D145-06E9-462D-95D2-6FE22B971EA4}" type="pres">
      <dgm:prSet presAssocID="{582063E8-2832-4232-906B-CDBDE95F71CC}" presName="background" presStyleLbl="node0" presStyleIdx="0" presStyleCnt="3"/>
      <dgm:spPr/>
    </dgm:pt>
    <dgm:pt modelId="{7C981CF3-69B9-4476-8B97-7F55E34A45BE}" type="pres">
      <dgm:prSet presAssocID="{582063E8-2832-4232-906B-CDBDE95F71CC}" presName="text" presStyleLbl="fgAcc0" presStyleIdx="0" presStyleCnt="3">
        <dgm:presLayoutVars>
          <dgm:chPref val="3"/>
        </dgm:presLayoutVars>
      </dgm:prSet>
      <dgm:spPr/>
    </dgm:pt>
    <dgm:pt modelId="{E9AC15C0-FE33-4A9D-B60F-A65D3CF178CC}" type="pres">
      <dgm:prSet presAssocID="{582063E8-2832-4232-906B-CDBDE95F71CC}" presName="hierChild2" presStyleCnt="0"/>
      <dgm:spPr/>
    </dgm:pt>
    <dgm:pt modelId="{85A613BB-FD9F-44F5-BBE6-D6E29D8DEF53}" type="pres">
      <dgm:prSet presAssocID="{89B807A0-5D3D-48F6-AD4D-A1456DE60E01}" presName="hierRoot1" presStyleCnt="0"/>
      <dgm:spPr/>
    </dgm:pt>
    <dgm:pt modelId="{1DF177FD-8CC3-4AB8-98D3-9BB6352E0A9F}" type="pres">
      <dgm:prSet presAssocID="{89B807A0-5D3D-48F6-AD4D-A1456DE60E01}" presName="composite" presStyleCnt="0"/>
      <dgm:spPr/>
    </dgm:pt>
    <dgm:pt modelId="{9D9D0F27-DE19-4D4C-9634-EF1848592542}" type="pres">
      <dgm:prSet presAssocID="{89B807A0-5D3D-48F6-AD4D-A1456DE60E01}" presName="background" presStyleLbl="node0" presStyleIdx="1" presStyleCnt="3"/>
      <dgm:spPr/>
    </dgm:pt>
    <dgm:pt modelId="{7CB8F813-CC4C-4758-A4EC-9D301FFCAAC2}" type="pres">
      <dgm:prSet presAssocID="{89B807A0-5D3D-48F6-AD4D-A1456DE60E01}" presName="text" presStyleLbl="fgAcc0" presStyleIdx="1" presStyleCnt="3">
        <dgm:presLayoutVars>
          <dgm:chPref val="3"/>
        </dgm:presLayoutVars>
      </dgm:prSet>
      <dgm:spPr/>
    </dgm:pt>
    <dgm:pt modelId="{A33CAA40-C6A0-49AC-9421-0D2C8ED62AB9}" type="pres">
      <dgm:prSet presAssocID="{89B807A0-5D3D-48F6-AD4D-A1456DE60E01}" presName="hierChild2" presStyleCnt="0"/>
      <dgm:spPr/>
    </dgm:pt>
    <dgm:pt modelId="{D93C3E7A-C3C9-4597-8569-344B5E7F12CE}" type="pres">
      <dgm:prSet presAssocID="{3A9F50C9-A989-4C1C-B131-EFAF50CAA441}" presName="hierRoot1" presStyleCnt="0"/>
      <dgm:spPr/>
    </dgm:pt>
    <dgm:pt modelId="{5DC1A19D-5476-4E8E-AADC-A496D9755763}" type="pres">
      <dgm:prSet presAssocID="{3A9F50C9-A989-4C1C-B131-EFAF50CAA441}" presName="composite" presStyleCnt="0"/>
      <dgm:spPr/>
    </dgm:pt>
    <dgm:pt modelId="{35817FE4-24D5-4582-9DE5-D251242EC2C8}" type="pres">
      <dgm:prSet presAssocID="{3A9F50C9-A989-4C1C-B131-EFAF50CAA441}" presName="background" presStyleLbl="node0" presStyleIdx="2" presStyleCnt="3"/>
      <dgm:spPr/>
    </dgm:pt>
    <dgm:pt modelId="{C522BD04-BBC8-414A-9C29-92980FEC52DD}" type="pres">
      <dgm:prSet presAssocID="{3A9F50C9-A989-4C1C-B131-EFAF50CAA441}" presName="text" presStyleLbl="fgAcc0" presStyleIdx="2" presStyleCnt="3">
        <dgm:presLayoutVars>
          <dgm:chPref val="3"/>
        </dgm:presLayoutVars>
      </dgm:prSet>
      <dgm:spPr/>
    </dgm:pt>
    <dgm:pt modelId="{A161572A-DB9B-4BDB-BAA8-403800828193}" type="pres">
      <dgm:prSet presAssocID="{3A9F50C9-A989-4C1C-B131-EFAF50CAA441}" presName="hierChild2" presStyleCnt="0"/>
      <dgm:spPr/>
    </dgm:pt>
  </dgm:ptLst>
  <dgm:cxnLst>
    <dgm:cxn modelId="{FA2AEC0A-8B2F-4D38-AE8F-6173524B13E3}" srcId="{023E290F-F605-43BF-8B18-8FD15E5C0574}" destId="{582063E8-2832-4232-906B-CDBDE95F71CC}" srcOrd="0" destOrd="0" parTransId="{39D21533-9BB1-4874-8D67-556568DB09A6}" sibTransId="{879A7A35-31A2-4522-B8EF-CA26A407ACA8}"/>
    <dgm:cxn modelId="{8B2C791B-2ACB-42DF-AE35-C3ABFB1069DC}" srcId="{023E290F-F605-43BF-8B18-8FD15E5C0574}" destId="{89B807A0-5D3D-48F6-AD4D-A1456DE60E01}" srcOrd="1" destOrd="0" parTransId="{66CF5356-C031-4309-B81D-2E2B050FBBE5}" sibTransId="{63EAA4E3-35FE-4F3A-96F7-FF857D7BCEE5}"/>
    <dgm:cxn modelId="{E6E75137-C27E-416D-98A9-90096B2F7B20}" srcId="{023E290F-F605-43BF-8B18-8FD15E5C0574}" destId="{3A9F50C9-A989-4C1C-B131-EFAF50CAA441}" srcOrd="2" destOrd="0" parTransId="{B50E9E33-8823-44FA-9174-EAC494D08055}" sibTransId="{270A261D-DA1F-4341-B8C6-65F0A28F0F22}"/>
    <dgm:cxn modelId="{9CA94D39-3BF4-42AA-BEFA-7C09A80E765B}" type="presOf" srcId="{582063E8-2832-4232-906B-CDBDE95F71CC}" destId="{7C981CF3-69B9-4476-8B97-7F55E34A45BE}" srcOrd="0" destOrd="0" presId="urn:microsoft.com/office/officeart/2005/8/layout/hierarchy1"/>
    <dgm:cxn modelId="{A085745C-AFD6-41E7-8117-D452EC38FA5A}" type="presOf" srcId="{3A9F50C9-A989-4C1C-B131-EFAF50CAA441}" destId="{C522BD04-BBC8-414A-9C29-92980FEC52DD}" srcOrd="0" destOrd="0" presId="urn:microsoft.com/office/officeart/2005/8/layout/hierarchy1"/>
    <dgm:cxn modelId="{FEA9AC9F-2D51-431C-A94A-8E19529EB2AA}" type="presOf" srcId="{89B807A0-5D3D-48F6-AD4D-A1456DE60E01}" destId="{7CB8F813-CC4C-4758-A4EC-9D301FFCAAC2}" srcOrd="0" destOrd="0" presId="urn:microsoft.com/office/officeart/2005/8/layout/hierarchy1"/>
    <dgm:cxn modelId="{E871F1A6-AEC0-4A54-9E19-9B00B62D5257}" type="presOf" srcId="{023E290F-F605-43BF-8B18-8FD15E5C0574}" destId="{F6EC4580-1174-4C88-AA96-EC5AC999A2FF}" srcOrd="0" destOrd="0" presId="urn:microsoft.com/office/officeart/2005/8/layout/hierarchy1"/>
    <dgm:cxn modelId="{CBE6A468-0866-40A3-8C35-25AC4495F796}" type="presParOf" srcId="{F6EC4580-1174-4C88-AA96-EC5AC999A2FF}" destId="{390F97AB-C4F4-45CD-A760-782BEAACF8DB}" srcOrd="0" destOrd="0" presId="urn:microsoft.com/office/officeart/2005/8/layout/hierarchy1"/>
    <dgm:cxn modelId="{C54A876F-6BDE-48A1-8358-42E6D72E53F0}" type="presParOf" srcId="{390F97AB-C4F4-45CD-A760-782BEAACF8DB}" destId="{704529AF-9B69-4243-8893-03BE88EE7D5B}" srcOrd="0" destOrd="0" presId="urn:microsoft.com/office/officeart/2005/8/layout/hierarchy1"/>
    <dgm:cxn modelId="{E9CEF8D2-DD5B-4C9F-8171-2559D7516C47}" type="presParOf" srcId="{704529AF-9B69-4243-8893-03BE88EE7D5B}" destId="{8A04D145-06E9-462D-95D2-6FE22B971EA4}" srcOrd="0" destOrd="0" presId="urn:microsoft.com/office/officeart/2005/8/layout/hierarchy1"/>
    <dgm:cxn modelId="{DFE71E09-9292-45CC-B134-1519BD004D2F}" type="presParOf" srcId="{704529AF-9B69-4243-8893-03BE88EE7D5B}" destId="{7C981CF3-69B9-4476-8B97-7F55E34A45BE}" srcOrd="1" destOrd="0" presId="urn:microsoft.com/office/officeart/2005/8/layout/hierarchy1"/>
    <dgm:cxn modelId="{279BEBDE-6EC9-4133-A53D-0BF1798C4203}" type="presParOf" srcId="{390F97AB-C4F4-45CD-A760-782BEAACF8DB}" destId="{E9AC15C0-FE33-4A9D-B60F-A65D3CF178CC}" srcOrd="1" destOrd="0" presId="urn:microsoft.com/office/officeart/2005/8/layout/hierarchy1"/>
    <dgm:cxn modelId="{F0EE2CBF-6DC7-4565-A9EB-5FDE2BBBF0AE}" type="presParOf" srcId="{F6EC4580-1174-4C88-AA96-EC5AC999A2FF}" destId="{85A613BB-FD9F-44F5-BBE6-D6E29D8DEF53}" srcOrd="1" destOrd="0" presId="urn:microsoft.com/office/officeart/2005/8/layout/hierarchy1"/>
    <dgm:cxn modelId="{9F640648-BC4C-40F9-B0A7-B3997F64CAA0}" type="presParOf" srcId="{85A613BB-FD9F-44F5-BBE6-D6E29D8DEF53}" destId="{1DF177FD-8CC3-4AB8-98D3-9BB6352E0A9F}" srcOrd="0" destOrd="0" presId="urn:microsoft.com/office/officeart/2005/8/layout/hierarchy1"/>
    <dgm:cxn modelId="{44AD458C-EAB3-4E70-993A-D623AA4DDF47}" type="presParOf" srcId="{1DF177FD-8CC3-4AB8-98D3-9BB6352E0A9F}" destId="{9D9D0F27-DE19-4D4C-9634-EF1848592542}" srcOrd="0" destOrd="0" presId="urn:microsoft.com/office/officeart/2005/8/layout/hierarchy1"/>
    <dgm:cxn modelId="{2603C46B-2DAA-4104-9664-E16E396259F9}" type="presParOf" srcId="{1DF177FD-8CC3-4AB8-98D3-9BB6352E0A9F}" destId="{7CB8F813-CC4C-4758-A4EC-9D301FFCAAC2}" srcOrd="1" destOrd="0" presId="urn:microsoft.com/office/officeart/2005/8/layout/hierarchy1"/>
    <dgm:cxn modelId="{37FCD89B-6C91-40AC-A931-EBF8A14F4791}" type="presParOf" srcId="{85A613BB-FD9F-44F5-BBE6-D6E29D8DEF53}" destId="{A33CAA40-C6A0-49AC-9421-0D2C8ED62AB9}" srcOrd="1" destOrd="0" presId="urn:microsoft.com/office/officeart/2005/8/layout/hierarchy1"/>
    <dgm:cxn modelId="{AB83DB7E-EAC9-4322-AF99-0D66DD11C600}" type="presParOf" srcId="{F6EC4580-1174-4C88-AA96-EC5AC999A2FF}" destId="{D93C3E7A-C3C9-4597-8569-344B5E7F12CE}" srcOrd="2" destOrd="0" presId="urn:microsoft.com/office/officeart/2005/8/layout/hierarchy1"/>
    <dgm:cxn modelId="{F4D2486E-04AA-4EB6-966A-19F38E09BF5E}" type="presParOf" srcId="{D93C3E7A-C3C9-4597-8569-344B5E7F12CE}" destId="{5DC1A19D-5476-4E8E-AADC-A496D9755763}" srcOrd="0" destOrd="0" presId="urn:microsoft.com/office/officeart/2005/8/layout/hierarchy1"/>
    <dgm:cxn modelId="{F83B5371-C288-4A1B-92F8-69C899CE6842}" type="presParOf" srcId="{5DC1A19D-5476-4E8E-AADC-A496D9755763}" destId="{35817FE4-24D5-4582-9DE5-D251242EC2C8}" srcOrd="0" destOrd="0" presId="urn:microsoft.com/office/officeart/2005/8/layout/hierarchy1"/>
    <dgm:cxn modelId="{3B62E57A-6195-42CA-93F1-0BDC9F8C81C3}" type="presParOf" srcId="{5DC1A19D-5476-4E8E-AADC-A496D9755763}" destId="{C522BD04-BBC8-414A-9C29-92980FEC52DD}" srcOrd="1" destOrd="0" presId="urn:microsoft.com/office/officeart/2005/8/layout/hierarchy1"/>
    <dgm:cxn modelId="{F228391F-0DDC-45E8-967E-C09A66CAC512}" type="presParOf" srcId="{D93C3E7A-C3C9-4597-8569-344B5E7F12CE}" destId="{A161572A-DB9B-4BDB-BAA8-4038008281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179BA6-C122-455F-AB8C-F457FA7EDC8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927715-D273-48E6-B320-86EC6DF16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For Romance Books</a:t>
          </a:r>
          <a:r>
            <a:rPr lang="en-US" b="0" i="0" baseline="0"/>
            <a:t>: Publishers should continue investing in marketing and promotions to maintain high engagement and capitalize on popularity.</a:t>
          </a:r>
          <a:endParaRPr lang="en-US"/>
        </a:p>
      </dgm:t>
    </dgm:pt>
    <dgm:pt modelId="{F26F56D5-0A94-4673-8F65-05C626F879DB}" type="parTrans" cxnId="{95F43A4D-7531-4DF8-B57F-7A70A08992A1}">
      <dgm:prSet/>
      <dgm:spPr/>
      <dgm:t>
        <a:bodyPr/>
        <a:lstStyle/>
        <a:p>
          <a:endParaRPr lang="en-US"/>
        </a:p>
      </dgm:t>
    </dgm:pt>
    <dgm:pt modelId="{B4D105BE-245E-418F-9566-E412CD4E318D}" type="sibTrans" cxnId="{95F43A4D-7531-4DF8-B57F-7A70A08992A1}">
      <dgm:prSet/>
      <dgm:spPr/>
      <dgm:t>
        <a:bodyPr/>
        <a:lstStyle/>
        <a:p>
          <a:endParaRPr lang="en-US"/>
        </a:p>
      </dgm:t>
    </dgm:pt>
    <dgm:pt modelId="{8005C303-938D-4CB9-A8CE-43077763C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For Action Books</a:t>
          </a:r>
          <a:r>
            <a:rPr lang="en-US" b="0" i="0" baseline="0"/>
            <a:t>: Develop strategies to boost visibility and reader interaction, such as leveraging social media or bundling books with similar themes. </a:t>
          </a:r>
          <a:endParaRPr lang="en-US"/>
        </a:p>
      </dgm:t>
    </dgm:pt>
    <dgm:pt modelId="{E6712009-03D4-47A0-B9A7-8AAEAA76FBC8}" type="parTrans" cxnId="{EFE70CE2-68DB-49BD-BC90-1D414868A8FE}">
      <dgm:prSet/>
      <dgm:spPr/>
      <dgm:t>
        <a:bodyPr/>
        <a:lstStyle/>
        <a:p>
          <a:endParaRPr lang="en-US"/>
        </a:p>
      </dgm:t>
    </dgm:pt>
    <dgm:pt modelId="{FCFFECF0-775D-41BB-9D6A-F6AC184E5481}" type="sibTrans" cxnId="{EFE70CE2-68DB-49BD-BC90-1D414868A8FE}">
      <dgm:prSet/>
      <dgm:spPr/>
      <dgm:t>
        <a:bodyPr/>
        <a:lstStyle/>
        <a:p>
          <a:endParaRPr lang="en-US"/>
        </a:p>
      </dgm:t>
    </dgm:pt>
    <dgm:pt modelId="{A2C87932-C9C0-4D58-84E2-2C9FFBE498D7}" type="pres">
      <dgm:prSet presAssocID="{D7179BA6-C122-455F-AB8C-F457FA7EDC83}" presName="root" presStyleCnt="0">
        <dgm:presLayoutVars>
          <dgm:dir/>
          <dgm:resizeHandles val="exact"/>
        </dgm:presLayoutVars>
      </dgm:prSet>
      <dgm:spPr/>
    </dgm:pt>
    <dgm:pt modelId="{B344C0AF-314E-4A90-837E-B534F8735FA1}" type="pres">
      <dgm:prSet presAssocID="{F9927715-D273-48E6-B320-86EC6DF16883}" presName="compNode" presStyleCnt="0"/>
      <dgm:spPr/>
    </dgm:pt>
    <dgm:pt modelId="{E3637DF2-B678-48BB-B9A2-BE56E26D80F7}" type="pres">
      <dgm:prSet presAssocID="{F9927715-D273-48E6-B320-86EC6DF168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3A745D16-9C73-4ECF-A57D-9B79FAD8C08A}" type="pres">
      <dgm:prSet presAssocID="{F9927715-D273-48E6-B320-86EC6DF16883}" presName="spaceRect" presStyleCnt="0"/>
      <dgm:spPr/>
    </dgm:pt>
    <dgm:pt modelId="{6AC4F50E-6D9D-4675-B21C-9AA7BD605AF3}" type="pres">
      <dgm:prSet presAssocID="{F9927715-D273-48E6-B320-86EC6DF16883}" presName="textRect" presStyleLbl="revTx" presStyleIdx="0" presStyleCnt="2">
        <dgm:presLayoutVars>
          <dgm:chMax val="1"/>
          <dgm:chPref val="1"/>
        </dgm:presLayoutVars>
      </dgm:prSet>
      <dgm:spPr/>
    </dgm:pt>
    <dgm:pt modelId="{E40CDF20-0495-476D-893B-1FBF70788E32}" type="pres">
      <dgm:prSet presAssocID="{B4D105BE-245E-418F-9566-E412CD4E318D}" presName="sibTrans" presStyleCnt="0"/>
      <dgm:spPr/>
    </dgm:pt>
    <dgm:pt modelId="{4FFFD66B-A8EC-4965-A93C-04620AEF7C25}" type="pres">
      <dgm:prSet presAssocID="{8005C303-938D-4CB9-A8CE-43077763C693}" presName="compNode" presStyleCnt="0"/>
      <dgm:spPr/>
    </dgm:pt>
    <dgm:pt modelId="{125E13F4-9988-488B-B495-18E2DACD0F71}" type="pres">
      <dgm:prSet presAssocID="{8005C303-938D-4CB9-A8CE-43077763C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 with solid fill"/>
        </a:ext>
      </dgm:extLst>
    </dgm:pt>
    <dgm:pt modelId="{1CEA8B56-9CA2-4BC7-817C-6533E06730FC}" type="pres">
      <dgm:prSet presAssocID="{8005C303-938D-4CB9-A8CE-43077763C693}" presName="spaceRect" presStyleCnt="0"/>
      <dgm:spPr/>
    </dgm:pt>
    <dgm:pt modelId="{BEE44647-30C7-429F-BD6B-B4F9C0B603DD}" type="pres">
      <dgm:prSet presAssocID="{8005C303-938D-4CB9-A8CE-43077763C6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F43A4D-7531-4DF8-B57F-7A70A08992A1}" srcId="{D7179BA6-C122-455F-AB8C-F457FA7EDC83}" destId="{F9927715-D273-48E6-B320-86EC6DF16883}" srcOrd="0" destOrd="0" parTransId="{F26F56D5-0A94-4673-8F65-05C626F879DB}" sibTransId="{B4D105BE-245E-418F-9566-E412CD4E318D}"/>
    <dgm:cxn modelId="{1E628B93-C0E4-403C-8E23-82241F44A9F7}" type="presOf" srcId="{D7179BA6-C122-455F-AB8C-F457FA7EDC83}" destId="{A2C87932-C9C0-4D58-84E2-2C9FFBE498D7}" srcOrd="0" destOrd="0" presId="urn:microsoft.com/office/officeart/2018/2/layout/IconLabelList"/>
    <dgm:cxn modelId="{AC4707CC-9527-4795-AB88-8BA156AF5DA2}" type="presOf" srcId="{8005C303-938D-4CB9-A8CE-43077763C693}" destId="{BEE44647-30C7-429F-BD6B-B4F9C0B603DD}" srcOrd="0" destOrd="0" presId="urn:microsoft.com/office/officeart/2018/2/layout/IconLabelList"/>
    <dgm:cxn modelId="{A0EDEDD6-09B0-4B9F-AB33-853FE86EE9A4}" type="presOf" srcId="{F9927715-D273-48E6-B320-86EC6DF16883}" destId="{6AC4F50E-6D9D-4675-B21C-9AA7BD605AF3}" srcOrd="0" destOrd="0" presId="urn:microsoft.com/office/officeart/2018/2/layout/IconLabelList"/>
    <dgm:cxn modelId="{EFE70CE2-68DB-49BD-BC90-1D414868A8FE}" srcId="{D7179BA6-C122-455F-AB8C-F457FA7EDC83}" destId="{8005C303-938D-4CB9-A8CE-43077763C693}" srcOrd="1" destOrd="0" parTransId="{E6712009-03D4-47A0-B9A7-8AAEAA76FBC8}" sibTransId="{FCFFECF0-775D-41BB-9D6A-F6AC184E5481}"/>
    <dgm:cxn modelId="{D71127DA-2B7B-423F-AC61-9AE03712C870}" type="presParOf" srcId="{A2C87932-C9C0-4D58-84E2-2C9FFBE498D7}" destId="{B344C0AF-314E-4A90-837E-B534F8735FA1}" srcOrd="0" destOrd="0" presId="urn:microsoft.com/office/officeart/2018/2/layout/IconLabelList"/>
    <dgm:cxn modelId="{DEBA44AA-2D4B-4015-A362-19F0FD1C2131}" type="presParOf" srcId="{B344C0AF-314E-4A90-837E-B534F8735FA1}" destId="{E3637DF2-B678-48BB-B9A2-BE56E26D80F7}" srcOrd="0" destOrd="0" presId="urn:microsoft.com/office/officeart/2018/2/layout/IconLabelList"/>
    <dgm:cxn modelId="{9C4026EA-F31E-42A5-B773-8D25035C9C4E}" type="presParOf" srcId="{B344C0AF-314E-4A90-837E-B534F8735FA1}" destId="{3A745D16-9C73-4ECF-A57D-9B79FAD8C08A}" srcOrd="1" destOrd="0" presId="urn:microsoft.com/office/officeart/2018/2/layout/IconLabelList"/>
    <dgm:cxn modelId="{162ACFC1-E772-468E-82D4-425B90578F47}" type="presParOf" srcId="{B344C0AF-314E-4A90-837E-B534F8735FA1}" destId="{6AC4F50E-6D9D-4675-B21C-9AA7BD605AF3}" srcOrd="2" destOrd="0" presId="urn:microsoft.com/office/officeart/2018/2/layout/IconLabelList"/>
    <dgm:cxn modelId="{65BC0E4B-2696-4A5F-80BF-51457A903D55}" type="presParOf" srcId="{A2C87932-C9C0-4D58-84E2-2C9FFBE498D7}" destId="{E40CDF20-0495-476D-893B-1FBF70788E32}" srcOrd="1" destOrd="0" presId="urn:microsoft.com/office/officeart/2018/2/layout/IconLabelList"/>
    <dgm:cxn modelId="{45E55999-43FD-49E0-B11A-5BA0ED70708A}" type="presParOf" srcId="{A2C87932-C9C0-4D58-84E2-2C9FFBE498D7}" destId="{4FFFD66B-A8EC-4965-A93C-04620AEF7C25}" srcOrd="2" destOrd="0" presId="urn:microsoft.com/office/officeart/2018/2/layout/IconLabelList"/>
    <dgm:cxn modelId="{89702A3C-06EA-47A9-8916-48E481FEC3BE}" type="presParOf" srcId="{4FFFD66B-A8EC-4965-A93C-04620AEF7C25}" destId="{125E13F4-9988-488B-B495-18E2DACD0F71}" srcOrd="0" destOrd="0" presId="urn:microsoft.com/office/officeart/2018/2/layout/IconLabelList"/>
    <dgm:cxn modelId="{4DE2429F-B5DE-4CEE-AC98-D783EA4111B8}" type="presParOf" srcId="{4FFFD66B-A8EC-4965-A93C-04620AEF7C25}" destId="{1CEA8B56-9CA2-4BC7-817C-6533E06730FC}" srcOrd="1" destOrd="0" presId="urn:microsoft.com/office/officeart/2018/2/layout/IconLabelList"/>
    <dgm:cxn modelId="{D514272C-0FBE-4DE5-AC37-1D9FC0EAF39F}" type="presParOf" srcId="{4FFFD66B-A8EC-4965-A93C-04620AEF7C25}" destId="{BEE44647-30C7-429F-BD6B-B4F9C0B603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89AB20-66DD-4DE4-965E-04D4354450E3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C3D6007-F5B7-43B1-B5EF-28391156F4EF}">
      <dgm:prSet/>
      <dgm:spPr/>
      <dgm:t>
        <a:bodyPr/>
        <a:lstStyle/>
        <a:p>
          <a:r>
            <a:rPr lang="en-US" b="1" i="0" baseline="0" dirty="0"/>
            <a:t>Publishers</a:t>
          </a:r>
          <a:r>
            <a:rPr lang="en-US" b="0" i="0" baseline="0" dirty="0"/>
            <a:t>: Increased sales by targeting high-performing genres like Romance (average reviews grew by over 150% between 2000 and 2020).</a:t>
          </a:r>
          <a:endParaRPr lang="en-US" dirty="0"/>
        </a:p>
      </dgm:t>
    </dgm:pt>
    <dgm:pt modelId="{0CABA5F9-56BE-4AFC-ABDF-F82447E132CC}" type="parTrans" cxnId="{E9C52979-F42A-4ABD-B7AF-4713AC496C8D}">
      <dgm:prSet/>
      <dgm:spPr/>
      <dgm:t>
        <a:bodyPr/>
        <a:lstStyle/>
        <a:p>
          <a:endParaRPr lang="en-US"/>
        </a:p>
      </dgm:t>
    </dgm:pt>
    <dgm:pt modelId="{B1438EC9-FD82-42EA-955E-4A56D50EDC52}" type="sibTrans" cxnId="{E9C52979-F42A-4ABD-B7AF-4713AC496C8D}">
      <dgm:prSet/>
      <dgm:spPr/>
      <dgm:t>
        <a:bodyPr/>
        <a:lstStyle/>
        <a:p>
          <a:endParaRPr lang="en-US"/>
        </a:p>
      </dgm:t>
    </dgm:pt>
    <dgm:pt modelId="{5BC1678E-68C2-4E56-BDDA-C119B7EDC56F}">
      <dgm:prSet/>
      <dgm:spPr/>
      <dgm:t>
        <a:bodyPr/>
        <a:lstStyle/>
        <a:p>
          <a:r>
            <a:rPr lang="en-US" b="1" i="0" baseline="0" dirty="0"/>
            <a:t>Authors</a:t>
          </a:r>
          <a:r>
            <a:rPr lang="en-US" b="0" i="0" baseline="0" dirty="0"/>
            <a:t>: Create content aligned with reader preferences to enhance engagement and ratings.</a:t>
          </a:r>
          <a:endParaRPr lang="en-US" dirty="0"/>
        </a:p>
      </dgm:t>
    </dgm:pt>
    <dgm:pt modelId="{A5E928E6-49C8-44CB-A09A-4D4C9CE51242}" type="parTrans" cxnId="{4AE8D5A4-0E71-40DF-AA45-C473BAE45FE2}">
      <dgm:prSet/>
      <dgm:spPr/>
      <dgm:t>
        <a:bodyPr/>
        <a:lstStyle/>
        <a:p>
          <a:endParaRPr lang="en-US"/>
        </a:p>
      </dgm:t>
    </dgm:pt>
    <dgm:pt modelId="{36121DAD-B2B7-48FF-8C1B-16F374EE0032}" type="sibTrans" cxnId="{4AE8D5A4-0E71-40DF-AA45-C473BAE45FE2}">
      <dgm:prSet/>
      <dgm:spPr/>
      <dgm:t>
        <a:bodyPr/>
        <a:lstStyle/>
        <a:p>
          <a:endParaRPr lang="en-US"/>
        </a:p>
      </dgm:t>
    </dgm:pt>
    <dgm:pt modelId="{A25881FA-26EC-4A32-8BD0-ECC218007D9B}">
      <dgm:prSet/>
      <dgm:spPr/>
      <dgm:t>
        <a:bodyPr/>
        <a:lstStyle/>
        <a:p>
          <a:r>
            <a:rPr lang="en-US" b="1" i="0" baseline="0" dirty="0"/>
            <a:t>Marketers</a:t>
          </a:r>
          <a:r>
            <a:rPr lang="en-US" b="0" i="0" baseline="0" dirty="0"/>
            <a:t>: Use decade-specific trends to design effective campaigns tailored to genre popularity. </a:t>
          </a:r>
          <a:endParaRPr lang="en-US" dirty="0"/>
        </a:p>
      </dgm:t>
    </dgm:pt>
    <dgm:pt modelId="{626F65CE-C745-4C40-AED8-61E1161BDBA8}" type="parTrans" cxnId="{7509B562-2DA6-4734-B683-5666560CF300}">
      <dgm:prSet/>
      <dgm:spPr/>
      <dgm:t>
        <a:bodyPr/>
        <a:lstStyle/>
        <a:p>
          <a:endParaRPr lang="en-US"/>
        </a:p>
      </dgm:t>
    </dgm:pt>
    <dgm:pt modelId="{54EF9C29-41DD-4127-9425-45D0E6F5BC87}" type="sibTrans" cxnId="{7509B562-2DA6-4734-B683-5666560CF300}">
      <dgm:prSet/>
      <dgm:spPr/>
      <dgm:t>
        <a:bodyPr/>
        <a:lstStyle/>
        <a:p>
          <a:endParaRPr lang="en-US"/>
        </a:p>
      </dgm:t>
    </dgm:pt>
    <dgm:pt modelId="{EF421EC2-E876-4355-AB22-91E012B5778C}" type="pres">
      <dgm:prSet presAssocID="{2D89AB20-66DD-4DE4-965E-04D4354450E3}" presName="linear" presStyleCnt="0">
        <dgm:presLayoutVars>
          <dgm:animLvl val="lvl"/>
          <dgm:resizeHandles val="exact"/>
        </dgm:presLayoutVars>
      </dgm:prSet>
      <dgm:spPr/>
    </dgm:pt>
    <dgm:pt modelId="{B490E257-12C8-4095-AECE-F9512D14E218}" type="pres">
      <dgm:prSet presAssocID="{8C3D6007-F5B7-43B1-B5EF-28391156F4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710F00-D914-432C-9A8D-09B767476AF6}" type="pres">
      <dgm:prSet presAssocID="{B1438EC9-FD82-42EA-955E-4A56D50EDC52}" presName="spacer" presStyleCnt="0"/>
      <dgm:spPr/>
    </dgm:pt>
    <dgm:pt modelId="{26BD089E-EAA6-43E0-9C77-1015B356BEA2}" type="pres">
      <dgm:prSet presAssocID="{5BC1678E-68C2-4E56-BDDA-C119B7EDC56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006E0E-8EC7-46A2-B388-DFC0C9A1B4E6}" type="pres">
      <dgm:prSet presAssocID="{36121DAD-B2B7-48FF-8C1B-16F374EE0032}" presName="spacer" presStyleCnt="0"/>
      <dgm:spPr/>
    </dgm:pt>
    <dgm:pt modelId="{15D39F9F-C192-4794-BA04-5211DE5C75D9}" type="pres">
      <dgm:prSet presAssocID="{A25881FA-26EC-4A32-8BD0-ECC218007D9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DD66038-BEFD-499E-BB2E-A8D4B6DDC31A}" type="presOf" srcId="{2D89AB20-66DD-4DE4-965E-04D4354450E3}" destId="{EF421EC2-E876-4355-AB22-91E012B5778C}" srcOrd="0" destOrd="0" presId="urn:microsoft.com/office/officeart/2005/8/layout/vList2"/>
    <dgm:cxn modelId="{7509B562-2DA6-4734-B683-5666560CF300}" srcId="{2D89AB20-66DD-4DE4-965E-04D4354450E3}" destId="{A25881FA-26EC-4A32-8BD0-ECC218007D9B}" srcOrd="2" destOrd="0" parTransId="{626F65CE-C745-4C40-AED8-61E1161BDBA8}" sibTransId="{54EF9C29-41DD-4127-9425-45D0E6F5BC87}"/>
    <dgm:cxn modelId="{E9C52979-F42A-4ABD-B7AF-4713AC496C8D}" srcId="{2D89AB20-66DD-4DE4-965E-04D4354450E3}" destId="{8C3D6007-F5B7-43B1-B5EF-28391156F4EF}" srcOrd="0" destOrd="0" parTransId="{0CABA5F9-56BE-4AFC-ABDF-F82447E132CC}" sibTransId="{B1438EC9-FD82-42EA-955E-4A56D50EDC52}"/>
    <dgm:cxn modelId="{7DBDCF90-C207-45A9-A70B-936DAD9F9DAF}" type="presOf" srcId="{8C3D6007-F5B7-43B1-B5EF-28391156F4EF}" destId="{B490E257-12C8-4095-AECE-F9512D14E218}" srcOrd="0" destOrd="0" presId="urn:microsoft.com/office/officeart/2005/8/layout/vList2"/>
    <dgm:cxn modelId="{4AE8D5A4-0E71-40DF-AA45-C473BAE45FE2}" srcId="{2D89AB20-66DD-4DE4-965E-04D4354450E3}" destId="{5BC1678E-68C2-4E56-BDDA-C119B7EDC56F}" srcOrd="1" destOrd="0" parTransId="{A5E928E6-49C8-44CB-A09A-4D4C9CE51242}" sibTransId="{36121DAD-B2B7-48FF-8C1B-16F374EE0032}"/>
    <dgm:cxn modelId="{308484A5-E35E-4900-BBE1-54DC255D12B3}" type="presOf" srcId="{A25881FA-26EC-4A32-8BD0-ECC218007D9B}" destId="{15D39F9F-C192-4794-BA04-5211DE5C75D9}" srcOrd="0" destOrd="0" presId="urn:microsoft.com/office/officeart/2005/8/layout/vList2"/>
    <dgm:cxn modelId="{19E965DE-AA03-49E7-8490-54149B00AF27}" type="presOf" srcId="{5BC1678E-68C2-4E56-BDDA-C119B7EDC56F}" destId="{26BD089E-EAA6-43E0-9C77-1015B356BEA2}" srcOrd="0" destOrd="0" presId="urn:microsoft.com/office/officeart/2005/8/layout/vList2"/>
    <dgm:cxn modelId="{C7A15D82-2A3A-499D-8783-EA71C8D063F1}" type="presParOf" srcId="{EF421EC2-E876-4355-AB22-91E012B5778C}" destId="{B490E257-12C8-4095-AECE-F9512D14E218}" srcOrd="0" destOrd="0" presId="urn:microsoft.com/office/officeart/2005/8/layout/vList2"/>
    <dgm:cxn modelId="{FA0707E8-A30F-4C9E-B84D-6E94C6896CA8}" type="presParOf" srcId="{EF421EC2-E876-4355-AB22-91E012B5778C}" destId="{86710F00-D914-432C-9A8D-09B767476AF6}" srcOrd="1" destOrd="0" presId="urn:microsoft.com/office/officeart/2005/8/layout/vList2"/>
    <dgm:cxn modelId="{69431847-488B-4BE9-AA1C-098A57E00F5F}" type="presParOf" srcId="{EF421EC2-E876-4355-AB22-91E012B5778C}" destId="{26BD089E-EAA6-43E0-9C77-1015B356BEA2}" srcOrd="2" destOrd="0" presId="urn:microsoft.com/office/officeart/2005/8/layout/vList2"/>
    <dgm:cxn modelId="{E1C4DE72-E18F-47B8-9675-FCF4956B7733}" type="presParOf" srcId="{EF421EC2-E876-4355-AB22-91E012B5778C}" destId="{A3006E0E-8EC7-46A2-B388-DFC0C9A1B4E6}" srcOrd="3" destOrd="0" presId="urn:microsoft.com/office/officeart/2005/8/layout/vList2"/>
    <dgm:cxn modelId="{4EB0E722-64A7-4F50-AECF-49AFA8C8276A}" type="presParOf" srcId="{EF421EC2-E876-4355-AB22-91E012B5778C}" destId="{15D39F9F-C192-4794-BA04-5211DE5C75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4C2E0-EABB-467A-865F-5C03D5FD8EE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D2395E-AC3F-49BF-A419-7270067612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Summary of Findings:</a:t>
          </a:r>
        </a:p>
      </dgm:t>
    </dgm:pt>
    <dgm:pt modelId="{03F0D8B5-4C24-447E-8D8F-AAA2ED3AFD95}" type="parTrans" cxnId="{CB64E806-A128-4FBB-A08B-58AA93169E42}">
      <dgm:prSet/>
      <dgm:spPr/>
      <dgm:t>
        <a:bodyPr/>
        <a:lstStyle/>
        <a:p>
          <a:endParaRPr lang="en-US"/>
        </a:p>
      </dgm:t>
    </dgm:pt>
    <dgm:pt modelId="{46346067-F412-49A1-9BDE-0C13759CEC71}" type="sibTrans" cxnId="{CB64E806-A128-4FBB-A08B-58AA93169E42}">
      <dgm:prSet/>
      <dgm:spPr/>
      <dgm:t>
        <a:bodyPr/>
        <a:lstStyle/>
        <a:p>
          <a:endParaRPr lang="en-US"/>
        </a:p>
      </dgm:t>
    </dgm:pt>
    <dgm:pt modelId="{C06614C2-51D8-4081-B71D-A61DEA1CE7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Romance books consistently outperform Action books in reader engagement (average reviews: 11,505 vs. 8,615) while maintaining comparable ratings (4.05 vs. 4.04).</a:t>
          </a:r>
        </a:p>
      </dgm:t>
    </dgm:pt>
    <dgm:pt modelId="{74D084D0-32F0-4669-B65E-C43982EB48E3}" type="parTrans" cxnId="{A8B985CA-D071-4AEB-B571-51AE4C98CE86}">
      <dgm:prSet/>
      <dgm:spPr/>
      <dgm:t>
        <a:bodyPr/>
        <a:lstStyle/>
        <a:p>
          <a:endParaRPr lang="en-US"/>
        </a:p>
      </dgm:t>
    </dgm:pt>
    <dgm:pt modelId="{986DA378-7A57-4E00-BE9C-C2BE54FB07EE}" type="sibTrans" cxnId="{A8B985CA-D071-4AEB-B571-51AE4C98CE86}">
      <dgm:prSet/>
      <dgm:spPr/>
      <dgm:t>
        <a:bodyPr/>
        <a:lstStyle/>
        <a:p>
          <a:endParaRPr lang="en-US"/>
        </a:p>
      </dgm:t>
    </dgm:pt>
    <dgm:pt modelId="{F7797E79-EEC8-4ED0-9D4F-7EDE6B0E64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Reader engagement for Romance books has shown dramatic growth over recent decades, peaking in the 2020s.</a:t>
          </a:r>
        </a:p>
      </dgm:t>
    </dgm:pt>
    <dgm:pt modelId="{AE8304B8-A985-4A50-9287-0A9EE2E597C2}" type="parTrans" cxnId="{6F367157-BBD6-400D-950B-46C8C4A81D98}">
      <dgm:prSet/>
      <dgm:spPr/>
      <dgm:t>
        <a:bodyPr/>
        <a:lstStyle/>
        <a:p>
          <a:endParaRPr lang="en-US"/>
        </a:p>
      </dgm:t>
    </dgm:pt>
    <dgm:pt modelId="{55AC1D64-542B-4A9D-A4F8-761940B0BA3B}" type="sibTrans" cxnId="{6F367157-BBD6-400D-950B-46C8C4A81D98}">
      <dgm:prSet/>
      <dgm:spPr/>
      <dgm:t>
        <a:bodyPr/>
        <a:lstStyle/>
        <a:p>
          <a:endParaRPr lang="en-US"/>
        </a:p>
      </dgm:t>
    </dgm:pt>
    <dgm:pt modelId="{49CCBFEC-831A-40E6-A359-13C1BC90C5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Impact:</a:t>
          </a:r>
        </a:p>
      </dgm:t>
    </dgm:pt>
    <dgm:pt modelId="{3AF52358-CC62-43F1-9A06-59A42CBC5F84}" type="parTrans" cxnId="{6F6A7BFB-6477-4637-80B0-99BF5620251B}">
      <dgm:prSet/>
      <dgm:spPr/>
      <dgm:t>
        <a:bodyPr/>
        <a:lstStyle/>
        <a:p>
          <a:endParaRPr lang="en-US"/>
        </a:p>
      </dgm:t>
    </dgm:pt>
    <dgm:pt modelId="{78F6AC0C-637A-489C-8353-E8ADDC97C36E}" type="sibTrans" cxnId="{6F6A7BFB-6477-4637-80B0-99BF5620251B}">
      <dgm:prSet/>
      <dgm:spPr/>
      <dgm:t>
        <a:bodyPr/>
        <a:lstStyle/>
        <a:p>
          <a:endParaRPr lang="en-US"/>
        </a:p>
      </dgm:t>
    </dgm:pt>
    <dgm:pt modelId="{5AE36010-8E45-4656-977A-96AEB2D09F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insights help publishers and authors make data-driven decisions about where to focus their efforts.</a:t>
          </a:r>
        </a:p>
      </dgm:t>
    </dgm:pt>
    <dgm:pt modelId="{77D59BD2-885A-48C7-9512-754B9DF5A6BB}" type="parTrans" cxnId="{663519D4-5347-4AAC-A082-69B0C270BF80}">
      <dgm:prSet/>
      <dgm:spPr/>
      <dgm:t>
        <a:bodyPr/>
        <a:lstStyle/>
        <a:p>
          <a:endParaRPr lang="en-US"/>
        </a:p>
      </dgm:t>
    </dgm:pt>
    <dgm:pt modelId="{CADE845D-4357-4A08-8577-78B7BDCCDBBD}" type="sibTrans" cxnId="{663519D4-5347-4AAC-A082-69B0C270BF80}">
      <dgm:prSet/>
      <dgm:spPr/>
      <dgm:t>
        <a:bodyPr/>
        <a:lstStyle/>
        <a:p>
          <a:endParaRPr lang="en-US"/>
        </a:p>
      </dgm:t>
    </dgm:pt>
    <dgm:pt modelId="{8149F7C7-6E9D-4299-886A-1E9E6577F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Romance books present a strong opportunity for growth, while Action books need enhanced strategies to boost visibility.</a:t>
          </a:r>
        </a:p>
      </dgm:t>
    </dgm:pt>
    <dgm:pt modelId="{71880CA3-D3B2-4421-B4B8-24FA1A9439C1}" type="parTrans" cxnId="{3439429C-6427-4FBD-B4AF-9E06C5BA249D}">
      <dgm:prSet/>
      <dgm:spPr/>
      <dgm:t>
        <a:bodyPr/>
        <a:lstStyle/>
        <a:p>
          <a:endParaRPr lang="en-US"/>
        </a:p>
      </dgm:t>
    </dgm:pt>
    <dgm:pt modelId="{677C71FF-7A15-4AFC-90E5-811BA5FFC985}" type="sibTrans" cxnId="{3439429C-6427-4FBD-B4AF-9E06C5BA249D}">
      <dgm:prSet/>
      <dgm:spPr/>
      <dgm:t>
        <a:bodyPr/>
        <a:lstStyle/>
        <a:p>
          <a:endParaRPr lang="en-US"/>
        </a:p>
      </dgm:t>
    </dgm:pt>
    <dgm:pt modelId="{F0CF4007-7CA9-441C-8A64-F7CF94AD808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Call to Action:</a:t>
          </a:r>
        </a:p>
      </dgm:t>
    </dgm:pt>
    <dgm:pt modelId="{4D1F488F-113D-46A5-9773-2FE11ABA2E01}" type="parTrans" cxnId="{66AB9529-C43B-4FA7-9F46-BF62067A6D27}">
      <dgm:prSet/>
      <dgm:spPr/>
      <dgm:t>
        <a:bodyPr/>
        <a:lstStyle/>
        <a:p>
          <a:endParaRPr lang="en-US"/>
        </a:p>
      </dgm:t>
    </dgm:pt>
    <dgm:pt modelId="{D1C40D90-BF2A-4065-9B46-FBA64B82FFA4}" type="sibTrans" cxnId="{66AB9529-C43B-4FA7-9F46-BF62067A6D27}">
      <dgm:prSet/>
      <dgm:spPr/>
      <dgm:t>
        <a:bodyPr/>
        <a:lstStyle/>
        <a:p>
          <a:endParaRPr lang="en-US"/>
        </a:p>
      </dgm:t>
    </dgm:pt>
    <dgm:pt modelId="{1401AE96-6309-4C7B-8799-124B223F26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Publishers: Invest in high-performing genres like Romance.</a:t>
          </a:r>
        </a:p>
      </dgm:t>
    </dgm:pt>
    <dgm:pt modelId="{0303D843-6DD6-400B-BA41-34A4BE17ECBE}" type="parTrans" cxnId="{D37769F4-D0CD-436F-B1D1-18152EF01C33}">
      <dgm:prSet/>
      <dgm:spPr/>
      <dgm:t>
        <a:bodyPr/>
        <a:lstStyle/>
        <a:p>
          <a:endParaRPr lang="en-US"/>
        </a:p>
      </dgm:t>
    </dgm:pt>
    <dgm:pt modelId="{95FCEDC4-109B-4E4D-AB78-5AE5C226EA52}" type="sibTrans" cxnId="{D37769F4-D0CD-436F-B1D1-18152EF01C33}">
      <dgm:prSet/>
      <dgm:spPr/>
      <dgm:t>
        <a:bodyPr/>
        <a:lstStyle/>
        <a:p>
          <a:endParaRPr lang="en-US"/>
        </a:p>
      </dgm:t>
    </dgm:pt>
    <dgm:pt modelId="{D5524913-24E4-4DF9-AD56-255780B293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Authors: Align content with reader preferences to maximize engagement.</a:t>
          </a:r>
        </a:p>
      </dgm:t>
    </dgm:pt>
    <dgm:pt modelId="{BA75F7D7-661B-4F89-A358-19AA7F656642}" type="parTrans" cxnId="{87632139-EDA3-49C5-A3F4-6AB382348186}">
      <dgm:prSet/>
      <dgm:spPr/>
      <dgm:t>
        <a:bodyPr/>
        <a:lstStyle/>
        <a:p>
          <a:endParaRPr lang="en-US"/>
        </a:p>
      </dgm:t>
    </dgm:pt>
    <dgm:pt modelId="{3BA5BE78-7231-4488-9AC7-7C43C9DACEA2}" type="sibTrans" cxnId="{87632139-EDA3-49C5-A3F4-6AB382348186}">
      <dgm:prSet/>
      <dgm:spPr/>
      <dgm:t>
        <a:bodyPr/>
        <a:lstStyle/>
        <a:p>
          <a:endParaRPr lang="en-US"/>
        </a:p>
      </dgm:t>
    </dgm:pt>
    <dgm:pt modelId="{82B787B1-DE29-43EC-8BEE-D5D4CD847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Marketing Teams: Use decade-specific insights to drive effective campaigns.</a:t>
          </a:r>
        </a:p>
      </dgm:t>
    </dgm:pt>
    <dgm:pt modelId="{EBAB0584-AF8E-4268-937F-54288E7A858A}" type="parTrans" cxnId="{2B9F4435-2DD1-4EDC-89C2-2E860173EC1E}">
      <dgm:prSet/>
      <dgm:spPr/>
      <dgm:t>
        <a:bodyPr/>
        <a:lstStyle/>
        <a:p>
          <a:endParaRPr lang="en-US"/>
        </a:p>
      </dgm:t>
    </dgm:pt>
    <dgm:pt modelId="{4F7163B3-7C18-42E7-B662-738F27864C71}" type="sibTrans" cxnId="{2B9F4435-2DD1-4EDC-89C2-2E860173EC1E}">
      <dgm:prSet/>
      <dgm:spPr/>
      <dgm:t>
        <a:bodyPr/>
        <a:lstStyle/>
        <a:p>
          <a:endParaRPr lang="en-US"/>
        </a:p>
      </dgm:t>
    </dgm:pt>
    <dgm:pt modelId="{CAED092A-F426-40C3-BEF3-5EB4BAF50D02}" type="pres">
      <dgm:prSet presAssocID="{97D4C2E0-EABB-467A-865F-5C03D5FD8EE1}" presName="root" presStyleCnt="0">
        <dgm:presLayoutVars>
          <dgm:dir/>
          <dgm:resizeHandles val="exact"/>
        </dgm:presLayoutVars>
      </dgm:prSet>
      <dgm:spPr/>
    </dgm:pt>
    <dgm:pt modelId="{9D12867F-4F29-4EBB-8799-1E57D1EEA511}" type="pres">
      <dgm:prSet presAssocID="{F6D2395E-AC3F-49BF-A419-727006761227}" presName="compNode" presStyleCnt="0"/>
      <dgm:spPr/>
    </dgm:pt>
    <dgm:pt modelId="{FD51ABB4-5945-46CB-8386-040051622247}" type="pres">
      <dgm:prSet presAssocID="{F6D2395E-AC3F-49BF-A419-7270067612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0242DF9-ADFA-4E39-92D3-47F67891707F}" type="pres">
      <dgm:prSet presAssocID="{F6D2395E-AC3F-49BF-A419-727006761227}" presName="iconSpace" presStyleCnt="0"/>
      <dgm:spPr/>
    </dgm:pt>
    <dgm:pt modelId="{6A1A5893-5CB9-447C-A3D2-58F9ED529A76}" type="pres">
      <dgm:prSet presAssocID="{F6D2395E-AC3F-49BF-A419-727006761227}" presName="parTx" presStyleLbl="revTx" presStyleIdx="0" presStyleCnt="6">
        <dgm:presLayoutVars>
          <dgm:chMax val="0"/>
          <dgm:chPref val="0"/>
        </dgm:presLayoutVars>
      </dgm:prSet>
      <dgm:spPr/>
    </dgm:pt>
    <dgm:pt modelId="{42F0F917-1738-49B7-96E2-4F0570E00818}" type="pres">
      <dgm:prSet presAssocID="{F6D2395E-AC3F-49BF-A419-727006761227}" presName="txSpace" presStyleCnt="0"/>
      <dgm:spPr/>
    </dgm:pt>
    <dgm:pt modelId="{CFDCFABE-E089-4BF5-8610-F4C768DCC104}" type="pres">
      <dgm:prSet presAssocID="{F6D2395E-AC3F-49BF-A419-727006761227}" presName="desTx" presStyleLbl="revTx" presStyleIdx="1" presStyleCnt="6">
        <dgm:presLayoutVars/>
      </dgm:prSet>
      <dgm:spPr/>
    </dgm:pt>
    <dgm:pt modelId="{D01143BF-1205-4786-8DBE-6D6EBD54D9E5}" type="pres">
      <dgm:prSet presAssocID="{46346067-F412-49A1-9BDE-0C13759CEC71}" presName="sibTrans" presStyleCnt="0"/>
      <dgm:spPr/>
    </dgm:pt>
    <dgm:pt modelId="{D19CA206-5F48-4931-95A2-041F66CF7452}" type="pres">
      <dgm:prSet presAssocID="{49CCBFEC-831A-40E6-A359-13C1BC90C51A}" presName="compNode" presStyleCnt="0"/>
      <dgm:spPr/>
    </dgm:pt>
    <dgm:pt modelId="{7A651A05-28C9-4702-AAD7-FE8A0FDD0C48}" type="pres">
      <dgm:prSet presAssocID="{49CCBFEC-831A-40E6-A359-13C1BC90C5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29FA9715-212F-4FE6-9480-540FEFF07CC9}" type="pres">
      <dgm:prSet presAssocID="{49CCBFEC-831A-40E6-A359-13C1BC90C51A}" presName="iconSpace" presStyleCnt="0"/>
      <dgm:spPr/>
    </dgm:pt>
    <dgm:pt modelId="{798EB490-ED16-4637-841E-66E363DDD075}" type="pres">
      <dgm:prSet presAssocID="{49CCBFEC-831A-40E6-A359-13C1BC90C51A}" presName="parTx" presStyleLbl="revTx" presStyleIdx="2" presStyleCnt="6">
        <dgm:presLayoutVars>
          <dgm:chMax val="0"/>
          <dgm:chPref val="0"/>
        </dgm:presLayoutVars>
      </dgm:prSet>
      <dgm:spPr/>
    </dgm:pt>
    <dgm:pt modelId="{F324F515-C22F-4F72-97AD-746EB00C72A5}" type="pres">
      <dgm:prSet presAssocID="{49CCBFEC-831A-40E6-A359-13C1BC90C51A}" presName="txSpace" presStyleCnt="0"/>
      <dgm:spPr/>
    </dgm:pt>
    <dgm:pt modelId="{F89968C1-FCCC-44E0-A372-702C33A1E4E8}" type="pres">
      <dgm:prSet presAssocID="{49CCBFEC-831A-40E6-A359-13C1BC90C51A}" presName="desTx" presStyleLbl="revTx" presStyleIdx="3" presStyleCnt="6">
        <dgm:presLayoutVars/>
      </dgm:prSet>
      <dgm:spPr/>
    </dgm:pt>
    <dgm:pt modelId="{B63872B9-6F10-4F77-83CA-DCFB68CC8FA8}" type="pres">
      <dgm:prSet presAssocID="{78F6AC0C-637A-489C-8353-E8ADDC97C36E}" presName="sibTrans" presStyleCnt="0"/>
      <dgm:spPr/>
    </dgm:pt>
    <dgm:pt modelId="{4B4886F5-89D8-4CFB-8D83-1B2238958F6D}" type="pres">
      <dgm:prSet presAssocID="{F0CF4007-7CA9-441C-8A64-F7CF94AD8087}" presName="compNode" presStyleCnt="0"/>
      <dgm:spPr/>
    </dgm:pt>
    <dgm:pt modelId="{3E49AB89-547C-4763-86D1-03C1C7734385}" type="pres">
      <dgm:prSet presAssocID="{F0CF4007-7CA9-441C-8A64-F7CF94AD80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D8E7CB19-C04B-4A76-AB61-1FA6FBAAF33F}" type="pres">
      <dgm:prSet presAssocID="{F0CF4007-7CA9-441C-8A64-F7CF94AD8087}" presName="iconSpace" presStyleCnt="0"/>
      <dgm:spPr/>
    </dgm:pt>
    <dgm:pt modelId="{4CCCA9F9-7F4C-490A-BAF1-6DBF638DEE4E}" type="pres">
      <dgm:prSet presAssocID="{F0CF4007-7CA9-441C-8A64-F7CF94AD8087}" presName="parTx" presStyleLbl="revTx" presStyleIdx="4" presStyleCnt="6">
        <dgm:presLayoutVars>
          <dgm:chMax val="0"/>
          <dgm:chPref val="0"/>
        </dgm:presLayoutVars>
      </dgm:prSet>
      <dgm:spPr/>
    </dgm:pt>
    <dgm:pt modelId="{C25C5B11-3109-441F-8CD5-13B61B67B620}" type="pres">
      <dgm:prSet presAssocID="{F0CF4007-7CA9-441C-8A64-F7CF94AD8087}" presName="txSpace" presStyleCnt="0"/>
      <dgm:spPr/>
    </dgm:pt>
    <dgm:pt modelId="{39998CA2-E4B1-4088-9D5E-B1BCFCE757CD}" type="pres">
      <dgm:prSet presAssocID="{F0CF4007-7CA9-441C-8A64-F7CF94AD8087}" presName="desTx" presStyleLbl="revTx" presStyleIdx="5" presStyleCnt="6">
        <dgm:presLayoutVars/>
      </dgm:prSet>
      <dgm:spPr/>
    </dgm:pt>
  </dgm:ptLst>
  <dgm:cxnLst>
    <dgm:cxn modelId="{CB64E806-A128-4FBB-A08B-58AA93169E42}" srcId="{97D4C2E0-EABB-467A-865F-5C03D5FD8EE1}" destId="{F6D2395E-AC3F-49BF-A419-727006761227}" srcOrd="0" destOrd="0" parTransId="{03F0D8B5-4C24-447E-8D8F-AAA2ED3AFD95}" sibTransId="{46346067-F412-49A1-9BDE-0C13759CEC71}"/>
    <dgm:cxn modelId="{C77BF407-27E4-418A-9DE1-FC65B19C2360}" type="presOf" srcId="{F0CF4007-7CA9-441C-8A64-F7CF94AD8087}" destId="{4CCCA9F9-7F4C-490A-BAF1-6DBF638DEE4E}" srcOrd="0" destOrd="0" presId="urn:microsoft.com/office/officeart/2018/5/layout/CenteredIconLabelDescriptionList"/>
    <dgm:cxn modelId="{5EFD4927-0C23-4A74-B234-3596E0A29883}" type="presOf" srcId="{D5524913-24E4-4DF9-AD56-255780B293AB}" destId="{39998CA2-E4B1-4088-9D5E-B1BCFCE757CD}" srcOrd="0" destOrd="1" presId="urn:microsoft.com/office/officeart/2018/5/layout/CenteredIconLabelDescriptionList"/>
    <dgm:cxn modelId="{66AB9529-C43B-4FA7-9F46-BF62067A6D27}" srcId="{97D4C2E0-EABB-467A-865F-5C03D5FD8EE1}" destId="{F0CF4007-7CA9-441C-8A64-F7CF94AD8087}" srcOrd="2" destOrd="0" parTransId="{4D1F488F-113D-46A5-9773-2FE11ABA2E01}" sibTransId="{D1C40D90-BF2A-4065-9B46-FBA64B82FFA4}"/>
    <dgm:cxn modelId="{BD95972A-2597-4FC5-AB4A-0F0C932DCF80}" type="presOf" srcId="{8149F7C7-6E9D-4299-886A-1E9E6577F174}" destId="{F89968C1-FCCC-44E0-A372-702C33A1E4E8}" srcOrd="0" destOrd="1" presId="urn:microsoft.com/office/officeart/2018/5/layout/CenteredIconLabelDescriptionList"/>
    <dgm:cxn modelId="{2B9F4435-2DD1-4EDC-89C2-2E860173EC1E}" srcId="{F0CF4007-7CA9-441C-8A64-F7CF94AD8087}" destId="{82B787B1-DE29-43EC-8BEE-D5D4CD847715}" srcOrd="2" destOrd="0" parTransId="{EBAB0584-AF8E-4268-937F-54288E7A858A}" sibTransId="{4F7163B3-7C18-42E7-B662-738F27864C71}"/>
    <dgm:cxn modelId="{87632139-EDA3-49C5-A3F4-6AB382348186}" srcId="{F0CF4007-7CA9-441C-8A64-F7CF94AD8087}" destId="{D5524913-24E4-4DF9-AD56-255780B293AB}" srcOrd="1" destOrd="0" parTransId="{BA75F7D7-661B-4F89-A358-19AA7F656642}" sibTransId="{3BA5BE78-7231-4488-9AC7-7C43C9DACEA2}"/>
    <dgm:cxn modelId="{D11ACE51-CD8C-41DC-9AAD-09199D8AB219}" type="presOf" srcId="{5AE36010-8E45-4656-977A-96AEB2D09F77}" destId="{F89968C1-FCCC-44E0-A372-702C33A1E4E8}" srcOrd="0" destOrd="0" presId="urn:microsoft.com/office/officeart/2018/5/layout/CenteredIconLabelDescriptionList"/>
    <dgm:cxn modelId="{A8B3A953-B882-4727-912C-51A3C5D162AB}" type="presOf" srcId="{1401AE96-6309-4C7B-8799-124B223F263B}" destId="{39998CA2-E4B1-4088-9D5E-B1BCFCE757CD}" srcOrd="0" destOrd="0" presId="urn:microsoft.com/office/officeart/2018/5/layout/CenteredIconLabelDescriptionList"/>
    <dgm:cxn modelId="{78A35454-50A3-481A-A529-DCD06D73F63C}" type="presOf" srcId="{49CCBFEC-831A-40E6-A359-13C1BC90C51A}" destId="{798EB490-ED16-4637-841E-66E363DDD075}" srcOrd="0" destOrd="0" presId="urn:microsoft.com/office/officeart/2018/5/layout/CenteredIconLabelDescriptionList"/>
    <dgm:cxn modelId="{6F367157-BBD6-400D-950B-46C8C4A81D98}" srcId="{F6D2395E-AC3F-49BF-A419-727006761227}" destId="{F7797E79-EEC8-4ED0-9D4F-7EDE6B0E6438}" srcOrd="1" destOrd="0" parTransId="{AE8304B8-A985-4A50-9287-0A9EE2E597C2}" sibTransId="{55AC1D64-542B-4A9D-A4F8-761940B0BA3B}"/>
    <dgm:cxn modelId="{3439429C-6427-4FBD-B4AF-9E06C5BA249D}" srcId="{49CCBFEC-831A-40E6-A359-13C1BC90C51A}" destId="{8149F7C7-6E9D-4299-886A-1E9E6577F174}" srcOrd="1" destOrd="0" parTransId="{71880CA3-D3B2-4421-B4B8-24FA1A9439C1}" sibTransId="{677C71FF-7A15-4AFC-90E5-811BA5FFC985}"/>
    <dgm:cxn modelId="{F6961EA6-33A3-4E4F-A69D-348053D9C985}" type="presOf" srcId="{C06614C2-51D8-4081-B71D-A61DEA1CE703}" destId="{CFDCFABE-E089-4BF5-8610-F4C768DCC104}" srcOrd="0" destOrd="0" presId="urn:microsoft.com/office/officeart/2018/5/layout/CenteredIconLabelDescriptionList"/>
    <dgm:cxn modelId="{AF4095C3-CA4D-45F8-82C2-25D2CAB40AFA}" type="presOf" srcId="{F7797E79-EEC8-4ED0-9D4F-7EDE6B0E6438}" destId="{CFDCFABE-E089-4BF5-8610-F4C768DCC104}" srcOrd="0" destOrd="1" presId="urn:microsoft.com/office/officeart/2018/5/layout/CenteredIconLabelDescriptionList"/>
    <dgm:cxn modelId="{A8B985CA-D071-4AEB-B571-51AE4C98CE86}" srcId="{F6D2395E-AC3F-49BF-A419-727006761227}" destId="{C06614C2-51D8-4081-B71D-A61DEA1CE703}" srcOrd="0" destOrd="0" parTransId="{74D084D0-32F0-4669-B65E-C43982EB48E3}" sibTransId="{986DA378-7A57-4E00-BE9C-C2BE54FB07EE}"/>
    <dgm:cxn modelId="{663519D4-5347-4AAC-A082-69B0C270BF80}" srcId="{49CCBFEC-831A-40E6-A359-13C1BC90C51A}" destId="{5AE36010-8E45-4656-977A-96AEB2D09F77}" srcOrd="0" destOrd="0" parTransId="{77D59BD2-885A-48C7-9512-754B9DF5A6BB}" sibTransId="{CADE845D-4357-4A08-8577-78B7BDCCDBBD}"/>
    <dgm:cxn modelId="{F2F235E9-C1F9-4517-B751-173EE92E84C1}" type="presOf" srcId="{F6D2395E-AC3F-49BF-A419-727006761227}" destId="{6A1A5893-5CB9-447C-A3D2-58F9ED529A76}" srcOrd="0" destOrd="0" presId="urn:microsoft.com/office/officeart/2018/5/layout/CenteredIconLabelDescriptionList"/>
    <dgm:cxn modelId="{57B2B2ED-E379-4B62-A655-5C71F168DE5D}" type="presOf" srcId="{82B787B1-DE29-43EC-8BEE-D5D4CD847715}" destId="{39998CA2-E4B1-4088-9D5E-B1BCFCE757CD}" srcOrd="0" destOrd="2" presId="urn:microsoft.com/office/officeart/2018/5/layout/CenteredIconLabelDescriptionList"/>
    <dgm:cxn modelId="{71FBB3F2-9BD3-49E6-9892-B178865657CA}" type="presOf" srcId="{97D4C2E0-EABB-467A-865F-5C03D5FD8EE1}" destId="{CAED092A-F426-40C3-BEF3-5EB4BAF50D02}" srcOrd="0" destOrd="0" presId="urn:microsoft.com/office/officeart/2018/5/layout/CenteredIconLabelDescriptionList"/>
    <dgm:cxn modelId="{D37769F4-D0CD-436F-B1D1-18152EF01C33}" srcId="{F0CF4007-7CA9-441C-8A64-F7CF94AD8087}" destId="{1401AE96-6309-4C7B-8799-124B223F263B}" srcOrd="0" destOrd="0" parTransId="{0303D843-6DD6-400B-BA41-34A4BE17ECBE}" sibTransId="{95FCEDC4-109B-4E4D-AB78-5AE5C226EA52}"/>
    <dgm:cxn modelId="{6F6A7BFB-6477-4637-80B0-99BF5620251B}" srcId="{97D4C2E0-EABB-467A-865F-5C03D5FD8EE1}" destId="{49CCBFEC-831A-40E6-A359-13C1BC90C51A}" srcOrd="1" destOrd="0" parTransId="{3AF52358-CC62-43F1-9A06-59A42CBC5F84}" sibTransId="{78F6AC0C-637A-489C-8353-E8ADDC97C36E}"/>
    <dgm:cxn modelId="{6CB0828D-98F9-4CC3-B090-358C63E37910}" type="presParOf" srcId="{CAED092A-F426-40C3-BEF3-5EB4BAF50D02}" destId="{9D12867F-4F29-4EBB-8799-1E57D1EEA511}" srcOrd="0" destOrd="0" presId="urn:microsoft.com/office/officeart/2018/5/layout/CenteredIconLabelDescriptionList"/>
    <dgm:cxn modelId="{EBDF11FA-706C-49CB-968D-62CB8981C622}" type="presParOf" srcId="{9D12867F-4F29-4EBB-8799-1E57D1EEA511}" destId="{FD51ABB4-5945-46CB-8386-040051622247}" srcOrd="0" destOrd="0" presId="urn:microsoft.com/office/officeart/2018/5/layout/CenteredIconLabelDescriptionList"/>
    <dgm:cxn modelId="{11F97699-E2B2-4D23-83A6-FCBC94778D26}" type="presParOf" srcId="{9D12867F-4F29-4EBB-8799-1E57D1EEA511}" destId="{40242DF9-ADFA-4E39-92D3-47F67891707F}" srcOrd="1" destOrd="0" presId="urn:microsoft.com/office/officeart/2018/5/layout/CenteredIconLabelDescriptionList"/>
    <dgm:cxn modelId="{987AF8F6-84A0-43EC-A97B-09C3D59D1B04}" type="presParOf" srcId="{9D12867F-4F29-4EBB-8799-1E57D1EEA511}" destId="{6A1A5893-5CB9-447C-A3D2-58F9ED529A76}" srcOrd="2" destOrd="0" presId="urn:microsoft.com/office/officeart/2018/5/layout/CenteredIconLabelDescriptionList"/>
    <dgm:cxn modelId="{176E74FE-381C-4228-891B-7A0D99A38518}" type="presParOf" srcId="{9D12867F-4F29-4EBB-8799-1E57D1EEA511}" destId="{42F0F917-1738-49B7-96E2-4F0570E00818}" srcOrd="3" destOrd="0" presId="urn:microsoft.com/office/officeart/2018/5/layout/CenteredIconLabelDescriptionList"/>
    <dgm:cxn modelId="{AE887095-A84C-461D-8DA5-332973736AD2}" type="presParOf" srcId="{9D12867F-4F29-4EBB-8799-1E57D1EEA511}" destId="{CFDCFABE-E089-4BF5-8610-F4C768DCC104}" srcOrd="4" destOrd="0" presId="urn:microsoft.com/office/officeart/2018/5/layout/CenteredIconLabelDescriptionList"/>
    <dgm:cxn modelId="{971DED67-E8F8-4140-AF53-DE0B0050B8A9}" type="presParOf" srcId="{CAED092A-F426-40C3-BEF3-5EB4BAF50D02}" destId="{D01143BF-1205-4786-8DBE-6D6EBD54D9E5}" srcOrd="1" destOrd="0" presId="urn:microsoft.com/office/officeart/2018/5/layout/CenteredIconLabelDescriptionList"/>
    <dgm:cxn modelId="{A8F08889-F5DF-4EDB-A623-2B7C65745976}" type="presParOf" srcId="{CAED092A-F426-40C3-BEF3-5EB4BAF50D02}" destId="{D19CA206-5F48-4931-95A2-041F66CF7452}" srcOrd="2" destOrd="0" presId="urn:microsoft.com/office/officeart/2018/5/layout/CenteredIconLabelDescriptionList"/>
    <dgm:cxn modelId="{BF3397AE-3474-4CAD-890B-3D43C57DF183}" type="presParOf" srcId="{D19CA206-5F48-4931-95A2-041F66CF7452}" destId="{7A651A05-28C9-4702-AAD7-FE8A0FDD0C48}" srcOrd="0" destOrd="0" presId="urn:microsoft.com/office/officeart/2018/5/layout/CenteredIconLabelDescriptionList"/>
    <dgm:cxn modelId="{B05CD5D7-1326-4ACE-ABF6-7D0ABBB135BF}" type="presParOf" srcId="{D19CA206-5F48-4931-95A2-041F66CF7452}" destId="{29FA9715-212F-4FE6-9480-540FEFF07CC9}" srcOrd="1" destOrd="0" presId="urn:microsoft.com/office/officeart/2018/5/layout/CenteredIconLabelDescriptionList"/>
    <dgm:cxn modelId="{1BA8BB8F-4005-4291-ACAE-34B4093A2A1D}" type="presParOf" srcId="{D19CA206-5F48-4931-95A2-041F66CF7452}" destId="{798EB490-ED16-4637-841E-66E363DDD075}" srcOrd="2" destOrd="0" presId="urn:microsoft.com/office/officeart/2018/5/layout/CenteredIconLabelDescriptionList"/>
    <dgm:cxn modelId="{B1E237BD-1A4B-46F6-BCC4-7A1C4D9396A3}" type="presParOf" srcId="{D19CA206-5F48-4931-95A2-041F66CF7452}" destId="{F324F515-C22F-4F72-97AD-746EB00C72A5}" srcOrd="3" destOrd="0" presId="urn:microsoft.com/office/officeart/2018/5/layout/CenteredIconLabelDescriptionList"/>
    <dgm:cxn modelId="{ED30E828-5D1C-4B20-83E4-AE083D04959B}" type="presParOf" srcId="{D19CA206-5F48-4931-95A2-041F66CF7452}" destId="{F89968C1-FCCC-44E0-A372-702C33A1E4E8}" srcOrd="4" destOrd="0" presId="urn:microsoft.com/office/officeart/2018/5/layout/CenteredIconLabelDescriptionList"/>
    <dgm:cxn modelId="{FC121DEA-DCBE-4211-AF98-FA210D268ACD}" type="presParOf" srcId="{CAED092A-F426-40C3-BEF3-5EB4BAF50D02}" destId="{B63872B9-6F10-4F77-83CA-DCFB68CC8FA8}" srcOrd="3" destOrd="0" presId="urn:microsoft.com/office/officeart/2018/5/layout/CenteredIconLabelDescriptionList"/>
    <dgm:cxn modelId="{6CA7759E-665E-400A-858A-FFF1DF9106D9}" type="presParOf" srcId="{CAED092A-F426-40C3-BEF3-5EB4BAF50D02}" destId="{4B4886F5-89D8-4CFB-8D83-1B2238958F6D}" srcOrd="4" destOrd="0" presId="urn:microsoft.com/office/officeart/2018/5/layout/CenteredIconLabelDescriptionList"/>
    <dgm:cxn modelId="{DC24DA91-C9B3-449E-B444-8C031B065160}" type="presParOf" srcId="{4B4886F5-89D8-4CFB-8D83-1B2238958F6D}" destId="{3E49AB89-547C-4763-86D1-03C1C7734385}" srcOrd="0" destOrd="0" presId="urn:microsoft.com/office/officeart/2018/5/layout/CenteredIconLabelDescriptionList"/>
    <dgm:cxn modelId="{323F1337-9D41-4513-B0B8-2BEBB44D0D84}" type="presParOf" srcId="{4B4886F5-89D8-4CFB-8D83-1B2238958F6D}" destId="{D8E7CB19-C04B-4A76-AB61-1FA6FBAAF33F}" srcOrd="1" destOrd="0" presId="urn:microsoft.com/office/officeart/2018/5/layout/CenteredIconLabelDescriptionList"/>
    <dgm:cxn modelId="{91CAB3DE-0880-4FF4-B3C4-2BA714C15F4B}" type="presParOf" srcId="{4B4886F5-89D8-4CFB-8D83-1B2238958F6D}" destId="{4CCCA9F9-7F4C-490A-BAF1-6DBF638DEE4E}" srcOrd="2" destOrd="0" presId="urn:microsoft.com/office/officeart/2018/5/layout/CenteredIconLabelDescriptionList"/>
    <dgm:cxn modelId="{87357FEC-00F4-4E33-83E4-BE38C84ABC82}" type="presParOf" srcId="{4B4886F5-89D8-4CFB-8D83-1B2238958F6D}" destId="{C25C5B11-3109-441F-8CD5-13B61B67B620}" srcOrd="3" destOrd="0" presId="urn:microsoft.com/office/officeart/2018/5/layout/CenteredIconLabelDescriptionList"/>
    <dgm:cxn modelId="{C78A90AF-2AD3-4ADB-90E0-CBA3F5E29FAD}" type="presParOf" srcId="{4B4886F5-89D8-4CFB-8D83-1B2238958F6D}" destId="{39998CA2-E4B1-4088-9D5E-B1BCFCE757C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4D145-06E9-462D-95D2-6FE22B971EA4}">
      <dsp:nvSpPr>
        <dsp:cNvPr id="0" name=""/>
        <dsp:cNvSpPr/>
      </dsp:nvSpPr>
      <dsp:spPr>
        <a:xfrm>
          <a:off x="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81CF3-69B9-4476-8B97-7F55E34A45BE}">
      <dsp:nvSpPr>
        <dsp:cNvPr id="0" name=""/>
        <dsp:cNvSpPr/>
      </dsp:nvSpPr>
      <dsp:spPr>
        <a:xfrm>
          <a:off x="34717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Aggregated data may hide individual book outliers or variability.</a:t>
          </a:r>
          <a:endParaRPr lang="en-US" sz="2400" kern="1200"/>
        </a:p>
      </dsp:txBody>
      <dsp:txXfrm>
        <a:off x="405290" y="967022"/>
        <a:ext cx="3008369" cy="1867892"/>
      </dsp:txXfrm>
    </dsp:sp>
    <dsp:sp modelId="{9D9D0F27-DE19-4D4C-9634-EF1848592542}">
      <dsp:nvSpPr>
        <dsp:cNvPr id="0" name=""/>
        <dsp:cNvSpPr/>
      </dsp:nvSpPr>
      <dsp:spPr>
        <a:xfrm>
          <a:off x="381895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B8F813-CC4C-4758-A4EC-9D301FFCAAC2}">
      <dsp:nvSpPr>
        <dsp:cNvPr id="0" name=""/>
        <dsp:cNvSpPr/>
      </dsp:nvSpPr>
      <dsp:spPr>
        <a:xfrm>
          <a:off x="4166127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Dataset is limited to English-speaking Goodreads users, reducing global representativeness.</a:t>
          </a:r>
          <a:endParaRPr lang="en-US" sz="2400" kern="1200"/>
        </a:p>
      </dsp:txBody>
      <dsp:txXfrm>
        <a:off x="4224240" y="967022"/>
        <a:ext cx="3008369" cy="1867892"/>
      </dsp:txXfrm>
    </dsp:sp>
    <dsp:sp modelId="{35817FE4-24D5-4582-9DE5-D251242EC2C8}">
      <dsp:nvSpPr>
        <dsp:cNvPr id="0" name=""/>
        <dsp:cNvSpPr/>
      </dsp:nvSpPr>
      <dsp:spPr>
        <a:xfrm>
          <a:off x="7637900" y="579090"/>
          <a:ext cx="3124595" cy="1984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22BD04-BBC8-414A-9C29-92980FEC52DD}">
      <dsp:nvSpPr>
        <dsp:cNvPr id="0" name=""/>
        <dsp:cNvSpPr/>
      </dsp:nvSpPr>
      <dsp:spPr>
        <a:xfrm>
          <a:off x="7985078" y="908909"/>
          <a:ext cx="3124595" cy="1984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Statistical tests rely on assumptions like normality, which may not fully hold for all data points. </a:t>
          </a:r>
          <a:endParaRPr lang="en-US" sz="2400" kern="1200"/>
        </a:p>
      </dsp:txBody>
      <dsp:txXfrm>
        <a:off x="8043191" y="967022"/>
        <a:ext cx="3008369" cy="1867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37DF2-B678-48BB-B9A2-BE56E26D80F7}">
      <dsp:nvSpPr>
        <dsp:cNvPr id="0" name=""/>
        <dsp:cNvSpPr/>
      </dsp:nvSpPr>
      <dsp:spPr>
        <a:xfrm>
          <a:off x="1596599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4F50E-6D9D-4675-B21C-9AA7BD605AF3}">
      <dsp:nvSpPr>
        <dsp:cNvPr id="0" name=""/>
        <dsp:cNvSpPr/>
      </dsp:nvSpPr>
      <dsp:spPr>
        <a:xfrm>
          <a:off x="408599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For Romance Books</a:t>
          </a:r>
          <a:r>
            <a:rPr lang="en-US" sz="1400" b="0" i="0" kern="1200" baseline="0"/>
            <a:t>: Publishers should continue investing in marketing and promotions to maintain high engagement and capitalize on popularity.</a:t>
          </a:r>
          <a:endParaRPr lang="en-US" sz="1400" kern="1200"/>
        </a:p>
      </dsp:txBody>
      <dsp:txXfrm>
        <a:off x="408599" y="2867168"/>
        <a:ext cx="4320000" cy="720000"/>
      </dsp:txXfrm>
    </dsp:sp>
    <dsp:sp modelId="{125E13F4-9988-488B-B495-18E2DACD0F71}">
      <dsp:nvSpPr>
        <dsp:cNvPr id="0" name=""/>
        <dsp:cNvSpPr/>
      </dsp:nvSpPr>
      <dsp:spPr>
        <a:xfrm>
          <a:off x="6672600" y="45302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44647-30C7-429F-BD6B-B4F9C0B603DD}">
      <dsp:nvSpPr>
        <dsp:cNvPr id="0" name=""/>
        <dsp:cNvSpPr/>
      </dsp:nvSpPr>
      <dsp:spPr>
        <a:xfrm>
          <a:off x="5484600" y="286716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For Action Books</a:t>
          </a:r>
          <a:r>
            <a:rPr lang="en-US" sz="1400" b="0" i="0" kern="1200" baseline="0"/>
            <a:t>: Develop strategies to boost visibility and reader interaction, such as leveraging social media or bundling books with similar themes. </a:t>
          </a:r>
          <a:endParaRPr lang="en-US" sz="1400" kern="1200"/>
        </a:p>
      </dsp:txBody>
      <dsp:txXfrm>
        <a:off x="5484600" y="2867168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0E257-12C8-4095-AECE-F9512D14E218}">
      <dsp:nvSpPr>
        <dsp:cNvPr id="0" name=""/>
        <dsp:cNvSpPr/>
      </dsp:nvSpPr>
      <dsp:spPr>
        <a:xfrm>
          <a:off x="0" y="24230"/>
          <a:ext cx="10581769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Publishers</a:t>
          </a:r>
          <a:r>
            <a:rPr lang="en-US" sz="2300" b="0" i="0" kern="1200" baseline="0" dirty="0"/>
            <a:t>: Increased sales by targeting high-performing genres like Romance (average reviews grew by over 150% between 2000 and 2020).</a:t>
          </a:r>
          <a:endParaRPr lang="en-US" sz="2300" kern="1200" dirty="0"/>
        </a:p>
      </dsp:txBody>
      <dsp:txXfrm>
        <a:off x="44664" y="68894"/>
        <a:ext cx="10492441" cy="825612"/>
      </dsp:txXfrm>
    </dsp:sp>
    <dsp:sp modelId="{26BD089E-EAA6-43E0-9C77-1015B356BEA2}">
      <dsp:nvSpPr>
        <dsp:cNvPr id="0" name=""/>
        <dsp:cNvSpPr/>
      </dsp:nvSpPr>
      <dsp:spPr>
        <a:xfrm>
          <a:off x="0" y="1005411"/>
          <a:ext cx="10581769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Authors</a:t>
          </a:r>
          <a:r>
            <a:rPr lang="en-US" sz="2300" b="0" i="0" kern="1200" baseline="0" dirty="0"/>
            <a:t>: Create content aligned with reader preferences to enhance engagement and ratings.</a:t>
          </a:r>
          <a:endParaRPr lang="en-US" sz="2300" kern="1200" dirty="0"/>
        </a:p>
      </dsp:txBody>
      <dsp:txXfrm>
        <a:off x="44664" y="1050075"/>
        <a:ext cx="10492441" cy="825612"/>
      </dsp:txXfrm>
    </dsp:sp>
    <dsp:sp modelId="{15D39F9F-C192-4794-BA04-5211DE5C75D9}">
      <dsp:nvSpPr>
        <dsp:cNvPr id="0" name=""/>
        <dsp:cNvSpPr/>
      </dsp:nvSpPr>
      <dsp:spPr>
        <a:xfrm>
          <a:off x="0" y="1986591"/>
          <a:ext cx="10581769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Marketers</a:t>
          </a:r>
          <a:r>
            <a:rPr lang="en-US" sz="2300" b="0" i="0" kern="1200" baseline="0" dirty="0"/>
            <a:t>: Use decade-specific trends to design effective campaigns tailored to genre popularity. </a:t>
          </a:r>
          <a:endParaRPr lang="en-US" sz="2300" kern="1200" dirty="0"/>
        </a:p>
      </dsp:txBody>
      <dsp:txXfrm>
        <a:off x="44664" y="2031255"/>
        <a:ext cx="10492441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1ABB4-5945-46CB-8386-040051622247}">
      <dsp:nvSpPr>
        <dsp:cNvPr id="0" name=""/>
        <dsp:cNvSpPr/>
      </dsp:nvSpPr>
      <dsp:spPr>
        <a:xfrm>
          <a:off x="1019801" y="0"/>
          <a:ext cx="1085688" cy="1065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A5893-5CB9-447C-A3D2-58F9ED529A76}">
      <dsp:nvSpPr>
        <dsp:cNvPr id="0" name=""/>
        <dsp:cNvSpPr/>
      </dsp:nvSpPr>
      <dsp:spPr>
        <a:xfrm>
          <a:off x="11661" y="1256309"/>
          <a:ext cx="3101967" cy="45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Summary of Findings:</a:t>
          </a:r>
        </a:p>
      </dsp:txBody>
      <dsp:txXfrm>
        <a:off x="11661" y="1256309"/>
        <a:ext cx="3101967" cy="456828"/>
      </dsp:txXfrm>
    </dsp:sp>
    <dsp:sp modelId="{CFDCFABE-E089-4BF5-8610-F4C768DCC104}">
      <dsp:nvSpPr>
        <dsp:cNvPr id="0" name=""/>
        <dsp:cNvSpPr/>
      </dsp:nvSpPr>
      <dsp:spPr>
        <a:xfrm>
          <a:off x="11661" y="1801685"/>
          <a:ext cx="3101967" cy="27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Romance books consistently outperform Action books in reader engagement (average reviews: 11,505 vs. 8,615) while maintaining comparable ratings (4.05 vs. 4.04).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Reader engagement for Romance books has shown dramatic growth over recent decades, peaking in the 2020s.</a:t>
          </a:r>
        </a:p>
      </dsp:txBody>
      <dsp:txXfrm>
        <a:off x="11661" y="1801685"/>
        <a:ext cx="3101967" cy="2707706"/>
      </dsp:txXfrm>
    </dsp:sp>
    <dsp:sp modelId="{7A651A05-28C9-4702-AAD7-FE8A0FDD0C48}">
      <dsp:nvSpPr>
        <dsp:cNvPr id="0" name=""/>
        <dsp:cNvSpPr/>
      </dsp:nvSpPr>
      <dsp:spPr>
        <a:xfrm>
          <a:off x="4664613" y="0"/>
          <a:ext cx="1085688" cy="1065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B490-ED16-4637-841E-66E363DDD075}">
      <dsp:nvSpPr>
        <dsp:cNvPr id="0" name=""/>
        <dsp:cNvSpPr/>
      </dsp:nvSpPr>
      <dsp:spPr>
        <a:xfrm>
          <a:off x="3656473" y="1256309"/>
          <a:ext cx="3101967" cy="45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Impact:</a:t>
          </a:r>
        </a:p>
      </dsp:txBody>
      <dsp:txXfrm>
        <a:off x="3656473" y="1256309"/>
        <a:ext cx="3101967" cy="456828"/>
      </dsp:txXfrm>
    </dsp:sp>
    <dsp:sp modelId="{F89968C1-FCCC-44E0-A372-702C33A1E4E8}">
      <dsp:nvSpPr>
        <dsp:cNvPr id="0" name=""/>
        <dsp:cNvSpPr/>
      </dsp:nvSpPr>
      <dsp:spPr>
        <a:xfrm>
          <a:off x="3656473" y="1801685"/>
          <a:ext cx="3101967" cy="27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insights help publishers and authors make data-driven decisions about where to focus their efforts.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Romance books present a strong opportunity for growth, while Action books need enhanced strategies to boost visibility.</a:t>
          </a:r>
        </a:p>
      </dsp:txBody>
      <dsp:txXfrm>
        <a:off x="3656473" y="1801685"/>
        <a:ext cx="3101967" cy="2707706"/>
      </dsp:txXfrm>
    </dsp:sp>
    <dsp:sp modelId="{3E49AB89-547C-4763-86D1-03C1C7734385}">
      <dsp:nvSpPr>
        <dsp:cNvPr id="0" name=""/>
        <dsp:cNvSpPr/>
      </dsp:nvSpPr>
      <dsp:spPr>
        <a:xfrm>
          <a:off x="8309425" y="0"/>
          <a:ext cx="1085688" cy="1065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CA9F9-7F4C-490A-BAF1-6DBF638DEE4E}">
      <dsp:nvSpPr>
        <dsp:cNvPr id="0" name=""/>
        <dsp:cNvSpPr/>
      </dsp:nvSpPr>
      <dsp:spPr>
        <a:xfrm>
          <a:off x="7301285" y="1256309"/>
          <a:ext cx="3101967" cy="45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Call to Action:</a:t>
          </a:r>
        </a:p>
      </dsp:txBody>
      <dsp:txXfrm>
        <a:off x="7301285" y="1256309"/>
        <a:ext cx="3101967" cy="456828"/>
      </dsp:txXfrm>
    </dsp:sp>
    <dsp:sp modelId="{39998CA2-E4B1-4088-9D5E-B1BCFCE757CD}">
      <dsp:nvSpPr>
        <dsp:cNvPr id="0" name=""/>
        <dsp:cNvSpPr/>
      </dsp:nvSpPr>
      <dsp:spPr>
        <a:xfrm>
          <a:off x="7301285" y="1801685"/>
          <a:ext cx="3101967" cy="270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Publishers: Invest in high-performing genres like Romance.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Authors: Align content with reader preferences to maximize engagement.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Marketing Teams: Use decade-specific insights to drive effective campaigns.</a:t>
          </a:r>
        </a:p>
      </dsp:txBody>
      <dsp:txXfrm>
        <a:off x="7301285" y="1801685"/>
        <a:ext cx="3101967" cy="2707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yourself: Share your name, educational background (Master’s in Data Analytics), and your passion for data-driven storytelling.</a:t>
            </a:r>
          </a:p>
          <a:p>
            <a:r>
              <a:rPr lang="en-US" dirty="0"/>
              <a:t>Mention your project’s focus: Analyzing book genres to understand reader engagement and satisfaction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Statement: Compare the performance of Action and Romance genres in terms of </a:t>
            </a:r>
            <a:r>
              <a:rPr lang="en-US" b="1" dirty="0"/>
              <a:t>average ratings</a:t>
            </a:r>
            <a:r>
              <a:rPr lang="en-US" dirty="0"/>
              <a:t> and </a:t>
            </a:r>
            <a:r>
              <a:rPr lang="en-US" b="1" dirty="0"/>
              <a:t>number of reviews</a:t>
            </a:r>
            <a:r>
              <a:rPr lang="en-US" dirty="0"/>
              <a:t>.</a:t>
            </a:r>
          </a:p>
          <a:p>
            <a:r>
              <a:rPr lang="en-US" dirty="0"/>
              <a:t>Hypothesis: Romance books have </a:t>
            </a:r>
            <a:r>
              <a:rPr lang="en-US" b="1" dirty="0"/>
              <a:t>higher engagement</a:t>
            </a:r>
            <a:r>
              <a:rPr lang="en-US" dirty="0"/>
              <a:t> (more reviews) but </a:t>
            </a:r>
            <a:r>
              <a:rPr lang="en-US" b="1" dirty="0"/>
              <a:t>similar ratings</a:t>
            </a:r>
            <a:r>
              <a:rPr lang="en-US" dirty="0"/>
              <a:t> compared to Action books.</a:t>
            </a:r>
          </a:p>
          <a:p>
            <a:r>
              <a:rPr lang="en-US" dirty="0"/>
              <a:t>Why it matters: Understanding these trends helps publishers and authors make informed decisions about content and marketing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"Understanding trends in reader preferences allows the publishing industry to better serve audiences while maximizing impact and profitability.“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49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2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Romance And Action Reader Trends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by Nicole Haibach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What Are We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6" y="1997132"/>
            <a:ext cx="7687131" cy="4465579"/>
          </a:xfrm>
        </p:spPr>
        <p:txBody>
          <a:bodyPr>
            <a:normAutofit/>
          </a:bodyPr>
          <a:lstStyle/>
          <a:p>
            <a:r>
              <a:rPr lang="en-US" dirty="0"/>
              <a:t>The research sought to determine whether there is a statistically significant difference in average rating scores and number of reviews between the two genres. </a:t>
            </a:r>
          </a:p>
          <a:p>
            <a:endParaRPr lang="en-US" dirty="0"/>
          </a:p>
          <a:p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hypothesis proposed that Romance books have higher engagement (measured by reviews) but comparable ratings to Action books.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13A0-727D-D8B7-5FAB-86473C9F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How Did We Analyze the Data?</a:t>
            </a:r>
            <a:endParaRPr lang="en-US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D0D949-F6E5-7B56-71D9-5DAA042FCE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" t="1" r="35525" b="-22302"/>
          <a:stretch/>
        </p:blipFill>
        <p:spPr>
          <a:xfrm>
            <a:off x="0" y="534266"/>
            <a:ext cx="6832296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F680492D-01EB-3543-6EA7-7C276A5D6E5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112369" y="2877018"/>
            <a:ext cx="4078800" cy="2901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Step 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: Collected data from Goodreads, focusing on books from 1980 to 2023.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Step 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: Used descriptive statistics to calculate averages for ratings, reviews, and book counts.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Step 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: Grouped data by decades to explore long-term trends.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Step 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: Conducted statistical tests (t-tests) to validate differences between genres.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effectLst/>
              </a:rPr>
              <a:t>Step 5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: Visualized results using line graphs and bar charts to make trends more intuitive. </a:t>
            </a:r>
          </a:p>
        </p:txBody>
      </p:sp>
    </p:spTree>
    <p:extLst>
      <p:ext uri="{BB962C8B-B14F-4D97-AF65-F5344CB8AC3E}">
        <p14:creationId xmlns:p14="http://schemas.microsoft.com/office/powerpoint/2010/main" val="403565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D737C-5144-01C9-0ED7-1FF831D2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dirty="0"/>
              <a:t>What Did We Discover?</a:t>
            </a:r>
            <a:endParaRPr lang="en-US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076F91-9BEF-5075-A1C6-F5D9C6F10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907" y="2086787"/>
            <a:ext cx="5587363" cy="289146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BA0DFDE9-53EA-30E0-0F8E-34707B62D9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112369" y="2877018"/>
            <a:ext cx="4078800" cy="2901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Romance books attract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</a:rPr>
              <a:t>more reviews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 (average: 11,505) compared to Action books (average: 8,615).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Both genres have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</a:rPr>
              <a:t>similar ratings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 (Romance: 4.05, Action: 4.04).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Temporal trends show Romance engagement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</a:rPr>
              <a:t>peaking in the 2020s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 with 23,979 reviews, while Action books peaked in the 2010s at 20,236 reviews.</a:t>
            </a: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fontAlgn="base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Statistical tests confirmed the </a:t>
            </a:r>
            <a:r>
              <a:rPr kumimoji="0" lang="en-US" altLang="en-US" sz="800" b="1" i="0" u="none" strike="noStrike" cap="none" normalizeH="0" baseline="0">
                <a:ln>
                  <a:noFill/>
                </a:ln>
                <a:effectLst/>
              </a:rPr>
              <a:t>significant difference in reviews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effectLst/>
              </a:rPr>
              <a:t> (p-value = 0.0008) but not in ratings (p-value = 0.1769). </a:t>
            </a:r>
          </a:p>
        </p:txBody>
      </p:sp>
    </p:spTree>
    <p:extLst>
      <p:ext uri="{BB962C8B-B14F-4D97-AF65-F5344CB8AC3E}">
        <p14:creationId xmlns:p14="http://schemas.microsoft.com/office/powerpoint/2010/main" val="243307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C9678D-3778-B5E2-560C-4B1AB339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/>
              <a:t>What Are the Challenges?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8" name="Rectangle 2">
            <a:extLst>
              <a:ext uri="{FF2B5EF4-FFF2-40B4-BE49-F238E27FC236}">
                <a16:creationId xmlns:a16="http://schemas.microsoft.com/office/drawing/2014/main" id="{5B956782-0A95-8369-B814-D93D21F08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40600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11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82E-B8FC-90DA-F110-1845A91F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Should Be Done?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42A12C-2B28-42D7-CE2C-80FDD37B2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548137"/>
              </p:ext>
            </p:extLst>
          </p:nvPr>
        </p:nvGraphicFramePr>
        <p:xfrm>
          <a:off x="989400" y="1685925"/>
          <a:ext cx="10213200" cy="404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897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79989-F344-B963-2ADF-18D453E1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How Can This Help?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1AD513D-EFC3-BD2D-79A9-E1661D46D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809086"/>
              </p:ext>
            </p:extLst>
          </p:nvPr>
        </p:nvGraphicFramePr>
        <p:xfrm>
          <a:off x="1079399" y="2843213"/>
          <a:ext cx="10581769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77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5A8-A746-709C-0847-C5318381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DF5F5F-87EE-B21F-2939-754837574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296012"/>
              </p:ext>
            </p:extLst>
          </p:nvPr>
        </p:nvGraphicFramePr>
        <p:xfrm>
          <a:off x="989399" y="1685925"/>
          <a:ext cx="10414915" cy="450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0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757E9E-CCD5-49A5-A016-FC1831731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600" y="1079500"/>
            <a:ext cx="4636800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81FF6F-5DEF-409F-A063-795582723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3168" y="602681"/>
            <a:ext cx="3615648" cy="5932335"/>
            <a:chOff x="402434" y="602681"/>
            <a:chExt cx="3615648" cy="593233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4A341EC-5CF3-4B87-BAC5-B44C2A265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395C89A6-4089-43C1-88F7-C89EAAB5A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B6C04A07-DB49-4407-A323-BFFAAAAA40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Line 70">
                <a:extLst>
                  <a:ext uri="{FF2B5EF4-FFF2-40B4-BE49-F238E27FC236}">
                    <a16:creationId xmlns:a16="http://schemas.microsoft.com/office/drawing/2014/main" id="{59A51CDF-9F3E-4400-A6E3-AF309DF9C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E04776-E965-42A8-AB14-90BD8B646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1644CC-C24B-48BC-8EE3-D72786B68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DDDB28D-DEEE-460F-98F5-0E2EC1F59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397A7CF-F6A8-48D5-98AF-B68FC71E0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F863A81-6184-41EB-94AF-C6096CD64A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EF436F3D-9653-4DF8-832B-580539C563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0154A205-573A-4A5C-A3DF-B4DC24A2FF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2543A46-110B-4E4B-92BD-F8B8E21CD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45471145-1F29-4FC3-8B75-277BD8E228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9DA4A81-8892-4F1C-9311-7AEAE2C8D5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C401AA-847D-4D5A-9199-3B368AD88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BCD66427-9375-44C7-B176-87D1E5D901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DBDB153C-43F9-4C36-8330-E06BE08B3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1">
                <a:extLst>
                  <a:ext uri="{FF2B5EF4-FFF2-40B4-BE49-F238E27FC236}">
                    <a16:creationId xmlns:a16="http://schemas.microsoft.com/office/drawing/2014/main" id="{DBD793DD-531D-4E1E-B992-5E5891F60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8">
                <a:extLst>
                  <a:ext uri="{FF2B5EF4-FFF2-40B4-BE49-F238E27FC236}">
                    <a16:creationId xmlns:a16="http://schemas.microsoft.com/office/drawing/2014/main" id="{CEFB136B-DC35-4F4A-83C4-01135B4EF8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84">
                <a:extLst>
                  <a:ext uri="{FF2B5EF4-FFF2-40B4-BE49-F238E27FC236}">
                    <a16:creationId xmlns:a16="http://schemas.microsoft.com/office/drawing/2014/main" id="{9FB85D2A-279F-4702-B280-612D11B54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87">
                <a:extLst>
                  <a:ext uri="{FF2B5EF4-FFF2-40B4-BE49-F238E27FC236}">
                    <a16:creationId xmlns:a16="http://schemas.microsoft.com/office/drawing/2014/main" id="{63C22ADC-4205-46D4-93EB-954980513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0">
                <a:extLst>
                  <a:ext uri="{FF2B5EF4-FFF2-40B4-BE49-F238E27FC236}">
                    <a16:creationId xmlns:a16="http://schemas.microsoft.com/office/drawing/2014/main" id="{B2FA1D0B-0861-4557-88CC-99D3B909F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9">
                <a:extLst>
                  <a:ext uri="{FF2B5EF4-FFF2-40B4-BE49-F238E27FC236}">
                    <a16:creationId xmlns:a16="http://schemas.microsoft.com/office/drawing/2014/main" id="{4D751BD9-53BA-45A5-81A1-AACC0A176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2">
                <a:extLst>
                  <a:ext uri="{FF2B5EF4-FFF2-40B4-BE49-F238E27FC236}">
                    <a16:creationId xmlns:a16="http://schemas.microsoft.com/office/drawing/2014/main" id="{1FDA24E2-9B8A-4508-833C-3E2C2894C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65">
                <a:extLst>
                  <a:ext uri="{FF2B5EF4-FFF2-40B4-BE49-F238E27FC236}">
                    <a16:creationId xmlns:a16="http://schemas.microsoft.com/office/drawing/2014/main" id="{D2CCA503-DC38-4E11-B299-7DB76F5FA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9">
                <a:extLst>
                  <a:ext uri="{FF2B5EF4-FFF2-40B4-BE49-F238E27FC236}">
                    <a16:creationId xmlns:a16="http://schemas.microsoft.com/office/drawing/2014/main" id="{D21F0F68-198F-481C-9DF7-93EB338D67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82">
                <a:extLst>
                  <a:ext uri="{FF2B5EF4-FFF2-40B4-BE49-F238E27FC236}">
                    <a16:creationId xmlns:a16="http://schemas.microsoft.com/office/drawing/2014/main" id="{A0B2B8C2-FDD5-497A-9CFD-2981549022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85">
                <a:extLst>
                  <a:ext uri="{FF2B5EF4-FFF2-40B4-BE49-F238E27FC236}">
                    <a16:creationId xmlns:a16="http://schemas.microsoft.com/office/drawing/2014/main" id="{C9A20254-ABE1-475B-9CA8-97E7369F4E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88">
                <a:extLst>
                  <a:ext uri="{FF2B5EF4-FFF2-40B4-BE49-F238E27FC236}">
                    <a16:creationId xmlns:a16="http://schemas.microsoft.com/office/drawing/2014/main" id="{23E12738-13DA-4FBC-9E2B-569CE1605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8F1C84D-36A7-432E-8525-755B1F33F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60" name="Line 63">
                  <a:extLst>
                    <a:ext uri="{FF2B5EF4-FFF2-40B4-BE49-F238E27FC236}">
                      <a16:creationId xmlns:a16="http://schemas.microsoft.com/office/drawing/2014/main" id="{D43B981D-1875-4E2D-B4B5-431D2CE84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Line 66">
                  <a:extLst>
                    <a:ext uri="{FF2B5EF4-FFF2-40B4-BE49-F238E27FC236}">
                      <a16:creationId xmlns:a16="http://schemas.microsoft.com/office/drawing/2014/main" id="{07489979-9C7D-4844-B0BB-74A5CDBCDA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Line 67">
                  <a:extLst>
                    <a:ext uri="{FF2B5EF4-FFF2-40B4-BE49-F238E27FC236}">
                      <a16:creationId xmlns:a16="http://schemas.microsoft.com/office/drawing/2014/main" id="{A778F9B4-BB14-484F-A573-172579C39C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80">
                  <a:extLst>
                    <a:ext uri="{FF2B5EF4-FFF2-40B4-BE49-F238E27FC236}">
                      <a16:creationId xmlns:a16="http://schemas.microsoft.com/office/drawing/2014/main" id="{26AC9EC4-C293-47D1-AA7B-DE4475793A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Line 83">
                  <a:extLst>
                    <a:ext uri="{FF2B5EF4-FFF2-40B4-BE49-F238E27FC236}">
                      <a16:creationId xmlns:a16="http://schemas.microsoft.com/office/drawing/2014/main" id="{BACE1CFF-F0A6-4D1D-AC73-0D9D9A5971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86">
                  <a:extLst>
                    <a:ext uri="{FF2B5EF4-FFF2-40B4-BE49-F238E27FC236}">
                      <a16:creationId xmlns:a16="http://schemas.microsoft.com/office/drawing/2014/main" id="{20D155F1-00FF-4612-BB74-15FEDECA9C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89">
                  <a:extLst>
                    <a:ext uri="{FF2B5EF4-FFF2-40B4-BE49-F238E27FC236}">
                      <a16:creationId xmlns:a16="http://schemas.microsoft.com/office/drawing/2014/main" id="{C076FA74-5BAE-496C-8F4F-3F5B4F290E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AC60A04-8CF1-45F0-A385-1EBAD71D7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41600F8-1DCA-4819-8C06-BAA0C569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9AA2C22-184F-48CD-AE38-7835B029D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42" name="Freeform 68">
                  <a:extLst>
                    <a:ext uri="{FF2B5EF4-FFF2-40B4-BE49-F238E27FC236}">
                      <a16:creationId xmlns:a16="http://schemas.microsoft.com/office/drawing/2014/main" id="{2BE92945-1DB1-4026-BFF0-E56E756FC2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69">
                  <a:extLst>
                    <a:ext uri="{FF2B5EF4-FFF2-40B4-BE49-F238E27FC236}">
                      <a16:creationId xmlns:a16="http://schemas.microsoft.com/office/drawing/2014/main" id="{D969EC21-F259-4572-8C92-93CBAFD9CF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70">
                  <a:extLst>
                    <a:ext uri="{FF2B5EF4-FFF2-40B4-BE49-F238E27FC236}">
                      <a16:creationId xmlns:a16="http://schemas.microsoft.com/office/drawing/2014/main" id="{ADE098B8-3E34-4B77-9834-950B20E8CE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838B054-D982-4E4A-810E-B5916C8BB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120EE44F-3465-4168-9CC6-960CDC23DC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1F16E21E-6FF7-4D92-B5AB-F1B210E8D4F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Line 70">
                  <a:extLst>
                    <a:ext uri="{FF2B5EF4-FFF2-40B4-BE49-F238E27FC236}">
                      <a16:creationId xmlns:a16="http://schemas.microsoft.com/office/drawing/2014/main" id="{E6D26AF0-8B26-4B76-B520-39507E6418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6550D95-D676-4064-9B82-6BE952009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3F10329-29C7-42E4-BA22-CD1201CEF7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39A5C44A-06A4-43BE-A666-08E17199C8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4FFD648A-4214-47DB-B980-6A315E2655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4" name="Line 70">
                <a:extLst>
                  <a:ext uri="{FF2B5EF4-FFF2-40B4-BE49-F238E27FC236}">
                    <a16:creationId xmlns:a16="http://schemas.microsoft.com/office/drawing/2014/main" id="{C810BE59-2768-4B0E-A3FD-A6784A2C8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1652DC8-2B9B-409D-8B87-E8D97CBF0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03350CC-3DBE-4071-8279-74DBDD4F9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8432FD0-1F86-419C-BE0D-605DEBE105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8F4BCABC-4173-4006-9B50-22E0BE31D9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E6DD52D-5C11-4364-A277-0BC6C05CA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2C9CE77-5338-4C9B-BCB7-1D6A7A2C72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5">
                  <a:extLst>
                    <a:ext uri="{FF2B5EF4-FFF2-40B4-BE49-F238E27FC236}">
                      <a16:creationId xmlns:a16="http://schemas.microsoft.com/office/drawing/2014/main" id="{DD8C86C1-51BA-4CB2-918E-99A73E2EC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5">
                  <a:extLst>
                    <a:ext uri="{FF2B5EF4-FFF2-40B4-BE49-F238E27FC236}">
                      <a16:creationId xmlns:a16="http://schemas.microsoft.com/office/drawing/2014/main" id="{713D5C9F-7DFE-4DDD-A89E-55BCBDFEC0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6ACE5F-BE95-4218-ADF7-6F1DEF6A9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1DF50F-B47F-405F-BDF3-73DAC01BB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73184" y="602681"/>
            <a:ext cx="3615648" cy="5932335"/>
            <a:chOff x="402434" y="602681"/>
            <a:chExt cx="3615648" cy="593233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457533F-CAD7-46C2-9CB3-8505B2DFA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10054" y="399231"/>
              <a:ext cx="317159" cy="932400"/>
              <a:chOff x="6376988" y="280988"/>
              <a:chExt cx="633413" cy="1862138"/>
            </a:xfrm>
          </p:grpSpPr>
          <p:sp>
            <p:nvSpPr>
              <p:cNvPr id="139" name="Freeform 68">
                <a:extLst>
                  <a:ext uri="{FF2B5EF4-FFF2-40B4-BE49-F238E27FC236}">
                    <a16:creationId xmlns:a16="http://schemas.microsoft.com/office/drawing/2014/main" id="{66E9686F-CED0-475E-A28A-D8CDBCCDD1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9">
                <a:extLst>
                  <a:ext uri="{FF2B5EF4-FFF2-40B4-BE49-F238E27FC236}">
                    <a16:creationId xmlns:a16="http://schemas.microsoft.com/office/drawing/2014/main" id="{254AFE2B-C030-4DF5-B113-1A9ECB6A6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Line 70">
                <a:extLst>
                  <a:ext uri="{FF2B5EF4-FFF2-40B4-BE49-F238E27FC236}">
                    <a16:creationId xmlns:a16="http://schemas.microsoft.com/office/drawing/2014/main" id="{02E0618D-FC2B-49B2-B15F-0EA613990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C4DEAB-C1FD-4FA7-9417-3E053D540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333586" y="83943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7615B8B-540B-420B-87F1-5F51415E7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732866" y="390058"/>
              <a:ext cx="1785984" cy="2211229"/>
              <a:chOff x="3125006" y="3171595"/>
              <a:chExt cx="1785984" cy="2211229"/>
            </a:xfrm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82E16796-0833-4B54-AED9-A3611C9BD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1E2155D-D771-4139-BC04-B5F026AEBB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746D84B4-B9EF-417C-A565-F9B86978EC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Rectangle 30">
                  <a:extLst>
                    <a:ext uri="{FF2B5EF4-FFF2-40B4-BE49-F238E27FC236}">
                      <a16:creationId xmlns:a16="http://schemas.microsoft.com/office/drawing/2014/main" id="{66FFC568-D3F5-4FA6-B28A-516DE623F5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30">
                  <a:extLst>
                    <a:ext uri="{FF2B5EF4-FFF2-40B4-BE49-F238E27FC236}">
                      <a16:creationId xmlns:a16="http://schemas.microsoft.com/office/drawing/2014/main" id="{2C3FB912-25F7-4822-B327-DA1E9B335B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FC8FB21-D7E1-4978-AD20-5E68B4C58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51BBD3DF-C644-4E9C-A11C-B6336B8890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B53158D-9F0C-4064-B804-2C1F8AEBEA0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D93B3C-5026-425E-9179-CBB944A9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0000" y="2480400"/>
              <a:ext cx="2457450" cy="3838575"/>
              <a:chOff x="587376" y="280988"/>
              <a:chExt cx="2457450" cy="3838575"/>
            </a:xfrm>
          </p:grpSpPr>
          <p:sp>
            <p:nvSpPr>
              <p:cNvPr id="109" name="Freeform 64">
                <a:extLst>
                  <a:ext uri="{FF2B5EF4-FFF2-40B4-BE49-F238E27FC236}">
                    <a16:creationId xmlns:a16="http://schemas.microsoft.com/office/drawing/2014/main" id="{5C84A49A-BD66-4BEA-A06B-2FA89468BB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EB8895A6-E32C-4B09-B9E0-314C000A2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61">
                <a:extLst>
                  <a:ext uri="{FF2B5EF4-FFF2-40B4-BE49-F238E27FC236}">
                    <a16:creationId xmlns:a16="http://schemas.microsoft.com/office/drawing/2014/main" id="{6ABA4FEE-5223-4565-9B11-5E7CD1323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38C78FAF-A05E-4962-8571-B6C83FB4EF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84">
                <a:extLst>
                  <a:ext uri="{FF2B5EF4-FFF2-40B4-BE49-F238E27FC236}">
                    <a16:creationId xmlns:a16="http://schemas.microsoft.com/office/drawing/2014/main" id="{B94F41EA-CB57-4E1D-9C7F-6E482F0EB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87">
                <a:extLst>
                  <a:ext uri="{FF2B5EF4-FFF2-40B4-BE49-F238E27FC236}">
                    <a16:creationId xmlns:a16="http://schemas.microsoft.com/office/drawing/2014/main" id="{36E5C22C-6491-4028-8C8F-2BBA91B692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60">
                <a:extLst>
                  <a:ext uri="{FF2B5EF4-FFF2-40B4-BE49-F238E27FC236}">
                    <a16:creationId xmlns:a16="http://schemas.microsoft.com/office/drawing/2014/main" id="{C68EAD32-DAD2-4E24-A17D-9EF57C0FA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59">
                <a:extLst>
                  <a:ext uri="{FF2B5EF4-FFF2-40B4-BE49-F238E27FC236}">
                    <a16:creationId xmlns:a16="http://schemas.microsoft.com/office/drawing/2014/main" id="{0C6E1ABE-BB08-4327-9CDD-11A5D0130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62">
                <a:extLst>
                  <a:ext uri="{FF2B5EF4-FFF2-40B4-BE49-F238E27FC236}">
                    <a16:creationId xmlns:a16="http://schemas.microsoft.com/office/drawing/2014/main" id="{88D096DA-BFC9-44D7-8441-490FA2D40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Freeform 65">
                <a:extLst>
                  <a:ext uri="{FF2B5EF4-FFF2-40B4-BE49-F238E27FC236}">
                    <a16:creationId xmlns:a16="http://schemas.microsoft.com/office/drawing/2014/main" id="{152CB9CF-F70A-46B0-AB37-7922D326B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79">
                <a:extLst>
                  <a:ext uri="{FF2B5EF4-FFF2-40B4-BE49-F238E27FC236}">
                    <a16:creationId xmlns:a16="http://schemas.microsoft.com/office/drawing/2014/main" id="{28240976-82E5-4A37-8E2B-A07CCFD13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82">
                <a:extLst>
                  <a:ext uri="{FF2B5EF4-FFF2-40B4-BE49-F238E27FC236}">
                    <a16:creationId xmlns:a16="http://schemas.microsoft.com/office/drawing/2014/main" id="{0C25B6B7-4317-4482-A474-2830FA6E5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85">
                <a:extLst>
                  <a:ext uri="{FF2B5EF4-FFF2-40B4-BE49-F238E27FC236}">
                    <a16:creationId xmlns:a16="http://schemas.microsoft.com/office/drawing/2014/main" id="{5C0EDF04-E84E-457D-A5F9-7746545AB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566313AB-A9AB-4B84-8C23-50E725917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2F31BFB5-317D-4135-930A-240F7A56E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124" name="Line 63">
                  <a:extLst>
                    <a:ext uri="{FF2B5EF4-FFF2-40B4-BE49-F238E27FC236}">
                      <a16:creationId xmlns:a16="http://schemas.microsoft.com/office/drawing/2014/main" id="{9102C0AC-7FF7-4F4B-B7C1-C8CE4846A1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Line 66">
                  <a:extLst>
                    <a:ext uri="{FF2B5EF4-FFF2-40B4-BE49-F238E27FC236}">
                      <a16:creationId xmlns:a16="http://schemas.microsoft.com/office/drawing/2014/main" id="{64BAC77C-E14F-4FA8-9D0A-55B646EEA4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6" name="Line 67">
                  <a:extLst>
                    <a:ext uri="{FF2B5EF4-FFF2-40B4-BE49-F238E27FC236}">
                      <a16:creationId xmlns:a16="http://schemas.microsoft.com/office/drawing/2014/main" id="{0B88DC73-9AC3-42F8-8C9E-94EE9B61AE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Line 80">
                  <a:extLst>
                    <a:ext uri="{FF2B5EF4-FFF2-40B4-BE49-F238E27FC236}">
                      <a16:creationId xmlns:a16="http://schemas.microsoft.com/office/drawing/2014/main" id="{26BBA2D9-E4D0-424E-9825-61A9B3C0A37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Line 83">
                  <a:extLst>
                    <a:ext uri="{FF2B5EF4-FFF2-40B4-BE49-F238E27FC236}">
                      <a16:creationId xmlns:a16="http://schemas.microsoft.com/office/drawing/2014/main" id="{F6D4FA39-E0CC-4991-83D0-606E03CF1D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Line 86">
                  <a:extLst>
                    <a:ext uri="{FF2B5EF4-FFF2-40B4-BE49-F238E27FC236}">
                      <a16:creationId xmlns:a16="http://schemas.microsoft.com/office/drawing/2014/main" id="{3819BE2B-7D47-443C-B1DF-2EA57679D1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Line 89">
                  <a:extLst>
                    <a:ext uri="{FF2B5EF4-FFF2-40B4-BE49-F238E27FC236}">
                      <a16:creationId xmlns:a16="http://schemas.microsoft.com/office/drawing/2014/main" id="{86B1E78E-D338-4BAE-9FB1-1A9118AD3D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EC68A1A-796C-4F5F-8F41-01247292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742320" y="5778888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72E52F1-29AD-47C2-904E-60B72D4A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305927" y="2362458"/>
              <a:ext cx="641183" cy="1069728"/>
              <a:chOff x="6484112" y="2967038"/>
              <a:chExt cx="641183" cy="106972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3F829B9-B86F-47B0-A187-2202CCB86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06" name="Freeform 68">
                  <a:extLst>
                    <a:ext uri="{FF2B5EF4-FFF2-40B4-BE49-F238E27FC236}">
                      <a16:creationId xmlns:a16="http://schemas.microsoft.com/office/drawing/2014/main" id="{ED1B3641-1CFF-46F3-873A-3B6AA5D79E5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69">
                  <a:extLst>
                    <a:ext uri="{FF2B5EF4-FFF2-40B4-BE49-F238E27FC236}">
                      <a16:creationId xmlns:a16="http://schemas.microsoft.com/office/drawing/2014/main" id="{2C8E8742-B905-4C81-9553-19C64E8F3F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Line 70">
                  <a:extLst>
                    <a:ext uri="{FF2B5EF4-FFF2-40B4-BE49-F238E27FC236}">
                      <a16:creationId xmlns:a16="http://schemas.microsoft.com/office/drawing/2014/main" id="{E10BE229-40F6-4A15-9282-BD78053FB5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43B3E07-5E30-43C1-9169-90E713C272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03" name="Freeform 68">
                  <a:extLst>
                    <a:ext uri="{FF2B5EF4-FFF2-40B4-BE49-F238E27FC236}">
                      <a16:creationId xmlns:a16="http://schemas.microsoft.com/office/drawing/2014/main" id="{03FCAAE2-5982-4748-8355-1245B74523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69">
                  <a:extLst>
                    <a:ext uri="{FF2B5EF4-FFF2-40B4-BE49-F238E27FC236}">
                      <a16:creationId xmlns:a16="http://schemas.microsoft.com/office/drawing/2014/main" id="{3B21621D-2AAA-4224-B85E-F14F1587A1D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70">
                  <a:extLst>
                    <a:ext uri="{FF2B5EF4-FFF2-40B4-BE49-F238E27FC236}">
                      <a16:creationId xmlns:a16="http://schemas.microsoft.com/office/drawing/2014/main" id="{B69DCE92-933C-4180-9ECE-C159FF0ED2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774B519-16FD-45D1-81B3-F10B796BD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384669" y="4915016"/>
              <a:ext cx="633413" cy="1620000"/>
              <a:chOff x="3384669" y="4915016"/>
              <a:chExt cx="633413" cy="16200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1718837-BAB1-4751-8766-2CD3B3094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>
                <a:off x="3384669" y="4946104"/>
                <a:ext cx="633413" cy="1419225"/>
                <a:chOff x="5959192" y="333389"/>
                <a:chExt cx="633413" cy="1419225"/>
              </a:xfrm>
            </p:grpSpPr>
            <p:sp>
              <p:nvSpPr>
                <p:cNvPr id="99" name="Freeform 68">
                  <a:extLst>
                    <a:ext uri="{FF2B5EF4-FFF2-40B4-BE49-F238E27FC236}">
                      <a16:creationId xmlns:a16="http://schemas.microsoft.com/office/drawing/2014/main" id="{85774601-5D43-405D-B593-93550F4C57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0" name="Freeform 69">
                  <a:extLst>
                    <a:ext uri="{FF2B5EF4-FFF2-40B4-BE49-F238E27FC236}">
                      <a16:creationId xmlns:a16="http://schemas.microsoft.com/office/drawing/2014/main" id="{3E1DA161-17EA-4A32-A428-C2368EBACB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8" name="Line 70">
                <a:extLst>
                  <a:ext uri="{FF2B5EF4-FFF2-40B4-BE49-F238E27FC236}">
                    <a16:creationId xmlns:a16="http://schemas.microsoft.com/office/drawing/2014/main" id="{C5270C31-E701-47DC-BAC5-DE7124553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8900000" flipV="1">
                <a:off x="3774042" y="4915016"/>
                <a:ext cx="0" cy="16200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B78A593-AB03-4D7B-8996-22F603566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40013" y="1046180"/>
              <a:ext cx="903599" cy="2160000"/>
              <a:chOff x="9057947" y="3423463"/>
              <a:chExt cx="903599" cy="216000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4C08476-8891-498B-95DD-3D4BB02B4E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057947" y="3432856"/>
                <a:ext cx="903599" cy="1872461"/>
                <a:chOff x="10538626" y="3165838"/>
                <a:chExt cx="936000" cy="1939601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9C077B4-3B4E-4043-BAF4-65306ADBE2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538626" y="3183996"/>
                  <a:ext cx="453600" cy="1920288"/>
                </a:xfrm>
                <a:custGeom>
                  <a:avLst/>
                  <a:gdLst>
                    <a:gd name="connsiteX0" fmla="*/ 453600 w 453600"/>
                    <a:gd name="connsiteY0" fmla="*/ 0 h 1920288"/>
                    <a:gd name="connsiteX1" fmla="*/ 453600 w 453600"/>
                    <a:gd name="connsiteY1" fmla="*/ 1920288 h 1920288"/>
                    <a:gd name="connsiteX2" fmla="*/ 384059 w 453600"/>
                    <a:gd name="connsiteY2" fmla="*/ 1914152 h 1920288"/>
                    <a:gd name="connsiteX3" fmla="*/ 9354 w 453600"/>
                    <a:gd name="connsiteY3" fmla="*/ 1548700 h 1920288"/>
                    <a:gd name="connsiteX4" fmla="*/ 0 w 453600"/>
                    <a:gd name="connsiteY4" fmla="*/ 1455902 h 1920288"/>
                    <a:gd name="connsiteX5" fmla="*/ 146 w 453600"/>
                    <a:gd name="connsiteY5" fmla="*/ 1451885 h 1920288"/>
                    <a:gd name="connsiteX6" fmla="*/ 145 w 453600"/>
                    <a:gd name="connsiteY6" fmla="*/ 1451885 h 1920288"/>
                    <a:gd name="connsiteX7" fmla="*/ 7358 w 453600"/>
                    <a:gd name="connsiteY7" fmla="*/ 1253678 h 1920288"/>
                    <a:gd name="connsiteX8" fmla="*/ 424671 w 453600"/>
                    <a:gd name="connsiteY8" fmla="*/ 36480 h 1920288"/>
                    <a:gd name="connsiteX9" fmla="*/ 453600 w 453600"/>
                    <a:gd name="connsiteY9" fmla="*/ 0 h 1920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3600" h="1920288">
                      <a:moveTo>
                        <a:pt x="453600" y="0"/>
                      </a:moveTo>
                      <a:lnTo>
                        <a:pt x="453600" y="1920288"/>
                      </a:lnTo>
                      <a:lnTo>
                        <a:pt x="384059" y="1914152"/>
                      </a:lnTo>
                      <a:cubicBezTo>
                        <a:pt x="196308" y="1880615"/>
                        <a:pt x="47443" y="1734834"/>
                        <a:pt x="9354" y="1548700"/>
                      </a:cubicBezTo>
                      <a:lnTo>
                        <a:pt x="0" y="1455902"/>
                      </a:lnTo>
                      <a:lnTo>
                        <a:pt x="146" y="1451885"/>
                      </a:lnTo>
                      <a:lnTo>
                        <a:pt x="145" y="1451885"/>
                      </a:lnTo>
                      <a:lnTo>
                        <a:pt x="7358" y="1253678"/>
                      </a:lnTo>
                      <a:cubicBezTo>
                        <a:pt x="42019" y="780132"/>
                        <a:pt x="195015" y="355125"/>
                        <a:pt x="424671" y="36480"/>
                      </a:cubicBezTo>
                      <a:lnTo>
                        <a:pt x="453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0CCC2DDE-715C-4561-A70C-60428A65CA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10992226" y="3165838"/>
                  <a:ext cx="482400" cy="1939601"/>
                </a:xfrm>
                <a:custGeom>
                  <a:avLst/>
                  <a:gdLst>
                    <a:gd name="connsiteX0" fmla="*/ 14399 w 482400"/>
                    <a:gd name="connsiteY0" fmla="*/ 0 h 1939601"/>
                    <a:gd name="connsiteX1" fmla="*/ 14399 w 482400"/>
                    <a:gd name="connsiteY1" fmla="*/ 689615 h 1939601"/>
                    <a:gd name="connsiteX2" fmla="*/ 14400 w 482400"/>
                    <a:gd name="connsiteY2" fmla="*/ 689615 h 1939601"/>
                    <a:gd name="connsiteX3" fmla="*/ 14401 w 482400"/>
                    <a:gd name="connsiteY3" fmla="*/ 689615 h 1939601"/>
                    <a:gd name="connsiteX4" fmla="*/ 14401 w 482400"/>
                    <a:gd name="connsiteY4" fmla="*/ 0 h 1939601"/>
                    <a:gd name="connsiteX5" fmla="*/ 57729 w 482400"/>
                    <a:gd name="connsiteY5" fmla="*/ 54638 h 1939601"/>
                    <a:gd name="connsiteX6" fmla="*/ 475042 w 482400"/>
                    <a:gd name="connsiteY6" fmla="*/ 1271836 h 1939601"/>
                    <a:gd name="connsiteX7" fmla="*/ 482255 w 482400"/>
                    <a:gd name="connsiteY7" fmla="*/ 1470043 h 1939601"/>
                    <a:gd name="connsiteX8" fmla="*/ 482254 w 482400"/>
                    <a:gd name="connsiteY8" fmla="*/ 1470043 h 1939601"/>
                    <a:gd name="connsiteX9" fmla="*/ 482400 w 482400"/>
                    <a:gd name="connsiteY9" fmla="*/ 1474060 h 1939601"/>
                    <a:gd name="connsiteX10" fmla="*/ 473046 w 482400"/>
                    <a:gd name="connsiteY10" fmla="*/ 1566858 h 1939601"/>
                    <a:gd name="connsiteX11" fmla="*/ 15706 w 482400"/>
                    <a:gd name="connsiteY11" fmla="*/ 1939601 h 1939601"/>
                    <a:gd name="connsiteX12" fmla="*/ 14400 w 482400"/>
                    <a:gd name="connsiteY12" fmla="*/ 1939469 h 1939601"/>
                    <a:gd name="connsiteX13" fmla="*/ 13094 w 482400"/>
                    <a:gd name="connsiteY13" fmla="*/ 1939601 h 1939601"/>
                    <a:gd name="connsiteX14" fmla="*/ 0 w 482400"/>
                    <a:gd name="connsiteY14" fmla="*/ 1938446 h 1939601"/>
                    <a:gd name="connsiteX15" fmla="*/ 0 w 482400"/>
                    <a:gd name="connsiteY15" fmla="*/ 18158 h 1939601"/>
                    <a:gd name="connsiteX16" fmla="*/ 14399 w 482400"/>
                    <a:gd name="connsiteY16" fmla="*/ 0 h 193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82400" h="1939601">
                      <a:moveTo>
                        <a:pt x="14399" y="0"/>
                      </a:moveTo>
                      <a:lnTo>
                        <a:pt x="14399" y="689615"/>
                      </a:lnTo>
                      <a:lnTo>
                        <a:pt x="14400" y="689615"/>
                      </a:lnTo>
                      <a:lnTo>
                        <a:pt x="14401" y="689615"/>
                      </a:lnTo>
                      <a:lnTo>
                        <a:pt x="14401" y="0"/>
                      </a:lnTo>
                      <a:lnTo>
                        <a:pt x="57729" y="54638"/>
                      </a:lnTo>
                      <a:cubicBezTo>
                        <a:pt x="287385" y="373283"/>
                        <a:pt x="440381" y="798290"/>
                        <a:pt x="475042" y="1271836"/>
                      </a:cubicBezTo>
                      <a:lnTo>
                        <a:pt x="482255" y="1470043"/>
                      </a:lnTo>
                      <a:lnTo>
                        <a:pt x="482254" y="1470043"/>
                      </a:lnTo>
                      <a:lnTo>
                        <a:pt x="482400" y="1474060"/>
                      </a:lnTo>
                      <a:lnTo>
                        <a:pt x="473046" y="1566858"/>
                      </a:lnTo>
                      <a:cubicBezTo>
                        <a:pt x="429516" y="1779582"/>
                        <a:pt x="241298" y="1939601"/>
                        <a:pt x="15706" y="1939601"/>
                      </a:cubicBezTo>
                      <a:lnTo>
                        <a:pt x="14400" y="1939469"/>
                      </a:lnTo>
                      <a:lnTo>
                        <a:pt x="13094" y="1939601"/>
                      </a:lnTo>
                      <a:lnTo>
                        <a:pt x="0" y="1938446"/>
                      </a:lnTo>
                      <a:lnTo>
                        <a:pt x="0" y="18158"/>
                      </a:lnTo>
                      <a:lnTo>
                        <a:pt x="1439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4E49FC98-B2F5-43E4-A679-8E5570FB84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9210264" y="3423463"/>
                <a:ext cx="597126" cy="2160000"/>
                <a:chOff x="9210264" y="3423463"/>
                <a:chExt cx="597126" cy="216000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A01852B-2060-4247-9EE9-0E6754450B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>
                  <a:off x="9508827" y="3423463"/>
                  <a:ext cx="0" cy="21600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13822ECB-A528-476C-B4CB-4A3F54A829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10264" y="4162845"/>
                  <a:ext cx="597126" cy="597126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5">
                  <a:extLst>
                    <a:ext uri="{FF2B5EF4-FFF2-40B4-BE49-F238E27FC236}">
                      <a16:creationId xmlns:a16="http://schemas.microsoft.com/office/drawing/2014/main" id="{FCD6DA27-598F-4F38-A652-5C6F6F2B94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>
                  <a:off x="9297710" y="3747070"/>
                  <a:ext cx="422234" cy="422234"/>
                </a:xfrm>
                <a:custGeom>
                  <a:avLst/>
                  <a:gdLst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0 w 1239398"/>
                    <a:gd name="connsiteY4" fmla="*/ 0 h 1239398"/>
                    <a:gd name="connsiteX0" fmla="*/ 0 w 1239398"/>
                    <a:gd name="connsiteY0" fmla="*/ 0 h 1239398"/>
                    <a:gd name="connsiteX1" fmla="*/ 1239398 w 1239398"/>
                    <a:gd name="connsiteY1" fmla="*/ 0 h 1239398"/>
                    <a:gd name="connsiteX2" fmla="*/ 1239398 w 1239398"/>
                    <a:gd name="connsiteY2" fmla="*/ 1239398 h 1239398"/>
                    <a:gd name="connsiteX3" fmla="*/ 0 w 1239398"/>
                    <a:gd name="connsiteY3" fmla="*/ 1239398 h 1239398"/>
                    <a:gd name="connsiteX4" fmla="*/ 91440 w 1239398"/>
                    <a:gd name="connsiteY4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  <a:gd name="connsiteX3" fmla="*/ 91440 w 1239398"/>
                    <a:gd name="connsiteY3" fmla="*/ 91440 h 1239398"/>
                    <a:gd name="connsiteX0" fmla="*/ 1239398 w 1239398"/>
                    <a:gd name="connsiteY0" fmla="*/ 0 h 1239398"/>
                    <a:gd name="connsiteX1" fmla="*/ 1239398 w 1239398"/>
                    <a:gd name="connsiteY1" fmla="*/ 1239398 h 1239398"/>
                    <a:gd name="connsiteX2" fmla="*/ 0 w 1239398"/>
                    <a:gd name="connsiteY2" fmla="*/ 1239398 h 1239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39398" h="1239398">
                      <a:moveTo>
                        <a:pt x="1239398" y="0"/>
                      </a:moveTo>
                      <a:lnTo>
                        <a:pt x="1239398" y="1239398"/>
                      </a:lnTo>
                      <a:lnTo>
                        <a:pt x="0" y="1239398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{8926C57C-7796-4B33-B230-DE1962538F50}tf11158769_win32</Template>
  <TotalTime>21</TotalTime>
  <Words>635</Words>
  <Application>Microsoft Office PowerPoint</Application>
  <PresentationFormat>Widescreen</PresentationFormat>
  <Paragraphs>57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Romance And Action Reader Trends   by Nicole Haibach</vt:lpstr>
      <vt:lpstr>What Are We Trying to Solve?</vt:lpstr>
      <vt:lpstr>How Did We Analyze the Data?</vt:lpstr>
      <vt:lpstr>What Did We Discover?</vt:lpstr>
      <vt:lpstr>What Are the Challenges?</vt:lpstr>
      <vt:lpstr>What Should Be Done?</vt:lpstr>
      <vt:lpstr>How Can This Help?</vt:lpstr>
      <vt:lpstr>Why It Matters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Haibach</dc:creator>
  <cp:lastModifiedBy>Nicole Haibach</cp:lastModifiedBy>
  <cp:revision>1</cp:revision>
  <dcterms:created xsi:type="dcterms:W3CDTF">2024-12-06T18:39:11Z</dcterms:created>
  <dcterms:modified xsi:type="dcterms:W3CDTF">2024-12-06T19:00:24Z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