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8619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7602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98157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03533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84602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05205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7ACC99-C21C-4CB3-9BFF-A4E4E2EFB41A}"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32137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ACC99-C21C-4CB3-9BFF-A4E4E2EFB41A}"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417104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ACC99-C21C-4CB3-9BFF-A4E4E2EFB41A}"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59899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2994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36966646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ACC99-C21C-4CB3-9BFF-A4E4E2EFB41A}"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75F69-7E5E-4C48-8BCD-C5AE84398322}" type="slidenum">
              <a:rPr lang="en-US" smtClean="0"/>
              <a:t>‹#›</a:t>
            </a:fld>
            <a:endParaRPr lang="en-US"/>
          </a:p>
        </p:txBody>
      </p:sp>
    </p:spTree>
    <p:extLst>
      <p:ext uri="{BB962C8B-B14F-4D97-AF65-F5344CB8AC3E}">
        <p14:creationId xmlns:p14="http://schemas.microsoft.com/office/powerpoint/2010/main" val="110432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Dream House: Giới Thiệu</a:t>
            </a:r>
          </a:p>
        </p:txBody>
      </p:sp>
      <p:sp>
        <p:nvSpPr>
          <p:cNvPr id="3" name="Subtitle 2"/>
          <p:cNvSpPr>
            <a:spLocks noGrp="1"/>
          </p:cNvSpPr>
          <p:nvPr>
            <p:ph type="subTitle" idx="1"/>
          </p:nvPr>
        </p:nvSpPr>
        <p:spPr/>
        <p:txBody>
          <a:bodyPr/>
          <a:lstStyle/>
          <a:p>
            <a:r>
              <a:t>Một không gian cà phê ấm cúng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Không Gian Ấm Cúng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Dream House được thiết kế với phong cách ấm cúng và thân thiện, tạo cảm giác thoải mái như ở nhà. Chúng tôi chú trọng đến từng chi tiết nhỏ để mang đến cho bạn trải nghiệm tuyệt vời nhất.</a:t>
            </a:r>
          </a:p>
        </p:txBody>
      </p:sp>
      <p:pic>
        <p:nvPicPr>
          <p:cNvPr id="5" name="Picture 4" descr="p_8MMHTQS59QVXrgsR.jpg"/>
          <p:cNvPicPr>
            <a:picLocks noChangeAspect="1"/>
          </p:cNvPicPr>
          <p:nvPr/>
        </p:nvPicPr>
        <p:blipFill>
          <a:blip r:embed="rId2"/>
          <a:stretch>
            <a:fillRect/>
          </a:stretch>
        </p:blipFill>
        <p:spPr>
          <a:xfrm>
            <a:off x="5183188" y="987425"/>
            <a:ext cx="6172200" cy="487362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Thực Đơn Đặc Sắc</a:t>
            </a:r>
          </a:p>
        </p:txBody>
      </p:sp>
      <p:sp>
        <p:nvSpPr>
          <p:cNvPr id="3" name="Content Placeholder 2"/>
          <p:cNvSpPr>
            <a:spLocks noGrp="1"/>
          </p:cNvSpPr>
          <p:nvPr>
            <p:ph idx="1"/>
          </p:nvPr>
        </p:nvSpPr>
        <p:spPr/>
        <p:txBody>
          <a:bodyPr/>
          <a:lstStyle/>
          <a:p>
            <a:r>
              <a:t>Chúng tôi tự hào mang đến thực đơn đa dạng với các loại cà phê, trà, nước ép và bánh ngọt thơm ngon.  Đặc biệt, Dream House có những món đặc trưng riêng, hứa hẹn sẽ làm hài lòng khẩu vị của bạn.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Không Gian Lý Tưởng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Dream House là nơi lý tưởng để gặp gỡ bạn bè, học tập, làm việc hoặc đơn giản là thư giãn sau một ngày dài.  Wifi miễn phí và không gian yên tĩnh sẽ giúp bạn tập trung và thoải mái.</a:t>
            </a:r>
          </a:p>
        </p:txBody>
      </p:sp>
      <p:pic>
        <p:nvPicPr>
          <p:cNvPr id="5" name="Picture 4" descr="p_6xa88hbxD0gQQvW1.jpg"/>
          <p:cNvPicPr>
            <a:picLocks noChangeAspect="1"/>
          </p:cNvPicPr>
          <p:nvPr/>
        </p:nvPicPr>
        <p:blipFill>
          <a:blip r:embed="rId2"/>
          <a:stretch>
            <a:fillRect/>
          </a:stretch>
        </p:blipFill>
        <p:spPr>
          <a:xfrm>
            <a:off x="5183188" y="987425"/>
            <a:ext cx="6172200" cy="4873625"/>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Cảm ơn!</a:t>
            </a:r>
          </a:p>
        </p:txBody>
      </p:sp>
      <p:sp>
        <p:nvSpPr>
          <p:cNvPr id="3" name="Text Placeholder 2"/>
          <p:cNvSpPr>
            <a:spLocks noGrp="1"/>
          </p:cNvSpPr>
          <p:nvPr>
            <p:ph type="body"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Wang</dc:creator>
  <cp:lastModifiedBy>Anderson Wang</cp:lastModifiedBy>
  <cp:revision>1</cp:revision>
  <dcterms:created xsi:type="dcterms:W3CDTF">2023-03-03T14:31:04Z</dcterms:created>
  <dcterms:modified xsi:type="dcterms:W3CDTF">2023-03-03T14:31:12Z</dcterms:modified>
</cp:coreProperties>
</file>