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46" d="100"/>
          <a:sy n="46"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7ACC99-C21C-4CB3-9BFF-A4E4E2EFB41A}"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386199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7ACC99-C21C-4CB3-9BFF-A4E4E2EFB41A}"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760268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7ACC99-C21C-4CB3-9BFF-A4E4E2EFB41A}"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981578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7ACC99-C21C-4CB3-9BFF-A4E4E2EFB41A}"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2035330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7ACC99-C21C-4CB3-9BFF-A4E4E2EFB41A}"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1846027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7ACC99-C21C-4CB3-9BFF-A4E4E2EFB41A}"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3052054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7ACC99-C21C-4CB3-9BFF-A4E4E2EFB41A}" type="datetimeFigureOut">
              <a:rPr lang="en-US" smtClean="0"/>
              <a:t>3/3/2023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3321372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7ACC99-C21C-4CB3-9BFF-A4E4E2EFB41A}" type="datetimeFigureOut">
              <a:rPr lang="en-US" smtClean="0"/>
              <a:t>3/3/2023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417104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7ACC99-C21C-4CB3-9BFF-A4E4E2EFB41A}" type="datetimeFigureOut">
              <a:rPr lang="en-US" smtClean="0"/>
              <a:t>3/3/2023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1598996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7ACC99-C21C-4CB3-9BFF-A4E4E2EFB41A}"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3299421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7ACC99-C21C-4CB3-9BFF-A4E4E2EFB41A}"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236966646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7ACC99-C21C-4CB3-9BFF-A4E4E2EFB41A}" type="datetimeFigureOut">
              <a:rPr lang="en-US" smtClean="0"/>
              <a:t>3/3/2023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675F69-7E5E-4C48-8BCD-C5AE84398322}" type="slidenum">
              <a:rPr lang="en-US" smtClean="0"/>
              <a:t>‹#›</a:t>
            </a:fld>
            <a:endParaRPr lang="en-US"/>
          </a:p>
        </p:txBody>
      </p:sp>
    </p:spTree>
    <p:extLst>
      <p:ext uri="{BB962C8B-B14F-4D97-AF65-F5344CB8AC3E}">
        <p14:creationId xmlns:p14="http://schemas.microsoft.com/office/powerpoint/2010/main" val="1104321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90216215"/>
      </p:ext>
    </p:extLst>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Generative AI: A New Era of Creation</a:t>
            </a:r>
          </a:p>
        </p:txBody>
      </p:sp>
      <p:sp>
        <p:nvSpPr>
          <p:cNvPr id="3" name="Subtitle 2"/>
          <p:cNvSpPr>
            <a:spLocks noGrp="1"/>
          </p:cNvSpPr>
          <p:nvPr>
            <p:ph type="subTitle" idx="1"/>
          </p:nvPr>
        </p:nvSpPr>
        <p:spPr/>
        <p:txBody>
          <a:bodyPr/>
          <a:lstStyle/>
          <a:p>
            <a:r>
              <a:t>A Quick Overview</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Gen AI?</a:t>
            </a:r>
          </a:p>
        </p:txBody>
      </p:sp>
      <p:sp>
        <p:nvSpPr>
          <p:cNvPr id="3" name="Content Placeholder 2"/>
          <p:cNvSpPr>
            <a:spLocks noGrp="1"/>
          </p:cNvSpPr>
          <p:nvPr>
            <p:ph idx="1"/>
          </p:nvPr>
        </p:nvSpPr>
        <p:spPr/>
        <p:txBody>
          <a:bodyPr/>
          <a:lstStyle/>
          <a:p>
            <a:r>
              <a:t>Generative AI refers to algorithms capable of creating new content, ranging from text and images to music and code.  It learns patterns from existing data and uses this knowledge to generate similar yet novel outputs. Key examples include large language models and image generation tools. This technology has the potential to revolutionize various industries, from entertainment and art to research and development.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Anderson Wang</dc:creator>
  <cp:lastModifiedBy>Anderson Wang</cp:lastModifiedBy>
  <cp:revision>1</cp:revision>
  <dcterms:created xsi:type="dcterms:W3CDTF">2023-03-03T14:31:04Z</dcterms:created>
  <dcterms:modified xsi:type="dcterms:W3CDTF">2023-03-03T14:31:12Z</dcterms:modified>
</cp:coreProperties>
</file>