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AI: A New Era of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landscape of AI-powered content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Generative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Generative AI, its core functionalities, and how it differs from other forms of AI.  Key concepts like machine learning models, training data, and output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Generative AI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Overview of different types like GANs, VAEs, and Transformers. Brief explanation of how each works and its common applications.</a:t>
            </a:r>
          </a:p>
        </p:txBody>
      </p:sp>
      <p:pic>
        <p:nvPicPr>
          <p:cNvPr id="5" name="Picture 4" descr="p_tqkLnKciYBY64VM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 and use cases of AI writing tools, code generation, scriptwriting, and chatbots. Discussion on the potential impact on various industries.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Generation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Showcasing AI-generated art, image editing capabilities, and applications in design and advertising. Include examples of AI-generated images.</a:t>
            </a:r>
          </a:p>
        </p:txBody>
      </p:sp>
      <p:pic>
        <p:nvPicPr>
          <p:cNvPr id="5" name="Picture 4" descr="p_lA2uIxPQYbnEZpC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Audio &amp; Music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AI's role in composing music, generating sound effects, voice cloning, and its potential for personalized audio experiences.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on AI's capability to generate and manipulate videos, create deepfakes, and its implications for the film and entertainment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Addressing concerns about copyright, misinformation, job displacement, and bias in Generative AI. Importance of responsible development and deployment.</a:t>
            </a:r>
          </a:p>
        </p:txBody>
      </p:sp>
      <p:pic>
        <p:nvPicPr>
          <p:cNvPr id="5" name="Picture 4" descr="p_zIVDGc0tihOVcXH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Speculations about future advancements, potential applications across various fields, and the evolving relationship between humans and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