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Exciting World of Information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Quick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Information Technology (IT) encompasses the use of computers, software, networks, and other digital technologies to store, retrieve, transmit, and manipulate data.  It plays a vital role in businesses, organizations, and our daily lives.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Areas of IT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Several key areas make up the IT landscape, including cybersecurity, cloud computing, data analytics, and software development.  Each area offers unique career opportunities and challenges.</a:t>
            </a:r>
          </a:p>
        </p:txBody>
      </p:sp>
      <p:pic>
        <p:nvPicPr>
          <p:cNvPr id="5" name="Picture 4" descr="p_hCr3c7yM1Xgqpg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Impact of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has revolutionized the way we communicate, work, learn, and access information.  From online shopping to telemedicine, IT has transformed various industries and improved our lives in countless ways.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