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8046-FEB6-94F3-41CC-BA1400534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115E7-052C-A358-5661-2FD970CFA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592-F690-DAA6-B189-22FEC1C8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B7A-AFBC-4DC4-A191-72E8BF8FD4D6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3505B-C376-8113-54C9-1BAD65A0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FC14C-3616-23E2-5808-F19B1D44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7E9-D9E9-42C9-8704-83BECDBED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3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83C3-E990-4491-B54A-694C3DFB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E1A21-FD94-A449-DFCB-4C05BCEA4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F108D-877F-3B2E-072A-AB8731B5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B7A-AFBC-4DC4-A191-72E8BF8FD4D6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B4281-848C-4DFC-E4B3-B44DE19B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9D6A-3887-E567-6DB7-5E9DA18A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7E9-D9E9-42C9-8704-83BECDBED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9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910FC-C2FE-8752-46CA-FD6062885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D3D4A-E8AA-65D1-ABA7-E73F01D25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0342-2641-F713-A3D6-2A1611E7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B7A-AFBC-4DC4-A191-72E8BF8FD4D6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53B-76E7-560C-78FF-D0B98C82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C260-C69A-79DF-AE56-E681BC49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7E9-D9E9-42C9-8704-83BECDBED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2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C8C7-5E54-13BF-6F18-CDA6842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6E6A-202D-1941-2C2C-69EEA14F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78C9-7CEA-D594-3D85-039A31D3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B7A-AFBC-4DC4-A191-72E8BF8FD4D6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49EFF-6B4C-48DA-34A8-ADD8251D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3101-855F-E61F-BFA5-4E27B824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7E9-D9E9-42C9-8704-83BECDBED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0476-214A-B86B-D759-CC7507E3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76B35-B88D-5A0A-20B4-AE3FCB1B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A1551-0C8D-A277-3247-5474FC18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B7A-AFBC-4DC4-A191-72E8BF8FD4D6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361C1-5D41-2209-25E8-3A891477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098B0-098A-A5A8-A968-1684C3FA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7E9-D9E9-42C9-8704-83BECDBED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7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6B24-A44A-B2FC-3DEF-EB99684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D756E-7E74-A2B4-8C40-633B1E0BD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68AA1-F95C-ED92-97D8-4F5654B5E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AAC8-C78F-7A94-5023-F0B1AB14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B7A-AFBC-4DC4-A191-72E8BF8FD4D6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8A28E-A210-BF3C-C1DB-63FBFC82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ACA1B-3625-1D8A-F55B-4E38C0CD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7E9-D9E9-42C9-8704-83BECDBED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2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65F2-5BE6-4922-DD35-E218C30A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8A01B-718C-EECF-6B8B-0E87B8DBB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1F066-ADFB-7712-CE68-52C4BA4B8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1E569-6028-A320-DEE2-CB973AF48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038C7-2BCF-A1A3-3321-5EDE375D4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48240-E9E9-A39B-6E18-13EEB8C5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B7A-AFBC-4DC4-A191-72E8BF8FD4D6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3F5C6-9131-AF0E-E640-50291583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FC9B4-2E90-1DD3-6E4B-E0757D8B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7E9-D9E9-42C9-8704-83BECDBED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9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DEEC-CC03-3727-5860-5C07D590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37238-9397-32FB-5745-9039FA4D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B7A-AFBC-4DC4-A191-72E8BF8FD4D6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5A462-5823-1544-9076-BE5E12D4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C9C72-6D05-90FC-270E-DAEF74E0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7E9-D9E9-42C9-8704-83BECDBED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A67B5-F415-A45C-87EC-69541DC0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B7A-AFBC-4DC4-A191-72E8BF8FD4D6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E0F05-A2A5-03B7-F585-04A597B2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6F44E-140A-AB66-53A2-78885A3C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7E9-D9E9-42C9-8704-83BECDBED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1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8F4E-99AF-8937-1A92-BA8D2E5D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E3DE-6DE4-252A-FB95-5E171FA8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D0C03-BC61-EF93-79D8-CBFCC30E7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12DA2-4C71-7770-1916-6B61239A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B7A-AFBC-4DC4-A191-72E8BF8FD4D6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601BC-1261-F6FE-F0FB-E7B80A93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4ABC-2D62-28A6-33E3-F48AAC3A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7E9-D9E9-42C9-8704-83BECDBED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AE4E-68B9-5081-43A5-E610573D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98406-BD21-4795-EC01-1D59BAE22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ED519-64A0-E3A7-03E2-3B202A966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5A4D3-79C4-5AF2-805D-A98AE7EA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B7A-AFBC-4DC4-A191-72E8BF8FD4D6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EEBAB-21EA-3FA8-23FB-18CC20FE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019D9-88F5-ED30-D787-68E8BE33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7E9-D9E9-42C9-8704-83BECDBED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8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90237-977A-C596-1998-FE9E4023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EC618-6272-3C6F-7488-36C54FF1E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832D-B7CD-4C60-34CC-16AAAC7BB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2B7A-AFBC-4DC4-A191-72E8BF8FD4D6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E79-28DF-F4F0-A254-2E47E6616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812E1-1EC9-85FA-F63D-46A118294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A7E9-D9E9-42C9-8704-83BECDBED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A46AE-E25B-754B-5812-E308E84D9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7" y="1743075"/>
            <a:ext cx="2995670" cy="2873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8D65A-1943-8F51-79DC-26D55B6E6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49" y="1743075"/>
            <a:ext cx="2954172" cy="2873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0F7547-96A4-8AD4-DAA7-AA36BF527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143" y="1743075"/>
            <a:ext cx="3532813" cy="2873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02CD3-45C9-C9D7-DBB0-4B5FA38A6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270" y="1743075"/>
            <a:ext cx="2082152" cy="2873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BF9ED6-41F9-FFD3-F34C-EAE33C6227C6}"/>
              </a:ext>
            </a:extLst>
          </p:cNvPr>
          <p:cNvSpPr txBox="1"/>
          <p:nvPr/>
        </p:nvSpPr>
        <p:spPr>
          <a:xfrm>
            <a:off x="974361" y="4751882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9EBA02-4B8C-26D5-6368-C0227BCED446}"/>
              </a:ext>
            </a:extLst>
          </p:cNvPr>
          <p:cNvSpPr txBox="1"/>
          <p:nvPr/>
        </p:nvSpPr>
        <p:spPr>
          <a:xfrm>
            <a:off x="4102701" y="4751882"/>
            <a:ext cx="1441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Landmark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15514B-E926-9415-16F5-67407CF1DE4D}"/>
              </a:ext>
            </a:extLst>
          </p:cNvPr>
          <p:cNvSpPr txBox="1"/>
          <p:nvPr/>
        </p:nvSpPr>
        <p:spPr>
          <a:xfrm>
            <a:off x="7138708" y="4751882"/>
            <a:ext cx="11119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AEB2D-D793-F42E-A56B-721D367F9D02}"/>
              </a:ext>
            </a:extLst>
          </p:cNvPr>
          <p:cNvSpPr txBox="1"/>
          <p:nvPr/>
        </p:nvSpPr>
        <p:spPr>
          <a:xfrm>
            <a:off x="10450048" y="4751882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3D obj</a:t>
            </a:r>
          </a:p>
        </p:txBody>
      </p:sp>
    </p:spTree>
    <p:extLst>
      <p:ext uri="{BB962C8B-B14F-4D97-AF65-F5344CB8AC3E}">
        <p14:creationId xmlns:p14="http://schemas.microsoft.com/office/powerpoint/2010/main" val="166828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Nguyen Anh</dc:creator>
  <cp:lastModifiedBy>Tuan Nguyen Anh</cp:lastModifiedBy>
  <cp:revision>1</cp:revision>
  <dcterms:created xsi:type="dcterms:W3CDTF">2023-10-29T13:25:32Z</dcterms:created>
  <dcterms:modified xsi:type="dcterms:W3CDTF">2023-10-29T13:30:20Z</dcterms:modified>
</cp:coreProperties>
</file>