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aira Condensed Medium" charset="1" panose="00000606000000000000"/>
      <p:regular r:id="rId10"/>
    </p:embeddedFont>
    <p:embeddedFont>
      <p:font typeface="Saira Condensed Medium Bold" charset="1" panose="00000906000000000000"/>
      <p:regular r:id="rId11"/>
    </p:embeddedFont>
    <p:embeddedFont>
      <p:font typeface="TT Commons Pro Expanded" charset="1" panose="020B0103030102020204"/>
      <p:regular r:id="rId12"/>
    </p:embeddedFont>
    <p:embeddedFont>
      <p:font typeface="TT Commons Pro Expanded Bold" charset="1" panose="020B0103030102020204"/>
      <p:regular r:id="rId13"/>
    </p:embeddedFont>
    <p:embeddedFont>
      <p:font typeface="TT Commons Pro Expanded Italics" charset="1" panose="020B0103030102020204"/>
      <p:regular r:id="rId14"/>
    </p:embeddedFont>
    <p:embeddedFont>
      <p:font typeface="TT Commons Pro Expanded Bold Italics" charset="1" panose="020B0103030102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4943733" y="6679924"/>
            <a:ext cx="8400534" cy="808917"/>
            <a:chOff x="0" y="0"/>
            <a:chExt cx="11200712" cy="107855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1200712" cy="1078557"/>
              <a:chOff x="0" y="0"/>
              <a:chExt cx="2886794" cy="27798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0" y="0"/>
                <a:ext cx="2886794" cy="277980"/>
              </a:xfrm>
              <a:custGeom>
                <a:avLst/>
                <a:gdLst/>
                <a:ahLst/>
                <a:cxnLst/>
                <a:rect r="r" b="b" t="t" l="l"/>
                <a:pathLst>
                  <a:path h="277980" w="2886794">
                    <a:moveTo>
                      <a:pt x="0" y="0"/>
                    </a:moveTo>
                    <a:lnTo>
                      <a:pt x="2886794" y="0"/>
                    </a:lnTo>
                    <a:lnTo>
                      <a:pt x="2886794" y="277980"/>
                    </a:lnTo>
                    <a:lnTo>
                      <a:pt x="0" y="2779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145578"/>
              <a:ext cx="11200712" cy="775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84"/>
                </a:lnSpc>
              </a:pPr>
              <a:r>
                <a:rPr lang="en-US" sz="4200">
                  <a:solidFill>
                    <a:srgbClr val="0B1B27"/>
                  </a:solidFill>
                  <a:latin typeface="TT Commons Pro Expanded"/>
                </a:rPr>
                <a:t>Nguyễn Phước Nhâm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035605" y="5978884"/>
            <a:ext cx="8216790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3999">
                <a:solidFill>
                  <a:srgbClr val="FFFFFF"/>
                </a:solidFill>
                <a:latin typeface="TT Commons Pro Expanded"/>
              </a:rPr>
              <a:t>Thành viên nhóm: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01605" y="3771900"/>
            <a:ext cx="14284790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99"/>
              </a:lnSpc>
            </a:pPr>
            <a:r>
              <a:rPr lang="en-US" sz="9999">
                <a:solidFill>
                  <a:srgbClr val="FFFFFF"/>
                </a:solidFill>
                <a:latin typeface="Saira Condensed Medium"/>
              </a:rPr>
              <a:t>QUẢN LÍ QUÁN CÀ PHÊ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8008" y="6172200"/>
            <a:ext cx="3291840" cy="41148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3729848" y="1095375"/>
            <a:ext cx="10828304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3999">
                <a:solidFill>
                  <a:srgbClr val="FFFFFF"/>
                </a:solidFill>
                <a:latin typeface="TT Commons Pro Expanded"/>
              </a:rPr>
              <a:t>PBL3: Dự án công nghệ phần mềm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3967460" y="0"/>
            <a:ext cx="3291840" cy="4114800"/>
          </a:xfrm>
          <a:prstGeom prst="rect">
            <a:avLst/>
          </a:prstGeom>
        </p:spPr>
      </p:pic>
      <p:sp>
        <p:nvSpPr>
          <p:cNvPr name="AutoShape 12" id="12"/>
          <p:cNvSpPr/>
          <p:nvPr/>
        </p:nvSpPr>
        <p:spPr>
          <a:xfrm rot="0">
            <a:off x="5897880" y="1796172"/>
            <a:ext cx="6492240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13" id="13"/>
          <p:cNvGrpSpPr/>
          <p:nvPr/>
        </p:nvGrpSpPr>
        <p:grpSpPr>
          <a:xfrm rot="0">
            <a:off x="4943733" y="7650767"/>
            <a:ext cx="8400534" cy="808917"/>
            <a:chOff x="0" y="0"/>
            <a:chExt cx="11200712" cy="1078557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1200712" cy="1078557"/>
              <a:chOff x="0" y="0"/>
              <a:chExt cx="2886794" cy="277980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0" y="0"/>
                <a:ext cx="2886794" cy="277980"/>
              </a:xfrm>
              <a:custGeom>
                <a:avLst/>
                <a:gdLst/>
                <a:ahLst/>
                <a:cxnLst/>
                <a:rect r="r" b="b" t="t" l="l"/>
                <a:pathLst>
                  <a:path h="277980" w="2886794">
                    <a:moveTo>
                      <a:pt x="0" y="0"/>
                    </a:moveTo>
                    <a:lnTo>
                      <a:pt x="2886794" y="0"/>
                    </a:lnTo>
                    <a:lnTo>
                      <a:pt x="2886794" y="277980"/>
                    </a:lnTo>
                    <a:lnTo>
                      <a:pt x="0" y="2779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0" y="145578"/>
              <a:ext cx="11200712" cy="775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84"/>
                </a:lnSpc>
              </a:pPr>
              <a:r>
                <a:rPr lang="en-US" sz="4200">
                  <a:solidFill>
                    <a:srgbClr val="0B1B27"/>
                  </a:solidFill>
                  <a:latin typeface="TT Commons Pro Expanded"/>
                </a:rPr>
                <a:t>Nguyễn Trung Đức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943733" y="8621609"/>
            <a:ext cx="8400534" cy="808917"/>
            <a:chOff x="0" y="0"/>
            <a:chExt cx="11200712" cy="1078557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11200712" cy="1078557"/>
              <a:chOff x="0" y="0"/>
              <a:chExt cx="2886794" cy="277980"/>
            </a:xfrm>
          </p:grpSpPr>
          <p:sp>
            <p:nvSpPr>
              <p:cNvPr name="Freeform 19" id="19"/>
              <p:cNvSpPr/>
              <p:nvPr/>
            </p:nvSpPr>
            <p:spPr>
              <a:xfrm>
                <a:off x="0" y="0"/>
                <a:ext cx="2886794" cy="277980"/>
              </a:xfrm>
              <a:custGeom>
                <a:avLst/>
                <a:gdLst/>
                <a:ahLst/>
                <a:cxnLst/>
                <a:rect r="r" b="b" t="t" l="l"/>
                <a:pathLst>
                  <a:path h="277980" w="2886794">
                    <a:moveTo>
                      <a:pt x="0" y="0"/>
                    </a:moveTo>
                    <a:lnTo>
                      <a:pt x="2886794" y="0"/>
                    </a:lnTo>
                    <a:lnTo>
                      <a:pt x="2886794" y="277980"/>
                    </a:lnTo>
                    <a:lnTo>
                      <a:pt x="0" y="2779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0" y="145578"/>
              <a:ext cx="11200712" cy="775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84"/>
                </a:lnSpc>
              </a:pPr>
              <a:r>
                <a:rPr lang="en-US" sz="4200">
                  <a:solidFill>
                    <a:srgbClr val="0B1B27"/>
                  </a:solidFill>
                  <a:latin typeface="TT Commons Pro Expanded"/>
                </a:rPr>
                <a:t>Hoàng Nguyễn Ngọc Duy Linh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46640"/>
          <a:stretch>
            <a:fillRect/>
          </a:stretch>
        </p:blipFill>
        <p:spPr>
          <a:xfrm flipH="false" flipV="false" rot="0">
            <a:off x="1291844" y="2731580"/>
            <a:ext cx="15704311" cy="5054471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0" y="656447"/>
            <a:ext cx="1828800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03129" y="8218812"/>
            <a:ext cx="13081741" cy="82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2"/>
              </a:lnSpc>
            </a:pPr>
            <a:r>
              <a:rPr lang="en-US" sz="5722">
                <a:solidFill>
                  <a:srgbClr val="FFFFFF"/>
                </a:solidFill>
                <a:latin typeface="Saira Condensed Medium"/>
              </a:rPr>
              <a:t>Giao diện quản lí kho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247666" y="2190156"/>
            <a:ext cx="9792668" cy="590668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0" y="656447"/>
            <a:ext cx="1828800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03129" y="8436534"/>
            <a:ext cx="13081741" cy="82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2"/>
              </a:lnSpc>
            </a:pPr>
            <a:r>
              <a:rPr lang="en-US" sz="5722">
                <a:solidFill>
                  <a:srgbClr val="FFFFFF"/>
                </a:solidFill>
                <a:latin typeface="Saira Condensed Medium"/>
              </a:rPr>
              <a:t>Giao diện quản lí mã giảm giá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9144000" y="2434590"/>
            <a:ext cx="9336213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028700" y="7077972"/>
            <a:ext cx="2567222" cy="320902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34346" y="2244090"/>
            <a:ext cx="4114800" cy="4114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9476915" y="1104900"/>
            <a:ext cx="8811085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3887097"/>
            <a:ext cx="9144000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Ưu điểm: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     - Giao diện ưa nhìn, dễ sử dụng.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     - Có chức năng chuyển đổi ngôn ngữ.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     - Dễ dàng phát triển và nâng cấp sau này.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Nhược điểm: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     - Còn một số lỗi phần mềm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729848" y="4471988"/>
            <a:ext cx="10828304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99"/>
              </a:lnSpc>
            </a:pPr>
            <a:r>
              <a:rPr lang="en-US" sz="9999">
                <a:solidFill>
                  <a:srgbClr val="FFFFFF"/>
                </a:solidFill>
                <a:latin typeface="Saira Condensed Medium"/>
              </a:rPr>
              <a:t>Thank You!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200639" y="8003045"/>
            <a:ext cx="3291840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558152" y="7608508"/>
            <a:ext cx="329184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88661" y="3550452"/>
            <a:ext cx="5348017" cy="431183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134039" y="1104900"/>
            <a:ext cx="13153961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PBL3: Ứng dụng quản lí quán cà phê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220394" y="4325247"/>
            <a:ext cx="9144000" cy="275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Giới thiệu: là phần mềm hỗ trợ bán hàng được cài đặt trên hệ thống máy tính</a:t>
            </a:r>
          </a:p>
          <a:p>
            <a:pPr>
              <a:lnSpc>
                <a:spcPts val="3600"/>
              </a:lnSpc>
            </a:pPr>
          </a:p>
          <a:p>
            <a:pPr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TT Commons Pro Expanded"/>
              </a:rPr>
              <a:t>Mục tiêu: phần mềm hỗ trợ nhiều chức năng từ bán hàng đến quản lí kho hàng</a:t>
            </a:r>
          </a:p>
          <a:p>
            <a:pPr>
              <a:lnSpc>
                <a:spcPts val="3600"/>
              </a:lnSpc>
            </a:pPr>
          </a:p>
        </p:txBody>
      </p:sp>
      <p:sp>
        <p:nvSpPr>
          <p:cNvPr name="AutoShape 6" id="6"/>
          <p:cNvSpPr/>
          <p:nvPr/>
        </p:nvSpPr>
        <p:spPr>
          <a:xfrm rot="0">
            <a:off x="5134039" y="2561984"/>
            <a:ext cx="13153961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028700" y="7077972"/>
            <a:ext cx="2567222" cy="32090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857585" y="1104900"/>
            <a:ext cx="1457283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Giai đoạn thực hiện</a:t>
            </a:r>
          </a:p>
        </p:txBody>
      </p:sp>
      <p:grpSp>
        <p:nvGrpSpPr>
          <p:cNvPr name="Group 4" id="4"/>
          <p:cNvGrpSpPr/>
          <p:nvPr/>
        </p:nvGrpSpPr>
        <p:grpSpPr>
          <a:xfrm rot="-5400000">
            <a:off x="13797278" y="2328757"/>
            <a:ext cx="2282126" cy="4641918"/>
            <a:chOff x="0" y="0"/>
            <a:chExt cx="2771140" cy="5636588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2771140" cy="5636589"/>
            </a:xfrm>
            <a:custGeom>
              <a:avLst/>
              <a:gdLst/>
              <a:ahLst/>
              <a:cxnLst/>
              <a:rect r="r" b="b" t="t" l="l"/>
              <a:pathLst>
                <a:path h="5636589" w="2771140">
                  <a:moveTo>
                    <a:pt x="0" y="0"/>
                  </a:moveTo>
                  <a:lnTo>
                    <a:pt x="0" y="4733618"/>
                  </a:lnTo>
                  <a:lnTo>
                    <a:pt x="1384300" y="5636589"/>
                  </a:lnTo>
                  <a:lnTo>
                    <a:pt x="2771140" y="4733618"/>
                  </a:lnTo>
                  <a:lnTo>
                    <a:pt x="2771140" y="0"/>
                  </a:lnTo>
                  <a:close/>
                </a:path>
              </a:pathLst>
            </a:custGeom>
            <a:solidFill>
              <a:srgbClr val="235170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9934384" y="2328757"/>
            <a:ext cx="2282126" cy="4641918"/>
            <a:chOff x="0" y="0"/>
            <a:chExt cx="2771140" cy="5636588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771140" cy="5636589"/>
            </a:xfrm>
            <a:custGeom>
              <a:avLst/>
              <a:gdLst/>
              <a:ahLst/>
              <a:cxnLst/>
              <a:rect r="r" b="b" t="t" l="l"/>
              <a:pathLst>
                <a:path h="5636589" w="2771140">
                  <a:moveTo>
                    <a:pt x="0" y="0"/>
                  </a:moveTo>
                  <a:lnTo>
                    <a:pt x="0" y="4733618"/>
                  </a:lnTo>
                  <a:lnTo>
                    <a:pt x="1384300" y="5636589"/>
                  </a:lnTo>
                  <a:lnTo>
                    <a:pt x="2771140" y="4733618"/>
                  </a:lnTo>
                  <a:lnTo>
                    <a:pt x="2771140" y="0"/>
                  </a:lnTo>
                  <a:close/>
                </a:path>
              </a:pathLst>
            </a:custGeom>
            <a:solidFill>
              <a:srgbClr val="0B1B27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6071490" y="2328757"/>
            <a:ext cx="2282126" cy="4641918"/>
            <a:chOff x="0" y="0"/>
            <a:chExt cx="2771140" cy="5636588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2771140" cy="5636589"/>
            </a:xfrm>
            <a:custGeom>
              <a:avLst/>
              <a:gdLst/>
              <a:ahLst/>
              <a:cxnLst/>
              <a:rect r="r" b="b" t="t" l="l"/>
              <a:pathLst>
                <a:path h="5636589" w="2771140">
                  <a:moveTo>
                    <a:pt x="0" y="0"/>
                  </a:moveTo>
                  <a:lnTo>
                    <a:pt x="0" y="4733618"/>
                  </a:lnTo>
                  <a:lnTo>
                    <a:pt x="1384300" y="5636589"/>
                  </a:lnTo>
                  <a:lnTo>
                    <a:pt x="2771140" y="4733618"/>
                  </a:lnTo>
                  <a:lnTo>
                    <a:pt x="2771140" y="0"/>
                  </a:lnTo>
                  <a:close/>
                </a:path>
              </a:pathLst>
            </a:custGeom>
            <a:solidFill>
              <a:srgbClr val="23517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2208596" y="2328757"/>
            <a:ext cx="2282126" cy="4641918"/>
            <a:chOff x="0" y="0"/>
            <a:chExt cx="2771140" cy="5636588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2771140" cy="5636589"/>
            </a:xfrm>
            <a:custGeom>
              <a:avLst/>
              <a:gdLst/>
              <a:ahLst/>
              <a:cxnLst/>
              <a:rect r="r" b="b" t="t" l="l"/>
              <a:pathLst>
                <a:path h="5636589" w="2771140">
                  <a:moveTo>
                    <a:pt x="0" y="0"/>
                  </a:moveTo>
                  <a:lnTo>
                    <a:pt x="0" y="4733618"/>
                  </a:lnTo>
                  <a:lnTo>
                    <a:pt x="1384300" y="5636589"/>
                  </a:lnTo>
                  <a:lnTo>
                    <a:pt x="2771140" y="4733618"/>
                  </a:lnTo>
                  <a:lnTo>
                    <a:pt x="2771140" y="0"/>
                  </a:lnTo>
                  <a:close/>
                </a:path>
              </a:pathLst>
            </a:custGeom>
            <a:solidFill>
              <a:srgbClr val="0B1B27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28700" y="4088693"/>
            <a:ext cx="4641918" cy="128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0"/>
              </a:lnSpc>
            </a:pPr>
            <a:r>
              <a:rPr lang="en-US" sz="9500">
                <a:solidFill>
                  <a:srgbClr val="FFFFFF"/>
                </a:solidFill>
                <a:latin typeface="Saira Condensed Medium"/>
              </a:rPr>
              <a:t>01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91594" y="4088693"/>
            <a:ext cx="4641918" cy="128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0"/>
              </a:lnSpc>
            </a:pPr>
            <a:r>
              <a:rPr lang="en-US" sz="9500">
                <a:solidFill>
                  <a:srgbClr val="FFFFFF"/>
                </a:solidFill>
                <a:latin typeface="Saira Condensed Medium"/>
              </a:rPr>
              <a:t>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617382" y="4088693"/>
            <a:ext cx="4641918" cy="128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0"/>
              </a:lnSpc>
            </a:pPr>
            <a:r>
              <a:rPr lang="en-US" sz="9500">
                <a:solidFill>
                  <a:srgbClr val="FFFFFF"/>
                </a:solidFill>
                <a:latin typeface="Saira Condensed Medium"/>
              </a:rPr>
              <a:t>04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754488" y="4088693"/>
            <a:ext cx="4641918" cy="128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0"/>
              </a:lnSpc>
            </a:pPr>
            <a:r>
              <a:rPr lang="en-US" sz="9500">
                <a:solidFill>
                  <a:srgbClr val="FFFFFF"/>
                </a:solidFill>
                <a:latin typeface="Saira Condensed Medium"/>
              </a:rPr>
              <a:t>03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38485" y="6552256"/>
            <a:ext cx="3799989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Khảo sát và phân tích dự án</a:t>
            </a:r>
          </a:p>
          <a:p>
            <a:pPr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1/3 đến 14/3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360559" y="6552256"/>
            <a:ext cx="6857444" cy="63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Lập trình</a:t>
            </a:r>
          </a:p>
          <a:p>
            <a:pPr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14/3 đến 15/5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323781" y="6552256"/>
            <a:ext cx="6857444" cy="63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Kiểm thử và sửa lỗi</a:t>
            </a:r>
          </a:p>
          <a:p>
            <a:pPr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10/5 đến 15/6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238233" y="6552256"/>
            <a:ext cx="4126160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Hoàn thiện chương trình và viết báo cáo</a:t>
            </a:r>
          </a:p>
          <a:p>
            <a:pPr marL="496571" indent="-248285" lvl="1">
              <a:lnSpc>
                <a:spcPts val="253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Commons Pro Expanded"/>
              </a:rPr>
              <a:t>1/6 đến 20/6</a:t>
            </a:r>
          </a:p>
        </p:txBody>
      </p:sp>
      <p:sp>
        <p:nvSpPr>
          <p:cNvPr name="AutoShape 20" id="20"/>
          <p:cNvSpPr/>
          <p:nvPr/>
        </p:nvSpPr>
        <p:spPr>
          <a:xfrm rot="7651">
            <a:off x="3794887" y="9198769"/>
            <a:ext cx="1069822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9144000" y="3131435"/>
            <a:ext cx="9336213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33884" b="0"/>
          <a:stretch>
            <a:fillRect/>
          </a:stretch>
        </p:blipFill>
        <p:spPr>
          <a:xfrm flipH="false" flipV="false" rot="0">
            <a:off x="741546" y="838810"/>
            <a:ext cx="5156078" cy="4204251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39299" b="0"/>
          <a:stretch>
            <a:fillRect/>
          </a:stretch>
        </p:blipFill>
        <p:spPr>
          <a:xfrm flipH="false" flipV="false" rot="0">
            <a:off x="4003980" y="2940935"/>
            <a:ext cx="4599287" cy="408724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772" t="0" r="8531" b="5073"/>
          <a:stretch>
            <a:fillRect/>
          </a:stretch>
        </p:blipFill>
        <p:spPr>
          <a:xfrm flipH="false" flipV="false" rot="0">
            <a:off x="741546" y="6107199"/>
            <a:ext cx="6524867" cy="3609385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9476915" y="1801745"/>
            <a:ext cx="8811085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Công cụ hỗ trợ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76915" y="3404761"/>
            <a:ext cx="8811085" cy="316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Saira Condensed Medium"/>
              </a:rPr>
              <a:t>Visual Studio</a:t>
            </a:r>
          </a:p>
          <a:p>
            <a:pPr algn="just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Saira Condensed Medium"/>
              </a:rPr>
              <a:t>Github</a:t>
            </a:r>
          </a:p>
          <a:p>
            <a:pPr algn="just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Saira Condensed Medium"/>
              </a:rPr>
              <a:t>Microsoft SQL Server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9144000" y="5822633"/>
            <a:ext cx="9336213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927331" y="3765233"/>
            <a:ext cx="4114800" cy="41148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9476915" y="4492942"/>
            <a:ext cx="8811085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9144000" y="1707833"/>
            <a:ext cx="9336213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4" id="4"/>
          <p:cNvGrpSpPr/>
          <p:nvPr/>
        </p:nvGrpSpPr>
        <p:grpSpPr>
          <a:xfrm rot="0">
            <a:off x="1244916" y="2866333"/>
            <a:ext cx="15798169" cy="3499639"/>
            <a:chOff x="0" y="0"/>
            <a:chExt cx="21064225" cy="4666185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8050724" cy="4666185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12798053" y="0"/>
              <a:ext cx="8266172" cy="4666185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9476915" y="378142"/>
            <a:ext cx="8811085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89714" y="8061065"/>
            <a:ext cx="5108573" cy="666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48"/>
              </a:lnSpc>
            </a:pPr>
            <a:r>
              <a:rPr lang="en-US" sz="4638">
                <a:solidFill>
                  <a:srgbClr val="FFFFFF"/>
                </a:solidFill>
                <a:latin typeface="Saira Condensed Medium"/>
              </a:rPr>
              <a:t>Giao diện đăng nhập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590" r="0" b="0"/>
          <a:stretch>
            <a:fillRect/>
          </a:stretch>
        </p:blipFill>
        <p:spPr>
          <a:xfrm flipH="false" flipV="false" rot="0">
            <a:off x="3406358" y="1684168"/>
            <a:ext cx="11475284" cy="803957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0" y="353887"/>
            <a:ext cx="1828800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1275" r="3034" b="3827"/>
          <a:stretch>
            <a:fillRect/>
          </a:stretch>
        </p:blipFill>
        <p:spPr>
          <a:xfrm flipH="false" flipV="false" rot="0">
            <a:off x="1028700" y="2232874"/>
            <a:ext cx="6614668" cy="473840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1966" r="0" b="0"/>
          <a:stretch>
            <a:fillRect/>
          </a:stretch>
        </p:blipFill>
        <p:spPr>
          <a:xfrm flipH="false" flipV="false" rot="0">
            <a:off x="8275918" y="2721241"/>
            <a:ext cx="8983382" cy="396868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0" y="656447"/>
            <a:ext cx="1828800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03129" y="8218812"/>
            <a:ext cx="13081741" cy="821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2"/>
              </a:lnSpc>
            </a:pPr>
            <a:r>
              <a:rPr lang="en-US" sz="5722">
                <a:solidFill>
                  <a:srgbClr val="FFFFFF"/>
                </a:solidFill>
                <a:latin typeface="Saira Condensed Medium"/>
              </a:rPr>
              <a:t>Các chức năng chính của quản lí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11614" t="16462" r="11763" b="16673"/>
          <a:stretch>
            <a:fillRect/>
          </a:stretch>
        </p:blipFill>
        <p:spPr>
          <a:xfrm flipH="false" flipV="false" rot="0">
            <a:off x="3403104" y="2175716"/>
            <a:ext cx="11481792" cy="708258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0" y="656447"/>
            <a:ext cx="1828800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Saira Condensed Medium"/>
              </a:rPr>
              <a:t>Về phần mềm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DAFFKJ1b5dA</dc:identifier>
  <dcterms:modified xsi:type="dcterms:W3CDTF">2011-08-01T06:04:30Z</dcterms:modified>
  <cp:revision>1</cp:revision>
  <dc:title>Navy Modern Drone Navigation System Technology Presentation</dc:title>
</cp:coreProperties>
</file>