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ira Condensed Medium" charset="1" panose="00000606000000000000"/>
      <p:regular r:id="rId10"/>
    </p:embeddedFont>
    <p:embeddedFont>
      <p:font typeface="Saira Condensed Medium Bold" charset="1" panose="00000906000000000000"/>
      <p:regular r:id="rId11"/>
    </p:embeddedFont>
    <p:embeddedFont>
      <p:font typeface="TT Commons Pro Expanded" charset="1" panose="020B0103030102020204"/>
      <p:regular r:id="rId12"/>
    </p:embeddedFont>
    <p:embeddedFont>
      <p:font typeface="TT Commons Pro Expanded Bold" charset="1" panose="020B0103030102020204"/>
      <p:regular r:id="rId13"/>
    </p:embeddedFont>
    <p:embeddedFont>
      <p:font typeface="TT Commons Pro Expanded Italics" charset="1" panose="020B0103030102020204"/>
      <p:regular r:id="rId14"/>
    </p:embeddedFont>
    <p:embeddedFont>
      <p:font typeface="TT Commons Pro Expanded Bold Italics" charset="1" panose="020B01030301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43733" y="6679924"/>
            <a:ext cx="8400534" cy="808917"/>
            <a:chOff x="0" y="0"/>
            <a:chExt cx="11200712" cy="10785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Phước Nhâm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35605" y="5978884"/>
            <a:ext cx="821679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Thành viên nhóm: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1605" y="3771900"/>
            <a:ext cx="1428479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QUẢN LÍ QUÁN CÀ PHÊ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8008" y="6172200"/>
            <a:ext cx="3291840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729848" y="1095375"/>
            <a:ext cx="10828304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PBL3: Dự án công nghệ phần mềm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3967460" y="0"/>
            <a:ext cx="3291840" cy="41148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5897880" y="1796172"/>
            <a:ext cx="649224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4943733" y="7650767"/>
            <a:ext cx="8400534" cy="808917"/>
            <a:chOff x="0" y="0"/>
            <a:chExt cx="11200712" cy="107855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Trung Đức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43733" y="8621609"/>
            <a:ext cx="8400534" cy="808917"/>
            <a:chOff x="0" y="0"/>
            <a:chExt cx="11200712" cy="107855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Hoàng Nguyễn Ngọc Duy Linh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275" r="3034" b="3827"/>
          <a:stretch>
            <a:fillRect/>
          </a:stretch>
        </p:blipFill>
        <p:spPr>
          <a:xfrm flipH="false" flipV="false" rot="0">
            <a:off x="1028700" y="2232874"/>
            <a:ext cx="6614668" cy="473840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1966" r="0" b="0"/>
          <a:stretch>
            <a:fillRect/>
          </a:stretch>
        </p:blipFill>
        <p:spPr>
          <a:xfrm flipH="false" flipV="false" rot="0">
            <a:off x="8275918" y="2721241"/>
            <a:ext cx="8983382" cy="39686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Các chức năng chính của quản lí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1614" t="16462" r="11763" b="16673"/>
          <a:stretch>
            <a:fillRect/>
          </a:stretch>
        </p:blipFill>
        <p:spPr>
          <a:xfrm flipH="false" flipV="false" rot="0">
            <a:off x="3403104" y="2175716"/>
            <a:ext cx="11481792" cy="70825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6640"/>
          <a:stretch>
            <a:fillRect/>
          </a:stretch>
        </p:blipFill>
        <p:spPr>
          <a:xfrm flipH="false" flipV="false" rot="0">
            <a:off x="1291844" y="2731580"/>
            <a:ext cx="15704311" cy="505447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kho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247666" y="2190156"/>
            <a:ext cx="9792668" cy="59066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436534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mã giảm giá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4346" y="2244090"/>
            <a:ext cx="41148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476915" y="1104900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887097"/>
            <a:ext cx="914400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Ưu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Giao diện ưa nhìn, dễ sử dụng.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Có chức năng chuyển đổi ngôn ngữ.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Dễ dàng phát triển và nâng cấp sau này.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Nhược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Còn một số lỗi phần mềm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29848" y="4471988"/>
            <a:ext cx="1082830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0639" y="8003045"/>
            <a:ext cx="329184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8152" y="7608508"/>
            <a:ext cx="329184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8661" y="3550452"/>
            <a:ext cx="5348017" cy="431183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34039" y="1104900"/>
            <a:ext cx="1315396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PBL3: Ứng dụng quản lí quán cà phê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20394" y="4325247"/>
            <a:ext cx="914400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Giới thiệu: là phần mềm hỗ trợ bán hàng được cài đặt trên hệ thống máy tính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Mục tiêu: phần mềm hỗ trợ nhiều chức năng từ bán hàng đến quản lí kho hàng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5134039" y="2561984"/>
            <a:ext cx="13153961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57585" y="1104900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Giai đoạn thực hiện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3797278" y="2328757"/>
            <a:ext cx="2282126" cy="4641918"/>
            <a:chOff x="0" y="0"/>
            <a:chExt cx="2771140" cy="563658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9934384" y="2328757"/>
            <a:ext cx="2282126" cy="4641918"/>
            <a:chOff x="0" y="0"/>
            <a:chExt cx="2771140" cy="563658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6071490" y="2328757"/>
            <a:ext cx="2282126" cy="4641918"/>
            <a:chOff x="0" y="0"/>
            <a:chExt cx="2771140" cy="563658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1594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7382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4488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85" y="6552256"/>
            <a:ext cx="379998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Khảo sát và phân tích dự án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1/3 đến 14/3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559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Lập trình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14/3 đến 15/5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81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Kiểm thử và sửa lỗi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10/5 đến 15/6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38233" y="6552256"/>
            <a:ext cx="412616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Hoàn thiện chương trình và viết báo cáo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1/6 đến 20/6</a:t>
            </a:r>
          </a:p>
        </p:txBody>
      </p:sp>
      <p:sp>
        <p:nvSpPr>
          <p:cNvPr name="AutoShape 20" id="20"/>
          <p:cNvSpPr/>
          <p:nvPr/>
        </p:nvSpPr>
        <p:spPr>
          <a:xfrm rot="7651">
            <a:off x="3794887" y="9198769"/>
            <a:ext cx="1069822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3131435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33884" b="0"/>
          <a:stretch>
            <a:fillRect/>
          </a:stretch>
        </p:blipFill>
        <p:spPr>
          <a:xfrm flipH="false" flipV="false" rot="0">
            <a:off x="741546" y="838810"/>
            <a:ext cx="5156078" cy="42042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39299" b="0"/>
          <a:stretch>
            <a:fillRect/>
          </a:stretch>
        </p:blipFill>
        <p:spPr>
          <a:xfrm flipH="false" flipV="false" rot="0">
            <a:off x="4003980" y="2940935"/>
            <a:ext cx="4599287" cy="40872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772" t="0" r="8531" b="5073"/>
          <a:stretch>
            <a:fillRect/>
          </a:stretch>
        </p:blipFill>
        <p:spPr>
          <a:xfrm flipH="false" flipV="false" rot="0">
            <a:off x="741546" y="6107199"/>
            <a:ext cx="6524867" cy="360938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476915" y="180174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Công cụ hỗ trợ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6915" y="3404761"/>
            <a:ext cx="8811085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Visual Studio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Github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Microsoft SQL Server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996196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09212" y="3366790"/>
            <a:ext cx="15869576" cy="490455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66650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công nhiệm vụ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590671" y="1996196"/>
            <a:ext cx="10889542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590671" y="666505"/>
            <a:ext cx="10697329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tích nghiệp vụ hệ thống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12961"/>
            <a:ext cx="16230600" cy="748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cho việc đưa ra nhận xét và kết quả thống kê doanh thu và chi tiêu của quán.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xác định bàn thuộc khu vực nào trong quán, món trong thực đơn thuộc loại món nào.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kiểm tra kho dự trữ hàng hóa.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chức năng in ấn phiếu chi và hóa đơn thanh toán.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58226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27331" y="3765233"/>
            <a:ext cx="4114800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44929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7078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1244916" y="2866333"/>
            <a:ext cx="15798169" cy="3499639"/>
            <a:chOff x="0" y="0"/>
            <a:chExt cx="21064225" cy="466618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050724" cy="4666185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2798053" y="0"/>
              <a:ext cx="8266172" cy="466618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476915" y="3781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714" y="8061065"/>
            <a:ext cx="5108573" cy="6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</a:pPr>
            <a:r>
              <a:rPr lang="en-US" sz="4638">
                <a:solidFill>
                  <a:srgbClr val="FFFFFF"/>
                </a:solidFill>
                <a:latin typeface="Saira Condensed Medium"/>
              </a:rPr>
              <a:t>Giao diện đăng nhập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DAFFKJ1b5dA</dc:identifier>
  <dcterms:modified xsi:type="dcterms:W3CDTF">2011-08-01T06:04:30Z</dcterms:modified>
  <cp:revision>1</cp:revision>
  <dc:title>Navy Modern Drone Navigation System Technology Presentation</dc:title>
</cp:coreProperties>
</file>