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8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12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1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58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1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5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3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9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9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62064" cy="2971801"/>
          </a:xfrm>
        </p:spPr>
        <p:txBody>
          <a:bodyPr>
            <a:normAutofit fontScale="90000"/>
          </a:bodyPr>
          <a:lstStyle/>
          <a:p>
            <a:r>
              <a:rPr lang="en-US" b="1"/>
              <a:t>LOCATION RECOMMENDATION FOR A SOUVENIR SHOP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in Danang city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Cao Thi Nham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Data sources</a:t>
            </a:r>
          </a:p>
          <a:p>
            <a:r>
              <a:rPr lang="en-US" smtClean="0"/>
              <a:t>Methodology</a:t>
            </a:r>
          </a:p>
          <a:p>
            <a:r>
              <a:rPr lang="en-US" smtClean="0"/>
              <a:t>Results</a:t>
            </a:r>
          </a:p>
          <a:p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Danang is </a:t>
            </a:r>
            <a:r>
              <a:rPr lang="en-US"/>
              <a:t>one of the most attractive location for tourists in </a:t>
            </a:r>
            <a:r>
              <a:rPr lang="en-US" smtClean="0"/>
              <a:t>Vietnam</a:t>
            </a:r>
            <a:endParaRPr lang="en-US"/>
          </a:p>
          <a:p>
            <a:pPr lvl="2"/>
            <a:r>
              <a:rPr lang="en-US" smtClean="0"/>
              <a:t>There </a:t>
            </a:r>
            <a:r>
              <a:rPr lang="en-US"/>
              <a:t>are more than 6 million arrivals to this city </a:t>
            </a:r>
            <a:r>
              <a:rPr lang="en-US" smtClean="0"/>
              <a:t>annually</a:t>
            </a:r>
          </a:p>
          <a:p>
            <a:pPr lvl="1"/>
            <a:r>
              <a:rPr lang="en-US" smtClean="0"/>
              <a:t>Business with a souvenir </a:t>
            </a:r>
            <a:r>
              <a:rPr lang="en-US"/>
              <a:t>shop is potentially </a:t>
            </a:r>
            <a:r>
              <a:rPr lang="en-US" smtClean="0"/>
              <a:t>successful</a:t>
            </a:r>
          </a:p>
          <a:p>
            <a:pPr lvl="2"/>
            <a:r>
              <a:rPr lang="en-US" smtClean="0"/>
              <a:t>Locations </a:t>
            </a:r>
            <a:r>
              <a:rPr lang="en-US"/>
              <a:t>are an important </a:t>
            </a:r>
            <a:r>
              <a:rPr lang="en-US" smtClean="0"/>
              <a:t>factor</a:t>
            </a:r>
          </a:p>
          <a:p>
            <a:pPr lvl="1"/>
            <a:r>
              <a:rPr lang="en-US" smtClean="0"/>
              <a:t>It is difficult to obtain information that will guide investors to find a suitable place to start business</a:t>
            </a:r>
          </a:p>
          <a:p>
            <a:r>
              <a:rPr lang="en-US" smtClean="0"/>
              <a:t>Problem</a:t>
            </a:r>
          </a:p>
          <a:p>
            <a:pPr lvl="1"/>
            <a:r>
              <a:rPr lang="en-US" smtClean="0"/>
              <a:t>Assuming that locations with high visitor density is potential for doing business with a souvenir shop</a:t>
            </a:r>
          </a:p>
          <a:p>
            <a:pPr lvl="1"/>
            <a:r>
              <a:rPr lang="en-US" smtClean="0"/>
              <a:t>Using checkins data of venues in Danang city may contribute to determine suitable locations for a souvenir shop</a:t>
            </a:r>
          </a:p>
          <a:p>
            <a:r>
              <a:rPr lang="en-US" smtClean="0"/>
              <a:t>Interest</a:t>
            </a:r>
          </a:p>
          <a:p>
            <a:pPr lvl="1"/>
            <a:r>
              <a:rPr lang="en-US"/>
              <a:t>Investors would be very interested in the map that show potential locations for their </a:t>
            </a:r>
            <a:r>
              <a:rPr lang="en-US" smtClean="0"/>
              <a:t>prospective souvenir </a:t>
            </a:r>
            <a:r>
              <a:rPr lang="en-US"/>
              <a:t>shop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/>
              <a:t>from Foursquare </a:t>
            </a:r>
            <a:endParaRPr lang="en-US" smtClean="0"/>
          </a:p>
          <a:p>
            <a:pPr lvl="1"/>
            <a:r>
              <a:rPr lang="en-US" smtClean="0"/>
              <a:t>Get venue id, venue coordinates, venue name</a:t>
            </a:r>
          </a:p>
          <a:p>
            <a:pPr lvl="1"/>
            <a:r>
              <a:rPr lang="en-US" smtClean="0"/>
              <a:t>Get </a:t>
            </a:r>
            <a:r>
              <a:rPr lang="en-US" smtClean="0"/>
              <a:t>numbers of checkins for each venue in the 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709828"/>
            <a:ext cx="8596668" cy="3880773"/>
          </a:xfrm>
        </p:spPr>
        <p:txBody>
          <a:bodyPr/>
          <a:lstStyle/>
          <a:p>
            <a:r>
              <a:rPr lang="en-US" smtClean="0"/>
              <a:t>Visualize the distribution of venues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2" t="20874" r="4319" b="11030"/>
          <a:stretch/>
        </p:blipFill>
        <p:spPr bwMode="auto">
          <a:xfrm>
            <a:off x="1141014" y="2150772"/>
            <a:ext cx="7669307" cy="4191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20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6"/>
            <a:ext cx="8596668" cy="4457261"/>
          </a:xfrm>
        </p:spPr>
        <p:txBody>
          <a:bodyPr/>
          <a:lstStyle/>
          <a:p>
            <a:r>
              <a:rPr lang="en-US" smtClean="0"/>
              <a:t>Use k-mean to cluster </a:t>
            </a:r>
            <a:r>
              <a:rPr lang="en-US" smtClean="0"/>
              <a:t>venues</a:t>
            </a:r>
          </a:p>
          <a:p>
            <a:pPr lvl="1"/>
            <a:r>
              <a:rPr lang="en-US" smtClean="0"/>
              <a:t>Find the optimal value for k</a:t>
            </a:r>
          </a:p>
          <a:p>
            <a:pPr lvl="2"/>
            <a:r>
              <a:rPr lang="en-US" smtClean="0"/>
              <a:t>K=2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 Segment and visualize clusters on the map.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4" t="46219" r="45532" b="21305"/>
          <a:stretch/>
        </p:blipFill>
        <p:spPr bwMode="auto">
          <a:xfrm>
            <a:off x="4340953" y="1696765"/>
            <a:ext cx="3020695" cy="2242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2" t="22117" r="4601" b="5542"/>
          <a:stretch/>
        </p:blipFill>
        <p:spPr bwMode="auto">
          <a:xfrm>
            <a:off x="6230494" y="3858713"/>
            <a:ext cx="4650740" cy="2796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56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the map, the optimal to start a business with souvenir shops are high density of visitors as highlight on the map.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2" t="22117" r="4601" b="5542"/>
          <a:stretch/>
        </p:blipFill>
        <p:spPr bwMode="auto">
          <a:xfrm>
            <a:off x="2495622" y="3038300"/>
            <a:ext cx="5605190" cy="3233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687910" y="4275786"/>
            <a:ext cx="489397" cy="91440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0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206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LOCATION RECOMMENDATION FOR A SOUVENIR SHOP in Danang city</vt:lpstr>
      <vt:lpstr>Contents</vt:lpstr>
      <vt:lpstr>Introduction</vt:lpstr>
      <vt:lpstr>Data sources</vt:lpstr>
      <vt:lpstr>Methodology</vt:lpstr>
      <vt:lpstr>Methodology (cont.)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RECOMMENDATION FOR A SOUVENIR SHOP in Danang city</dc:title>
  <dc:creator>NhamCT</dc:creator>
  <cp:lastModifiedBy>NhamCT</cp:lastModifiedBy>
  <cp:revision>5</cp:revision>
  <dcterms:created xsi:type="dcterms:W3CDTF">2020-03-09T17:44:49Z</dcterms:created>
  <dcterms:modified xsi:type="dcterms:W3CDTF">2020-03-10T08:37:39Z</dcterms:modified>
</cp:coreProperties>
</file>