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4"/>
  </p:notes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Noto Sans" charset="1" panose="020B0502040504020204"/>
      <p:regular r:id="rId10"/>
    </p:embeddedFont>
    <p:embeddedFont>
      <p:font typeface="Noto Sans Bold" charset="1" panose="020B0802040504020204"/>
      <p:regular r:id="rId11"/>
    </p:embeddedFont>
    <p:embeddedFont>
      <p:font typeface="Noto Sans Italics" charset="1" panose="020B0502040504090204"/>
      <p:regular r:id="rId12"/>
    </p:embeddedFont>
    <p:embeddedFont>
      <p:font typeface="Noto Sans Bold Italics" charset="1" panose="020B0802040504090204"/>
      <p:regular r:id="rId13"/>
    </p:embeddedFon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
      <p:font typeface="Open Sans Bold Italics" charset="1" panose="020B0806030504020204"/>
      <p:regular r:id="rId17"/>
    </p:embeddedFont>
    <p:embeddedFont>
      <p:font typeface="TT Norms" charset="1" panose="02000503030000020003"/>
      <p:regular r:id="rId18"/>
    </p:embeddedFont>
    <p:embeddedFont>
      <p:font typeface="TT Norms Bold" charset="1" panose="02000803030000020004"/>
      <p:regular r:id="rId19"/>
    </p:embeddedFont>
    <p:embeddedFont>
      <p:font typeface="TT Norms Italics" charset="1" panose="02000503030000090003"/>
      <p:regular r:id="rId20"/>
    </p:embeddedFont>
    <p:embeddedFont>
      <p:font typeface="TT Norms Bold Italics" charset="1" panose="020008030200000900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notesMasters/notesMaster1.xml" Type="http://schemas.openxmlformats.org/officeDocument/2006/relationships/notesMaster"/><Relationship Id="rId35" Target="theme/theme2.xml" Type="http://schemas.openxmlformats.org/officeDocument/2006/relationships/theme"/><Relationship Id="rId36" Target="notesSlides/notesSlide1.xml" Type="http://schemas.openxmlformats.org/officeDocument/2006/relationships/notesSlide"/><Relationship Id="rId37" Target="notesSlides/notesSlide2.xml" Type="http://schemas.openxmlformats.org/officeDocument/2006/relationships/notesSlide"/><Relationship Id="rId38" Target="notesSlides/notesSlide3.xml" Type="http://schemas.openxmlformats.org/officeDocument/2006/relationships/notesSlide"/><Relationship Id="rId39" Target="notesSlides/notesSlide4.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Google Play, trước đây là Android Market là nền tảng phân phối kỹ thuật số các ứng dụng cho hệ điều hành Android và cửa hàng truyền thông kỹ thuật số, điều hành bởi Google. Dịch vụ cho phép người dùng duyệt và tải về các ứng dụng phát triển bởi Android như nhạc, tạp chí, sách, phim, chương trình truyền hình.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
            </a:r>
          </a:p>
          <a:p>
            <a:pPr lvl="0"/>
            <a:r>
              <a:rPr lang="en-US"/>
              <a:t>-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những app paid nào cần tăng giá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1.png" Type="http://schemas.openxmlformats.org/officeDocument/2006/relationships/image"/><Relationship Id="rId4"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22.png" Type="http://schemas.openxmlformats.org/officeDocument/2006/relationships/image"/><Relationship Id="rId4" Target="../media/image3.png" Type="http://schemas.openxmlformats.org/officeDocument/2006/relationships/image"/><Relationship Id="rId5" Target="../media/image2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2.pn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3.pn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8.png" Type="http://schemas.openxmlformats.org/officeDocument/2006/relationships/image"/><Relationship Id="rId4" Target="../media/image19.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DE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798775" y="1681756"/>
            <a:ext cx="5460525" cy="6205142"/>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15838043" y="204107"/>
            <a:ext cx="2225439" cy="960128"/>
          </a:xfrm>
          <a:prstGeom prst="rect">
            <a:avLst/>
          </a:prstGeom>
        </p:spPr>
      </p:pic>
      <p:sp>
        <p:nvSpPr>
          <p:cNvPr name="TextBox 4" id="4"/>
          <p:cNvSpPr txBox="true"/>
          <p:nvPr/>
        </p:nvSpPr>
        <p:spPr>
          <a:xfrm rot="0">
            <a:off x="1437580" y="3094738"/>
            <a:ext cx="10213395" cy="3616765"/>
          </a:xfrm>
          <a:prstGeom prst="rect">
            <a:avLst/>
          </a:prstGeom>
        </p:spPr>
        <p:txBody>
          <a:bodyPr anchor="t" rtlCol="false" tIns="0" lIns="0" bIns="0" rIns="0">
            <a:spAutoFit/>
          </a:bodyPr>
          <a:lstStyle/>
          <a:p>
            <a:pPr>
              <a:lnSpc>
                <a:spcPts val="14276"/>
              </a:lnSpc>
            </a:pPr>
            <a:r>
              <a:rPr lang="en-US" sz="11897">
                <a:solidFill>
                  <a:srgbClr val="393838"/>
                </a:solidFill>
                <a:latin typeface="TT Norms Bold"/>
              </a:rPr>
              <a:t>Google Play Store Apps</a:t>
            </a:r>
          </a:p>
        </p:txBody>
      </p:sp>
      <p:sp>
        <p:nvSpPr>
          <p:cNvPr name="TextBox 5" id="5"/>
          <p:cNvSpPr txBox="true"/>
          <p:nvPr/>
        </p:nvSpPr>
        <p:spPr>
          <a:xfrm rot="0">
            <a:off x="1714404" y="7531710"/>
            <a:ext cx="5533459" cy="1245261"/>
          </a:xfrm>
          <a:prstGeom prst="rect">
            <a:avLst/>
          </a:prstGeom>
        </p:spPr>
        <p:txBody>
          <a:bodyPr anchor="t" rtlCol="false" tIns="0" lIns="0" bIns="0" rIns="0">
            <a:spAutoFit/>
          </a:bodyPr>
          <a:lstStyle/>
          <a:p>
            <a:pPr>
              <a:lnSpc>
                <a:spcPts val="3300"/>
              </a:lnSpc>
            </a:pPr>
            <a:r>
              <a:rPr lang="en-US" sz="2357" spc="14">
                <a:solidFill>
                  <a:srgbClr val="393838"/>
                </a:solidFill>
                <a:latin typeface="TT Norms"/>
              </a:rPr>
              <a:t>Mentor: Đào Văn Tiến Dũng</a:t>
            </a:r>
          </a:p>
          <a:p>
            <a:pPr>
              <a:lnSpc>
                <a:spcPts val="3300"/>
              </a:lnSpc>
            </a:pPr>
            <a:r>
              <a:rPr lang="en-US" sz="2357" spc="14">
                <a:solidFill>
                  <a:srgbClr val="393838"/>
                </a:solidFill>
                <a:latin typeface="TT Norms"/>
              </a:rPr>
              <a:t>Intern:    Hoàng Thúy Quỳnh</a:t>
            </a:r>
          </a:p>
          <a:p>
            <a:pPr>
              <a:lnSpc>
                <a:spcPts val="3300"/>
              </a:lnSpc>
            </a:pPr>
            <a:r>
              <a:rPr lang="en-US" sz="2357" spc="14">
                <a:solidFill>
                  <a:srgbClr val="393838"/>
                </a:solidFill>
                <a:latin typeface="TT Norms"/>
              </a:rPr>
              <a:t>                  Nguyễn Thị Thanh Thư</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BF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0" b="0"/>
          <a:stretch>
            <a:fillRect/>
          </a:stretch>
        </p:blipFill>
        <p:spPr>
          <a:xfrm flipH="false" flipV="false" rot="0">
            <a:off x="1086218" y="1395470"/>
            <a:ext cx="16115564" cy="8370939"/>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15838043" y="204107"/>
            <a:ext cx="2225439" cy="960128"/>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BF0"/>
        </a:solidFill>
      </p:bgPr>
    </p:bg>
    <p:spTree>
      <p:nvGrpSpPr>
        <p:cNvPr id="1" name=""/>
        <p:cNvGrpSpPr/>
        <p:nvPr/>
      </p:nvGrpSpPr>
      <p:grpSpPr>
        <a:xfrm>
          <a:off x="0" y="0"/>
          <a:ext cx="0" cy="0"/>
          <a:chOff x="0" y="0"/>
          <a:chExt cx="0" cy="0"/>
        </a:xfrm>
      </p:grpSpPr>
      <p:grpSp>
        <p:nvGrpSpPr>
          <p:cNvPr name="Group 2" id="2"/>
          <p:cNvGrpSpPr/>
          <p:nvPr/>
        </p:nvGrpSpPr>
        <p:grpSpPr>
          <a:xfrm rot="0">
            <a:off x="599815" y="1697244"/>
            <a:ext cx="2428718" cy="1726514"/>
            <a:chOff x="0" y="0"/>
            <a:chExt cx="639662" cy="454720"/>
          </a:xfrm>
        </p:grpSpPr>
        <p:sp>
          <p:nvSpPr>
            <p:cNvPr name="Freeform 3" id="3"/>
            <p:cNvSpPr/>
            <p:nvPr/>
          </p:nvSpPr>
          <p:spPr>
            <a:xfrm>
              <a:off x="0" y="0"/>
              <a:ext cx="639662" cy="454720"/>
            </a:xfrm>
            <a:custGeom>
              <a:avLst/>
              <a:gdLst/>
              <a:ahLst/>
              <a:cxnLst/>
              <a:rect r="r" b="b" t="t" l="l"/>
              <a:pathLst>
                <a:path h="454720" w="639662">
                  <a:moveTo>
                    <a:pt x="0" y="0"/>
                  </a:moveTo>
                  <a:lnTo>
                    <a:pt x="639662" y="0"/>
                  </a:lnTo>
                  <a:lnTo>
                    <a:pt x="639662" y="454720"/>
                  </a:lnTo>
                  <a:lnTo>
                    <a:pt x="0" y="454720"/>
                  </a:lnTo>
                  <a:close/>
                </a:path>
              </a:pathLst>
            </a:custGeom>
            <a:solidFill>
              <a:srgbClr val="D6EFED"/>
            </a:solidFill>
          </p:spPr>
        </p:sp>
        <p:sp>
          <p:nvSpPr>
            <p:cNvPr name="TextBox 4" id="4"/>
            <p:cNvSpPr txBox="true"/>
            <p:nvPr/>
          </p:nvSpPr>
          <p:spPr>
            <a:xfrm>
              <a:off x="0" y="-19050"/>
              <a:ext cx="812800" cy="831850"/>
            </a:xfrm>
            <a:prstGeom prst="rect">
              <a:avLst/>
            </a:prstGeom>
          </p:spPr>
          <p:txBody>
            <a:bodyPr anchor="ctr" rtlCol="false" tIns="50800" lIns="50800" bIns="50800" rIns="50800"/>
            <a:lstStyle/>
            <a:p>
              <a:pPr algn="ctr">
                <a:lnSpc>
                  <a:spcPts val="3249"/>
                </a:lnSpc>
              </a:pPr>
            </a:p>
          </p:txBody>
        </p:sp>
      </p:grpSp>
      <p:grpSp>
        <p:nvGrpSpPr>
          <p:cNvPr name="Group 5" id="5"/>
          <p:cNvGrpSpPr/>
          <p:nvPr/>
        </p:nvGrpSpPr>
        <p:grpSpPr>
          <a:xfrm rot="0">
            <a:off x="599815" y="3802374"/>
            <a:ext cx="2428718" cy="1726514"/>
            <a:chOff x="0" y="0"/>
            <a:chExt cx="639662" cy="454720"/>
          </a:xfrm>
        </p:grpSpPr>
        <p:sp>
          <p:nvSpPr>
            <p:cNvPr name="Freeform 6" id="6"/>
            <p:cNvSpPr/>
            <p:nvPr/>
          </p:nvSpPr>
          <p:spPr>
            <a:xfrm>
              <a:off x="0" y="0"/>
              <a:ext cx="639662" cy="454720"/>
            </a:xfrm>
            <a:custGeom>
              <a:avLst/>
              <a:gdLst/>
              <a:ahLst/>
              <a:cxnLst/>
              <a:rect r="r" b="b" t="t" l="l"/>
              <a:pathLst>
                <a:path h="454720" w="639662">
                  <a:moveTo>
                    <a:pt x="0" y="0"/>
                  </a:moveTo>
                  <a:lnTo>
                    <a:pt x="639662" y="0"/>
                  </a:lnTo>
                  <a:lnTo>
                    <a:pt x="639662" y="454720"/>
                  </a:lnTo>
                  <a:lnTo>
                    <a:pt x="0" y="454720"/>
                  </a:lnTo>
                  <a:close/>
                </a:path>
              </a:pathLst>
            </a:custGeom>
            <a:solidFill>
              <a:srgbClr val="DDF4FF"/>
            </a:solidFill>
          </p:spPr>
        </p:sp>
        <p:sp>
          <p:nvSpPr>
            <p:cNvPr name="TextBox 7" id="7"/>
            <p:cNvSpPr txBox="true"/>
            <p:nvPr/>
          </p:nvSpPr>
          <p:spPr>
            <a:xfrm>
              <a:off x="0" y="-19050"/>
              <a:ext cx="812800" cy="831850"/>
            </a:xfrm>
            <a:prstGeom prst="rect">
              <a:avLst/>
            </a:prstGeom>
          </p:spPr>
          <p:txBody>
            <a:bodyPr anchor="ctr" rtlCol="false" tIns="50800" lIns="50800" bIns="50800" rIns="50800"/>
            <a:lstStyle/>
            <a:p>
              <a:pPr algn="ctr">
                <a:lnSpc>
                  <a:spcPts val="3249"/>
                </a:lnSpc>
              </a:pPr>
            </a:p>
          </p:txBody>
        </p:sp>
      </p:grpSp>
      <p:grpSp>
        <p:nvGrpSpPr>
          <p:cNvPr name="Group 8" id="8"/>
          <p:cNvGrpSpPr/>
          <p:nvPr/>
        </p:nvGrpSpPr>
        <p:grpSpPr>
          <a:xfrm rot="0">
            <a:off x="599815" y="6014663"/>
            <a:ext cx="2428718" cy="1726514"/>
            <a:chOff x="0" y="0"/>
            <a:chExt cx="639662" cy="454720"/>
          </a:xfrm>
        </p:grpSpPr>
        <p:sp>
          <p:nvSpPr>
            <p:cNvPr name="Freeform 9" id="9"/>
            <p:cNvSpPr/>
            <p:nvPr/>
          </p:nvSpPr>
          <p:spPr>
            <a:xfrm>
              <a:off x="0" y="0"/>
              <a:ext cx="639662" cy="454720"/>
            </a:xfrm>
            <a:custGeom>
              <a:avLst/>
              <a:gdLst/>
              <a:ahLst/>
              <a:cxnLst/>
              <a:rect r="r" b="b" t="t" l="l"/>
              <a:pathLst>
                <a:path h="454720" w="639662">
                  <a:moveTo>
                    <a:pt x="0" y="0"/>
                  </a:moveTo>
                  <a:lnTo>
                    <a:pt x="639662" y="0"/>
                  </a:lnTo>
                  <a:lnTo>
                    <a:pt x="639662" y="454720"/>
                  </a:lnTo>
                  <a:lnTo>
                    <a:pt x="0" y="454720"/>
                  </a:lnTo>
                  <a:close/>
                </a:path>
              </a:pathLst>
            </a:custGeom>
            <a:solidFill>
              <a:srgbClr val="ABC9FF"/>
            </a:solidFill>
          </p:spPr>
        </p:sp>
        <p:sp>
          <p:nvSpPr>
            <p:cNvPr name="TextBox 10" id="10"/>
            <p:cNvSpPr txBox="true"/>
            <p:nvPr/>
          </p:nvSpPr>
          <p:spPr>
            <a:xfrm>
              <a:off x="0" y="-19050"/>
              <a:ext cx="812800" cy="831850"/>
            </a:xfrm>
            <a:prstGeom prst="rect">
              <a:avLst/>
            </a:prstGeom>
          </p:spPr>
          <p:txBody>
            <a:bodyPr anchor="ctr" rtlCol="false" tIns="50800" lIns="50800" bIns="50800" rIns="50800"/>
            <a:lstStyle/>
            <a:p>
              <a:pPr algn="ctr">
                <a:lnSpc>
                  <a:spcPts val="3249"/>
                </a:lnSpc>
              </a:pPr>
            </a:p>
          </p:txBody>
        </p:sp>
      </p:grpSp>
      <p:grpSp>
        <p:nvGrpSpPr>
          <p:cNvPr name="Group 11" id="11"/>
          <p:cNvGrpSpPr/>
          <p:nvPr/>
        </p:nvGrpSpPr>
        <p:grpSpPr>
          <a:xfrm rot="0">
            <a:off x="599815" y="8226951"/>
            <a:ext cx="2428718" cy="1726514"/>
            <a:chOff x="0" y="0"/>
            <a:chExt cx="639662" cy="454720"/>
          </a:xfrm>
        </p:grpSpPr>
        <p:sp>
          <p:nvSpPr>
            <p:cNvPr name="Freeform 12" id="12"/>
            <p:cNvSpPr/>
            <p:nvPr/>
          </p:nvSpPr>
          <p:spPr>
            <a:xfrm>
              <a:off x="0" y="0"/>
              <a:ext cx="639662" cy="454720"/>
            </a:xfrm>
            <a:custGeom>
              <a:avLst/>
              <a:gdLst/>
              <a:ahLst/>
              <a:cxnLst/>
              <a:rect r="r" b="b" t="t" l="l"/>
              <a:pathLst>
                <a:path h="454720" w="639662">
                  <a:moveTo>
                    <a:pt x="0" y="0"/>
                  </a:moveTo>
                  <a:lnTo>
                    <a:pt x="639662" y="0"/>
                  </a:lnTo>
                  <a:lnTo>
                    <a:pt x="639662" y="454720"/>
                  </a:lnTo>
                  <a:lnTo>
                    <a:pt x="0" y="454720"/>
                  </a:lnTo>
                  <a:close/>
                </a:path>
              </a:pathLst>
            </a:custGeom>
            <a:solidFill>
              <a:srgbClr val="5BB780"/>
            </a:solidFill>
          </p:spPr>
        </p:sp>
        <p:sp>
          <p:nvSpPr>
            <p:cNvPr name="TextBox 13" id="13"/>
            <p:cNvSpPr txBox="true"/>
            <p:nvPr/>
          </p:nvSpPr>
          <p:spPr>
            <a:xfrm>
              <a:off x="0" y="-19050"/>
              <a:ext cx="812800" cy="831850"/>
            </a:xfrm>
            <a:prstGeom prst="rect">
              <a:avLst/>
            </a:prstGeom>
          </p:spPr>
          <p:txBody>
            <a:bodyPr anchor="ctr" rtlCol="false" tIns="50800" lIns="50800" bIns="50800" rIns="50800"/>
            <a:lstStyle/>
            <a:p>
              <a:pPr algn="ctr">
                <a:lnSpc>
                  <a:spcPts val="3249"/>
                </a:lnSpc>
              </a:pPr>
            </a:p>
          </p:txBody>
        </p:sp>
      </p:grpSp>
      <p:pic>
        <p:nvPicPr>
          <p:cNvPr name="Picture 14" id="14"/>
          <p:cNvPicPr>
            <a:picLocks noChangeAspect="true"/>
          </p:cNvPicPr>
          <p:nvPr/>
        </p:nvPicPr>
        <p:blipFill>
          <a:blip r:embed="rId3"/>
          <a:srcRect l="0" t="0" r="0" b="0"/>
          <a:stretch>
            <a:fillRect/>
          </a:stretch>
        </p:blipFill>
        <p:spPr>
          <a:xfrm flipH="false" flipV="false" rot="0">
            <a:off x="7795795" y="825559"/>
            <a:ext cx="470230" cy="527360"/>
          </a:xfrm>
          <a:prstGeom prst="rect">
            <a:avLst/>
          </a:prstGeom>
        </p:spPr>
      </p:pic>
      <p:pic>
        <p:nvPicPr>
          <p:cNvPr name="Picture 15" id="15"/>
          <p:cNvPicPr>
            <a:picLocks noChangeAspect="true"/>
          </p:cNvPicPr>
          <p:nvPr/>
        </p:nvPicPr>
        <p:blipFill>
          <a:blip r:embed="rId4"/>
          <a:srcRect l="0" t="0" r="0" b="0"/>
          <a:stretch>
            <a:fillRect/>
          </a:stretch>
        </p:blipFill>
        <p:spPr>
          <a:xfrm flipH="false" flipV="false" rot="0">
            <a:off x="15838043" y="213632"/>
            <a:ext cx="2225439" cy="960128"/>
          </a:xfrm>
          <a:prstGeom prst="rect">
            <a:avLst/>
          </a:prstGeom>
        </p:spPr>
      </p:pic>
      <p:pic>
        <p:nvPicPr>
          <p:cNvPr name="Picture 16" id="16"/>
          <p:cNvPicPr>
            <a:picLocks noChangeAspect="true"/>
          </p:cNvPicPr>
          <p:nvPr/>
        </p:nvPicPr>
        <p:blipFill>
          <a:blip r:embed="rId5"/>
          <a:srcRect l="0" t="0" r="0" b="0"/>
          <a:stretch>
            <a:fillRect/>
          </a:stretch>
        </p:blipFill>
        <p:spPr>
          <a:xfrm flipH="false" flipV="false" rot="0">
            <a:off x="3300279" y="1536185"/>
            <a:ext cx="14566817" cy="8560155"/>
          </a:xfrm>
          <a:prstGeom prst="rect">
            <a:avLst/>
          </a:prstGeom>
        </p:spPr>
      </p:pic>
      <p:sp>
        <p:nvSpPr>
          <p:cNvPr name="TextBox 17" id="17"/>
          <p:cNvSpPr txBox="true"/>
          <p:nvPr/>
        </p:nvSpPr>
        <p:spPr>
          <a:xfrm rot="0">
            <a:off x="8156582" y="742717"/>
            <a:ext cx="5488328" cy="596574"/>
          </a:xfrm>
          <a:prstGeom prst="rect">
            <a:avLst/>
          </a:prstGeom>
        </p:spPr>
        <p:txBody>
          <a:bodyPr anchor="t" rtlCol="false" tIns="0" lIns="0" bIns="0" rIns="0">
            <a:spAutoFit/>
          </a:bodyPr>
          <a:lstStyle/>
          <a:p>
            <a:pPr algn="ctr">
              <a:lnSpc>
                <a:spcPts val="4917"/>
              </a:lnSpc>
            </a:pPr>
            <a:r>
              <a:rPr lang="en-US" sz="3512">
                <a:solidFill>
                  <a:srgbClr val="393838"/>
                </a:solidFill>
                <a:latin typeface="Open Sans"/>
              </a:rPr>
              <a:t>Google Play Store Apps</a:t>
            </a:r>
          </a:p>
        </p:txBody>
      </p:sp>
      <p:sp>
        <p:nvSpPr>
          <p:cNvPr name="TextBox 18" id="18"/>
          <p:cNvSpPr txBox="true"/>
          <p:nvPr/>
        </p:nvSpPr>
        <p:spPr>
          <a:xfrm rot="0">
            <a:off x="881207" y="1851852"/>
            <a:ext cx="1865935" cy="981075"/>
          </a:xfrm>
          <a:prstGeom prst="rect">
            <a:avLst/>
          </a:prstGeom>
        </p:spPr>
        <p:txBody>
          <a:bodyPr anchor="t" rtlCol="false" tIns="0" lIns="0" bIns="0" rIns="0">
            <a:spAutoFit/>
          </a:bodyPr>
          <a:lstStyle/>
          <a:p>
            <a:pPr algn="ctr" marL="0" indent="0" lvl="0">
              <a:lnSpc>
                <a:spcPts val="7800"/>
              </a:lnSpc>
              <a:spcBef>
                <a:spcPct val="0"/>
              </a:spcBef>
            </a:pPr>
            <a:r>
              <a:rPr lang="en-US" sz="6000">
                <a:solidFill>
                  <a:srgbClr val="393838"/>
                </a:solidFill>
                <a:latin typeface="TT Norms"/>
              </a:rPr>
              <a:t>10bn</a:t>
            </a:r>
          </a:p>
        </p:txBody>
      </p:sp>
      <p:sp>
        <p:nvSpPr>
          <p:cNvPr name="TextBox 19" id="19"/>
          <p:cNvSpPr txBox="true"/>
          <p:nvPr/>
        </p:nvSpPr>
        <p:spPr>
          <a:xfrm rot="0">
            <a:off x="524019" y="2771411"/>
            <a:ext cx="2580310" cy="327025"/>
          </a:xfrm>
          <a:prstGeom prst="rect">
            <a:avLst/>
          </a:prstGeom>
        </p:spPr>
        <p:txBody>
          <a:bodyPr anchor="t" rtlCol="false" tIns="0" lIns="0" bIns="0" rIns="0">
            <a:spAutoFit/>
          </a:bodyPr>
          <a:lstStyle/>
          <a:p>
            <a:pPr algn="ctr" marL="0" indent="0" lvl="0">
              <a:lnSpc>
                <a:spcPts val="2600"/>
              </a:lnSpc>
              <a:spcBef>
                <a:spcPct val="0"/>
              </a:spcBef>
            </a:pPr>
            <a:r>
              <a:rPr lang="en-US" sz="2000">
                <a:solidFill>
                  <a:srgbClr val="657179"/>
                </a:solidFill>
                <a:latin typeface="TT Norms"/>
              </a:rPr>
              <a:t>Max of Installs</a:t>
            </a:r>
          </a:p>
        </p:txBody>
      </p:sp>
      <p:sp>
        <p:nvSpPr>
          <p:cNvPr name="TextBox 20" id="20"/>
          <p:cNvSpPr txBox="true"/>
          <p:nvPr/>
        </p:nvSpPr>
        <p:spPr>
          <a:xfrm rot="0">
            <a:off x="881207" y="3846184"/>
            <a:ext cx="1865935" cy="981075"/>
          </a:xfrm>
          <a:prstGeom prst="rect">
            <a:avLst/>
          </a:prstGeom>
        </p:spPr>
        <p:txBody>
          <a:bodyPr anchor="t" rtlCol="false" tIns="0" lIns="0" bIns="0" rIns="0">
            <a:spAutoFit/>
          </a:bodyPr>
          <a:lstStyle/>
          <a:p>
            <a:pPr algn="ctr" marL="0" indent="0" lvl="0">
              <a:lnSpc>
                <a:spcPts val="7800"/>
              </a:lnSpc>
              <a:spcBef>
                <a:spcPct val="0"/>
              </a:spcBef>
            </a:pPr>
            <a:r>
              <a:rPr lang="en-US" sz="6000">
                <a:solidFill>
                  <a:srgbClr val="393838"/>
                </a:solidFill>
                <a:latin typeface="TT Norms"/>
              </a:rPr>
              <a:t>500</a:t>
            </a:r>
          </a:p>
        </p:txBody>
      </p:sp>
      <p:sp>
        <p:nvSpPr>
          <p:cNvPr name="TextBox 21" id="21"/>
          <p:cNvSpPr txBox="true"/>
          <p:nvPr/>
        </p:nvSpPr>
        <p:spPr>
          <a:xfrm rot="0">
            <a:off x="524019" y="4974669"/>
            <a:ext cx="2580310" cy="327025"/>
          </a:xfrm>
          <a:prstGeom prst="rect">
            <a:avLst/>
          </a:prstGeom>
        </p:spPr>
        <p:txBody>
          <a:bodyPr anchor="t" rtlCol="false" tIns="0" lIns="0" bIns="0" rIns="0">
            <a:spAutoFit/>
          </a:bodyPr>
          <a:lstStyle/>
          <a:p>
            <a:pPr algn="ctr" marL="0" indent="0" lvl="0">
              <a:lnSpc>
                <a:spcPts val="2600"/>
              </a:lnSpc>
              <a:spcBef>
                <a:spcPct val="0"/>
              </a:spcBef>
            </a:pPr>
            <a:r>
              <a:rPr lang="en-US" sz="2000" u="none">
                <a:solidFill>
                  <a:srgbClr val="657179"/>
                </a:solidFill>
                <a:latin typeface="TT Norms"/>
              </a:rPr>
              <a:t>Min of Installs</a:t>
            </a:r>
          </a:p>
        </p:txBody>
      </p:sp>
      <p:sp>
        <p:nvSpPr>
          <p:cNvPr name="TextBox 22" id="22"/>
          <p:cNvSpPr txBox="true"/>
          <p:nvPr/>
        </p:nvSpPr>
        <p:spPr>
          <a:xfrm rot="0">
            <a:off x="881207" y="6093644"/>
            <a:ext cx="1865935" cy="981075"/>
          </a:xfrm>
          <a:prstGeom prst="rect">
            <a:avLst/>
          </a:prstGeom>
        </p:spPr>
        <p:txBody>
          <a:bodyPr anchor="t" rtlCol="false" tIns="0" lIns="0" bIns="0" rIns="0">
            <a:spAutoFit/>
          </a:bodyPr>
          <a:lstStyle/>
          <a:p>
            <a:pPr algn="ctr" marL="0" indent="0" lvl="0">
              <a:lnSpc>
                <a:spcPts val="7800"/>
              </a:lnSpc>
              <a:spcBef>
                <a:spcPct val="0"/>
              </a:spcBef>
            </a:pPr>
            <a:r>
              <a:rPr lang="en-US" sz="6000">
                <a:solidFill>
                  <a:srgbClr val="FFFFFF"/>
                </a:solidFill>
                <a:latin typeface="TT Norms"/>
              </a:rPr>
              <a:t>5.00</a:t>
            </a:r>
          </a:p>
        </p:txBody>
      </p:sp>
      <p:sp>
        <p:nvSpPr>
          <p:cNvPr name="TextBox 23" id="23"/>
          <p:cNvSpPr txBox="true"/>
          <p:nvPr/>
        </p:nvSpPr>
        <p:spPr>
          <a:xfrm rot="0">
            <a:off x="524019" y="7222130"/>
            <a:ext cx="2580310" cy="327025"/>
          </a:xfrm>
          <a:prstGeom prst="rect">
            <a:avLst/>
          </a:prstGeom>
        </p:spPr>
        <p:txBody>
          <a:bodyPr anchor="t" rtlCol="false" tIns="0" lIns="0" bIns="0" rIns="0">
            <a:spAutoFit/>
          </a:bodyPr>
          <a:lstStyle/>
          <a:p>
            <a:pPr algn="ctr" marL="0" indent="0" lvl="0">
              <a:lnSpc>
                <a:spcPts val="2600"/>
              </a:lnSpc>
              <a:spcBef>
                <a:spcPct val="0"/>
              </a:spcBef>
            </a:pPr>
            <a:r>
              <a:rPr lang="en-US" sz="2000" u="none">
                <a:solidFill>
                  <a:srgbClr val="72695A"/>
                </a:solidFill>
                <a:latin typeface="TT Norms"/>
              </a:rPr>
              <a:t>Max of Rating</a:t>
            </a:r>
          </a:p>
        </p:txBody>
      </p:sp>
      <p:sp>
        <p:nvSpPr>
          <p:cNvPr name="TextBox 24" id="24"/>
          <p:cNvSpPr txBox="true"/>
          <p:nvPr/>
        </p:nvSpPr>
        <p:spPr>
          <a:xfrm rot="0">
            <a:off x="881207" y="8361193"/>
            <a:ext cx="1865935" cy="981075"/>
          </a:xfrm>
          <a:prstGeom prst="rect">
            <a:avLst/>
          </a:prstGeom>
        </p:spPr>
        <p:txBody>
          <a:bodyPr anchor="t" rtlCol="false" tIns="0" lIns="0" bIns="0" rIns="0">
            <a:spAutoFit/>
          </a:bodyPr>
          <a:lstStyle/>
          <a:p>
            <a:pPr algn="ctr" marL="0" indent="0" lvl="0">
              <a:lnSpc>
                <a:spcPts val="7800"/>
              </a:lnSpc>
              <a:spcBef>
                <a:spcPct val="0"/>
              </a:spcBef>
            </a:pPr>
            <a:r>
              <a:rPr lang="en-US" sz="6000">
                <a:solidFill>
                  <a:srgbClr val="FFFFFF"/>
                </a:solidFill>
                <a:latin typeface="TT Norms"/>
              </a:rPr>
              <a:t>1.00</a:t>
            </a:r>
          </a:p>
        </p:txBody>
      </p:sp>
      <p:sp>
        <p:nvSpPr>
          <p:cNvPr name="TextBox 25" id="25"/>
          <p:cNvSpPr txBox="true"/>
          <p:nvPr/>
        </p:nvSpPr>
        <p:spPr>
          <a:xfrm rot="0">
            <a:off x="524019" y="9489679"/>
            <a:ext cx="2580310" cy="327025"/>
          </a:xfrm>
          <a:prstGeom prst="rect">
            <a:avLst/>
          </a:prstGeom>
        </p:spPr>
        <p:txBody>
          <a:bodyPr anchor="t" rtlCol="false" tIns="0" lIns="0" bIns="0" rIns="0">
            <a:spAutoFit/>
          </a:bodyPr>
          <a:lstStyle/>
          <a:p>
            <a:pPr algn="ctr" marL="0" indent="0" lvl="0">
              <a:lnSpc>
                <a:spcPts val="2600"/>
              </a:lnSpc>
              <a:spcBef>
                <a:spcPct val="0"/>
              </a:spcBef>
            </a:pPr>
            <a:r>
              <a:rPr lang="en-US" sz="2000" u="none">
                <a:solidFill>
                  <a:srgbClr val="F3F5F9"/>
                </a:solidFill>
                <a:latin typeface="TT Norms"/>
              </a:rPr>
              <a:t>Min of Rating</a:t>
            </a:r>
          </a:p>
        </p:txBody>
      </p:sp>
      <p:sp>
        <p:nvSpPr>
          <p:cNvPr name="TextBox 26" id="26"/>
          <p:cNvSpPr txBox="true"/>
          <p:nvPr/>
        </p:nvSpPr>
        <p:spPr>
          <a:xfrm rot="0">
            <a:off x="355499" y="250528"/>
            <a:ext cx="5003168" cy="838711"/>
          </a:xfrm>
          <a:prstGeom prst="rect">
            <a:avLst/>
          </a:prstGeom>
        </p:spPr>
        <p:txBody>
          <a:bodyPr anchor="t" rtlCol="false" tIns="0" lIns="0" bIns="0" rIns="0">
            <a:spAutoFit/>
          </a:bodyPr>
          <a:lstStyle/>
          <a:p>
            <a:pPr>
              <a:lnSpc>
                <a:spcPts val="6772"/>
              </a:lnSpc>
              <a:spcBef>
                <a:spcPct val="0"/>
              </a:spcBef>
            </a:pPr>
            <a:r>
              <a:rPr lang="en-US" sz="5209">
                <a:solidFill>
                  <a:srgbClr val="393838"/>
                </a:solidFill>
                <a:latin typeface="TT Norms Bold"/>
              </a:rPr>
              <a:t>DASHBOARD</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DE7"/>
        </a:solidFill>
      </p:bgPr>
    </p:bg>
    <p:spTree>
      <p:nvGrpSpPr>
        <p:cNvPr id="1" name=""/>
        <p:cNvGrpSpPr/>
        <p:nvPr/>
      </p:nvGrpSpPr>
      <p:grpSpPr>
        <a:xfrm>
          <a:off x="0" y="0"/>
          <a:ext cx="0" cy="0"/>
          <a:chOff x="0" y="0"/>
          <a:chExt cx="0" cy="0"/>
        </a:xfrm>
      </p:grpSpPr>
      <p:grpSp>
        <p:nvGrpSpPr>
          <p:cNvPr name="Group 2" id="2"/>
          <p:cNvGrpSpPr/>
          <p:nvPr/>
        </p:nvGrpSpPr>
        <p:grpSpPr>
          <a:xfrm rot="0">
            <a:off x="8437140" y="3657761"/>
            <a:ext cx="8866038" cy="3754433"/>
            <a:chOff x="0" y="0"/>
            <a:chExt cx="11821384" cy="5005911"/>
          </a:xfrm>
        </p:grpSpPr>
        <p:sp>
          <p:nvSpPr>
            <p:cNvPr name="TextBox 3" id="3"/>
            <p:cNvSpPr txBox="true"/>
            <p:nvPr/>
          </p:nvSpPr>
          <p:spPr>
            <a:xfrm rot="0">
              <a:off x="0" y="-86618"/>
              <a:ext cx="11821384" cy="4139565"/>
            </a:xfrm>
            <a:prstGeom prst="rect">
              <a:avLst/>
            </a:prstGeom>
          </p:spPr>
          <p:txBody>
            <a:bodyPr anchor="t" rtlCol="false" tIns="0" lIns="0" bIns="0" rIns="0">
              <a:spAutoFit/>
            </a:bodyPr>
            <a:lstStyle/>
            <a:p>
              <a:pPr>
                <a:lnSpc>
                  <a:spcPts val="12480"/>
                </a:lnSpc>
              </a:pPr>
              <a:r>
                <a:rPr lang="en-US" sz="9600">
                  <a:solidFill>
                    <a:srgbClr val="393838"/>
                  </a:solidFill>
                  <a:latin typeface="TT Norms"/>
                </a:rPr>
                <a:t>Thank you for your attention</a:t>
              </a:r>
              <a:r>
                <a:rPr lang="en-US" sz="9600">
                  <a:solidFill>
                    <a:srgbClr val="393838"/>
                  </a:solidFill>
                  <a:latin typeface="TT Norms"/>
                </a:rPr>
                <a:t>!</a:t>
              </a:r>
            </a:p>
          </p:txBody>
        </p:sp>
        <p:sp>
          <p:nvSpPr>
            <p:cNvPr name="TextBox 4" id="4"/>
            <p:cNvSpPr txBox="true"/>
            <p:nvPr/>
          </p:nvSpPr>
          <p:spPr>
            <a:xfrm rot="0">
              <a:off x="0" y="4439749"/>
              <a:ext cx="11821384" cy="576580"/>
            </a:xfrm>
            <a:prstGeom prst="rect">
              <a:avLst/>
            </a:prstGeom>
          </p:spPr>
          <p:txBody>
            <a:bodyPr anchor="t" rtlCol="false" tIns="0" lIns="0" bIns="0" rIns="0">
              <a:spAutoFit/>
            </a:bodyPr>
            <a:lstStyle/>
            <a:p>
              <a:pPr>
                <a:lnSpc>
                  <a:spcPts val="3510"/>
                </a:lnSpc>
              </a:pP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525231" y="3947176"/>
            <a:ext cx="5616378" cy="2808189"/>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true" rot="0">
            <a:off x="4737515" y="2543081"/>
            <a:ext cx="2991897" cy="2991897"/>
          </a:xfrm>
          <a:prstGeom prst="rect">
            <a:avLst/>
          </a:prstGeom>
        </p:spPr>
      </p:pic>
      <p:grpSp>
        <p:nvGrpSpPr>
          <p:cNvPr name="Group 7" id="7"/>
          <p:cNvGrpSpPr/>
          <p:nvPr/>
        </p:nvGrpSpPr>
        <p:grpSpPr>
          <a:xfrm rot="0">
            <a:off x="5141889" y="5378539"/>
            <a:ext cx="2423218" cy="2423218"/>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C58A2"/>
            </a:solidFill>
          </p:spPr>
        </p:sp>
      </p:grpSp>
      <p:pic>
        <p:nvPicPr>
          <p:cNvPr name="Picture 9" id="9"/>
          <p:cNvPicPr>
            <a:picLocks noChangeAspect="true"/>
          </p:cNvPicPr>
          <p:nvPr/>
        </p:nvPicPr>
        <p:blipFill>
          <a:blip r:embed="rId6"/>
          <a:srcRect l="0" t="0" r="0" b="0"/>
          <a:stretch>
            <a:fillRect/>
          </a:stretch>
        </p:blipFill>
        <p:spPr>
          <a:xfrm flipH="false" flipV="false" rot="0">
            <a:off x="1028700" y="830782"/>
            <a:ext cx="2225439" cy="960128"/>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8AB8AD"/>
        </a:solidFill>
      </p:bgPr>
    </p:bg>
    <p:spTree>
      <p:nvGrpSpPr>
        <p:cNvPr id="1" name=""/>
        <p:cNvGrpSpPr/>
        <p:nvPr/>
      </p:nvGrpSpPr>
      <p:grpSpPr>
        <a:xfrm>
          <a:off x="0" y="0"/>
          <a:ext cx="0" cy="0"/>
          <a:chOff x="0" y="0"/>
          <a:chExt cx="0" cy="0"/>
        </a:xfrm>
      </p:grpSpPr>
      <p:sp>
        <p:nvSpPr>
          <p:cNvPr name="TextBox 2" id="2"/>
          <p:cNvSpPr txBox="true"/>
          <p:nvPr/>
        </p:nvSpPr>
        <p:spPr>
          <a:xfrm rot="0">
            <a:off x="1477527" y="4498634"/>
            <a:ext cx="6921762" cy="1649747"/>
          </a:xfrm>
          <a:prstGeom prst="rect">
            <a:avLst/>
          </a:prstGeom>
        </p:spPr>
        <p:txBody>
          <a:bodyPr anchor="t" rtlCol="false" tIns="0" lIns="0" bIns="0" rIns="0">
            <a:spAutoFit/>
          </a:bodyPr>
          <a:lstStyle/>
          <a:p>
            <a:pPr>
              <a:lnSpc>
                <a:spcPts val="13012"/>
              </a:lnSpc>
            </a:pPr>
            <a:r>
              <a:rPr lang="en-US" sz="10843">
                <a:solidFill>
                  <a:srgbClr val="FFFDE7"/>
                </a:solidFill>
                <a:latin typeface="TT Norms Bold"/>
              </a:rPr>
              <a:t>OUTLINE</a:t>
            </a:r>
          </a:p>
        </p:txBody>
      </p:sp>
      <p:sp>
        <p:nvSpPr>
          <p:cNvPr name="TextBox 3" id="3"/>
          <p:cNvSpPr txBox="true"/>
          <p:nvPr/>
        </p:nvSpPr>
        <p:spPr>
          <a:xfrm rot="0">
            <a:off x="11126383" y="4812103"/>
            <a:ext cx="5410209" cy="624694"/>
          </a:xfrm>
          <a:prstGeom prst="rect">
            <a:avLst/>
          </a:prstGeom>
        </p:spPr>
        <p:txBody>
          <a:bodyPr anchor="t" rtlCol="false" tIns="0" lIns="0" bIns="0" rIns="0">
            <a:spAutoFit/>
          </a:bodyPr>
          <a:lstStyle/>
          <a:p>
            <a:pPr>
              <a:lnSpc>
                <a:spcPts val="5022"/>
              </a:lnSpc>
            </a:pPr>
            <a:r>
              <a:rPr lang="en-US" sz="3863">
                <a:solidFill>
                  <a:srgbClr val="FFFDE7"/>
                </a:solidFill>
                <a:latin typeface="Noto Sans Bold"/>
              </a:rPr>
              <a:t>DATA INPUT</a:t>
            </a:r>
          </a:p>
        </p:txBody>
      </p:sp>
      <p:sp>
        <p:nvSpPr>
          <p:cNvPr name="TextBox 4" id="4"/>
          <p:cNvSpPr txBox="true"/>
          <p:nvPr/>
        </p:nvSpPr>
        <p:spPr>
          <a:xfrm rot="0">
            <a:off x="10997115" y="6894122"/>
            <a:ext cx="6262185" cy="624694"/>
          </a:xfrm>
          <a:prstGeom prst="rect">
            <a:avLst/>
          </a:prstGeom>
        </p:spPr>
        <p:txBody>
          <a:bodyPr anchor="t" rtlCol="false" tIns="0" lIns="0" bIns="0" rIns="0">
            <a:spAutoFit/>
          </a:bodyPr>
          <a:lstStyle/>
          <a:p>
            <a:pPr>
              <a:lnSpc>
                <a:spcPts val="5022"/>
              </a:lnSpc>
            </a:pPr>
            <a:r>
              <a:rPr lang="en-US" sz="3863">
                <a:solidFill>
                  <a:srgbClr val="FFFDE7"/>
                </a:solidFill>
                <a:latin typeface="Noto Sans Bold"/>
              </a:rPr>
              <a:t>DATA OUTPUT</a:t>
            </a:r>
          </a:p>
        </p:txBody>
      </p:sp>
      <p:grpSp>
        <p:nvGrpSpPr>
          <p:cNvPr name="Group 5" id="5"/>
          <p:cNvGrpSpPr/>
          <p:nvPr/>
        </p:nvGrpSpPr>
        <p:grpSpPr>
          <a:xfrm rot="0">
            <a:off x="9738152" y="4963492"/>
            <a:ext cx="583507" cy="360015"/>
            <a:chOff x="0" y="0"/>
            <a:chExt cx="9414270" cy="5808472"/>
          </a:xfrm>
        </p:grpSpPr>
        <p:sp>
          <p:nvSpPr>
            <p:cNvPr name="Freeform 6" id="6"/>
            <p:cNvSpPr/>
            <p:nvPr/>
          </p:nvSpPr>
          <p:spPr>
            <a:xfrm>
              <a:off x="0" y="0"/>
              <a:ext cx="9414270" cy="5808472"/>
            </a:xfrm>
            <a:custGeom>
              <a:avLst/>
              <a:gdLst/>
              <a:ahLst/>
              <a:cxnLst/>
              <a:rect r="r" b="b" t="t" l="l"/>
              <a:pathLst>
                <a:path h="5808472" w="9414270">
                  <a:moveTo>
                    <a:pt x="6510034" y="5808472"/>
                  </a:moveTo>
                  <a:lnTo>
                    <a:pt x="5655959" y="4954397"/>
                  </a:lnTo>
                  <a:lnTo>
                    <a:pt x="7102235" y="3508121"/>
                  </a:lnTo>
                  <a:lnTo>
                    <a:pt x="0" y="3508121"/>
                  </a:lnTo>
                  <a:lnTo>
                    <a:pt x="0" y="2300224"/>
                  </a:lnTo>
                  <a:lnTo>
                    <a:pt x="7102108" y="2300224"/>
                  </a:lnTo>
                  <a:lnTo>
                    <a:pt x="5655959" y="854075"/>
                  </a:lnTo>
                  <a:lnTo>
                    <a:pt x="6510034" y="0"/>
                  </a:lnTo>
                  <a:lnTo>
                    <a:pt x="9414270" y="2904236"/>
                  </a:lnTo>
                  <a:lnTo>
                    <a:pt x="6510034" y="5808472"/>
                  </a:lnTo>
                  <a:close/>
                </a:path>
              </a:pathLst>
            </a:custGeom>
            <a:solidFill>
              <a:srgbClr val="FFC966"/>
            </a:solidFill>
          </p:spPr>
        </p:sp>
      </p:grpSp>
      <p:grpSp>
        <p:nvGrpSpPr>
          <p:cNvPr name="Group 7" id="7"/>
          <p:cNvGrpSpPr/>
          <p:nvPr/>
        </p:nvGrpSpPr>
        <p:grpSpPr>
          <a:xfrm rot="0">
            <a:off x="9738152" y="7045512"/>
            <a:ext cx="583507" cy="360015"/>
            <a:chOff x="0" y="0"/>
            <a:chExt cx="9414270" cy="5808472"/>
          </a:xfrm>
        </p:grpSpPr>
        <p:sp>
          <p:nvSpPr>
            <p:cNvPr name="Freeform 8" id="8"/>
            <p:cNvSpPr/>
            <p:nvPr/>
          </p:nvSpPr>
          <p:spPr>
            <a:xfrm>
              <a:off x="0" y="0"/>
              <a:ext cx="9414270" cy="5808472"/>
            </a:xfrm>
            <a:custGeom>
              <a:avLst/>
              <a:gdLst/>
              <a:ahLst/>
              <a:cxnLst/>
              <a:rect r="r" b="b" t="t" l="l"/>
              <a:pathLst>
                <a:path h="5808472" w="9414270">
                  <a:moveTo>
                    <a:pt x="6510034" y="5808472"/>
                  </a:moveTo>
                  <a:lnTo>
                    <a:pt x="5655959" y="4954397"/>
                  </a:lnTo>
                  <a:lnTo>
                    <a:pt x="7102235" y="3508121"/>
                  </a:lnTo>
                  <a:lnTo>
                    <a:pt x="0" y="3508121"/>
                  </a:lnTo>
                  <a:lnTo>
                    <a:pt x="0" y="2300224"/>
                  </a:lnTo>
                  <a:lnTo>
                    <a:pt x="7102108" y="2300224"/>
                  </a:lnTo>
                  <a:lnTo>
                    <a:pt x="5655959" y="854075"/>
                  </a:lnTo>
                  <a:lnTo>
                    <a:pt x="6510034" y="0"/>
                  </a:lnTo>
                  <a:lnTo>
                    <a:pt x="9414270" y="2904236"/>
                  </a:lnTo>
                  <a:lnTo>
                    <a:pt x="6510034" y="5808472"/>
                  </a:lnTo>
                  <a:close/>
                </a:path>
              </a:pathLst>
            </a:custGeom>
            <a:solidFill>
              <a:srgbClr val="FFC966"/>
            </a:solidFill>
          </p:spPr>
        </p:sp>
      </p:grpSp>
      <p:sp>
        <p:nvSpPr>
          <p:cNvPr name="TextBox 9" id="9"/>
          <p:cNvSpPr txBox="true"/>
          <p:nvPr/>
        </p:nvSpPr>
        <p:spPr>
          <a:xfrm rot="0">
            <a:off x="10997115" y="2730084"/>
            <a:ext cx="5410209" cy="624694"/>
          </a:xfrm>
          <a:prstGeom prst="rect">
            <a:avLst/>
          </a:prstGeom>
        </p:spPr>
        <p:txBody>
          <a:bodyPr anchor="t" rtlCol="false" tIns="0" lIns="0" bIns="0" rIns="0">
            <a:spAutoFit/>
          </a:bodyPr>
          <a:lstStyle/>
          <a:p>
            <a:pPr>
              <a:lnSpc>
                <a:spcPts val="5022"/>
              </a:lnSpc>
            </a:pPr>
            <a:r>
              <a:rPr lang="en-US" sz="3863">
                <a:solidFill>
                  <a:srgbClr val="FFFDE7"/>
                </a:solidFill>
                <a:latin typeface="Noto Sans Bold"/>
              </a:rPr>
              <a:t>INTRODUCE</a:t>
            </a:r>
          </a:p>
        </p:txBody>
      </p:sp>
      <p:grpSp>
        <p:nvGrpSpPr>
          <p:cNvPr name="Group 10" id="10"/>
          <p:cNvGrpSpPr/>
          <p:nvPr/>
        </p:nvGrpSpPr>
        <p:grpSpPr>
          <a:xfrm rot="0">
            <a:off x="9738152" y="2881473"/>
            <a:ext cx="583507" cy="360015"/>
            <a:chOff x="0" y="0"/>
            <a:chExt cx="9414270" cy="5808472"/>
          </a:xfrm>
        </p:grpSpPr>
        <p:sp>
          <p:nvSpPr>
            <p:cNvPr name="Freeform 11" id="11"/>
            <p:cNvSpPr/>
            <p:nvPr/>
          </p:nvSpPr>
          <p:spPr>
            <a:xfrm>
              <a:off x="0" y="0"/>
              <a:ext cx="9414270" cy="5808472"/>
            </a:xfrm>
            <a:custGeom>
              <a:avLst/>
              <a:gdLst/>
              <a:ahLst/>
              <a:cxnLst/>
              <a:rect r="r" b="b" t="t" l="l"/>
              <a:pathLst>
                <a:path h="5808472" w="9414270">
                  <a:moveTo>
                    <a:pt x="6510034" y="5808472"/>
                  </a:moveTo>
                  <a:lnTo>
                    <a:pt x="5655959" y="4954397"/>
                  </a:lnTo>
                  <a:lnTo>
                    <a:pt x="7102235" y="3508121"/>
                  </a:lnTo>
                  <a:lnTo>
                    <a:pt x="0" y="3508121"/>
                  </a:lnTo>
                  <a:lnTo>
                    <a:pt x="0" y="2300224"/>
                  </a:lnTo>
                  <a:lnTo>
                    <a:pt x="7102108" y="2300224"/>
                  </a:lnTo>
                  <a:lnTo>
                    <a:pt x="5655959" y="854075"/>
                  </a:lnTo>
                  <a:lnTo>
                    <a:pt x="6510034" y="0"/>
                  </a:lnTo>
                  <a:lnTo>
                    <a:pt x="9414270" y="2904236"/>
                  </a:lnTo>
                  <a:lnTo>
                    <a:pt x="6510034" y="5808472"/>
                  </a:lnTo>
                  <a:close/>
                </a:path>
              </a:pathLst>
            </a:custGeom>
            <a:solidFill>
              <a:srgbClr val="FFC966"/>
            </a:solidFill>
          </p:spPr>
        </p:sp>
      </p:grpSp>
      <p:pic>
        <p:nvPicPr>
          <p:cNvPr name="Picture 12" id="12"/>
          <p:cNvPicPr>
            <a:picLocks noChangeAspect="true"/>
          </p:cNvPicPr>
          <p:nvPr/>
        </p:nvPicPr>
        <p:blipFill>
          <a:blip r:embed="rId2"/>
          <a:srcRect l="0" t="0" r="0" b="0"/>
          <a:stretch>
            <a:fillRect/>
          </a:stretch>
        </p:blipFill>
        <p:spPr>
          <a:xfrm flipH="false" flipV="false" rot="0">
            <a:off x="15838043" y="204107"/>
            <a:ext cx="2225439" cy="960128"/>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DE7"/>
        </a:solidFill>
      </p:bgPr>
    </p:bg>
    <p:spTree>
      <p:nvGrpSpPr>
        <p:cNvPr id="1" name=""/>
        <p:cNvGrpSpPr/>
        <p:nvPr/>
      </p:nvGrpSpPr>
      <p:grpSpPr>
        <a:xfrm>
          <a:off x="0" y="0"/>
          <a:ext cx="0" cy="0"/>
          <a:chOff x="0" y="0"/>
          <a:chExt cx="0" cy="0"/>
        </a:xfrm>
      </p:grpSpPr>
      <p:sp>
        <p:nvSpPr>
          <p:cNvPr name="TextBox 2" id="2"/>
          <p:cNvSpPr txBox="true"/>
          <p:nvPr/>
        </p:nvSpPr>
        <p:spPr>
          <a:xfrm rot="0">
            <a:off x="2050801" y="4050067"/>
            <a:ext cx="7893017" cy="1518787"/>
          </a:xfrm>
          <a:prstGeom prst="rect">
            <a:avLst/>
          </a:prstGeom>
        </p:spPr>
        <p:txBody>
          <a:bodyPr anchor="t" rtlCol="false" tIns="0" lIns="0" bIns="0" rIns="0">
            <a:spAutoFit/>
          </a:bodyPr>
          <a:lstStyle/>
          <a:p>
            <a:pPr>
              <a:lnSpc>
                <a:spcPts val="12171"/>
              </a:lnSpc>
            </a:pPr>
            <a:r>
              <a:rPr lang="en-US" sz="9362">
                <a:solidFill>
                  <a:srgbClr val="393838"/>
                </a:solidFill>
                <a:latin typeface="TT Norms"/>
              </a:rPr>
              <a:t>INTRODUCE</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001133" y="3940305"/>
            <a:ext cx="2423218" cy="2423218"/>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true" rot="5400000">
            <a:off x="11001133" y="6346695"/>
            <a:ext cx="2423218" cy="2423218"/>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true" rot="0">
            <a:off x="13405300" y="3940305"/>
            <a:ext cx="2423218" cy="2423218"/>
          </a:xfrm>
          <a:prstGeom prst="rect">
            <a:avLst/>
          </a:prstGeom>
        </p:spPr>
      </p:pic>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13414825" y="6346695"/>
            <a:ext cx="2423218" cy="2423218"/>
          </a:xfrm>
          <a:prstGeom prst="rect">
            <a:avLst/>
          </a:prstGeom>
        </p:spPr>
      </p:pic>
      <p:grpSp>
        <p:nvGrpSpPr>
          <p:cNvPr name="Group 7" id="7"/>
          <p:cNvGrpSpPr/>
          <p:nvPr/>
        </p:nvGrpSpPr>
        <p:grpSpPr>
          <a:xfrm rot="0">
            <a:off x="12212741" y="1517087"/>
            <a:ext cx="2423218" cy="2423218"/>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424"/>
            </a:solidFill>
          </p:spPr>
        </p:sp>
      </p:grpSp>
      <p:pic>
        <p:nvPicPr>
          <p:cNvPr name="Picture 9" id="9"/>
          <p:cNvPicPr>
            <a:picLocks noChangeAspect="true"/>
          </p:cNvPicPr>
          <p:nvPr/>
        </p:nvPicPr>
        <p:blipFill>
          <a:blip r:embed="rId10"/>
          <a:srcRect l="0" t="0" r="0" b="0"/>
          <a:stretch>
            <a:fillRect/>
          </a:stretch>
        </p:blipFill>
        <p:spPr>
          <a:xfrm flipH="false" flipV="false" rot="0">
            <a:off x="15838043" y="204107"/>
            <a:ext cx="2225439" cy="960128"/>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DE7"/>
        </a:solidFill>
      </p:bgPr>
    </p:bg>
    <p:spTree>
      <p:nvGrpSpPr>
        <p:cNvPr id="1" name=""/>
        <p:cNvGrpSpPr/>
        <p:nvPr/>
      </p:nvGrpSpPr>
      <p:grpSpPr>
        <a:xfrm>
          <a:off x="0" y="0"/>
          <a:ext cx="0" cy="0"/>
          <a:chOff x="0" y="0"/>
          <a:chExt cx="0" cy="0"/>
        </a:xfrm>
      </p:grpSpPr>
      <p:grpSp>
        <p:nvGrpSpPr>
          <p:cNvPr name="Group 2" id="2"/>
          <p:cNvGrpSpPr/>
          <p:nvPr/>
        </p:nvGrpSpPr>
        <p:grpSpPr>
          <a:xfrm rot="-10800000">
            <a:off x="-5438839" y="-146957"/>
            <a:ext cx="7891031" cy="8229600"/>
            <a:chOff x="0" y="0"/>
            <a:chExt cx="2354580" cy="2455604"/>
          </a:xfrm>
        </p:grpSpPr>
        <p:sp>
          <p:nvSpPr>
            <p:cNvPr name="Freeform 3" id="3"/>
            <p:cNvSpPr/>
            <p:nvPr/>
          </p:nvSpPr>
          <p:spPr>
            <a:xfrm>
              <a:off x="0" y="0"/>
              <a:ext cx="2353310" cy="2455605"/>
            </a:xfrm>
            <a:custGeom>
              <a:avLst/>
              <a:gdLst/>
              <a:ahLst/>
              <a:cxnLst/>
              <a:rect r="r" b="b" t="t" l="l"/>
              <a:pathLst>
                <a:path h="2455605" w="2353310">
                  <a:moveTo>
                    <a:pt x="784860" y="2388295"/>
                  </a:moveTo>
                  <a:cubicBezTo>
                    <a:pt x="905510" y="2428934"/>
                    <a:pt x="1042670" y="2455605"/>
                    <a:pt x="1177290" y="2455605"/>
                  </a:cubicBezTo>
                  <a:cubicBezTo>
                    <a:pt x="1311910" y="2455605"/>
                    <a:pt x="1441450" y="2432745"/>
                    <a:pt x="1560830" y="2392105"/>
                  </a:cubicBezTo>
                  <a:cubicBezTo>
                    <a:pt x="1563370" y="2390834"/>
                    <a:pt x="1565910" y="2390834"/>
                    <a:pt x="1568450" y="2389565"/>
                  </a:cubicBezTo>
                  <a:cubicBezTo>
                    <a:pt x="2016760" y="2227005"/>
                    <a:pt x="2346960" y="1797745"/>
                    <a:pt x="2353310" y="1297366"/>
                  </a:cubicBezTo>
                  <a:lnTo>
                    <a:pt x="2353310" y="0"/>
                  </a:lnTo>
                  <a:lnTo>
                    <a:pt x="0" y="0"/>
                  </a:lnTo>
                  <a:lnTo>
                    <a:pt x="0" y="1296414"/>
                  </a:lnTo>
                  <a:cubicBezTo>
                    <a:pt x="6350" y="1800284"/>
                    <a:pt x="331470" y="2229545"/>
                    <a:pt x="784860" y="2388295"/>
                  </a:cubicBezTo>
                  <a:close/>
                </a:path>
              </a:pathLst>
            </a:custGeom>
            <a:solidFill>
              <a:srgbClr val="FFC966"/>
            </a:solidFill>
          </p:spPr>
        </p:sp>
      </p:grpSp>
      <p:grpSp>
        <p:nvGrpSpPr>
          <p:cNvPr name="Group 4" id="4"/>
          <p:cNvGrpSpPr/>
          <p:nvPr/>
        </p:nvGrpSpPr>
        <p:grpSpPr>
          <a:xfrm rot="0">
            <a:off x="15838043" y="2363561"/>
            <a:ext cx="7891031" cy="8229600"/>
            <a:chOff x="0" y="0"/>
            <a:chExt cx="2354580" cy="2455604"/>
          </a:xfrm>
        </p:grpSpPr>
        <p:sp>
          <p:nvSpPr>
            <p:cNvPr name="Freeform 5" id="5"/>
            <p:cNvSpPr/>
            <p:nvPr/>
          </p:nvSpPr>
          <p:spPr>
            <a:xfrm>
              <a:off x="0" y="0"/>
              <a:ext cx="2353310" cy="2455605"/>
            </a:xfrm>
            <a:custGeom>
              <a:avLst/>
              <a:gdLst/>
              <a:ahLst/>
              <a:cxnLst/>
              <a:rect r="r" b="b" t="t" l="l"/>
              <a:pathLst>
                <a:path h="2455605" w="2353310">
                  <a:moveTo>
                    <a:pt x="784860" y="2388295"/>
                  </a:moveTo>
                  <a:cubicBezTo>
                    <a:pt x="905510" y="2428934"/>
                    <a:pt x="1042670" y="2455605"/>
                    <a:pt x="1177290" y="2455605"/>
                  </a:cubicBezTo>
                  <a:cubicBezTo>
                    <a:pt x="1311910" y="2455605"/>
                    <a:pt x="1441450" y="2432745"/>
                    <a:pt x="1560830" y="2392105"/>
                  </a:cubicBezTo>
                  <a:cubicBezTo>
                    <a:pt x="1563370" y="2390834"/>
                    <a:pt x="1565910" y="2390834"/>
                    <a:pt x="1568450" y="2389565"/>
                  </a:cubicBezTo>
                  <a:cubicBezTo>
                    <a:pt x="2016760" y="2227005"/>
                    <a:pt x="2346960" y="1797745"/>
                    <a:pt x="2353310" y="1297366"/>
                  </a:cubicBezTo>
                  <a:lnTo>
                    <a:pt x="2353310" y="0"/>
                  </a:lnTo>
                  <a:lnTo>
                    <a:pt x="0" y="0"/>
                  </a:lnTo>
                  <a:lnTo>
                    <a:pt x="0" y="1296414"/>
                  </a:lnTo>
                  <a:cubicBezTo>
                    <a:pt x="6350" y="1800284"/>
                    <a:pt x="331470" y="2229545"/>
                    <a:pt x="784860" y="2388295"/>
                  </a:cubicBezTo>
                  <a:close/>
                </a:path>
              </a:pathLst>
            </a:custGeom>
            <a:solidFill>
              <a:srgbClr val="4D9483"/>
            </a:solidFill>
          </p:spPr>
        </p:sp>
      </p:grpSp>
      <p:pic>
        <p:nvPicPr>
          <p:cNvPr name="Picture 6" id="6"/>
          <p:cNvPicPr>
            <a:picLocks noChangeAspect="true"/>
          </p:cNvPicPr>
          <p:nvPr/>
        </p:nvPicPr>
        <p:blipFill>
          <a:blip r:embed="rId3"/>
          <a:srcRect l="0" t="0" r="0" b="0"/>
          <a:stretch>
            <a:fillRect/>
          </a:stretch>
        </p:blipFill>
        <p:spPr>
          <a:xfrm flipH="false" flipV="false" rot="0">
            <a:off x="3128468" y="3034541"/>
            <a:ext cx="3858857" cy="3858857"/>
          </a:xfrm>
          <a:prstGeom prst="rect">
            <a:avLst/>
          </a:prstGeom>
        </p:spPr>
      </p:pic>
      <p:sp>
        <p:nvSpPr>
          <p:cNvPr name="TextBox 7" id="7"/>
          <p:cNvSpPr txBox="true"/>
          <p:nvPr/>
        </p:nvSpPr>
        <p:spPr>
          <a:xfrm rot="0">
            <a:off x="7112996" y="3385658"/>
            <a:ext cx="8047742" cy="3507740"/>
          </a:xfrm>
          <a:prstGeom prst="rect">
            <a:avLst/>
          </a:prstGeom>
        </p:spPr>
        <p:txBody>
          <a:bodyPr anchor="t" rtlCol="false" tIns="0" lIns="0" bIns="0" rIns="0">
            <a:spAutoFit/>
          </a:bodyPr>
          <a:lstStyle/>
          <a:p>
            <a:pPr algn="just" marL="0" indent="0" lvl="0">
              <a:lnSpc>
                <a:spcPts val="5589"/>
              </a:lnSpc>
              <a:spcBef>
                <a:spcPct val="0"/>
              </a:spcBef>
            </a:pPr>
            <a:r>
              <a:rPr lang="en-US" sz="4299" u="none">
                <a:solidFill>
                  <a:srgbClr val="000000"/>
                </a:solidFill>
                <a:latin typeface="TT Norms"/>
              </a:rPr>
              <a:t>Google Play, also branded as the Google Play Store and formerly Android Market, is a </a:t>
            </a:r>
            <a:r>
              <a:rPr lang="en-US" sz="4299" u="none">
                <a:solidFill>
                  <a:srgbClr val="000000"/>
                </a:solidFill>
                <a:latin typeface="TT Norms"/>
              </a:rPr>
              <a:t>digital distribution</a:t>
            </a:r>
            <a:r>
              <a:rPr lang="en-US" sz="4299" u="none">
                <a:solidFill>
                  <a:srgbClr val="000000"/>
                </a:solidFill>
                <a:latin typeface="TT Norms"/>
              </a:rPr>
              <a:t> service operated and developed by </a:t>
            </a:r>
            <a:r>
              <a:rPr lang="en-US" sz="4299" u="none">
                <a:solidFill>
                  <a:srgbClr val="000000"/>
                </a:solidFill>
                <a:latin typeface="TT Norms"/>
              </a:rPr>
              <a:t>Google</a:t>
            </a:r>
            <a:r>
              <a:rPr lang="en-US" sz="4299" u="none">
                <a:solidFill>
                  <a:srgbClr val="000000"/>
                </a:solidFill>
                <a:latin typeface="TT Norms"/>
              </a:rPr>
              <a:t>.</a:t>
            </a:r>
          </a:p>
        </p:txBody>
      </p:sp>
      <p:pic>
        <p:nvPicPr>
          <p:cNvPr name="Picture 8" id="8"/>
          <p:cNvPicPr>
            <a:picLocks noChangeAspect="true"/>
          </p:cNvPicPr>
          <p:nvPr/>
        </p:nvPicPr>
        <p:blipFill>
          <a:blip r:embed="rId4"/>
          <a:srcRect l="0" t="0" r="0" b="0"/>
          <a:stretch>
            <a:fillRect/>
          </a:stretch>
        </p:blipFill>
        <p:spPr>
          <a:xfrm flipH="false" flipV="false" rot="0">
            <a:off x="15838043" y="204107"/>
            <a:ext cx="2225439" cy="960128"/>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DE7"/>
        </a:solidFill>
      </p:bgPr>
    </p:bg>
    <p:spTree>
      <p:nvGrpSpPr>
        <p:cNvPr id="1" name=""/>
        <p:cNvGrpSpPr/>
        <p:nvPr/>
      </p:nvGrpSpPr>
      <p:grpSpPr>
        <a:xfrm>
          <a:off x="0" y="0"/>
          <a:ext cx="0" cy="0"/>
          <a:chOff x="0" y="0"/>
          <a:chExt cx="0" cy="0"/>
        </a:xfrm>
      </p:grpSpPr>
      <p:sp>
        <p:nvSpPr>
          <p:cNvPr name="TextBox 2" id="2"/>
          <p:cNvSpPr txBox="true"/>
          <p:nvPr/>
        </p:nvSpPr>
        <p:spPr>
          <a:xfrm rot="0">
            <a:off x="1797695" y="4254131"/>
            <a:ext cx="8222330" cy="1544955"/>
          </a:xfrm>
          <a:prstGeom prst="rect">
            <a:avLst/>
          </a:prstGeom>
        </p:spPr>
        <p:txBody>
          <a:bodyPr anchor="t" rtlCol="false" tIns="0" lIns="0" bIns="0" rIns="0">
            <a:spAutoFit/>
          </a:bodyPr>
          <a:lstStyle/>
          <a:p>
            <a:pPr algn="l" marL="0" indent="0" lvl="0">
              <a:lnSpc>
                <a:spcPts val="12480"/>
              </a:lnSpc>
              <a:spcBef>
                <a:spcPct val="0"/>
              </a:spcBef>
            </a:pPr>
            <a:r>
              <a:rPr lang="en-US" sz="9600" u="none">
                <a:solidFill>
                  <a:srgbClr val="393838"/>
                </a:solidFill>
                <a:latin typeface="TT Norms"/>
              </a:rPr>
              <a:t> DATA INPUT</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0988097" y="2713429"/>
            <a:ext cx="2743200" cy="2743200"/>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3721772" y="2713429"/>
            <a:ext cx="2743200" cy="2743200"/>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true" rot="0">
            <a:off x="10988097" y="5437579"/>
            <a:ext cx="2743200" cy="2743200"/>
          </a:xfrm>
          <a:prstGeom prst="rect">
            <a:avLst/>
          </a:prstGeom>
        </p:spPr>
      </p:pic>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true" rot="0">
            <a:off x="13721772" y="5437579"/>
            <a:ext cx="2743200" cy="2743200"/>
          </a:xfrm>
          <a:prstGeom prst="rect">
            <a:avLst/>
          </a:prstGeom>
        </p:spPr>
      </p:pic>
      <p:grpSp>
        <p:nvGrpSpPr>
          <p:cNvPr name="Group 7" id="7"/>
          <p:cNvGrpSpPr/>
          <p:nvPr/>
        </p:nvGrpSpPr>
        <p:grpSpPr>
          <a:xfrm rot="0">
            <a:off x="12633877" y="1487390"/>
            <a:ext cx="2170150" cy="2170150"/>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6424"/>
            </a:solidFill>
          </p:spPr>
        </p:sp>
      </p:grpSp>
      <p:pic>
        <p:nvPicPr>
          <p:cNvPr name="Picture 9" id="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10800000">
            <a:off x="12275239" y="8342206"/>
            <a:ext cx="2818133" cy="1409066"/>
          </a:xfrm>
          <a:prstGeom prst="rect">
            <a:avLst/>
          </a:prstGeom>
        </p:spPr>
      </p:pic>
      <p:pic>
        <p:nvPicPr>
          <p:cNvPr name="Picture 10" id="10"/>
          <p:cNvPicPr>
            <a:picLocks noChangeAspect="true"/>
          </p:cNvPicPr>
          <p:nvPr/>
        </p:nvPicPr>
        <p:blipFill>
          <a:blip r:embed="rId12"/>
          <a:srcRect l="0" t="0" r="0" b="0"/>
          <a:stretch>
            <a:fillRect/>
          </a:stretch>
        </p:blipFill>
        <p:spPr>
          <a:xfrm flipH="false" flipV="false" rot="0">
            <a:off x="15838043" y="204107"/>
            <a:ext cx="2225439" cy="960128"/>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DE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743075" y="1706033"/>
            <a:ext cx="16801851" cy="7242356"/>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5838043" y="204107"/>
            <a:ext cx="2225439" cy="960128"/>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DE7"/>
        </a:solidFill>
      </p:bgPr>
    </p:bg>
    <p:spTree>
      <p:nvGrpSpPr>
        <p:cNvPr id="1" name=""/>
        <p:cNvGrpSpPr/>
        <p:nvPr/>
      </p:nvGrpSpPr>
      <p:grpSpPr>
        <a:xfrm>
          <a:off x="0" y="0"/>
          <a:ext cx="0" cy="0"/>
          <a:chOff x="0" y="0"/>
          <a:chExt cx="0" cy="0"/>
        </a:xfrm>
      </p:grpSpPr>
      <p:sp>
        <p:nvSpPr>
          <p:cNvPr name="TextBox 2" id="2"/>
          <p:cNvSpPr txBox="true"/>
          <p:nvPr/>
        </p:nvSpPr>
        <p:spPr>
          <a:xfrm rot="0">
            <a:off x="1028700" y="2396664"/>
            <a:ext cx="8047742" cy="2098040"/>
          </a:xfrm>
          <a:prstGeom prst="rect">
            <a:avLst/>
          </a:prstGeom>
        </p:spPr>
        <p:txBody>
          <a:bodyPr anchor="t" rtlCol="false" tIns="0" lIns="0" bIns="0" rIns="0">
            <a:spAutoFit/>
          </a:bodyPr>
          <a:lstStyle/>
          <a:p>
            <a:pPr algn="just">
              <a:lnSpc>
                <a:spcPts val="5589"/>
              </a:lnSpc>
            </a:pPr>
            <a:r>
              <a:rPr lang="en-US" sz="4299">
                <a:solidFill>
                  <a:srgbClr val="393838"/>
                </a:solidFill>
                <a:latin typeface="TT Norms Bold"/>
              </a:rPr>
              <a:t>- 15579 Rows</a:t>
            </a:r>
          </a:p>
          <a:p>
            <a:pPr algn="just">
              <a:lnSpc>
                <a:spcPts val="5589"/>
              </a:lnSpc>
            </a:pPr>
            <a:r>
              <a:rPr lang="en-US" sz="4299">
                <a:solidFill>
                  <a:srgbClr val="393838"/>
                </a:solidFill>
                <a:latin typeface="TT Norms Bold"/>
              </a:rPr>
              <a:t>- 11 Colums</a:t>
            </a:r>
          </a:p>
          <a:p>
            <a:pPr algn="just" marL="0" indent="0" lvl="0">
              <a:lnSpc>
                <a:spcPts val="5589"/>
              </a:lnSpc>
              <a:spcBef>
                <a:spcPct val="0"/>
              </a:spcBef>
            </a:pPr>
          </a:p>
        </p:txBody>
      </p:sp>
      <p:sp>
        <p:nvSpPr>
          <p:cNvPr name="TextBox 3" id="3"/>
          <p:cNvSpPr txBox="true"/>
          <p:nvPr/>
        </p:nvSpPr>
        <p:spPr>
          <a:xfrm rot="0">
            <a:off x="1081828" y="5013981"/>
            <a:ext cx="2466613" cy="644525"/>
          </a:xfrm>
          <a:prstGeom prst="rect">
            <a:avLst/>
          </a:prstGeom>
        </p:spPr>
        <p:txBody>
          <a:bodyPr anchor="t" rtlCol="false" tIns="0" lIns="0" bIns="0" rIns="0">
            <a:spAutoFit/>
          </a:bodyPr>
          <a:lstStyle/>
          <a:p>
            <a:pPr>
              <a:lnSpc>
                <a:spcPts val="5199"/>
              </a:lnSpc>
              <a:spcBef>
                <a:spcPct val="0"/>
              </a:spcBef>
            </a:pPr>
            <a:r>
              <a:rPr lang="en-US" sz="3999">
                <a:solidFill>
                  <a:srgbClr val="000000"/>
                </a:solidFill>
                <a:latin typeface="TT Norms"/>
              </a:rPr>
              <a:t>AppName </a:t>
            </a:r>
          </a:p>
        </p:txBody>
      </p:sp>
      <p:sp>
        <p:nvSpPr>
          <p:cNvPr name="TextBox 4" id="4"/>
          <p:cNvSpPr txBox="true"/>
          <p:nvPr/>
        </p:nvSpPr>
        <p:spPr>
          <a:xfrm rot="0">
            <a:off x="4707098" y="5013981"/>
            <a:ext cx="2123331" cy="644525"/>
          </a:xfrm>
          <a:prstGeom prst="rect">
            <a:avLst/>
          </a:prstGeom>
        </p:spPr>
        <p:txBody>
          <a:bodyPr anchor="t" rtlCol="false" tIns="0" lIns="0" bIns="0" rIns="0">
            <a:spAutoFit/>
          </a:bodyPr>
          <a:lstStyle/>
          <a:p>
            <a:pPr algn="l" marL="0" indent="0" lvl="0">
              <a:lnSpc>
                <a:spcPts val="5199"/>
              </a:lnSpc>
              <a:spcBef>
                <a:spcPct val="0"/>
              </a:spcBef>
            </a:pPr>
            <a:r>
              <a:rPr lang="en-US" sz="3999" u="none">
                <a:solidFill>
                  <a:srgbClr val="000000"/>
                </a:solidFill>
                <a:latin typeface="TT Norms"/>
              </a:rPr>
              <a:t>Category</a:t>
            </a:r>
          </a:p>
        </p:txBody>
      </p:sp>
      <p:sp>
        <p:nvSpPr>
          <p:cNvPr name="TextBox 5" id="5"/>
          <p:cNvSpPr txBox="true"/>
          <p:nvPr/>
        </p:nvSpPr>
        <p:spPr>
          <a:xfrm rot="0">
            <a:off x="7992479" y="5013981"/>
            <a:ext cx="1602730" cy="644525"/>
          </a:xfrm>
          <a:prstGeom prst="rect">
            <a:avLst/>
          </a:prstGeom>
        </p:spPr>
        <p:txBody>
          <a:bodyPr anchor="t" rtlCol="false" tIns="0" lIns="0" bIns="0" rIns="0">
            <a:spAutoFit/>
          </a:bodyPr>
          <a:lstStyle/>
          <a:p>
            <a:pPr algn="l" marL="0" indent="0" lvl="0">
              <a:lnSpc>
                <a:spcPts val="5199"/>
              </a:lnSpc>
              <a:spcBef>
                <a:spcPct val="0"/>
              </a:spcBef>
            </a:pPr>
            <a:r>
              <a:rPr lang="en-US" sz="3999" u="none">
                <a:solidFill>
                  <a:srgbClr val="000000"/>
                </a:solidFill>
                <a:latin typeface="TT Norms"/>
              </a:rPr>
              <a:t>Rating </a:t>
            </a:r>
          </a:p>
        </p:txBody>
      </p:sp>
      <p:sp>
        <p:nvSpPr>
          <p:cNvPr name="TextBox 6" id="6"/>
          <p:cNvSpPr txBox="true"/>
          <p:nvPr/>
        </p:nvSpPr>
        <p:spPr>
          <a:xfrm rot="0">
            <a:off x="10757259" y="5013981"/>
            <a:ext cx="1028700" cy="644525"/>
          </a:xfrm>
          <a:prstGeom prst="rect">
            <a:avLst/>
          </a:prstGeom>
        </p:spPr>
        <p:txBody>
          <a:bodyPr anchor="t" rtlCol="false" tIns="0" lIns="0" bIns="0" rIns="0">
            <a:spAutoFit/>
          </a:bodyPr>
          <a:lstStyle/>
          <a:p>
            <a:pPr algn="l" marL="0" indent="0" lvl="0">
              <a:lnSpc>
                <a:spcPts val="5199"/>
              </a:lnSpc>
              <a:spcBef>
                <a:spcPct val="0"/>
              </a:spcBef>
            </a:pPr>
            <a:r>
              <a:rPr lang="en-US" sz="3999" u="none">
                <a:solidFill>
                  <a:srgbClr val="000000"/>
                </a:solidFill>
                <a:latin typeface="TT Norms"/>
              </a:rPr>
              <a:t>Size </a:t>
            </a:r>
          </a:p>
        </p:txBody>
      </p:sp>
      <p:sp>
        <p:nvSpPr>
          <p:cNvPr name="TextBox 7" id="7"/>
          <p:cNvSpPr txBox="true"/>
          <p:nvPr/>
        </p:nvSpPr>
        <p:spPr>
          <a:xfrm rot="0">
            <a:off x="12948009" y="5013981"/>
            <a:ext cx="1673796" cy="644525"/>
          </a:xfrm>
          <a:prstGeom prst="rect">
            <a:avLst/>
          </a:prstGeom>
        </p:spPr>
        <p:txBody>
          <a:bodyPr anchor="t" rtlCol="false" tIns="0" lIns="0" bIns="0" rIns="0">
            <a:spAutoFit/>
          </a:bodyPr>
          <a:lstStyle/>
          <a:p>
            <a:pPr algn="l" marL="0" indent="0" lvl="0">
              <a:lnSpc>
                <a:spcPts val="5199"/>
              </a:lnSpc>
              <a:spcBef>
                <a:spcPct val="0"/>
              </a:spcBef>
            </a:pPr>
            <a:r>
              <a:rPr lang="en-US" sz="3999" u="none">
                <a:solidFill>
                  <a:srgbClr val="000000"/>
                </a:solidFill>
                <a:latin typeface="TT Norms"/>
              </a:rPr>
              <a:t>Installs </a:t>
            </a:r>
          </a:p>
        </p:txBody>
      </p:sp>
      <p:sp>
        <p:nvSpPr>
          <p:cNvPr name="TextBox 8" id="8"/>
          <p:cNvSpPr txBox="true"/>
          <p:nvPr/>
        </p:nvSpPr>
        <p:spPr>
          <a:xfrm rot="0">
            <a:off x="15590787" y="5013981"/>
            <a:ext cx="1221730" cy="644525"/>
          </a:xfrm>
          <a:prstGeom prst="rect">
            <a:avLst/>
          </a:prstGeom>
        </p:spPr>
        <p:txBody>
          <a:bodyPr anchor="t" rtlCol="false" tIns="0" lIns="0" bIns="0" rIns="0">
            <a:spAutoFit/>
          </a:bodyPr>
          <a:lstStyle/>
          <a:p>
            <a:pPr algn="l" marL="0" indent="0" lvl="0">
              <a:lnSpc>
                <a:spcPts val="5199"/>
              </a:lnSpc>
              <a:spcBef>
                <a:spcPct val="0"/>
              </a:spcBef>
            </a:pPr>
            <a:r>
              <a:rPr lang="en-US" sz="3999" u="none">
                <a:solidFill>
                  <a:srgbClr val="000000"/>
                </a:solidFill>
                <a:latin typeface="TT Norms"/>
              </a:rPr>
              <a:t>Type </a:t>
            </a:r>
          </a:p>
        </p:txBody>
      </p:sp>
      <p:sp>
        <p:nvSpPr>
          <p:cNvPr name="TextBox 9" id="9"/>
          <p:cNvSpPr txBox="true"/>
          <p:nvPr/>
        </p:nvSpPr>
        <p:spPr>
          <a:xfrm rot="0">
            <a:off x="454203" y="6678561"/>
            <a:ext cx="1165845" cy="644525"/>
          </a:xfrm>
          <a:prstGeom prst="rect">
            <a:avLst/>
          </a:prstGeom>
        </p:spPr>
        <p:txBody>
          <a:bodyPr anchor="t" rtlCol="false" tIns="0" lIns="0" bIns="0" rIns="0">
            <a:spAutoFit/>
          </a:bodyPr>
          <a:lstStyle/>
          <a:p>
            <a:pPr algn="l" marL="0" indent="0" lvl="0">
              <a:lnSpc>
                <a:spcPts val="5199"/>
              </a:lnSpc>
              <a:spcBef>
                <a:spcPct val="0"/>
              </a:spcBef>
            </a:pPr>
            <a:r>
              <a:rPr lang="en-US" sz="3999" u="none">
                <a:solidFill>
                  <a:srgbClr val="000000"/>
                </a:solidFill>
                <a:latin typeface="TT Norms"/>
              </a:rPr>
              <a:t>Price</a:t>
            </a:r>
          </a:p>
        </p:txBody>
      </p:sp>
      <p:sp>
        <p:nvSpPr>
          <p:cNvPr name="TextBox 10" id="10"/>
          <p:cNvSpPr txBox="true"/>
          <p:nvPr/>
        </p:nvSpPr>
        <p:spPr>
          <a:xfrm rot="0">
            <a:off x="2580923" y="6678561"/>
            <a:ext cx="3621881" cy="644525"/>
          </a:xfrm>
          <a:prstGeom prst="rect">
            <a:avLst/>
          </a:prstGeom>
        </p:spPr>
        <p:txBody>
          <a:bodyPr anchor="t" rtlCol="false" tIns="0" lIns="0" bIns="0" rIns="0">
            <a:spAutoFit/>
          </a:bodyPr>
          <a:lstStyle/>
          <a:p>
            <a:pPr algn="l" marL="0" indent="0" lvl="0">
              <a:lnSpc>
                <a:spcPts val="5199"/>
              </a:lnSpc>
              <a:spcBef>
                <a:spcPct val="0"/>
              </a:spcBef>
            </a:pPr>
            <a:r>
              <a:rPr lang="en-US" sz="3999" u="none">
                <a:solidFill>
                  <a:srgbClr val="000000"/>
                </a:solidFill>
                <a:latin typeface="TT Norms"/>
              </a:rPr>
              <a:t>Content Rating </a:t>
            </a:r>
          </a:p>
        </p:txBody>
      </p:sp>
      <p:sp>
        <p:nvSpPr>
          <p:cNvPr name="TextBox 11" id="11"/>
          <p:cNvSpPr txBox="true"/>
          <p:nvPr/>
        </p:nvSpPr>
        <p:spPr>
          <a:xfrm rot="0">
            <a:off x="7164829" y="6678561"/>
            <a:ext cx="3190131" cy="644525"/>
          </a:xfrm>
          <a:prstGeom prst="rect">
            <a:avLst/>
          </a:prstGeom>
        </p:spPr>
        <p:txBody>
          <a:bodyPr anchor="t" rtlCol="false" tIns="0" lIns="0" bIns="0" rIns="0">
            <a:spAutoFit/>
          </a:bodyPr>
          <a:lstStyle/>
          <a:p>
            <a:pPr algn="l" marL="0" indent="0" lvl="0">
              <a:lnSpc>
                <a:spcPts val="5199"/>
              </a:lnSpc>
              <a:spcBef>
                <a:spcPct val="0"/>
              </a:spcBef>
            </a:pPr>
            <a:r>
              <a:rPr lang="en-US" sz="3999" u="none">
                <a:solidFill>
                  <a:srgbClr val="000000"/>
                </a:solidFill>
                <a:latin typeface="TT Norms"/>
              </a:rPr>
              <a:t>Last Updated </a:t>
            </a:r>
          </a:p>
        </p:txBody>
      </p:sp>
      <p:sp>
        <p:nvSpPr>
          <p:cNvPr name="TextBox 12" id="12"/>
          <p:cNvSpPr txBox="true"/>
          <p:nvPr/>
        </p:nvSpPr>
        <p:spPr>
          <a:xfrm rot="0">
            <a:off x="11316985" y="6678561"/>
            <a:ext cx="2804071" cy="644525"/>
          </a:xfrm>
          <a:prstGeom prst="rect">
            <a:avLst/>
          </a:prstGeom>
        </p:spPr>
        <p:txBody>
          <a:bodyPr anchor="t" rtlCol="false" tIns="0" lIns="0" bIns="0" rIns="0">
            <a:spAutoFit/>
          </a:bodyPr>
          <a:lstStyle/>
          <a:p>
            <a:pPr algn="l" marL="0" indent="0" lvl="0">
              <a:lnSpc>
                <a:spcPts val="5199"/>
              </a:lnSpc>
              <a:spcBef>
                <a:spcPct val="0"/>
              </a:spcBef>
            </a:pPr>
            <a:r>
              <a:rPr lang="en-US" sz="3999" u="none">
                <a:solidFill>
                  <a:srgbClr val="000000"/>
                </a:solidFill>
                <a:latin typeface="TT Norms"/>
              </a:rPr>
              <a:t>Current Ver </a:t>
            </a:r>
          </a:p>
        </p:txBody>
      </p:sp>
      <p:sp>
        <p:nvSpPr>
          <p:cNvPr name="TextBox 13" id="13"/>
          <p:cNvSpPr txBox="true"/>
          <p:nvPr/>
        </p:nvSpPr>
        <p:spPr>
          <a:xfrm rot="0">
            <a:off x="15083081" y="6678561"/>
            <a:ext cx="2750716" cy="644525"/>
          </a:xfrm>
          <a:prstGeom prst="rect">
            <a:avLst/>
          </a:prstGeom>
        </p:spPr>
        <p:txBody>
          <a:bodyPr anchor="t" rtlCol="false" tIns="0" lIns="0" bIns="0" rIns="0">
            <a:spAutoFit/>
          </a:bodyPr>
          <a:lstStyle/>
          <a:p>
            <a:pPr algn="l" marL="0" indent="0" lvl="0">
              <a:lnSpc>
                <a:spcPts val="5199"/>
              </a:lnSpc>
              <a:spcBef>
                <a:spcPct val="0"/>
              </a:spcBef>
            </a:pPr>
            <a:r>
              <a:rPr lang="en-US" sz="3999" u="none">
                <a:solidFill>
                  <a:srgbClr val="000000"/>
                </a:solidFill>
                <a:latin typeface="TT Norms"/>
              </a:rPr>
              <a:t>Android Ver</a:t>
            </a:r>
          </a:p>
        </p:txBody>
      </p:sp>
      <p:pic>
        <p:nvPicPr>
          <p:cNvPr name="Picture 14" id="14"/>
          <p:cNvPicPr>
            <a:picLocks noChangeAspect="true"/>
          </p:cNvPicPr>
          <p:nvPr/>
        </p:nvPicPr>
        <p:blipFill>
          <a:blip r:embed="rId2"/>
          <a:srcRect l="0" t="0" r="0" b="0"/>
          <a:stretch>
            <a:fillRect/>
          </a:stretch>
        </p:blipFill>
        <p:spPr>
          <a:xfrm flipH="false" flipV="false" rot="0">
            <a:off x="15838043" y="204107"/>
            <a:ext cx="2225439" cy="960128"/>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DE7"/>
        </a:solidFill>
      </p:bgPr>
    </p:bg>
    <p:spTree>
      <p:nvGrpSpPr>
        <p:cNvPr id="1" name=""/>
        <p:cNvGrpSpPr/>
        <p:nvPr/>
      </p:nvGrpSpPr>
      <p:grpSpPr>
        <a:xfrm>
          <a:off x="0" y="0"/>
          <a:ext cx="0" cy="0"/>
          <a:chOff x="0" y="0"/>
          <a:chExt cx="0" cy="0"/>
        </a:xfrm>
      </p:grpSpPr>
      <p:sp>
        <p:nvSpPr>
          <p:cNvPr name="TextBox 2" id="2"/>
          <p:cNvSpPr txBox="true"/>
          <p:nvPr/>
        </p:nvSpPr>
        <p:spPr>
          <a:xfrm rot="0">
            <a:off x="9144000" y="3537585"/>
            <a:ext cx="7914526" cy="3126105"/>
          </a:xfrm>
          <a:prstGeom prst="rect">
            <a:avLst/>
          </a:prstGeom>
        </p:spPr>
        <p:txBody>
          <a:bodyPr anchor="t" rtlCol="false" tIns="0" lIns="0" bIns="0" rIns="0">
            <a:spAutoFit/>
          </a:bodyPr>
          <a:lstStyle/>
          <a:p>
            <a:pPr>
              <a:lnSpc>
                <a:spcPts val="12480"/>
              </a:lnSpc>
            </a:pPr>
            <a:r>
              <a:rPr lang="en-US" sz="9600">
                <a:solidFill>
                  <a:srgbClr val="393838"/>
                </a:solidFill>
                <a:latin typeface="TT Norms"/>
              </a:rPr>
              <a:t>DATA OUTPUT</a:t>
            </a:r>
          </a:p>
        </p:txBody>
      </p:sp>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5400000">
            <a:off x="582381" y="3909076"/>
            <a:ext cx="5616378" cy="2808189"/>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true" flipV="true" rot="0">
            <a:off x="4794665" y="2504981"/>
            <a:ext cx="2991897" cy="2991897"/>
          </a:xfrm>
          <a:prstGeom prst="rect">
            <a:avLst/>
          </a:prstGeom>
        </p:spPr>
      </p:pic>
      <p:grpSp>
        <p:nvGrpSpPr>
          <p:cNvPr name="Group 5" id="5"/>
          <p:cNvGrpSpPr/>
          <p:nvPr/>
        </p:nvGrpSpPr>
        <p:grpSpPr>
          <a:xfrm rot="0">
            <a:off x="5199039" y="5340439"/>
            <a:ext cx="2423218" cy="2423218"/>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C58A2"/>
            </a:solidFill>
          </p:spPr>
        </p:sp>
      </p:grpSp>
      <p:pic>
        <p:nvPicPr>
          <p:cNvPr name="Picture 7" id="7"/>
          <p:cNvPicPr>
            <a:picLocks noChangeAspect="true"/>
          </p:cNvPicPr>
          <p:nvPr/>
        </p:nvPicPr>
        <p:blipFill>
          <a:blip r:embed="rId7"/>
          <a:srcRect l="0" t="0" r="0" b="0"/>
          <a:stretch>
            <a:fillRect/>
          </a:stretch>
        </p:blipFill>
        <p:spPr>
          <a:xfrm flipH="false" flipV="false" rot="0">
            <a:off x="15838043" y="204107"/>
            <a:ext cx="2225439" cy="960128"/>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BF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984135" y="344732"/>
            <a:ext cx="14319729" cy="9597537"/>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5838043" y="204107"/>
            <a:ext cx="2225439" cy="96012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DAFCd7vk26M</dc:identifier>
  <dcterms:modified xsi:type="dcterms:W3CDTF">2011-08-01T06:04:30Z</dcterms:modified>
  <cp:revision>1</cp:revision>
  <dc:title>DATASET APP GOOGLE PLAY</dc:title>
</cp:coreProperties>
</file>