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acifico"/>
      <p:regular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acific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6415b4e3a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6415b4e3a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16415b4e3a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6415b4e3a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16415b4e3a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71953e5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171953e5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6415b4e3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16415b4e3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6415b4e3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16415b4e3a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5320a8a79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5320a8a79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45320a8a79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6415b4e3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16415b4e3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415b4e3a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16415b4e3a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6415b4e3a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6415b4e3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16415b4e3a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>
            <p:ph idx="2" type="pic"/>
          </p:nvPr>
        </p:nvSpPr>
        <p:spPr>
          <a:xfrm>
            <a:off x="6516003" y="1255091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177" name="Google Shape;177;p11"/>
          <p:cNvSpPr/>
          <p:nvPr>
            <p:ph idx="3" type="pic"/>
          </p:nvPr>
        </p:nvSpPr>
        <p:spPr>
          <a:xfrm>
            <a:off x="6516003" y="3551341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178" name="Google Shape;178;p11"/>
          <p:cNvSpPr/>
          <p:nvPr/>
        </p:nvSpPr>
        <p:spPr>
          <a:xfrm flipH="1">
            <a:off x="5171700" y="6078730"/>
            <a:ext cx="1660384" cy="779271"/>
          </a:xfrm>
          <a:custGeom>
            <a:rect b="b" l="l" r="r" t="t"/>
            <a:pathLst>
              <a:path extrusionOk="0" h="779271" w="1660384">
                <a:moveTo>
                  <a:pt x="830192" y="0"/>
                </a:moveTo>
                <a:cubicBezTo>
                  <a:pt x="426244" y="0"/>
                  <a:pt x="89218" y="286532"/>
                  <a:pt x="11274" y="667438"/>
                </a:cubicBezTo>
                <a:lnTo>
                  <a:pt x="0" y="779271"/>
                </a:lnTo>
                <a:lnTo>
                  <a:pt x="1660384" y="779271"/>
                </a:lnTo>
                <a:lnTo>
                  <a:pt x="1649111" y="667438"/>
                </a:lnTo>
                <a:cubicBezTo>
                  <a:pt x="1571166" y="286532"/>
                  <a:pt x="1234140" y="0"/>
                  <a:pt x="830192" y="0"/>
                </a:cubicBezTo>
                <a:close/>
              </a:path>
            </a:pathLst>
          </a:custGeom>
          <a:gradFill>
            <a:gsLst>
              <a:gs pos="0">
                <a:srgbClr val="009900">
                  <a:alpha val="55686"/>
                </a:srgbClr>
              </a:gs>
              <a:gs pos="100000">
                <a:srgbClr val="40BF04">
                  <a:alpha val="7176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>
            <p:ph idx="4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11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>
            <p:ph type="title"/>
          </p:nvPr>
        </p:nvSpPr>
        <p:spPr>
          <a:xfrm>
            <a:off x="6516003" y="238125"/>
            <a:ext cx="481965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6738729" y="1962149"/>
            <a:ext cx="4596923" cy="1466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6609845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>
            <p:ph idx="5" type="body"/>
          </p:nvPr>
        </p:nvSpPr>
        <p:spPr>
          <a:xfrm>
            <a:off x="6738729" y="1262061"/>
            <a:ext cx="4596923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6" type="body"/>
          </p:nvPr>
        </p:nvSpPr>
        <p:spPr>
          <a:xfrm>
            <a:off x="6738729" y="4272733"/>
            <a:ext cx="4596923" cy="1466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7" type="body"/>
          </p:nvPr>
        </p:nvSpPr>
        <p:spPr>
          <a:xfrm>
            <a:off x="6738729" y="3572645"/>
            <a:ext cx="4596923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>
            <p:ph idx="2" type="pic"/>
          </p:nvPr>
        </p:nvSpPr>
        <p:spPr>
          <a:xfrm>
            <a:off x="933450" y="1139077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192" name="Google Shape;192;p12"/>
          <p:cNvSpPr/>
          <p:nvPr>
            <p:ph idx="3" type="pic"/>
          </p:nvPr>
        </p:nvSpPr>
        <p:spPr>
          <a:xfrm>
            <a:off x="921738" y="2880561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193" name="Google Shape;193;p12"/>
          <p:cNvSpPr/>
          <p:nvPr>
            <p:ph idx="4" type="pic"/>
          </p:nvPr>
        </p:nvSpPr>
        <p:spPr>
          <a:xfrm>
            <a:off x="910026" y="4622045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194" name="Google Shape;194;p12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>
            <p:ph type="title"/>
          </p:nvPr>
        </p:nvSpPr>
        <p:spPr>
          <a:xfrm>
            <a:off x="933450" y="238125"/>
            <a:ext cx="571500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1050298" y="1743075"/>
            <a:ext cx="5598151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2"/>
          <p:cNvSpPr/>
          <p:nvPr>
            <p:ph idx="5" type="pic"/>
          </p:nvPr>
        </p:nvSpPr>
        <p:spPr>
          <a:xfrm>
            <a:off x="7277100" y="0"/>
            <a:ext cx="4914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2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 txBox="1"/>
          <p:nvPr>
            <p:ph idx="6" type="body"/>
          </p:nvPr>
        </p:nvSpPr>
        <p:spPr>
          <a:xfrm>
            <a:off x="1050298" y="1262061"/>
            <a:ext cx="5598151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7" type="body"/>
          </p:nvPr>
        </p:nvSpPr>
        <p:spPr>
          <a:xfrm>
            <a:off x="1027291" y="3464951"/>
            <a:ext cx="5598151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12"/>
          <p:cNvSpPr txBox="1"/>
          <p:nvPr>
            <p:ph idx="8" type="body"/>
          </p:nvPr>
        </p:nvSpPr>
        <p:spPr>
          <a:xfrm>
            <a:off x="1027291" y="2983937"/>
            <a:ext cx="5598151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12"/>
          <p:cNvSpPr txBox="1"/>
          <p:nvPr>
            <p:ph idx="9" type="body"/>
          </p:nvPr>
        </p:nvSpPr>
        <p:spPr>
          <a:xfrm>
            <a:off x="1004284" y="5186827"/>
            <a:ext cx="5598151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2"/>
          <p:cNvSpPr txBox="1"/>
          <p:nvPr>
            <p:ph idx="13" type="body"/>
          </p:nvPr>
        </p:nvSpPr>
        <p:spPr>
          <a:xfrm>
            <a:off x="1004284" y="4705813"/>
            <a:ext cx="5598151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/>
          <p:nvPr>
            <p:ph idx="2" type="pic"/>
          </p:nvPr>
        </p:nvSpPr>
        <p:spPr>
          <a:xfrm>
            <a:off x="984468" y="1520553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210" name="Google Shape;210;p13"/>
          <p:cNvSpPr/>
          <p:nvPr>
            <p:ph idx="3" type="pic"/>
          </p:nvPr>
        </p:nvSpPr>
        <p:spPr>
          <a:xfrm>
            <a:off x="6595018" y="1521217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211" name="Google Shape;211;p13"/>
          <p:cNvSpPr/>
          <p:nvPr>
            <p:ph idx="4" type="pic"/>
          </p:nvPr>
        </p:nvSpPr>
        <p:spPr>
          <a:xfrm>
            <a:off x="984468" y="3797140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212" name="Google Shape;212;p13"/>
          <p:cNvSpPr/>
          <p:nvPr>
            <p:ph idx="5" type="pic"/>
          </p:nvPr>
        </p:nvSpPr>
        <p:spPr>
          <a:xfrm>
            <a:off x="6595018" y="3797804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213" name="Google Shape;213;p13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933450" y="238125"/>
            <a:ext cx="1057088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1246232" y="2118074"/>
            <a:ext cx="4582705" cy="126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>
            <p:ph idx="6" type="body"/>
          </p:nvPr>
        </p:nvSpPr>
        <p:spPr>
          <a:xfrm>
            <a:off x="1246232" y="1637060"/>
            <a:ext cx="4582705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7" type="body"/>
          </p:nvPr>
        </p:nvSpPr>
        <p:spPr>
          <a:xfrm>
            <a:off x="6921625" y="2118074"/>
            <a:ext cx="4582705" cy="126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8" type="body"/>
          </p:nvPr>
        </p:nvSpPr>
        <p:spPr>
          <a:xfrm>
            <a:off x="6921625" y="1637060"/>
            <a:ext cx="4582705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9" type="body"/>
          </p:nvPr>
        </p:nvSpPr>
        <p:spPr>
          <a:xfrm>
            <a:off x="1246232" y="4394992"/>
            <a:ext cx="4582705" cy="126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13" type="body"/>
          </p:nvPr>
        </p:nvSpPr>
        <p:spPr>
          <a:xfrm>
            <a:off x="1246232" y="3913978"/>
            <a:ext cx="4582705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14" type="body"/>
          </p:nvPr>
        </p:nvSpPr>
        <p:spPr>
          <a:xfrm>
            <a:off x="6921625" y="4394992"/>
            <a:ext cx="4582705" cy="126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15" type="body"/>
          </p:nvPr>
        </p:nvSpPr>
        <p:spPr>
          <a:xfrm>
            <a:off x="6921625" y="3913978"/>
            <a:ext cx="4582705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/>
          <p:nvPr/>
        </p:nvSpPr>
        <p:spPr>
          <a:xfrm>
            <a:off x="1109475" y="1552459"/>
            <a:ext cx="4245052" cy="42450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708875" y="1552459"/>
            <a:ext cx="4245052" cy="424505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 txBox="1"/>
          <p:nvPr>
            <p:ph type="title"/>
          </p:nvPr>
        </p:nvSpPr>
        <p:spPr>
          <a:xfrm>
            <a:off x="933449" y="238125"/>
            <a:ext cx="10402203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1666875" y="3213894"/>
            <a:ext cx="3200400" cy="1890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>
            <p:ph idx="2" type="body"/>
          </p:nvPr>
        </p:nvSpPr>
        <p:spPr>
          <a:xfrm>
            <a:off x="1666875" y="2354796"/>
            <a:ext cx="320040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0" name="Google Shape;240;p14"/>
          <p:cNvGrpSpPr/>
          <p:nvPr/>
        </p:nvGrpSpPr>
        <p:grpSpPr>
          <a:xfrm>
            <a:off x="4610322" y="2316550"/>
            <a:ext cx="2817358" cy="2716870"/>
            <a:chOff x="4610322" y="2342508"/>
            <a:chExt cx="2817358" cy="2716870"/>
          </a:xfrm>
        </p:grpSpPr>
        <p:sp>
          <p:nvSpPr>
            <p:cNvPr id="241" name="Google Shape;241;p14"/>
            <p:cNvSpPr/>
            <p:nvPr/>
          </p:nvSpPr>
          <p:spPr>
            <a:xfrm>
              <a:off x="4699224" y="2342508"/>
              <a:ext cx="2716870" cy="2716870"/>
            </a:xfrm>
            <a:prstGeom prst="ellipse">
              <a:avLst/>
            </a:prstGeom>
            <a:gradFill>
              <a:gsLst>
                <a:gs pos="0">
                  <a:srgbClr val="09BFFF"/>
                </a:gs>
                <a:gs pos="100000">
                  <a:srgbClr val="4693F0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pic>
          <p:nvPicPr>
            <p:cNvPr id="242" name="Google Shape;242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699251" y="2756854"/>
              <a:ext cx="703908" cy="7103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4"/>
            <p:cNvSpPr/>
            <p:nvPr/>
          </p:nvSpPr>
          <p:spPr>
            <a:xfrm>
              <a:off x="4610323" y="3621920"/>
              <a:ext cx="2817357" cy="360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2713" marR="0" rtl="0" algn="ctr">
                <a:lnSpc>
                  <a:spcPct val="7692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AUTOMATION</a:t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10322" y="4012108"/>
              <a:ext cx="2817357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112713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Slide Template</a:t>
              </a:r>
              <a:endParaRPr/>
            </a:p>
          </p:txBody>
        </p:sp>
      </p:grpSp>
      <p:sp>
        <p:nvSpPr>
          <p:cNvPr id="245" name="Google Shape;245;p14"/>
          <p:cNvSpPr txBox="1"/>
          <p:nvPr>
            <p:ph idx="3" type="body"/>
          </p:nvPr>
        </p:nvSpPr>
        <p:spPr>
          <a:xfrm>
            <a:off x="7259628" y="3213894"/>
            <a:ext cx="3200400" cy="1890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14"/>
          <p:cNvSpPr txBox="1"/>
          <p:nvPr>
            <p:ph idx="4" type="body"/>
          </p:nvPr>
        </p:nvSpPr>
        <p:spPr>
          <a:xfrm>
            <a:off x="7259628" y="2354796"/>
            <a:ext cx="320040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14"/>
          <p:cNvSpPr/>
          <p:nvPr/>
        </p:nvSpPr>
        <p:spPr>
          <a:xfrm>
            <a:off x="3129915" y="3111529"/>
            <a:ext cx="274320" cy="45720"/>
          </a:xfrm>
          <a:prstGeom prst="rect">
            <a:avLst/>
          </a:pr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8722668" y="3111529"/>
            <a:ext cx="274320" cy="45720"/>
          </a:xfrm>
          <a:prstGeom prst="rect">
            <a:avLst/>
          </a:pr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>
            <a:off x="220054" y="1663700"/>
            <a:ext cx="4022570" cy="402257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 txBox="1"/>
          <p:nvPr>
            <p:ph type="title"/>
          </p:nvPr>
        </p:nvSpPr>
        <p:spPr>
          <a:xfrm>
            <a:off x="933449" y="238125"/>
            <a:ext cx="10402203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5"/>
          <p:cNvSpPr txBox="1"/>
          <p:nvPr>
            <p:ph idx="1" type="body"/>
          </p:nvPr>
        </p:nvSpPr>
        <p:spPr>
          <a:xfrm>
            <a:off x="666213" y="3213894"/>
            <a:ext cx="3123606" cy="176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 txBox="1"/>
          <p:nvPr>
            <p:ph idx="2" type="body"/>
          </p:nvPr>
        </p:nvSpPr>
        <p:spPr>
          <a:xfrm>
            <a:off x="666213" y="2385269"/>
            <a:ext cx="3123606" cy="66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15"/>
          <p:cNvSpPr/>
          <p:nvPr/>
        </p:nvSpPr>
        <p:spPr>
          <a:xfrm>
            <a:off x="2129253" y="3111529"/>
            <a:ext cx="274320" cy="45720"/>
          </a:xfrm>
          <a:prstGeom prst="rect">
            <a:avLst/>
          </a:pr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4038600" y="1607520"/>
            <a:ext cx="4022570" cy="402257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>
            <p:ph idx="3" type="body"/>
          </p:nvPr>
        </p:nvSpPr>
        <p:spPr>
          <a:xfrm>
            <a:off x="4484759" y="3157714"/>
            <a:ext cx="3123606" cy="176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4" type="body"/>
          </p:nvPr>
        </p:nvSpPr>
        <p:spPr>
          <a:xfrm>
            <a:off x="4484759" y="2329089"/>
            <a:ext cx="3123606" cy="66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5"/>
          <p:cNvSpPr/>
          <p:nvPr/>
        </p:nvSpPr>
        <p:spPr>
          <a:xfrm>
            <a:off x="5947799" y="3055349"/>
            <a:ext cx="274320" cy="45720"/>
          </a:xfrm>
          <a:prstGeom prst="rect">
            <a:avLst/>
          </a:pr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7857146" y="1551340"/>
            <a:ext cx="4022570" cy="402257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>
            <p:ph idx="5" type="body"/>
          </p:nvPr>
        </p:nvSpPr>
        <p:spPr>
          <a:xfrm>
            <a:off x="8303305" y="3101534"/>
            <a:ext cx="3123606" cy="176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15"/>
          <p:cNvSpPr txBox="1"/>
          <p:nvPr>
            <p:ph idx="6" type="body"/>
          </p:nvPr>
        </p:nvSpPr>
        <p:spPr>
          <a:xfrm>
            <a:off x="8303305" y="2272909"/>
            <a:ext cx="3123606" cy="66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15"/>
          <p:cNvSpPr/>
          <p:nvPr/>
        </p:nvSpPr>
        <p:spPr>
          <a:xfrm>
            <a:off x="9766345" y="2999169"/>
            <a:ext cx="274320" cy="45720"/>
          </a:xfrm>
          <a:prstGeom prst="rect">
            <a:avLst/>
          </a:pr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>
            <p:ph idx="2" type="pic"/>
          </p:nvPr>
        </p:nvSpPr>
        <p:spPr>
          <a:xfrm>
            <a:off x="6057945" y="3256552"/>
            <a:ext cx="594360" cy="594360"/>
          </a:xfrm>
          <a:prstGeom prst="ellipse">
            <a:avLst/>
          </a:prstGeom>
          <a:gradFill>
            <a:gsLst>
              <a:gs pos="0">
                <a:srgbClr val="4696F1"/>
              </a:gs>
              <a:gs pos="100000">
                <a:srgbClr val="0DBFFF"/>
              </a:gs>
            </a:gsLst>
            <a:lin ang="5400000" scaled="0"/>
          </a:gradFill>
          <a:ln>
            <a:noFill/>
          </a:ln>
        </p:spPr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6075519" y="4169731"/>
            <a:ext cx="594360" cy="594360"/>
          </a:xfrm>
          <a:prstGeom prst="ellipse">
            <a:avLst/>
          </a:prstGeom>
          <a:gradFill>
            <a:gsLst>
              <a:gs pos="0">
                <a:srgbClr val="4696F1"/>
              </a:gs>
              <a:gs pos="100000">
                <a:srgbClr val="0DBFFF"/>
              </a:gs>
            </a:gsLst>
            <a:lin ang="5400000" scaled="0"/>
          </a:gradFill>
          <a:ln>
            <a:noFill/>
          </a:ln>
        </p:spPr>
      </p:sp>
      <p:sp>
        <p:nvSpPr>
          <p:cNvPr id="25" name="Google Shape;25;p3"/>
          <p:cNvSpPr/>
          <p:nvPr>
            <p:ph idx="4" type="pic"/>
          </p:nvPr>
        </p:nvSpPr>
        <p:spPr>
          <a:xfrm>
            <a:off x="6040371" y="2343373"/>
            <a:ext cx="594360" cy="594360"/>
          </a:xfrm>
          <a:prstGeom prst="ellipse">
            <a:avLst/>
          </a:prstGeom>
          <a:gradFill>
            <a:gsLst>
              <a:gs pos="0">
                <a:srgbClr val="4696F1"/>
              </a:gs>
              <a:gs pos="100000">
                <a:srgbClr val="0DBFFF"/>
              </a:gs>
            </a:gsLst>
            <a:lin ang="5400000" scaled="0"/>
          </a:gradFill>
          <a:ln>
            <a:noFill/>
          </a:ln>
        </p:spPr>
      </p:sp>
      <p:sp>
        <p:nvSpPr>
          <p:cNvPr id="26" name="Google Shape;26;p3"/>
          <p:cNvSpPr/>
          <p:nvPr>
            <p:ph idx="5" type="pic"/>
          </p:nvPr>
        </p:nvSpPr>
        <p:spPr>
          <a:xfrm>
            <a:off x="6022797" y="1430194"/>
            <a:ext cx="594360" cy="594360"/>
          </a:xfrm>
          <a:prstGeom prst="ellipse">
            <a:avLst/>
          </a:prstGeom>
          <a:gradFill>
            <a:gsLst>
              <a:gs pos="0">
                <a:srgbClr val="4696F1"/>
              </a:gs>
              <a:gs pos="100000">
                <a:srgbClr val="0DBFFF"/>
              </a:gs>
            </a:gsLst>
            <a:lin ang="5400000" scaled="0"/>
          </a:gra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3485503" y="3029367"/>
            <a:ext cx="993453" cy="993453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369" y="0"/>
            <a:ext cx="4052239" cy="4126922"/>
          </a:xfrm>
          <a:custGeom>
            <a:rect b="b" l="l" r="r" t="t"/>
            <a:pathLst>
              <a:path extrusionOk="0" h="4126922" w="4052239">
                <a:moveTo>
                  <a:pt x="0" y="0"/>
                </a:moveTo>
                <a:lnTo>
                  <a:pt x="3781694" y="0"/>
                </a:lnTo>
                <a:lnTo>
                  <a:pt x="3823729" y="87260"/>
                </a:lnTo>
                <a:cubicBezTo>
                  <a:pt x="3970872" y="435145"/>
                  <a:pt x="4052239" y="817626"/>
                  <a:pt x="4052239" y="1219111"/>
                </a:cubicBezTo>
                <a:cubicBezTo>
                  <a:pt x="4052239" y="2825051"/>
                  <a:pt x="2750368" y="4126922"/>
                  <a:pt x="1144428" y="4126922"/>
                </a:cubicBezTo>
                <a:cubicBezTo>
                  <a:pt x="742943" y="4126922"/>
                  <a:pt x="360462" y="4045555"/>
                  <a:pt x="12577" y="3898412"/>
                </a:cubicBezTo>
                <a:lnTo>
                  <a:pt x="0" y="3892354"/>
                </a:lnTo>
                <a:close/>
              </a:path>
            </a:pathLst>
          </a:cu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-3371" y="5779372"/>
            <a:ext cx="1053358" cy="1078629"/>
          </a:xfrm>
          <a:custGeom>
            <a:rect b="b" l="l" r="r" t="t"/>
            <a:pathLst>
              <a:path extrusionOk="0" h="1078629" w="1053358">
                <a:moveTo>
                  <a:pt x="835901" y="0"/>
                </a:moveTo>
                <a:cubicBezTo>
                  <a:pt x="374246" y="0"/>
                  <a:pt x="0" y="374246"/>
                  <a:pt x="0" y="835901"/>
                </a:cubicBezTo>
                <a:cubicBezTo>
                  <a:pt x="0" y="893608"/>
                  <a:pt x="5848" y="949949"/>
                  <a:pt x="16983" y="1004364"/>
                </a:cubicBezTo>
                <a:lnTo>
                  <a:pt x="40036" y="1078629"/>
                </a:lnTo>
                <a:lnTo>
                  <a:pt x="1053358" y="1078629"/>
                </a:lnTo>
                <a:lnTo>
                  <a:pt x="1053358" y="29580"/>
                </a:lnTo>
                <a:lnTo>
                  <a:pt x="1004364" y="16983"/>
                </a:lnTo>
                <a:cubicBezTo>
                  <a:pt x="949949" y="5848"/>
                  <a:pt x="893608" y="0"/>
                  <a:pt x="835901" y="0"/>
                </a:cubicBezTo>
                <a:close/>
              </a:path>
            </a:pathLst>
          </a:custGeom>
          <a:gradFill>
            <a:gsLst>
              <a:gs pos="0">
                <a:srgbClr val="009900"/>
              </a:gs>
              <a:gs pos="100000">
                <a:srgbClr val="40BF0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718911" y="1471990"/>
            <a:ext cx="458832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6" type="body"/>
          </p:nvPr>
        </p:nvSpPr>
        <p:spPr>
          <a:xfrm>
            <a:off x="6038198" y="1430600"/>
            <a:ext cx="593954" cy="593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7" type="body"/>
          </p:nvPr>
        </p:nvSpPr>
        <p:spPr>
          <a:xfrm>
            <a:off x="6715540" y="2384966"/>
            <a:ext cx="458832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8" type="body"/>
          </p:nvPr>
        </p:nvSpPr>
        <p:spPr>
          <a:xfrm>
            <a:off x="6038198" y="2343576"/>
            <a:ext cx="593954" cy="593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9" type="body"/>
          </p:nvPr>
        </p:nvSpPr>
        <p:spPr>
          <a:xfrm>
            <a:off x="6712169" y="3297942"/>
            <a:ext cx="458832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3" type="body"/>
          </p:nvPr>
        </p:nvSpPr>
        <p:spPr>
          <a:xfrm>
            <a:off x="6038198" y="3256552"/>
            <a:ext cx="593954" cy="593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4" type="body"/>
          </p:nvPr>
        </p:nvSpPr>
        <p:spPr>
          <a:xfrm>
            <a:off x="6708798" y="4210918"/>
            <a:ext cx="458832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5" type="body"/>
          </p:nvPr>
        </p:nvSpPr>
        <p:spPr>
          <a:xfrm>
            <a:off x="6038198" y="4169528"/>
            <a:ext cx="593954" cy="593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351181" y="589272"/>
            <a:ext cx="3134321" cy="2129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933450" y="238125"/>
            <a:ext cx="1057088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838200" y="1962150"/>
            <a:ext cx="10666130" cy="248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⚫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 txBox="1"/>
          <p:nvPr>
            <p:ph idx="2" type="body"/>
          </p:nvPr>
        </p:nvSpPr>
        <p:spPr>
          <a:xfrm>
            <a:off x="838200" y="1262061"/>
            <a:ext cx="1066613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/>
          <p:nvPr>
            <p:ph idx="3" type="pic"/>
          </p:nvPr>
        </p:nvSpPr>
        <p:spPr>
          <a:xfrm>
            <a:off x="933450" y="4520987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53" name="Google Shape;53;p4"/>
          <p:cNvSpPr txBox="1"/>
          <p:nvPr>
            <p:ph idx="4" type="body"/>
          </p:nvPr>
        </p:nvSpPr>
        <p:spPr>
          <a:xfrm>
            <a:off x="1050298" y="5124985"/>
            <a:ext cx="4739033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5" type="body"/>
          </p:nvPr>
        </p:nvSpPr>
        <p:spPr>
          <a:xfrm>
            <a:off x="1050298" y="4643971"/>
            <a:ext cx="4739033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323F4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/>
          <p:nvPr>
            <p:ph idx="6" type="pic"/>
          </p:nvPr>
        </p:nvSpPr>
        <p:spPr>
          <a:xfrm>
            <a:off x="6648449" y="4504797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56" name="Google Shape;56;p4"/>
          <p:cNvSpPr txBox="1"/>
          <p:nvPr>
            <p:ph idx="7" type="body"/>
          </p:nvPr>
        </p:nvSpPr>
        <p:spPr>
          <a:xfrm>
            <a:off x="6765297" y="5108795"/>
            <a:ext cx="4739033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8" type="body"/>
          </p:nvPr>
        </p:nvSpPr>
        <p:spPr>
          <a:xfrm>
            <a:off x="6765297" y="4627781"/>
            <a:ext cx="4739033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323F4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>
            <p:ph idx="2" type="pic"/>
          </p:nvPr>
        </p:nvSpPr>
        <p:spPr>
          <a:xfrm>
            <a:off x="933450" y="1354273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60" name="Google Shape;60;p5"/>
          <p:cNvSpPr/>
          <p:nvPr>
            <p:ph idx="3" type="pic"/>
          </p:nvPr>
        </p:nvSpPr>
        <p:spPr>
          <a:xfrm>
            <a:off x="6688269" y="1354272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61" name="Google Shape;61;p5"/>
          <p:cNvSpPr/>
          <p:nvPr>
            <p:ph idx="4" type="pic"/>
          </p:nvPr>
        </p:nvSpPr>
        <p:spPr>
          <a:xfrm>
            <a:off x="933450" y="2924299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62" name="Google Shape;62;p5"/>
          <p:cNvSpPr/>
          <p:nvPr>
            <p:ph idx="5" type="pic"/>
          </p:nvPr>
        </p:nvSpPr>
        <p:spPr>
          <a:xfrm>
            <a:off x="6688269" y="2924298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63" name="Google Shape;63;p5"/>
          <p:cNvSpPr/>
          <p:nvPr>
            <p:ph idx="6" type="pic"/>
          </p:nvPr>
        </p:nvSpPr>
        <p:spPr>
          <a:xfrm>
            <a:off x="933450" y="4494325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64" name="Google Shape;64;p5"/>
          <p:cNvSpPr/>
          <p:nvPr>
            <p:ph idx="7" type="pic"/>
          </p:nvPr>
        </p:nvSpPr>
        <p:spPr>
          <a:xfrm>
            <a:off x="6688269" y="4494324"/>
            <a:ext cx="714027" cy="714027"/>
          </a:xfrm>
          <a:prstGeom prst="ellipse">
            <a:avLst/>
          </a:prstGeom>
          <a:solidFill>
            <a:srgbClr val="FFFA0C"/>
          </a:solidFill>
          <a:ln>
            <a:noFill/>
          </a:ln>
        </p:spPr>
      </p:sp>
      <p:sp>
        <p:nvSpPr>
          <p:cNvPr id="65" name="Google Shape;65;p5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933450" y="238125"/>
            <a:ext cx="1057088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1196622" y="1951794"/>
            <a:ext cx="4552889" cy="7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 txBox="1"/>
          <p:nvPr>
            <p:ph idx="8" type="body"/>
          </p:nvPr>
        </p:nvSpPr>
        <p:spPr>
          <a:xfrm>
            <a:off x="1196622" y="1470780"/>
            <a:ext cx="4552889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9" type="body"/>
          </p:nvPr>
        </p:nvSpPr>
        <p:spPr>
          <a:xfrm>
            <a:off x="6951441" y="1951794"/>
            <a:ext cx="4552889" cy="7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3" type="body"/>
          </p:nvPr>
        </p:nvSpPr>
        <p:spPr>
          <a:xfrm>
            <a:off x="6951441" y="1470780"/>
            <a:ext cx="4552889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4" type="body"/>
          </p:nvPr>
        </p:nvSpPr>
        <p:spPr>
          <a:xfrm>
            <a:off x="1196622" y="3521820"/>
            <a:ext cx="4552889" cy="7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5" type="body"/>
          </p:nvPr>
        </p:nvSpPr>
        <p:spPr>
          <a:xfrm>
            <a:off x="1196622" y="3040806"/>
            <a:ext cx="4552889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6" type="body"/>
          </p:nvPr>
        </p:nvSpPr>
        <p:spPr>
          <a:xfrm>
            <a:off x="6951441" y="3521820"/>
            <a:ext cx="4552889" cy="7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7" type="body"/>
          </p:nvPr>
        </p:nvSpPr>
        <p:spPr>
          <a:xfrm>
            <a:off x="6951441" y="3040806"/>
            <a:ext cx="4552889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8" type="body"/>
          </p:nvPr>
        </p:nvSpPr>
        <p:spPr>
          <a:xfrm>
            <a:off x="1196622" y="5091846"/>
            <a:ext cx="4552889" cy="7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9" type="body"/>
          </p:nvPr>
        </p:nvSpPr>
        <p:spPr>
          <a:xfrm>
            <a:off x="1196622" y="4610832"/>
            <a:ext cx="4552889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0" type="body"/>
          </p:nvPr>
        </p:nvSpPr>
        <p:spPr>
          <a:xfrm>
            <a:off x="6951441" y="5091846"/>
            <a:ext cx="4552889" cy="7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⚫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21" type="body"/>
          </p:nvPr>
        </p:nvSpPr>
        <p:spPr>
          <a:xfrm>
            <a:off x="6951441" y="4610832"/>
            <a:ext cx="4552889" cy="481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>
            <p:ph idx="2" type="pic"/>
          </p:nvPr>
        </p:nvSpPr>
        <p:spPr>
          <a:xfrm>
            <a:off x="6515102" y="1311475"/>
            <a:ext cx="786384" cy="786384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</p:sp>
      <p:sp>
        <p:nvSpPr>
          <p:cNvPr id="86" name="Google Shape;86;p6"/>
          <p:cNvSpPr/>
          <p:nvPr>
            <p:ph idx="3" type="pic"/>
          </p:nvPr>
        </p:nvSpPr>
        <p:spPr>
          <a:xfrm>
            <a:off x="933450" y="3728727"/>
            <a:ext cx="786384" cy="786384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</p:sp>
      <p:sp>
        <p:nvSpPr>
          <p:cNvPr id="87" name="Google Shape;87;p6"/>
          <p:cNvSpPr/>
          <p:nvPr>
            <p:ph idx="4" type="pic"/>
          </p:nvPr>
        </p:nvSpPr>
        <p:spPr>
          <a:xfrm>
            <a:off x="933450" y="1311475"/>
            <a:ext cx="786384" cy="786384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</p:sp>
      <p:sp>
        <p:nvSpPr>
          <p:cNvPr id="88" name="Google Shape;88;p6"/>
          <p:cNvSpPr/>
          <p:nvPr>
            <p:ph idx="5" type="pic"/>
          </p:nvPr>
        </p:nvSpPr>
        <p:spPr>
          <a:xfrm>
            <a:off x="6515102" y="3728727"/>
            <a:ext cx="786384" cy="786384"/>
          </a:xfrm>
          <a:prstGeom prst="ellipse">
            <a:avLst/>
          </a:prstGeom>
          <a:gradFill>
            <a:gsLst>
              <a:gs pos="0">
                <a:srgbClr val="FF3B3B"/>
              </a:gs>
              <a:gs pos="100000">
                <a:srgbClr val="FF6165"/>
              </a:gs>
            </a:gsLst>
            <a:lin ang="10800000" scaled="0"/>
          </a:gradFill>
          <a:ln>
            <a:noFill/>
          </a:ln>
        </p:spPr>
      </p:sp>
      <p:sp>
        <p:nvSpPr>
          <p:cNvPr id="89" name="Google Shape;89;p6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 txBox="1"/>
          <p:nvPr>
            <p:ph type="title"/>
          </p:nvPr>
        </p:nvSpPr>
        <p:spPr>
          <a:xfrm>
            <a:off x="933450" y="238125"/>
            <a:ext cx="1042035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1893817" y="2157357"/>
            <a:ext cx="3821183" cy="127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BFFF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>
            <p:ph idx="6" type="body"/>
          </p:nvPr>
        </p:nvSpPr>
        <p:spPr>
          <a:xfrm>
            <a:off x="1893817" y="1474520"/>
            <a:ext cx="3821183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7" type="body"/>
          </p:nvPr>
        </p:nvSpPr>
        <p:spPr>
          <a:xfrm>
            <a:off x="7514470" y="2157357"/>
            <a:ext cx="3821183" cy="127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C401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8" type="body"/>
          </p:nvPr>
        </p:nvSpPr>
        <p:spPr>
          <a:xfrm>
            <a:off x="7514470" y="1474520"/>
            <a:ext cx="3821183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9" type="body"/>
          </p:nvPr>
        </p:nvSpPr>
        <p:spPr>
          <a:xfrm>
            <a:off x="1893817" y="4586767"/>
            <a:ext cx="3821183" cy="127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3" type="body"/>
          </p:nvPr>
        </p:nvSpPr>
        <p:spPr>
          <a:xfrm>
            <a:off x="1893817" y="3891772"/>
            <a:ext cx="3821183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00B05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4" type="body"/>
          </p:nvPr>
        </p:nvSpPr>
        <p:spPr>
          <a:xfrm>
            <a:off x="7514470" y="4586767"/>
            <a:ext cx="3821183" cy="127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5" type="body"/>
          </p:nvPr>
        </p:nvSpPr>
        <p:spPr>
          <a:xfrm>
            <a:off x="7514470" y="3891772"/>
            <a:ext cx="3821183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FF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 flipH="1">
            <a:off x="3324913" y="1863253"/>
            <a:ext cx="1396890" cy="1396890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3823569" y="1577420"/>
            <a:ext cx="4390337" cy="4390337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3936193" y="3946772"/>
            <a:ext cx="41497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3655849" y="1409700"/>
            <a:ext cx="4710457" cy="4710457"/>
          </a:xfrm>
          <a:prstGeom prst="ellipse">
            <a:avLst/>
          </a:prstGeom>
          <a:noFill/>
          <a:ln cap="flat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579674" y="790787"/>
            <a:ext cx="634232" cy="634232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855672" y="4735630"/>
            <a:ext cx="478417" cy="478417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4375045" y="6226952"/>
            <a:ext cx="346758" cy="346758"/>
          </a:xfrm>
          <a:prstGeom prst="ellipse">
            <a:avLst/>
          </a:prstGeom>
          <a:gradFill>
            <a:gsLst>
              <a:gs pos="0">
                <a:srgbClr val="FF3B3B"/>
              </a:gs>
              <a:gs pos="100000">
                <a:srgbClr val="FF6165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 flipH="1">
            <a:off x="8791406" y="2483773"/>
            <a:ext cx="785883" cy="785883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 flipH="1">
            <a:off x="7396331" y="5659635"/>
            <a:ext cx="595850" cy="595850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 flipH="1">
            <a:off x="2992222" y="4468145"/>
            <a:ext cx="1491804" cy="1491804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 flipH="1">
            <a:off x="9114272" y="632471"/>
            <a:ext cx="1230782" cy="1230782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7"/>
          <p:cNvGrpSpPr/>
          <p:nvPr/>
        </p:nvGrpSpPr>
        <p:grpSpPr>
          <a:xfrm>
            <a:off x="2382903" y="3495826"/>
            <a:ext cx="532948" cy="532948"/>
            <a:chOff x="10757352" y="4091347"/>
            <a:chExt cx="647248" cy="647248"/>
          </a:xfrm>
        </p:grpSpPr>
        <p:sp>
          <p:nvSpPr>
            <p:cNvPr id="120" name="Google Shape;120;p7"/>
            <p:cNvSpPr/>
            <p:nvPr/>
          </p:nvSpPr>
          <p:spPr>
            <a:xfrm flipH="1">
              <a:off x="10846252" y="4167547"/>
              <a:ext cx="494848" cy="494848"/>
            </a:xfrm>
            <a:prstGeom prst="ellipse">
              <a:avLst/>
            </a:prstGeom>
            <a:gradFill>
              <a:gsLst>
                <a:gs pos="0">
                  <a:srgbClr val="F1E601"/>
                </a:gs>
                <a:gs pos="100000">
                  <a:srgbClr val="FF99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 flipH="1">
              <a:off x="10757352" y="4091347"/>
              <a:ext cx="647248" cy="647248"/>
            </a:xfrm>
            <a:prstGeom prst="ellipse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6472632" y="785395"/>
            <a:ext cx="360297" cy="360297"/>
            <a:chOff x="10333103" y="4379005"/>
            <a:chExt cx="532948" cy="532948"/>
          </a:xfrm>
        </p:grpSpPr>
        <p:sp>
          <p:nvSpPr>
            <p:cNvPr id="123" name="Google Shape;123;p7"/>
            <p:cNvSpPr/>
            <p:nvPr/>
          </p:nvSpPr>
          <p:spPr>
            <a:xfrm flipH="1">
              <a:off x="10406304" y="4441749"/>
              <a:ext cx="407461" cy="407461"/>
            </a:xfrm>
            <a:prstGeom prst="ellipse">
              <a:avLst/>
            </a:prstGeom>
            <a:gradFill>
              <a:gsLst>
                <a:gs pos="0">
                  <a:srgbClr val="009900">
                    <a:alpha val="83921"/>
                  </a:srgbClr>
                </a:gs>
                <a:gs pos="100000">
                  <a:srgbClr val="40BF04">
                    <a:alpha val="7176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 flipH="1">
              <a:off x="10333103" y="4379005"/>
              <a:ext cx="532948" cy="532948"/>
            </a:xfrm>
            <a:prstGeom prst="ellipse">
              <a:avLst/>
            </a:prstGeom>
            <a:noFill/>
            <a:ln cap="flat" cmpd="sng" w="12700">
              <a:solidFill>
                <a:srgbClr val="45D7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7"/>
          <p:cNvSpPr/>
          <p:nvPr/>
        </p:nvSpPr>
        <p:spPr>
          <a:xfrm>
            <a:off x="1938603" y="4587147"/>
            <a:ext cx="634232" cy="634232"/>
          </a:xfrm>
          <a:prstGeom prst="ellipse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 flipH="1">
            <a:off x="8610397" y="4030289"/>
            <a:ext cx="419535" cy="419535"/>
          </a:xfrm>
          <a:prstGeom prst="ellipse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731403" y="2341442"/>
            <a:ext cx="707955" cy="707955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2739" y="2778804"/>
            <a:ext cx="1952213" cy="90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/>
          <p:nvPr/>
        </p:nvSpPr>
        <p:spPr>
          <a:xfrm flipH="1">
            <a:off x="4064565" y="478741"/>
            <a:ext cx="892310" cy="892310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 flipH="1">
            <a:off x="1875654" y="6212836"/>
            <a:ext cx="360874" cy="360874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 flipH="1">
            <a:off x="9729663" y="3554843"/>
            <a:ext cx="783857" cy="783857"/>
          </a:xfrm>
          <a:prstGeom prst="ellipse">
            <a:avLst/>
          </a:prstGeom>
          <a:gradFill>
            <a:gsLst>
              <a:gs pos="0">
                <a:srgbClr val="FF3B3B"/>
              </a:gs>
              <a:gs pos="100000">
                <a:srgbClr val="FF6165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 flipH="1">
            <a:off x="2314596" y="953584"/>
            <a:ext cx="783857" cy="783857"/>
          </a:xfrm>
          <a:prstGeom prst="ellipse">
            <a:avLst/>
          </a:prstGeom>
          <a:gradFill>
            <a:gsLst>
              <a:gs pos="0">
                <a:srgbClr val="FF3B3B"/>
              </a:gs>
              <a:gs pos="100000">
                <a:srgbClr val="FF6165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933450" y="238125"/>
            <a:ext cx="481965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838200" y="1962149"/>
            <a:ext cx="4914900" cy="421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⚫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8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>
            <p:ph idx="3" type="body"/>
          </p:nvPr>
        </p:nvSpPr>
        <p:spPr>
          <a:xfrm>
            <a:off x="838200" y="1262061"/>
            <a:ext cx="491490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1">
                <a:solidFill>
                  <a:srgbClr val="005D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>
            <p:ph idx="2" type="pic"/>
          </p:nvPr>
        </p:nvSpPr>
        <p:spPr>
          <a:xfrm>
            <a:off x="6059144" y="1591985"/>
            <a:ext cx="1280160" cy="1280160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</p:sp>
      <p:sp>
        <p:nvSpPr>
          <p:cNvPr id="146" name="Google Shape;146;p9"/>
          <p:cNvSpPr/>
          <p:nvPr>
            <p:ph idx="3" type="pic"/>
          </p:nvPr>
        </p:nvSpPr>
        <p:spPr>
          <a:xfrm>
            <a:off x="496817" y="1591985"/>
            <a:ext cx="1280160" cy="1280160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</p:sp>
      <p:sp>
        <p:nvSpPr>
          <p:cNvPr id="147" name="Google Shape;147;p9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933450" y="238125"/>
            <a:ext cx="1042035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2038350" y="2801938"/>
            <a:ext cx="3133725" cy="303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>
            <p:ph idx="4" type="body"/>
          </p:nvPr>
        </p:nvSpPr>
        <p:spPr>
          <a:xfrm>
            <a:off x="2038350" y="1882021"/>
            <a:ext cx="3133725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00B05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5" type="body"/>
          </p:nvPr>
        </p:nvSpPr>
        <p:spPr>
          <a:xfrm>
            <a:off x="7620903" y="2801938"/>
            <a:ext cx="3133725" cy="303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6" type="body"/>
          </p:nvPr>
        </p:nvSpPr>
        <p:spPr>
          <a:xfrm>
            <a:off x="7620903" y="1882021"/>
            <a:ext cx="3133725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>
            <p:ph idx="2" type="pic"/>
          </p:nvPr>
        </p:nvSpPr>
        <p:spPr>
          <a:xfrm>
            <a:off x="4543856" y="1653271"/>
            <a:ext cx="786384" cy="786384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</p:sp>
      <p:sp>
        <p:nvSpPr>
          <p:cNvPr id="160" name="Google Shape;160;p10"/>
          <p:cNvSpPr/>
          <p:nvPr>
            <p:ph idx="3" type="pic"/>
          </p:nvPr>
        </p:nvSpPr>
        <p:spPr>
          <a:xfrm>
            <a:off x="8560959" y="1653271"/>
            <a:ext cx="786384" cy="786384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</p:sp>
      <p:sp>
        <p:nvSpPr>
          <p:cNvPr id="161" name="Google Shape;161;p10"/>
          <p:cNvSpPr/>
          <p:nvPr>
            <p:ph idx="4" type="pic"/>
          </p:nvPr>
        </p:nvSpPr>
        <p:spPr>
          <a:xfrm>
            <a:off x="535438" y="1653271"/>
            <a:ext cx="786384" cy="786384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</p:sp>
      <p:sp>
        <p:nvSpPr>
          <p:cNvPr id="162" name="Google Shape;162;p10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933450" y="238125"/>
            <a:ext cx="10420350" cy="6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496817" y="3397251"/>
            <a:ext cx="3133725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BFFF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1027292" y="816654"/>
            <a:ext cx="502920" cy="45720"/>
          </a:xfrm>
          <a:prstGeom prst="rect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0" y="0"/>
            <a:ext cx="815193" cy="937440"/>
          </a:xfrm>
          <a:custGeom>
            <a:rect b="b" l="l" r="r" t="t"/>
            <a:pathLst>
              <a:path extrusionOk="0" h="937440" w="815193">
                <a:moveTo>
                  <a:pt x="0" y="0"/>
                </a:moveTo>
                <a:lnTo>
                  <a:pt x="666632" y="0"/>
                </a:lnTo>
                <a:lnTo>
                  <a:pt x="719529" y="64112"/>
                </a:lnTo>
                <a:cubicBezTo>
                  <a:pt x="779926" y="153512"/>
                  <a:pt x="815193" y="261285"/>
                  <a:pt x="815193" y="377295"/>
                </a:cubicBezTo>
                <a:cubicBezTo>
                  <a:pt x="815193" y="686655"/>
                  <a:pt x="564408" y="937440"/>
                  <a:pt x="255048" y="937440"/>
                </a:cubicBezTo>
                <a:cubicBezTo>
                  <a:pt x="177708" y="937440"/>
                  <a:pt x="104029" y="921766"/>
                  <a:pt x="37014" y="893421"/>
                </a:cubicBezTo>
                <a:lnTo>
                  <a:pt x="0" y="8733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>
            <p:ph idx="5" type="body"/>
          </p:nvPr>
        </p:nvSpPr>
        <p:spPr>
          <a:xfrm>
            <a:off x="496817" y="2702006"/>
            <a:ext cx="3133725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0"/>
          <p:cNvSpPr txBox="1"/>
          <p:nvPr>
            <p:ph idx="6" type="body"/>
          </p:nvPr>
        </p:nvSpPr>
        <p:spPr>
          <a:xfrm>
            <a:off x="8561460" y="3397251"/>
            <a:ext cx="3133725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0"/>
          <p:cNvSpPr txBox="1"/>
          <p:nvPr>
            <p:ph idx="7" type="body"/>
          </p:nvPr>
        </p:nvSpPr>
        <p:spPr>
          <a:xfrm>
            <a:off x="8561460" y="2702006"/>
            <a:ext cx="3133725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00B05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0"/>
          <p:cNvSpPr txBox="1"/>
          <p:nvPr>
            <p:ph idx="8" type="body"/>
          </p:nvPr>
        </p:nvSpPr>
        <p:spPr>
          <a:xfrm>
            <a:off x="4529137" y="3397251"/>
            <a:ext cx="3133725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C401"/>
              </a:buClr>
              <a:buSzPts val="1800"/>
              <a:buChar char="⚫"/>
              <a:defRPr sz="18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0"/>
          <p:cNvSpPr txBox="1"/>
          <p:nvPr>
            <p:ph idx="9" type="body"/>
          </p:nvPr>
        </p:nvSpPr>
        <p:spPr>
          <a:xfrm>
            <a:off x="4529137" y="2702006"/>
            <a:ext cx="3133725" cy="460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>
                <a:solidFill>
                  <a:srgbClr val="FFC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335653" y="6087010"/>
            <a:ext cx="856347" cy="770990"/>
          </a:xfrm>
          <a:custGeom>
            <a:rect b="b" l="l" r="r" t="t"/>
            <a:pathLst>
              <a:path extrusionOk="0" h="770990" w="856347">
                <a:moveTo>
                  <a:pt x="545929" y="0"/>
                </a:moveTo>
                <a:cubicBezTo>
                  <a:pt x="658994" y="0"/>
                  <a:pt x="764032" y="34372"/>
                  <a:pt x="851163" y="93236"/>
                </a:cubicBezTo>
                <a:lnTo>
                  <a:pt x="856347" y="97514"/>
                </a:lnTo>
                <a:lnTo>
                  <a:pt x="856347" y="770990"/>
                </a:lnTo>
                <a:lnTo>
                  <a:pt x="49720" y="770990"/>
                </a:lnTo>
                <a:lnTo>
                  <a:pt x="42902" y="758429"/>
                </a:lnTo>
                <a:cubicBezTo>
                  <a:pt x="15276" y="693115"/>
                  <a:pt x="0" y="621306"/>
                  <a:pt x="0" y="545929"/>
                </a:cubicBezTo>
                <a:cubicBezTo>
                  <a:pt x="0" y="244421"/>
                  <a:pt x="244421" y="0"/>
                  <a:pt x="545929" y="0"/>
                </a:cubicBezTo>
                <a:close/>
              </a:path>
            </a:pathLst>
          </a:custGeom>
          <a:gradFill>
            <a:gsLst>
              <a:gs pos="0">
                <a:srgbClr val="FEB66E"/>
              </a:gs>
              <a:gs pos="100000">
                <a:srgbClr val="FFC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/>
          <p:nvPr/>
        </p:nvSpPr>
        <p:spPr>
          <a:xfrm>
            <a:off x="165935" y="1759063"/>
            <a:ext cx="2026800" cy="2026800"/>
          </a:xfrm>
          <a:prstGeom prst="ellipse">
            <a:avLst/>
          </a:prstGeom>
          <a:gradFill>
            <a:gsLst>
              <a:gs pos="0">
                <a:srgbClr val="FEF30E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8560450" y="487854"/>
            <a:ext cx="993600" cy="993600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9046078" y="4733315"/>
            <a:ext cx="1868700" cy="1868700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06" y="487840"/>
            <a:ext cx="1597599" cy="737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6"/>
          <p:cNvSpPr/>
          <p:nvPr/>
        </p:nvSpPr>
        <p:spPr>
          <a:xfrm flipH="1">
            <a:off x="1986674" y="6112828"/>
            <a:ext cx="1653510" cy="745173"/>
          </a:xfrm>
          <a:custGeom>
            <a:rect b="b" l="l" r="r" t="t"/>
            <a:pathLst>
              <a:path extrusionOk="0" h="745173" w="1653510">
                <a:moveTo>
                  <a:pt x="826755" y="0"/>
                </a:moveTo>
                <a:cubicBezTo>
                  <a:pt x="422807" y="0"/>
                  <a:pt x="85781" y="286532"/>
                  <a:pt x="7837" y="667438"/>
                </a:cubicBezTo>
                <a:lnTo>
                  <a:pt x="0" y="745173"/>
                </a:lnTo>
                <a:lnTo>
                  <a:pt x="1653510" y="745173"/>
                </a:lnTo>
                <a:lnTo>
                  <a:pt x="1645673" y="667438"/>
                </a:lnTo>
                <a:cubicBezTo>
                  <a:pt x="1567729" y="286532"/>
                  <a:pt x="1230703" y="0"/>
                  <a:pt x="826755" y="0"/>
                </a:cubicBezTo>
                <a:close/>
              </a:path>
            </a:pathLst>
          </a:custGeom>
          <a:gradFill>
            <a:gsLst>
              <a:gs pos="0">
                <a:srgbClr val="009900">
                  <a:alpha val="85882"/>
                </a:srgbClr>
              </a:gs>
              <a:gs pos="100000">
                <a:srgbClr val="40BF04">
                  <a:alpha val="7176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 txBox="1"/>
          <p:nvPr>
            <p:ph idx="12" type="sldNum"/>
          </p:nvPr>
        </p:nvSpPr>
        <p:spPr>
          <a:xfrm>
            <a:off x="11504330" y="6238874"/>
            <a:ext cx="687669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6"/>
          <p:cNvSpPr/>
          <p:nvPr/>
        </p:nvSpPr>
        <p:spPr>
          <a:xfrm flipH="1">
            <a:off x="531606" y="-1062275"/>
            <a:ext cx="785883" cy="785883"/>
          </a:xfrm>
          <a:prstGeom prst="ellipse">
            <a:avLst/>
          </a:prstGeom>
          <a:gradFill>
            <a:gsLst>
              <a:gs pos="0">
                <a:srgbClr val="09BFFF"/>
              </a:gs>
              <a:gs pos="100000">
                <a:srgbClr val="4693F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 flipH="1">
            <a:off x="2813429" y="-1062276"/>
            <a:ext cx="785883" cy="785883"/>
          </a:xfrm>
          <a:prstGeom prst="ellipse">
            <a:avLst/>
          </a:prstGeom>
          <a:gradFill>
            <a:gsLst>
              <a:gs pos="0">
                <a:srgbClr val="F1E601"/>
              </a:gs>
              <a:gs pos="100000">
                <a:srgbClr val="FF990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/>
          <p:nvPr/>
        </p:nvSpPr>
        <p:spPr>
          <a:xfrm flipH="1">
            <a:off x="1593732" y="-1062276"/>
            <a:ext cx="785883" cy="785883"/>
          </a:xfrm>
          <a:prstGeom prst="ellipse">
            <a:avLst/>
          </a:prstGeom>
          <a:gradFill>
            <a:gsLst>
              <a:gs pos="0">
                <a:srgbClr val="009900">
                  <a:alpha val="83921"/>
                </a:srgbClr>
              </a:gs>
              <a:gs pos="100000">
                <a:srgbClr val="40BF04">
                  <a:alpha val="7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 flipH="1">
            <a:off x="4033126" y="-1062276"/>
            <a:ext cx="785883" cy="785883"/>
          </a:xfrm>
          <a:prstGeom prst="ellipse">
            <a:avLst/>
          </a:prstGeom>
          <a:gradFill>
            <a:gsLst>
              <a:gs pos="0">
                <a:srgbClr val="FF3B3B"/>
              </a:gs>
              <a:gs pos="100000">
                <a:srgbClr val="FF6165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2192725" y="1620263"/>
            <a:ext cx="94179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All-Year Salary In Us And Shopping Demand In 2021</a:t>
            </a:r>
            <a:endParaRPr b="1" sz="375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6764700" y="3061079"/>
            <a:ext cx="48453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</a:t>
            </a:r>
            <a:r>
              <a:rPr b="1" lang="en-US" sz="2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:</a:t>
            </a:r>
            <a:r>
              <a:rPr b="1" lang="en-US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Đào Văn Tiến Dũng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Nguyễn Hoàng Vũ Thân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Lê Bá Thiện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	</a:t>
            </a:r>
            <a:endParaRPr b="1" sz="20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1881475" y="3235300"/>
            <a:ext cx="46224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b="1" lang="en-US" sz="20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US" sz="2500">
                <a:latin typeface="Pacifico"/>
                <a:ea typeface="Pacifico"/>
                <a:cs typeface="Pacifico"/>
                <a:sym typeface="Pacifico"/>
              </a:rPr>
              <a:t> :</a:t>
            </a:r>
            <a:r>
              <a:rPr lang="en-US" sz="20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Thị Thanh Thư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Phan Thị Hoài Thúy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Trần Đoàn Bảo Long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1956250" y="101025"/>
            <a:ext cx="8520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</a:rPr>
              <a:t>DASHBOARD</a:t>
            </a:r>
            <a:endParaRPr b="1" sz="4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75" y="951025"/>
            <a:ext cx="9970750" cy="573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06" y="347815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/>
        </p:nvSpPr>
        <p:spPr>
          <a:xfrm>
            <a:off x="66800" y="1794900"/>
            <a:ext cx="88272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In general, salary and shopping demand are proportional.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Spending levels differ significantly by gender and age.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Men's items should be given more attention in order to attract men's shopping needs.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Increase the number of items with a wider range of prices to appeal to the young.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1473400" y="0"/>
            <a:ext cx="9135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4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</a:endParaRPr>
          </a:p>
        </p:txBody>
      </p:sp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725" y="2341375"/>
            <a:ext cx="3122574" cy="45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775" y="110600"/>
            <a:ext cx="2994326" cy="168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5506" y="231140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/>
        </p:nvSpPr>
        <p:spPr>
          <a:xfrm>
            <a:off x="1578575" y="473700"/>
            <a:ext cx="10243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</a:rPr>
              <a:t>All-Year Salary In Us And Shopping Demand In 2021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535775" y="1500200"/>
            <a:ext cx="58668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3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773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Content:</a:t>
            </a:r>
            <a:endParaRPr sz="7738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4571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1657"/>
              <a:buFont typeface="Trebuchet MS"/>
              <a:buChar char="○"/>
            </a:pPr>
            <a:r>
              <a:rPr lang="en-US" sz="5146">
                <a:solidFill>
                  <a:schemeClr val="accent1"/>
                </a:solidFill>
              </a:rPr>
              <a:t>Introduction Dataset</a:t>
            </a:r>
            <a:endParaRPr sz="5146">
              <a:solidFill>
                <a:schemeClr val="accent1"/>
              </a:solidFill>
            </a:endParaRPr>
          </a:p>
          <a:p>
            <a:pPr indent="-35933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-US" sz="5146">
                <a:solidFill>
                  <a:schemeClr val="accent1"/>
                </a:solidFill>
              </a:rPr>
              <a:t>Transform data in DataBrick</a:t>
            </a:r>
            <a:endParaRPr sz="5146">
              <a:solidFill>
                <a:schemeClr val="accent1"/>
              </a:solidFill>
            </a:endParaRPr>
          </a:p>
          <a:p>
            <a:pPr indent="-37457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657"/>
              <a:buFont typeface="Trebuchet MS"/>
              <a:buChar char="○"/>
            </a:pPr>
            <a:r>
              <a:rPr lang="en-US" sz="5146">
                <a:solidFill>
                  <a:schemeClr val="accent1"/>
                </a:solidFill>
              </a:rPr>
              <a:t>Connect to data sources (Azure SQL database) in Tableau Server</a:t>
            </a:r>
            <a:endParaRPr sz="5146">
              <a:solidFill>
                <a:schemeClr val="accent1"/>
              </a:solidFill>
            </a:endParaRPr>
          </a:p>
          <a:p>
            <a:pPr indent="-37457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657"/>
              <a:buFont typeface="Trebuchet MS"/>
              <a:buChar char="○"/>
            </a:pPr>
            <a:r>
              <a:rPr lang="en-US" sz="5146">
                <a:solidFill>
                  <a:schemeClr val="accent1"/>
                </a:solidFill>
              </a:rPr>
              <a:t>Visualize data in Tableau Server</a:t>
            </a:r>
            <a:endParaRPr sz="5146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3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34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2" name="Google Shape;2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1758550"/>
            <a:ext cx="5761650" cy="35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706" y="179765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/>
        </p:nvSpPr>
        <p:spPr>
          <a:xfrm>
            <a:off x="2518150" y="334850"/>
            <a:ext cx="86394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19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b="1" lang="en-US" sz="2719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919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combination of </a:t>
            </a:r>
            <a:r>
              <a:rPr b="1" lang="en-US" sz="2919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Datasets</a:t>
            </a:r>
            <a:r>
              <a:rPr lang="en-US" sz="2919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the salary survey and shopping demand of Americans in 2021</a:t>
            </a:r>
            <a:endParaRPr sz="2919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400" y="2204287"/>
            <a:ext cx="2449425" cy="24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4">
            <a:alphaModFix/>
          </a:blip>
          <a:srcRect b="8054" l="0" r="2267" t="0"/>
          <a:stretch/>
        </p:blipFill>
        <p:spPr>
          <a:xfrm>
            <a:off x="6686850" y="1805799"/>
            <a:ext cx="4631526" cy="28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8358200" y="4781575"/>
            <a:ext cx="195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Superstore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1933850" y="4840450"/>
            <a:ext cx="232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Salary Survey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2477950" y="5746250"/>
            <a:ext cx="871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Times New Roman"/>
              <a:buChar char="●"/>
            </a:pPr>
            <a:r>
              <a:rPr lang="en-US" sz="225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14 Columns and 928 Rows</a:t>
            </a:r>
            <a:endParaRPr sz="225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106" y="139590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1022463" y="299025"/>
            <a:ext cx="107451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</a:rPr>
              <a:t>All-Year Salary In Us And Shopping Demand In 2021</a:t>
            </a:r>
            <a:endParaRPr b="1" sz="4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1022425" y="1491089"/>
            <a:ext cx="10745100" cy="4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13" y="1243075"/>
            <a:ext cx="11865175" cy="52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456" y="193165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334875" y="445025"/>
            <a:ext cx="3281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Transform DATA IN DATABRICK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6179125" y="914825"/>
            <a:ext cx="48846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Read dataset.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Drop Rows with NULL or None Values and show Dataframe.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Show Duplicate Column from Dataframe.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Drop duplicate rows from DataFrame.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975" y="4299650"/>
            <a:ext cx="2048250" cy="231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2831" y="177665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26911" t="0"/>
          <a:stretch/>
        </p:blipFill>
        <p:spPr>
          <a:xfrm>
            <a:off x="3326900" y="58625"/>
            <a:ext cx="8687998" cy="33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25" y="3849325"/>
            <a:ext cx="11089501" cy="2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75" y="1580550"/>
            <a:ext cx="1716025" cy="19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281" y="219940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/>
        </p:nvSpPr>
        <p:spPr>
          <a:xfrm>
            <a:off x="202250" y="373225"/>
            <a:ext cx="2798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Connect to data sources (Azure SQL database) in Tableau</a:t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375" y="5059226"/>
            <a:ext cx="2887300" cy="1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 rotWithShape="1">
          <a:blip r:embed="rId4">
            <a:alphaModFix/>
          </a:blip>
          <a:srcRect b="0" l="0" r="2362" t="21371"/>
          <a:stretch/>
        </p:blipFill>
        <p:spPr>
          <a:xfrm>
            <a:off x="202250" y="5308525"/>
            <a:ext cx="5321326" cy="5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0150" y="5308522"/>
            <a:ext cx="4391849" cy="5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6">
            <a:alphaModFix/>
          </a:blip>
          <a:srcRect b="-7515" l="0" r="-7515" t="0"/>
          <a:stretch/>
        </p:blipFill>
        <p:spPr>
          <a:xfrm>
            <a:off x="5048900" y="116225"/>
            <a:ext cx="5171125" cy="48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2831" y="116215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/>
        </p:nvSpPr>
        <p:spPr>
          <a:xfrm>
            <a:off x="65600" y="709925"/>
            <a:ext cx="35910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Visualize data in Tableau</a:t>
            </a:r>
            <a:endParaRPr b="1"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0156" y="193165"/>
            <a:ext cx="1597599" cy="73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4">
            <a:alphaModFix/>
          </a:blip>
          <a:srcRect b="7633" l="3929" r="3383" t="3192"/>
          <a:stretch/>
        </p:blipFill>
        <p:spPr>
          <a:xfrm>
            <a:off x="4594325" y="1339450"/>
            <a:ext cx="7313423" cy="44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/>
        </p:nvSpPr>
        <p:spPr>
          <a:xfrm>
            <a:off x="2050025" y="107150"/>
            <a:ext cx="85851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</a:rPr>
              <a:t>DASHBOARD</a:t>
            </a:r>
            <a:endParaRPr b="1" sz="4000">
              <a:solidFill>
                <a:srgbClr val="0070C0"/>
              </a:solidFill>
            </a:endParaRPr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75" y="832650"/>
            <a:ext cx="7874501" cy="58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306" y="193165"/>
            <a:ext cx="1597599" cy="7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MA Colors">
      <a:dk1>
        <a:srgbClr val="111111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1EB2FF"/>
      </a:accent2>
      <a:accent3>
        <a:srgbClr val="FDDC02"/>
      </a:accent3>
      <a:accent4>
        <a:srgbClr val="F7941E"/>
      </a:accent4>
      <a:accent5>
        <a:srgbClr val="F0B51C"/>
      </a:accent5>
      <a:accent6>
        <a:srgbClr val="58B7DD"/>
      </a:accent6>
      <a:hlink>
        <a:srgbClr val="62B9B8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