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7" r:id="rId1"/>
  </p:sldMasterIdLst>
  <p:notesMasterIdLst>
    <p:notesMasterId r:id="rId30"/>
  </p:notesMasterIdLst>
  <p:sldIdLst>
    <p:sldId id="256" r:id="rId2"/>
    <p:sldId id="258" r:id="rId3"/>
    <p:sldId id="259" r:id="rId4"/>
    <p:sldId id="260" r:id="rId5"/>
    <p:sldId id="326" r:id="rId6"/>
    <p:sldId id="305" r:id="rId7"/>
    <p:sldId id="327" r:id="rId8"/>
    <p:sldId id="306" r:id="rId9"/>
    <p:sldId id="308" r:id="rId10"/>
    <p:sldId id="307" r:id="rId11"/>
    <p:sldId id="328" r:id="rId12"/>
    <p:sldId id="309" r:id="rId13"/>
    <p:sldId id="261" r:id="rId14"/>
    <p:sldId id="311" r:id="rId15"/>
    <p:sldId id="312" r:id="rId16"/>
    <p:sldId id="314" r:id="rId17"/>
    <p:sldId id="315" r:id="rId18"/>
    <p:sldId id="316" r:id="rId19"/>
    <p:sldId id="317" r:id="rId20"/>
    <p:sldId id="318" r:id="rId21"/>
    <p:sldId id="319" r:id="rId22"/>
    <p:sldId id="320" r:id="rId23"/>
    <p:sldId id="321" r:id="rId24"/>
    <p:sldId id="322" r:id="rId25"/>
    <p:sldId id="324" r:id="rId26"/>
    <p:sldId id="325" r:id="rId27"/>
    <p:sldId id="323" r:id="rId28"/>
    <p:sldId id="313" r:id="rId2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702D942-8D00-483F-B9DA-ADAD6B092420}">
  <a:tblStyle styleId="{E702D942-8D00-483F-B9DA-ADAD6B09242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1212" y="-8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5"/>
        <p:cNvGrpSpPr/>
        <p:nvPr/>
      </p:nvGrpSpPr>
      <p:grpSpPr>
        <a:xfrm>
          <a:off x="0" y="0"/>
          <a:ext cx="0" cy="0"/>
          <a:chOff x="0" y="0"/>
          <a:chExt cx="0" cy="0"/>
        </a:xfrm>
      </p:grpSpPr>
      <p:sp>
        <p:nvSpPr>
          <p:cNvPr id="1206" name="Google Shape;1206;g13c2bc466c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7" name="Google Shape;1207;g13c2bc466c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0"/>
        <p:cNvGrpSpPr/>
        <p:nvPr/>
      </p:nvGrpSpPr>
      <p:grpSpPr>
        <a:xfrm>
          <a:off x="0" y="0"/>
          <a:ext cx="0" cy="0"/>
          <a:chOff x="0" y="0"/>
          <a:chExt cx="0" cy="0"/>
        </a:xfrm>
      </p:grpSpPr>
      <p:sp>
        <p:nvSpPr>
          <p:cNvPr id="1891" name="Google Shape;1891;g1a21de5bf79_0_7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2" name="Google Shape;1892;g1a21de5bf79_0_7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4538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0"/>
        <p:cNvGrpSpPr/>
        <p:nvPr/>
      </p:nvGrpSpPr>
      <p:grpSpPr>
        <a:xfrm>
          <a:off x="0" y="0"/>
          <a:ext cx="0" cy="0"/>
          <a:chOff x="0" y="0"/>
          <a:chExt cx="0" cy="0"/>
        </a:xfrm>
      </p:grpSpPr>
      <p:sp>
        <p:nvSpPr>
          <p:cNvPr id="1891" name="Google Shape;1891;g1a21de5bf79_0_7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2" name="Google Shape;1892;g1a21de5bf79_0_7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3067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6"/>
        <p:cNvGrpSpPr/>
        <p:nvPr/>
      </p:nvGrpSpPr>
      <p:grpSpPr>
        <a:xfrm>
          <a:off x="0" y="0"/>
          <a:ext cx="0" cy="0"/>
          <a:chOff x="0" y="0"/>
          <a:chExt cx="0" cy="0"/>
        </a:xfrm>
      </p:grpSpPr>
      <p:sp>
        <p:nvSpPr>
          <p:cNvPr id="1267" name="Google Shape;1267;g1a21de5bf79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8" name="Google Shape;1268;g1a21de5bf7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31667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0"/>
        <p:cNvGrpSpPr/>
        <p:nvPr/>
      </p:nvGrpSpPr>
      <p:grpSpPr>
        <a:xfrm>
          <a:off x="0" y="0"/>
          <a:ext cx="0" cy="0"/>
          <a:chOff x="0" y="0"/>
          <a:chExt cx="0" cy="0"/>
        </a:xfrm>
      </p:grpSpPr>
      <p:sp>
        <p:nvSpPr>
          <p:cNvPr id="1281" name="Google Shape;1281;g1a21de5bf79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2" name="Google Shape;1282;g1a21de5bf79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0"/>
        <p:cNvGrpSpPr/>
        <p:nvPr/>
      </p:nvGrpSpPr>
      <p:grpSpPr>
        <a:xfrm>
          <a:off x="0" y="0"/>
          <a:ext cx="0" cy="0"/>
          <a:chOff x="0" y="0"/>
          <a:chExt cx="0" cy="0"/>
        </a:xfrm>
      </p:grpSpPr>
      <p:sp>
        <p:nvSpPr>
          <p:cNvPr id="1281" name="Google Shape;1281;g1a21de5bf79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2" name="Google Shape;1282;g1a21de5bf79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8525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0"/>
        <p:cNvGrpSpPr/>
        <p:nvPr/>
      </p:nvGrpSpPr>
      <p:grpSpPr>
        <a:xfrm>
          <a:off x="0" y="0"/>
          <a:ext cx="0" cy="0"/>
          <a:chOff x="0" y="0"/>
          <a:chExt cx="0" cy="0"/>
        </a:xfrm>
      </p:grpSpPr>
      <p:sp>
        <p:nvSpPr>
          <p:cNvPr id="1281" name="Google Shape;1281;g1a21de5bf79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2" name="Google Shape;1282;g1a21de5bf79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06284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0"/>
        <p:cNvGrpSpPr/>
        <p:nvPr/>
      </p:nvGrpSpPr>
      <p:grpSpPr>
        <a:xfrm>
          <a:off x="0" y="0"/>
          <a:ext cx="0" cy="0"/>
          <a:chOff x="0" y="0"/>
          <a:chExt cx="0" cy="0"/>
        </a:xfrm>
      </p:grpSpPr>
      <p:sp>
        <p:nvSpPr>
          <p:cNvPr id="1281" name="Google Shape;1281;g1a21de5bf79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2" name="Google Shape;1282;g1a21de5bf79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67058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0"/>
        <p:cNvGrpSpPr/>
        <p:nvPr/>
      </p:nvGrpSpPr>
      <p:grpSpPr>
        <a:xfrm>
          <a:off x="0" y="0"/>
          <a:ext cx="0" cy="0"/>
          <a:chOff x="0" y="0"/>
          <a:chExt cx="0" cy="0"/>
        </a:xfrm>
      </p:grpSpPr>
      <p:sp>
        <p:nvSpPr>
          <p:cNvPr id="1281" name="Google Shape;1281;g1a21de5bf79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2" name="Google Shape;1282;g1a21de5bf79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24556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0"/>
        <p:cNvGrpSpPr/>
        <p:nvPr/>
      </p:nvGrpSpPr>
      <p:grpSpPr>
        <a:xfrm>
          <a:off x="0" y="0"/>
          <a:ext cx="0" cy="0"/>
          <a:chOff x="0" y="0"/>
          <a:chExt cx="0" cy="0"/>
        </a:xfrm>
      </p:grpSpPr>
      <p:sp>
        <p:nvSpPr>
          <p:cNvPr id="1281" name="Google Shape;1281;g1a21de5bf79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2" name="Google Shape;1282;g1a21de5bf79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37461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0"/>
        <p:cNvGrpSpPr/>
        <p:nvPr/>
      </p:nvGrpSpPr>
      <p:grpSpPr>
        <a:xfrm>
          <a:off x="0" y="0"/>
          <a:ext cx="0" cy="0"/>
          <a:chOff x="0" y="0"/>
          <a:chExt cx="0" cy="0"/>
        </a:xfrm>
      </p:grpSpPr>
      <p:sp>
        <p:nvSpPr>
          <p:cNvPr id="1281" name="Google Shape;1281;g1a21de5bf79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2" name="Google Shape;1282;g1a21de5bf79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916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p:cNvGrpSpPr/>
        <p:nvPr/>
      </p:nvGrpSpPr>
      <p:grpSpPr>
        <a:xfrm>
          <a:off x="0" y="0"/>
          <a:ext cx="0" cy="0"/>
          <a:chOff x="0" y="0"/>
          <a:chExt cx="0" cy="0"/>
        </a:xfrm>
      </p:grpSpPr>
      <p:sp>
        <p:nvSpPr>
          <p:cNvPr id="1248" name="Google Shape;124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0"/>
        <p:cNvGrpSpPr/>
        <p:nvPr/>
      </p:nvGrpSpPr>
      <p:grpSpPr>
        <a:xfrm>
          <a:off x="0" y="0"/>
          <a:ext cx="0" cy="0"/>
          <a:chOff x="0" y="0"/>
          <a:chExt cx="0" cy="0"/>
        </a:xfrm>
      </p:grpSpPr>
      <p:sp>
        <p:nvSpPr>
          <p:cNvPr id="1281" name="Google Shape;1281;g1a21de5bf79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2" name="Google Shape;1282;g1a21de5bf79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38945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0"/>
        <p:cNvGrpSpPr/>
        <p:nvPr/>
      </p:nvGrpSpPr>
      <p:grpSpPr>
        <a:xfrm>
          <a:off x="0" y="0"/>
          <a:ext cx="0" cy="0"/>
          <a:chOff x="0" y="0"/>
          <a:chExt cx="0" cy="0"/>
        </a:xfrm>
      </p:grpSpPr>
      <p:sp>
        <p:nvSpPr>
          <p:cNvPr id="1281" name="Google Shape;1281;g1a21de5bf79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2" name="Google Shape;1282;g1a21de5bf79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69456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0"/>
        <p:cNvGrpSpPr/>
        <p:nvPr/>
      </p:nvGrpSpPr>
      <p:grpSpPr>
        <a:xfrm>
          <a:off x="0" y="0"/>
          <a:ext cx="0" cy="0"/>
          <a:chOff x="0" y="0"/>
          <a:chExt cx="0" cy="0"/>
        </a:xfrm>
      </p:grpSpPr>
      <p:sp>
        <p:nvSpPr>
          <p:cNvPr id="1281" name="Google Shape;1281;g1a21de5bf79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2" name="Google Shape;1282;g1a21de5bf79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24833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0"/>
        <p:cNvGrpSpPr/>
        <p:nvPr/>
      </p:nvGrpSpPr>
      <p:grpSpPr>
        <a:xfrm>
          <a:off x="0" y="0"/>
          <a:ext cx="0" cy="0"/>
          <a:chOff x="0" y="0"/>
          <a:chExt cx="0" cy="0"/>
        </a:xfrm>
      </p:grpSpPr>
      <p:sp>
        <p:nvSpPr>
          <p:cNvPr id="1281" name="Google Shape;1281;g1a21de5bf79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2" name="Google Shape;1282;g1a21de5bf79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90367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6"/>
        <p:cNvGrpSpPr/>
        <p:nvPr/>
      </p:nvGrpSpPr>
      <p:grpSpPr>
        <a:xfrm>
          <a:off x="0" y="0"/>
          <a:ext cx="0" cy="0"/>
          <a:chOff x="0" y="0"/>
          <a:chExt cx="0" cy="0"/>
        </a:xfrm>
      </p:grpSpPr>
      <p:sp>
        <p:nvSpPr>
          <p:cNvPr id="1267" name="Google Shape;1267;g1a21de5bf79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8" name="Google Shape;1268;g1a21de5bf7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34353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7"/>
        <p:cNvGrpSpPr/>
        <p:nvPr/>
      </p:nvGrpSpPr>
      <p:grpSpPr>
        <a:xfrm>
          <a:off x="0" y="0"/>
          <a:ext cx="0" cy="0"/>
          <a:chOff x="0" y="0"/>
          <a:chExt cx="0" cy="0"/>
        </a:xfrm>
      </p:grpSpPr>
      <p:sp>
        <p:nvSpPr>
          <p:cNvPr id="1328" name="Google Shape;1328;g1a21de5bf79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9" name="Google Shape;1329;g1a21de5bf79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5468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7"/>
        <p:cNvGrpSpPr/>
        <p:nvPr/>
      </p:nvGrpSpPr>
      <p:grpSpPr>
        <a:xfrm>
          <a:off x="0" y="0"/>
          <a:ext cx="0" cy="0"/>
          <a:chOff x="0" y="0"/>
          <a:chExt cx="0" cy="0"/>
        </a:xfrm>
      </p:grpSpPr>
      <p:sp>
        <p:nvSpPr>
          <p:cNvPr id="1328" name="Google Shape;1328;g1a21de5bf79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9" name="Google Shape;1329;g1a21de5bf79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4605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6"/>
        <p:cNvGrpSpPr/>
        <p:nvPr/>
      </p:nvGrpSpPr>
      <p:grpSpPr>
        <a:xfrm>
          <a:off x="0" y="0"/>
          <a:ext cx="0" cy="0"/>
          <a:chOff x="0" y="0"/>
          <a:chExt cx="0" cy="0"/>
        </a:xfrm>
      </p:grpSpPr>
      <p:sp>
        <p:nvSpPr>
          <p:cNvPr id="1267" name="Google Shape;1267;g1a21de5bf79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8" name="Google Shape;1268;g1a21de5bf7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88379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2"/>
        <p:cNvGrpSpPr/>
        <p:nvPr/>
      </p:nvGrpSpPr>
      <p:grpSpPr>
        <a:xfrm>
          <a:off x="0" y="0"/>
          <a:ext cx="0" cy="0"/>
          <a:chOff x="0" y="0"/>
          <a:chExt cx="0" cy="0"/>
        </a:xfrm>
      </p:grpSpPr>
      <p:sp>
        <p:nvSpPr>
          <p:cNvPr id="1873" name="Google Shape;1873;g1a21de5bf79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4" name="Google Shape;1874;g1a21de5bf79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9342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6"/>
        <p:cNvGrpSpPr/>
        <p:nvPr/>
      </p:nvGrpSpPr>
      <p:grpSpPr>
        <a:xfrm>
          <a:off x="0" y="0"/>
          <a:ext cx="0" cy="0"/>
          <a:chOff x="0" y="0"/>
          <a:chExt cx="0" cy="0"/>
        </a:xfrm>
      </p:grpSpPr>
      <p:sp>
        <p:nvSpPr>
          <p:cNvPr id="1267" name="Google Shape;1267;g1a21de5bf79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8" name="Google Shape;1268;g1a21de5bf7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4"/>
        <p:cNvGrpSpPr/>
        <p:nvPr/>
      </p:nvGrpSpPr>
      <p:grpSpPr>
        <a:xfrm>
          <a:off x="0" y="0"/>
          <a:ext cx="0" cy="0"/>
          <a:chOff x="0" y="0"/>
          <a:chExt cx="0" cy="0"/>
        </a:xfrm>
      </p:grpSpPr>
      <p:sp>
        <p:nvSpPr>
          <p:cNvPr id="1275" name="Google Shape;1275;g1a21de5bf7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6" name="Google Shape;1276;g1a21de5bf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4"/>
        <p:cNvGrpSpPr/>
        <p:nvPr/>
      </p:nvGrpSpPr>
      <p:grpSpPr>
        <a:xfrm>
          <a:off x="0" y="0"/>
          <a:ext cx="0" cy="0"/>
          <a:chOff x="0" y="0"/>
          <a:chExt cx="0" cy="0"/>
        </a:xfrm>
      </p:grpSpPr>
      <p:sp>
        <p:nvSpPr>
          <p:cNvPr id="1275" name="Google Shape;1275;g1a21de5bf7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6" name="Google Shape;1276;g1a21de5bf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0251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4"/>
        <p:cNvGrpSpPr/>
        <p:nvPr/>
      </p:nvGrpSpPr>
      <p:grpSpPr>
        <a:xfrm>
          <a:off x="0" y="0"/>
          <a:ext cx="0" cy="0"/>
          <a:chOff x="0" y="0"/>
          <a:chExt cx="0" cy="0"/>
        </a:xfrm>
      </p:grpSpPr>
      <p:sp>
        <p:nvSpPr>
          <p:cNvPr id="1275" name="Google Shape;1275;g1a21de5bf7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6" name="Google Shape;1276;g1a21de5bf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0786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4"/>
        <p:cNvGrpSpPr/>
        <p:nvPr/>
      </p:nvGrpSpPr>
      <p:grpSpPr>
        <a:xfrm>
          <a:off x="0" y="0"/>
          <a:ext cx="0" cy="0"/>
          <a:chOff x="0" y="0"/>
          <a:chExt cx="0" cy="0"/>
        </a:xfrm>
      </p:grpSpPr>
      <p:sp>
        <p:nvSpPr>
          <p:cNvPr id="1275" name="Google Shape;1275;g1a21de5bf7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6" name="Google Shape;1276;g1a21de5bf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1004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6"/>
        <p:cNvGrpSpPr/>
        <p:nvPr/>
      </p:nvGrpSpPr>
      <p:grpSpPr>
        <a:xfrm>
          <a:off x="0" y="0"/>
          <a:ext cx="0" cy="0"/>
          <a:chOff x="0" y="0"/>
          <a:chExt cx="0" cy="0"/>
        </a:xfrm>
      </p:grpSpPr>
      <p:sp>
        <p:nvSpPr>
          <p:cNvPr id="1267" name="Google Shape;1267;g1a21de5bf79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8" name="Google Shape;1268;g1a21de5bf7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6024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0"/>
        <p:cNvGrpSpPr/>
        <p:nvPr/>
      </p:nvGrpSpPr>
      <p:grpSpPr>
        <a:xfrm>
          <a:off x="0" y="0"/>
          <a:ext cx="0" cy="0"/>
          <a:chOff x="0" y="0"/>
          <a:chExt cx="0" cy="0"/>
        </a:xfrm>
      </p:grpSpPr>
      <p:sp>
        <p:nvSpPr>
          <p:cNvPr id="1891" name="Google Shape;1891;g1a21de5bf79_0_7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2" name="Google Shape;1892;g1a21de5bf79_0_7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46589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1000" y="1451125"/>
            <a:ext cx="5284500" cy="1845600"/>
          </a:xfrm>
          <a:prstGeom prst="rect">
            <a:avLst/>
          </a:prstGeom>
          <a:noFill/>
        </p:spPr>
        <p:txBody>
          <a:bodyPr spcFirstLastPara="1" wrap="square" lIns="91425" tIns="91425" rIns="91425" bIns="91425" anchor="t" anchorCtr="0">
            <a:noAutofit/>
          </a:bodyPr>
          <a:lstStyle>
            <a:lvl1pPr lvl="0" algn="l">
              <a:spcBef>
                <a:spcPts val="0"/>
              </a:spcBef>
              <a:spcAft>
                <a:spcPts val="0"/>
              </a:spcAft>
              <a:buSzPts val="4500"/>
              <a:buFont typeface="Loved by the King"/>
              <a:buNone/>
              <a:defRPr sz="5000"/>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0" name="Google Shape;10;p2"/>
          <p:cNvSpPr txBox="1">
            <a:spLocks noGrp="1"/>
          </p:cNvSpPr>
          <p:nvPr>
            <p:ph type="subTitle" idx="1"/>
          </p:nvPr>
        </p:nvSpPr>
        <p:spPr>
          <a:xfrm>
            <a:off x="711000" y="3441325"/>
            <a:ext cx="4017300" cy="365700"/>
          </a:xfrm>
          <a:prstGeom prst="rect">
            <a:avLst/>
          </a:prstGeom>
          <a:ln w="19050" cap="flat" cmpd="sng">
            <a:solidFill>
              <a:srgbClr val="5773F5"/>
            </a:solidFill>
            <a:prstDash val="solid"/>
            <a:round/>
            <a:headEnd type="none" w="sm" len="sm"/>
            <a:tailEnd type="none" w="sm" len="sm"/>
          </a:ln>
        </p:spPr>
        <p:txBody>
          <a:bodyPr spcFirstLastPara="1" wrap="square" lIns="91425" tIns="91425" rIns="91425" bIns="91425" anchor="ctr" anchorCtr="0">
            <a:noAutofit/>
          </a:bodyPr>
          <a:lstStyle>
            <a:lvl1pPr lvl="0">
              <a:spcBef>
                <a:spcPts val="0"/>
              </a:spcBef>
              <a:spcAft>
                <a:spcPts val="0"/>
              </a:spcAft>
              <a:buSzPts val="14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 name="Google Shape;11;p2"/>
          <p:cNvSpPr/>
          <p:nvPr/>
        </p:nvSpPr>
        <p:spPr>
          <a:xfrm>
            <a:off x="0" y="3433825"/>
            <a:ext cx="1714200" cy="17142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2583579" y="4737928"/>
            <a:ext cx="1058744" cy="914302"/>
            <a:chOff x="600075" y="2651675"/>
            <a:chExt cx="2454775" cy="2119875"/>
          </a:xfrm>
        </p:grpSpPr>
        <p:sp>
          <p:nvSpPr>
            <p:cNvPr id="13" name="Google Shape;13;p2"/>
            <p:cNvSpPr/>
            <p:nvPr/>
          </p:nvSpPr>
          <p:spPr>
            <a:xfrm>
              <a:off x="2965275" y="2651675"/>
              <a:ext cx="89575" cy="89575"/>
            </a:xfrm>
            <a:custGeom>
              <a:avLst/>
              <a:gdLst/>
              <a:ahLst/>
              <a:cxnLst/>
              <a:rect l="l" t="t" r="r" b="b"/>
              <a:pathLst>
                <a:path w="3583" h="3583" extrusionOk="0">
                  <a:moveTo>
                    <a:pt x="1807" y="0"/>
                  </a:moveTo>
                  <a:lnTo>
                    <a:pt x="1626" y="30"/>
                  </a:lnTo>
                  <a:lnTo>
                    <a:pt x="1445" y="30"/>
                  </a:lnTo>
                  <a:lnTo>
                    <a:pt x="1114" y="151"/>
                  </a:lnTo>
                  <a:lnTo>
                    <a:pt x="813" y="301"/>
                  </a:lnTo>
                  <a:lnTo>
                    <a:pt x="542" y="542"/>
                  </a:lnTo>
                  <a:lnTo>
                    <a:pt x="332" y="783"/>
                  </a:lnTo>
                  <a:lnTo>
                    <a:pt x="151" y="1114"/>
                  </a:lnTo>
                  <a:lnTo>
                    <a:pt x="61" y="1445"/>
                  </a:lnTo>
                  <a:lnTo>
                    <a:pt x="31" y="1626"/>
                  </a:lnTo>
                  <a:lnTo>
                    <a:pt x="0" y="1806"/>
                  </a:lnTo>
                  <a:lnTo>
                    <a:pt x="31" y="1987"/>
                  </a:lnTo>
                  <a:lnTo>
                    <a:pt x="61" y="2168"/>
                  </a:lnTo>
                  <a:lnTo>
                    <a:pt x="151" y="2499"/>
                  </a:lnTo>
                  <a:lnTo>
                    <a:pt x="332" y="2800"/>
                  </a:lnTo>
                  <a:lnTo>
                    <a:pt x="542" y="3071"/>
                  </a:lnTo>
                  <a:lnTo>
                    <a:pt x="813" y="3281"/>
                  </a:lnTo>
                  <a:lnTo>
                    <a:pt x="1114" y="3432"/>
                  </a:lnTo>
                  <a:lnTo>
                    <a:pt x="1445" y="3552"/>
                  </a:lnTo>
                  <a:lnTo>
                    <a:pt x="1626" y="3582"/>
                  </a:lnTo>
                  <a:lnTo>
                    <a:pt x="1987" y="3582"/>
                  </a:lnTo>
                  <a:lnTo>
                    <a:pt x="2168" y="3552"/>
                  </a:lnTo>
                  <a:lnTo>
                    <a:pt x="2499" y="3432"/>
                  </a:lnTo>
                  <a:lnTo>
                    <a:pt x="2800" y="3281"/>
                  </a:lnTo>
                  <a:lnTo>
                    <a:pt x="3071" y="3071"/>
                  </a:lnTo>
                  <a:lnTo>
                    <a:pt x="3282" y="2800"/>
                  </a:lnTo>
                  <a:lnTo>
                    <a:pt x="3462" y="2499"/>
                  </a:lnTo>
                  <a:lnTo>
                    <a:pt x="3552" y="2168"/>
                  </a:lnTo>
                  <a:lnTo>
                    <a:pt x="3583" y="1987"/>
                  </a:lnTo>
                  <a:lnTo>
                    <a:pt x="3583" y="1806"/>
                  </a:lnTo>
                  <a:lnTo>
                    <a:pt x="3583" y="1626"/>
                  </a:lnTo>
                  <a:lnTo>
                    <a:pt x="3552" y="1445"/>
                  </a:lnTo>
                  <a:lnTo>
                    <a:pt x="3462" y="1114"/>
                  </a:lnTo>
                  <a:lnTo>
                    <a:pt x="3282" y="783"/>
                  </a:lnTo>
                  <a:lnTo>
                    <a:pt x="3071" y="542"/>
                  </a:lnTo>
                  <a:lnTo>
                    <a:pt x="2800" y="301"/>
                  </a:lnTo>
                  <a:lnTo>
                    <a:pt x="2499" y="151"/>
                  </a:lnTo>
                  <a:lnTo>
                    <a:pt x="2168" y="30"/>
                  </a:lnTo>
                  <a:lnTo>
                    <a:pt x="1987" y="30"/>
                  </a:lnTo>
                  <a:lnTo>
                    <a:pt x="180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177375" y="2651675"/>
              <a:ext cx="88825" cy="89575"/>
            </a:xfrm>
            <a:custGeom>
              <a:avLst/>
              <a:gdLst/>
              <a:ahLst/>
              <a:cxnLst/>
              <a:rect l="l" t="t" r="r" b="b"/>
              <a:pathLst>
                <a:path w="355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770" y="3281"/>
                  </a:lnTo>
                  <a:lnTo>
                    <a:pt x="3041" y="3071"/>
                  </a:lnTo>
                  <a:lnTo>
                    <a:pt x="3252" y="2800"/>
                  </a:lnTo>
                  <a:lnTo>
                    <a:pt x="3432" y="2499"/>
                  </a:lnTo>
                  <a:lnTo>
                    <a:pt x="3522" y="2168"/>
                  </a:lnTo>
                  <a:lnTo>
                    <a:pt x="3553" y="1987"/>
                  </a:lnTo>
                  <a:lnTo>
                    <a:pt x="3553" y="1806"/>
                  </a:lnTo>
                  <a:lnTo>
                    <a:pt x="3553" y="1626"/>
                  </a:lnTo>
                  <a:lnTo>
                    <a:pt x="3522" y="1445"/>
                  </a:lnTo>
                  <a:lnTo>
                    <a:pt x="3432" y="1114"/>
                  </a:lnTo>
                  <a:lnTo>
                    <a:pt x="3252" y="783"/>
                  </a:lnTo>
                  <a:lnTo>
                    <a:pt x="3041" y="542"/>
                  </a:lnTo>
                  <a:lnTo>
                    <a:pt x="2770" y="301"/>
                  </a:lnTo>
                  <a:lnTo>
                    <a:pt x="2469" y="151"/>
                  </a:lnTo>
                  <a:lnTo>
                    <a:pt x="2138" y="30"/>
                  </a:lnTo>
                  <a:lnTo>
                    <a:pt x="1957" y="30"/>
                  </a:lnTo>
                  <a:lnTo>
                    <a:pt x="177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388725" y="2651675"/>
              <a:ext cx="89575" cy="89575"/>
            </a:xfrm>
            <a:custGeom>
              <a:avLst/>
              <a:gdLst/>
              <a:ahLst/>
              <a:cxnLst/>
              <a:rect l="l" t="t" r="r" b="b"/>
              <a:pathLst>
                <a:path w="358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770" y="3281"/>
                  </a:lnTo>
                  <a:lnTo>
                    <a:pt x="3041" y="3071"/>
                  </a:lnTo>
                  <a:lnTo>
                    <a:pt x="3252" y="2800"/>
                  </a:lnTo>
                  <a:lnTo>
                    <a:pt x="3432" y="2499"/>
                  </a:lnTo>
                  <a:lnTo>
                    <a:pt x="3522" y="2168"/>
                  </a:lnTo>
                  <a:lnTo>
                    <a:pt x="3553" y="1987"/>
                  </a:lnTo>
                  <a:lnTo>
                    <a:pt x="3583" y="1806"/>
                  </a:lnTo>
                  <a:lnTo>
                    <a:pt x="3553" y="1626"/>
                  </a:lnTo>
                  <a:lnTo>
                    <a:pt x="3522" y="1445"/>
                  </a:lnTo>
                  <a:lnTo>
                    <a:pt x="3432" y="1114"/>
                  </a:lnTo>
                  <a:lnTo>
                    <a:pt x="3252" y="783"/>
                  </a:lnTo>
                  <a:lnTo>
                    <a:pt x="3041" y="542"/>
                  </a:lnTo>
                  <a:lnTo>
                    <a:pt x="2770" y="301"/>
                  </a:lnTo>
                  <a:lnTo>
                    <a:pt x="2469" y="151"/>
                  </a:lnTo>
                  <a:lnTo>
                    <a:pt x="2138" y="30"/>
                  </a:lnTo>
                  <a:lnTo>
                    <a:pt x="1957" y="30"/>
                  </a:lnTo>
                  <a:lnTo>
                    <a:pt x="177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00075" y="2651675"/>
              <a:ext cx="89575" cy="89575"/>
            </a:xfrm>
            <a:custGeom>
              <a:avLst/>
              <a:gdLst/>
              <a:ahLst/>
              <a:cxnLst/>
              <a:rect l="l" t="t" r="r" b="b"/>
              <a:pathLst>
                <a:path w="358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800" y="3281"/>
                  </a:lnTo>
                  <a:lnTo>
                    <a:pt x="3041" y="3071"/>
                  </a:lnTo>
                  <a:lnTo>
                    <a:pt x="3282" y="2800"/>
                  </a:lnTo>
                  <a:lnTo>
                    <a:pt x="3432" y="2499"/>
                  </a:lnTo>
                  <a:lnTo>
                    <a:pt x="3553" y="2168"/>
                  </a:lnTo>
                  <a:lnTo>
                    <a:pt x="3553" y="1987"/>
                  </a:lnTo>
                  <a:lnTo>
                    <a:pt x="3583" y="1806"/>
                  </a:lnTo>
                  <a:lnTo>
                    <a:pt x="3553" y="1626"/>
                  </a:lnTo>
                  <a:lnTo>
                    <a:pt x="3553" y="1445"/>
                  </a:lnTo>
                  <a:lnTo>
                    <a:pt x="3432" y="1114"/>
                  </a:lnTo>
                  <a:lnTo>
                    <a:pt x="3282" y="783"/>
                  </a:lnTo>
                  <a:lnTo>
                    <a:pt x="3041" y="542"/>
                  </a:lnTo>
                  <a:lnTo>
                    <a:pt x="2800" y="301"/>
                  </a:lnTo>
                  <a:lnTo>
                    <a:pt x="2469" y="151"/>
                  </a:lnTo>
                  <a:lnTo>
                    <a:pt x="2138" y="30"/>
                  </a:lnTo>
                  <a:lnTo>
                    <a:pt x="1957" y="30"/>
                  </a:lnTo>
                  <a:lnTo>
                    <a:pt x="177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965275" y="3328950"/>
              <a:ext cx="89575" cy="88825"/>
            </a:xfrm>
            <a:custGeom>
              <a:avLst/>
              <a:gdLst/>
              <a:ahLst/>
              <a:cxnLst/>
              <a:rect l="l" t="t" r="r" b="b"/>
              <a:pathLst>
                <a:path w="3583" h="3553" extrusionOk="0">
                  <a:moveTo>
                    <a:pt x="1626" y="0"/>
                  </a:moveTo>
                  <a:lnTo>
                    <a:pt x="1445" y="30"/>
                  </a:lnTo>
                  <a:lnTo>
                    <a:pt x="1114" y="121"/>
                  </a:lnTo>
                  <a:lnTo>
                    <a:pt x="813" y="301"/>
                  </a:lnTo>
                  <a:lnTo>
                    <a:pt x="542" y="512"/>
                  </a:lnTo>
                  <a:lnTo>
                    <a:pt x="332" y="783"/>
                  </a:lnTo>
                  <a:lnTo>
                    <a:pt x="151" y="1084"/>
                  </a:lnTo>
                  <a:lnTo>
                    <a:pt x="61" y="1415"/>
                  </a:lnTo>
                  <a:lnTo>
                    <a:pt x="31" y="1596"/>
                  </a:lnTo>
                  <a:lnTo>
                    <a:pt x="0" y="1776"/>
                  </a:lnTo>
                  <a:lnTo>
                    <a:pt x="31" y="1957"/>
                  </a:lnTo>
                  <a:lnTo>
                    <a:pt x="61" y="2137"/>
                  </a:lnTo>
                  <a:lnTo>
                    <a:pt x="151" y="2469"/>
                  </a:lnTo>
                  <a:lnTo>
                    <a:pt x="332" y="2770"/>
                  </a:lnTo>
                  <a:lnTo>
                    <a:pt x="542" y="3041"/>
                  </a:lnTo>
                  <a:lnTo>
                    <a:pt x="813" y="3251"/>
                  </a:lnTo>
                  <a:lnTo>
                    <a:pt x="1114" y="3432"/>
                  </a:lnTo>
                  <a:lnTo>
                    <a:pt x="1445" y="3522"/>
                  </a:lnTo>
                  <a:lnTo>
                    <a:pt x="1626" y="3552"/>
                  </a:lnTo>
                  <a:lnTo>
                    <a:pt x="1987" y="3552"/>
                  </a:lnTo>
                  <a:lnTo>
                    <a:pt x="2168" y="3522"/>
                  </a:lnTo>
                  <a:lnTo>
                    <a:pt x="2499" y="3432"/>
                  </a:lnTo>
                  <a:lnTo>
                    <a:pt x="2800" y="3251"/>
                  </a:lnTo>
                  <a:lnTo>
                    <a:pt x="3071" y="3041"/>
                  </a:lnTo>
                  <a:lnTo>
                    <a:pt x="3282" y="2770"/>
                  </a:lnTo>
                  <a:lnTo>
                    <a:pt x="3462" y="2469"/>
                  </a:lnTo>
                  <a:lnTo>
                    <a:pt x="3552" y="2137"/>
                  </a:lnTo>
                  <a:lnTo>
                    <a:pt x="3583" y="1957"/>
                  </a:lnTo>
                  <a:lnTo>
                    <a:pt x="3583" y="1776"/>
                  </a:lnTo>
                  <a:lnTo>
                    <a:pt x="3583" y="1596"/>
                  </a:lnTo>
                  <a:lnTo>
                    <a:pt x="3552" y="1415"/>
                  </a:lnTo>
                  <a:lnTo>
                    <a:pt x="3462" y="1084"/>
                  </a:lnTo>
                  <a:lnTo>
                    <a:pt x="3282" y="783"/>
                  </a:lnTo>
                  <a:lnTo>
                    <a:pt x="3071" y="512"/>
                  </a:lnTo>
                  <a:lnTo>
                    <a:pt x="2800" y="301"/>
                  </a:lnTo>
                  <a:lnTo>
                    <a:pt x="2499" y="121"/>
                  </a:lnTo>
                  <a:lnTo>
                    <a:pt x="2168" y="30"/>
                  </a:lnTo>
                  <a:lnTo>
                    <a:pt x="198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177375" y="3328950"/>
              <a:ext cx="88825" cy="88825"/>
            </a:xfrm>
            <a:custGeom>
              <a:avLst/>
              <a:gdLst/>
              <a:ahLst/>
              <a:cxnLst/>
              <a:rect l="l" t="t" r="r" b="b"/>
              <a:pathLst>
                <a:path w="355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770" y="3251"/>
                  </a:lnTo>
                  <a:lnTo>
                    <a:pt x="3041" y="3041"/>
                  </a:lnTo>
                  <a:lnTo>
                    <a:pt x="3252" y="2770"/>
                  </a:lnTo>
                  <a:lnTo>
                    <a:pt x="3432" y="2469"/>
                  </a:lnTo>
                  <a:lnTo>
                    <a:pt x="3522" y="2137"/>
                  </a:lnTo>
                  <a:lnTo>
                    <a:pt x="3553" y="1957"/>
                  </a:lnTo>
                  <a:lnTo>
                    <a:pt x="355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388725" y="3328950"/>
              <a:ext cx="89575" cy="88825"/>
            </a:xfrm>
            <a:custGeom>
              <a:avLst/>
              <a:gdLst/>
              <a:ahLst/>
              <a:cxnLst/>
              <a:rect l="l" t="t" r="r" b="b"/>
              <a:pathLst>
                <a:path w="358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770" y="3251"/>
                  </a:lnTo>
                  <a:lnTo>
                    <a:pt x="3041" y="3041"/>
                  </a:lnTo>
                  <a:lnTo>
                    <a:pt x="3252" y="2770"/>
                  </a:lnTo>
                  <a:lnTo>
                    <a:pt x="3432" y="2469"/>
                  </a:lnTo>
                  <a:lnTo>
                    <a:pt x="3522" y="2137"/>
                  </a:lnTo>
                  <a:lnTo>
                    <a:pt x="3553" y="1957"/>
                  </a:lnTo>
                  <a:lnTo>
                    <a:pt x="358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00075" y="3328950"/>
              <a:ext cx="89575" cy="88825"/>
            </a:xfrm>
            <a:custGeom>
              <a:avLst/>
              <a:gdLst/>
              <a:ahLst/>
              <a:cxnLst/>
              <a:rect l="l" t="t" r="r" b="b"/>
              <a:pathLst>
                <a:path w="358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800" y="3251"/>
                  </a:lnTo>
                  <a:lnTo>
                    <a:pt x="3041" y="3041"/>
                  </a:lnTo>
                  <a:lnTo>
                    <a:pt x="3282" y="2770"/>
                  </a:lnTo>
                  <a:lnTo>
                    <a:pt x="3432" y="2469"/>
                  </a:lnTo>
                  <a:lnTo>
                    <a:pt x="3553" y="2137"/>
                  </a:lnTo>
                  <a:lnTo>
                    <a:pt x="3553" y="1957"/>
                  </a:lnTo>
                  <a:lnTo>
                    <a:pt x="3583" y="1776"/>
                  </a:lnTo>
                  <a:lnTo>
                    <a:pt x="3553" y="1596"/>
                  </a:lnTo>
                  <a:lnTo>
                    <a:pt x="3553" y="1415"/>
                  </a:lnTo>
                  <a:lnTo>
                    <a:pt x="3432" y="1084"/>
                  </a:lnTo>
                  <a:lnTo>
                    <a:pt x="3282" y="783"/>
                  </a:lnTo>
                  <a:lnTo>
                    <a:pt x="3041" y="512"/>
                  </a:lnTo>
                  <a:lnTo>
                    <a:pt x="280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965275" y="4005475"/>
              <a:ext cx="89575" cy="89575"/>
            </a:xfrm>
            <a:custGeom>
              <a:avLst/>
              <a:gdLst/>
              <a:ahLst/>
              <a:cxnLst/>
              <a:rect l="l" t="t" r="r" b="b"/>
              <a:pathLst>
                <a:path w="3583" h="3583" extrusionOk="0">
                  <a:moveTo>
                    <a:pt x="1626" y="0"/>
                  </a:moveTo>
                  <a:lnTo>
                    <a:pt x="1445" y="30"/>
                  </a:lnTo>
                  <a:lnTo>
                    <a:pt x="1114" y="121"/>
                  </a:lnTo>
                  <a:lnTo>
                    <a:pt x="813" y="301"/>
                  </a:lnTo>
                  <a:lnTo>
                    <a:pt x="542" y="512"/>
                  </a:lnTo>
                  <a:lnTo>
                    <a:pt x="332" y="783"/>
                  </a:lnTo>
                  <a:lnTo>
                    <a:pt x="151" y="1084"/>
                  </a:lnTo>
                  <a:lnTo>
                    <a:pt x="61" y="1415"/>
                  </a:lnTo>
                  <a:lnTo>
                    <a:pt x="31" y="1596"/>
                  </a:lnTo>
                  <a:lnTo>
                    <a:pt x="0" y="1776"/>
                  </a:lnTo>
                  <a:lnTo>
                    <a:pt x="31" y="1957"/>
                  </a:lnTo>
                  <a:lnTo>
                    <a:pt x="61" y="2137"/>
                  </a:lnTo>
                  <a:lnTo>
                    <a:pt x="151" y="2468"/>
                  </a:lnTo>
                  <a:lnTo>
                    <a:pt x="332" y="2769"/>
                  </a:lnTo>
                  <a:lnTo>
                    <a:pt x="542" y="3040"/>
                  </a:lnTo>
                  <a:lnTo>
                    <a:pt x="813" y="3251"/>
                  </a:lnTo>
                  <a:lnTo>
                    <a:pt x="1114" y="3432"/>
                  </a:lnTo>
                  <a:lnTo>
                    <a:pt x="1445" y="3522"/>
                  </a:lnTo>
                  <a:lnTo>
                    <a:pt x="1626" y="3552"/>
                  </a:lnTo>
                  <a:lnTo>
                    <a:pt x="1807" y="3582"/>
                  </a:lnTo>
                  <a:lnTo>
                    <a:pt x="1987" y="3552"/>
                  </a:lnTo>
                  <a:lnTo>
                    <a:pt x="2168" y="3522"/>
                  </a:lnTo>
                  <a:lnTo>
                    <a:pt x="2499" y="3432"/>
                  </a:lnTo>
                  <a:lnTo>
                    <a:pt x="2800" y="3251"/>
                  </a:lnTo>
                  <a:lnTo>
                    <a:pt x="3071" y="3040"/>
                  </a:lnTo>
                  <a:lnTo>
                    <a:pt x="3282" y="2769"/>
                  </a:lnTo>
                  <a:lnTo>
                    <a:pt x="3462" y="2468"/>
                  </a:lnTo>
                  <a:lnTo>
                    <a:pt x="3552" y="2137"/>
                  </a:lnTo>
                  <a:lnTo>
                    <a:pt x="3583" y="1957"/>
                  </a:lnTo>
                  <a:lnTo>
                    <a:pt x="3583" y="1776"/>
                  </a:lnTo>
                  <a:lnTo>
                    <a:pt x="3583" y="1596"/>
                  </a:lnTo>
                  <a:lnTo>
                    <a:pt x="3552" y="1415"/>
                  </a:lnTo>
                  <a:lnTo>
                    <a:pt x="3462" y="1084"/>
                  </a:lnTo>
                  <a:lnTo>
                    <a:pt x="3282" y="783"/>
                  </a:lnTo>
                  <a:lnTo>
                    <a:pt x="3071" y="512"/>
                  </a:lnTo>
                  <a:lnTo>
                    <a:pt x="2800" y="301"/>
                  </a:lnTo>
                  <a:lnTo>
                    <a:pt x="2499" y="121"/>
                  </a:lnTo>
                  <a:lnTo>
                    <a:pt x="2168" y="30"/>
                  </a:lnTo>
                  <a:lnTo>
                    <a:pt x="198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177375" y="4005475"/>
              <a:ext cx="88825" cy="89575"/>
            </a:xfrm>
            <a:custGeom>
              <a:avLst/>
              <a:gdLst/>
              <a:ahLst/>
              <a:cxnLst/>
              <a:rect l="l" t="t" r="r" b="b"/>
              <a:pathLst>
                <a:path w="355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770" y="3251"/>
                  </a:lnTo>
                  <a:lnTo>
                    <a:pt x="3041" y="3040"/>
                  </a:lnTo>
                  <a:lnTo>
                    <a:pt x="3252" y="2769"/>
                  </a:lnTo>
                  <a:lnTo>
                    <a:pt x="3432" y="2468"/>
                  </a:lnTo>
                  <a:lnTo>
                    <a:pt x="3522" y="2137"/>
                  </a:lnTo>
                  <a:lnTo>
                    <a:pt x="3553" y="1957"/>
                  </a:lnTo>
                  <a:lnTo>
                    <a:pt x="355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388725" y="4005475"/>
              <a:ext cx="89575" cy="89575"/>
            </a:xfrm>
            <a:custGeom>
              <a:avLst/>
              <a:gdLst/>
              <a:ahLst/>
              <a:cxnLst/>
              <a:rect l="l" t="t" r="r" b="b"/>
              <a:pathLst>
                <a:path w="358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770" y="3251"/>
                  </a:lnTo>
                  <a:lnTo>
                    <a:pt x="3041" y="3040"/>
                  </a:lnTo>
                  <a:lnTo>
                    <a:pt x="3252" y="2769"/>
                  </a:lnTo>
                  <a:lnTo>
                    <a:pt x="3432" y="2468"/>
                  </a:lnTo>
                  <a:lnTo>
                    <a:pt x="3522" y="2137"/>
                  </a:lnTo>
                  <a:lnTo>
                    <a:pt x="3553" y="1957"/>
                  </a:lnTo>
                  <a:lnTo>
                    <a:pt x="358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00075" y="4005475"/>
              <a:ext cx="89575" cy="89575"/>
            </a:xfrm>
            <a:custGeom>
              <a:avLst/>
              <a:gdLst/>
              <a:ahLst/>
              <a:cxnLst/>
              <a:rect l="l" t="t" r="r" b="b"/>
              <a:pathLst>
                <a:path w="358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800" y="3251"/>
                  </a:lnTo>
                  <a:lnTo>
                    <a:pt x="3041" y="3040"/>
                  </a:lnTo>
                  <a:lnTo>
                    <a:pt x="3282" y="2769"/>
                  </a:lnTo>
                  <a:lnTo>
                    <a:pt x="3432" y="2468"/>
                  </a:lnTo>
                  <a:lnTo>
                    <a:pt x="3553" y="2137"/>
                  </a:lnTo>
                  <a:lnTo>
                    <a:pt x="3553" y="1957"/>
                  </a:lnTo>
                  <a:lnTo>
                    <a:pt x="3583" y="1776"/>
                  </a:lnTo>
                  <a:lnTo>
                    <a:pt x="3553" y="1596"/>
                  </a:lnTo>
                  <a:lnTo>
                    <a:pt x="3553" y="1415"/>
                  </a:lnTo>
                  <a:lnTo>
                    <a:pt x="3432" y="1084"/>
                  </a:lnTo>
                  <a:lnTo>
                    <a:pt x="3282" y="783"/>
                  </a:lnTo>
                  <a:lnTo>
                    <a:pt x="3041" y="512"/>
                  </a:lnTo>
                  <a:lnTo>
                    <a:pt x="280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965275" y="4681975"/>
              <a:ext cx="89575" cy="89575"/>
            </a:xfrm>
            <a:custGeom>
              <a:avLst/>
              <a:gdLst/>
              <a:ahLst/>
              <a:cxnLst/>
              <a:rect l="l" t="t" r="r" b="b"/>
              <a:pathLst>
                <a:path w="3583" h="3583" extrusionOk="0">
                  <a:moveTo>
                    <a:pt x="1626" y="1"/>
                  </a:moveTo>
                  <a:lnTo>
                    <a:pt x="1445" y="31"/>
                  </a:lnTo>
                  <a:lnTo>
                    <a:pt x="1114" y="151"/>
                  </a:lnTo>
                  <a:lnTo>
                    <a:pt x="813" y="302"/>
                  </a:lnTo>
                  <a:lnTo>
                    <a:pt x="542" y="513"/>
                  </a:lnTo>
                  <a:lnTo>
                    <a:pt x="332" y="784"/>
                  </a:lnTo>
                  <a:lnTo>
                    <a:pt x="151" y="1085"/>
                  </a:lnTo>
                  <a:lnTo>
                    <a:pt x="61" y="1416"/>
                  </a:lnTo>
                  <a:lnTo>
                    <a:pt x="31" y="1596"/>
                  </a:lnTo>
                  <a:lnTo>
                    <a:pt x="0" y="1777"/>
                  </a:lnTo>
                  <a:lnTo>
                    <a:pt x="31" y="1988"/>
                  </a:lnTo>
                  <a:lnTo>
                    <a:pt x="61" y="2138"/>
                  </a:lnTo>
                  <a:lnTo>
                    <a:pt x="151" y="2499"/>
                  </a:lnTo>
                  <a:lnTo>
                    <a:pt x="332" y="2800"/>
                  </a:lnTo>
                  <a:lnTo>
                    <a:pt x="542" y="3041"/>
                  </a:lnTo>
                  <a:lnTo>
                    <a:pt x="813" y="3282"/>
                  </a:lnTo>
                  <a:lnTo>
                    <a:pt x="1114" y="3433"/>
                  </a:lnTo>
                  <a:lnTo>
                    <a:pt x="1445" y="3553"/>
                  </a:lnTo>
                  <a:lnTo>
                    <a:pt x="1626" y="3583"/>
                  </a:lnTo>
                  <a:lnTo>
                    <a:pt x="1987" y="3583"/>
                  </a:lnTo>
                  <a:lnTo>
                    <a:pt x="2168" y="3553"/>
                  </a:lnTo>
                  <a:lnTo>
                    <a:pt x="2499" y="3433"/>
                  </a:lnTo>
                  <a:lnTo>
                    <a:pt x="2800" y="3282"/>
                  </a:lnTo>
                  <a:lnTo>
                    <a:pt x="3071" y="3041"/>
                  </a:lnTo>
                  <a:lnTo>
                    <a:pt x="3282" y="2800"/>
                  </a:lnTo>
                  <a:lnTo>
                    <a:pt x="3462" y="2499"/>
                  </a:lnTo>
                  <a:lnTo>
                    <a:pt x="3552" y="2138"/>
                  </a:lnTo>
                  <a:lnTo>
                    <a:pt x="3583" y="1988"/>
                  </a:lnTo>
                  <a:lnTo>
                    <a:pt x="3583" y="1777"/>
                  </a:lnTo>
                  <a:lnTo>
                    <a:pt x="3583" y="1596"/>
                  </a:lnTo>
                  <a:lnTo>
                    <a:pt x="3552" y="1416"/>
                  </a:lnTo>
                  <a:lnTo>
                    <a:pt x="3462" y="1085"/>
                  </a:lnTo>
                  <a:lnTo>
                    <a:pt x="3282" y="784"/>
                  </a:lnTo>
                  <a:lnTo>
                    <a:pt x="3071" y="513"/>
                  </a:lnTo>
                  <a:lnTo>
                    <a:pt x="2800" y="302"/>
                  </a:lnTo>
                  <a:lnTo>
                    <a:pt x="2499" y="151"/>
                  </a:lnTo>
                  <a:lnTo>
                    <a:pt x="2168" y="31"/>
                  </a:lnTo>
                  <a:lnTo>
                    <a:pt x="1987" y="1"/>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177375" y="4681975"/>
              <a:ext cx="88825" cy="89575"/>
            </a:xfrm>
            <a:custGeom>
              <a:avLst/>
              <a:gdLst/>
              <a:ahLst/>
              <a:cxnLst/>
              <a:rect l="l" t="t" r="r" b="b"/>
              <a:pathLst>
                <a:path w="355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770" y="3282"/>
                  </a:lnTo>
                  <a:lnTo>
                    <a:pt x="3041" y="3041"/>
                  </a:lnTo>
                  <a:lnTo>
                    <a:pt x="3252" y="2800"/>
                  </a:lnTo>
                  <a:lnTo>
                    <a:pt x="3432" y="2499"/>
                  </a:lnTo>
                  <a:lnTo>
                    <a:pt x="3522" y="2138"/>
                  </a:lnTo>
                  <a:lnTo>
                    <a:pt x="3553" y="1988"/>
                  </a:lnTo>
                  <a:lnTo>
                    <a:pt x="3553" y="1777"/>
                  </a:lnTo>
                  <a:lnTo>
                    <a:pt x="3553" y="1596"/>
                  </a:lnTo>
                  <a:lnTo>
                    <a:pt x="3522" y="1416"/>
                  </a:lnTo>
                  <a:lnTo>
                    <a:pt x="3432" y="1085"/>
                  </a:lnTo>
                  <a:lnTo>
                    <a:pt x="3252" y="784"/>
                  </a:lnTo>
                  <a:lnTo>
                    <a:pt x="3041" y="513"/>
                  </a:lnTo>
                  <a:lnTo>
                    <a:pt x="2770" y="302"/>
                  </a:lnTo>
                  <a:lnTo>
                    <a:pt x="2469" y="151"/>
                  </a:lnTo>
                  <a:lnTo>
                    <a:pt x="2138" y="31"/>
                  </a:lnTo>
                  <a:lnTo>
                    <a:pt x="1957" y="1"/>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388725" y="4681975"/>
              <a:ext cx="89575" cy="89575"/>
            </a:xfrm>
            <a:custGeom>
              <a:avLst/>
              <a:gdLst/>
              <a:ahLst/>
              <a:cxnLst/>
              <a:rect l="l" t="t" r="r" b="b"/>
              <a:pathLst>
                <a:path w="358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770" y="3282"/>
                  </a:lnTo>
                  <a:lnTo>
                    <a:pt x="3041" y="3041"/>
                  </a:lnTo>
                  <a:lnTo>
                    <a:pt x="3252" y="2800"/>
                  </a:lnTo>
                  <a:lnTo>
                    <a:pt x="3432" y="2499"/>
                  </a:lnTo>
                  <a:lnTo>
                    <a:pt x="3522" y="2138"/>
                  </a:lnTo>
                  <a:lnTo>
                    <a:pt x="3553" y="1988"/>
                  </a:lnTo>
                  <a:lnTo>
                    <a:pt x="3583" y="1777"/>
                  </a:lnTo>
                  <a:lnTo>
                    <a:pt x="3553" y="1596"/>
                  </a:lnTo>
                  <a:lnTo>
                    <a:pt x="3522" y="1416"/>
                  </a:lnTo>
                  <a:lnTo>
                    <a:pt x="3432" y="1085"/>
                  </a:lnTo>
                  <a:lnTo>
                    <a:pt x="3252" y="784"/>
                  </a:lnTo>
                  <a:lnTo>
                    <a:pt x="3041" y="513"/>
                  </a:lnTo>
                  <a:lnTo>
                    <a:pt x="2770" y="302"/>
                  </a:lnTo>
                  <a:lnTo>
                    <a:pt x="2469" y="151"/>
                  </a:lnTo>
                  <a:lnTo>
                    <a:pt x="2138" y="31"/>
                  </a:lnTo>
                  <a:lnTo>
                    <a:pt x="1957" y="1"/>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00075" y="4681975"/>
              <a:ext cx="89575" cy="89575"/>
            </a:xfrm>
            <a:custGeom>
              <a:avLst/>
              <a:gdLst/>
              <a:ahLst/>
              <a:cxnLst/>
              <a:rect l="l" t="t" r="r" b="b"/>
              <a:pathLst>
                <a:path w="358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800" y="3282"/>
                  </a:lnTo>
                  <a:lnTo>
                    <a:pt x="3041" y="3041"/>
                  </a:lnTo>
                  <a:lnTo>
                    <a:pt x="3282" y="2800"/>
                  </a:lnTo>
                  <a:lnTo>
                    <a:pt x="3432" y="2499"/>
                  </a:lnTo>
                  <a:lnTo>
                    <a:pt x="3553" y="2138"/>
                  </a:lnTo>
                  <a:lnTo>
                    <a:pt x="3553" y="1988"/>
                  </a:lnTo>
                  <a:lnTo>
                    <a:pt x="3583" y="1777"/>
                  </a:lnTo>
                  <a:lnTo>
                    <a:pt x="3553" y="1596"/>
                  </a:lnTo>
                  <a:lnTo>
                    <a:pt x="3553" y="1416"/>
                  </a:lnTo>
                  <a:lnTo>
                    <a:pt x="3432" y="1085"/>
                  </a:lnTo>
                  <a:lnTo>
                    <a:pt x="3282" y="784"/>
                  </a:lnTo>
                  <a:lnTo>
                    <a:pt x="3041" y="513"/>
                  </a:lnTo>
                  <a:lnTo>
                    <a:pt x="2800" y="302"/>
                  </a:lnTo>
                  <a:lnTo>
                    <a:pt x="2469" y="151"/>
                  </a:lnTo>
                  <a:lnTo>
                    <a:pt x="2138" y="31"/>
                  </a:lnTo>
                  <a:lnTo>
                    <a:pt x="1957" y="1"/>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 name="Google Shape;29;p2"/>
          <p:cNvCxnSpPr/>
          <p:nvPr/>
        </p:nvCxnSpPr>
        <p:spPr>
          <a:xfrm>
            <a:off x="1357588" y="4322285"/>
            <a:ext cx="2538600" cy="2538600"/>
          </a:xfrm>
          <a:prstGeom prst="straightConnector1">
            <a:avLst/>
          </a:prstGeom>
          <a:noFill/>
          <a:ln w="38100" cap="flat" cmpd="sng">
            <a:solidFill>
              <a:schemeClr val="dk1"/>
            </a:solidFill>
            <a:prstDash val="solid"/>
            <a:round/>
            <a:headEnd type="none" w="med" len="med"/>
            <a:tailEnd type="none" w="med" len="med"/>
          </a:ln>
        </p:spPr>
      </p:cxnSp>
      <p:cxnSp>
        <p:nvCxnSpPr>
          <p:cNvPr id="30" name="Google Shape;30;p2"/>
          <p:cNvCxnSpPr/>
          <p:nvPr/>
        </p:nvCxnSpPr>
        <p:spPr>
          <a:xfrm>
            <a:off x="-2013862" y="1028435"/>
            <a:ext cx="2538600" cy="2538600"/>
          </a:xfrm>
          <a:prstGeom prst="straightConnector1">
            <a:avLst/>
          </a:prstGeom>
          <a:noFill/>
          <a:ln w="38100" cap="flat" cmpd="sng">
            <a:solidFill>
              <a:srgbClr val="5773F5"/>
            </a:solidFill>
            <a:prstDash val="solid"/>
            <a:round/>
            <a:headEnd type="none" w="med" len="med"/>
            <a:tailEnd type="none" w="med" len="med"/>
          </a:ln>
        </p:spPr>
      </p:cxnSp>
      <p:sp>
        <p:nvSpPr>
          <p:cNvPr id="31" name="Google Shape;31;p2"/>
          <p:cNvSpPr/>
          <p:nvPr/>
        </p:nvSpPr>
        <p:spPr>
          <a:xfrm>
            <a:off x="8072825" y="1974250"/>
            <a:ext cx="731400" cy="1757100"/>
          </a:xfrm>
          <a:prstGeom prst="rect">
            <a:avLst/>
          </a:pr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696750" y="4599425"/>
            <a:ext cx="279600" cy="279600"/>
          </a:xfrm>
          <a:prstGeom prst="ellipse">
            <a:avLst/>
          </a:prstGeom>
          <a:no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750950" y="940025"/>
            <a:ext cx="205181" cy="205181"/>
          </a:xfrm>
          <a:custGeom>
            <a:avLst/>
            <a:gdLst/>
            <a:ahLst/>
            <a:cxnLst/>
            <a:rect l="l" t="t" r="r" b="b"/>
            <a:pathLst>
              <a:path w="16497" h="16497" extrusionOk="0">
                <a:moveTo>
                  <a:pt x="6352" y="1"/>
                </a:moveTo>
                <a:lnTo>
                  <a:pt x="6352" y="6382"/>
                </a:lnTo>
                <a:lnTo>
                  <a:pt x="1" y="6382"/>
                </a:lnTo>
                <a:lnTo>
                  <a:pt x="1" y="10145"/>
                </a:lnTo>
                <a:lnTo>
                  <a:pt x="6352" y="10145"/>
                </a:lnTo>
                <a:lnTo>
                  <a:pt x="6352" y="16496"/>
                </a:lnTo>
                <a:lnTo>
                  <a:pt x="10145" y="16496"/>
                </a:lnTo>
                <a:lnTo>
                  <a:pt x="10145" y="10145"/>
                </a:lnTo>
                <a:lnTo>
                  <a:pt x="16496" y="10145"/>
                </a:lnTo>
                <a:lnTo>
                  <a:pt x="16496" y="6382"/>
                </a:lnTo>
                <a:lnTo>
                  <a:pt x="10145" y="6382"/>
                </a:lnTo>
                <a:lnTo>
                  <a:pt x="101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2"/>
          <p:cNvPicPr preferRelativeResize="0"/>
          <p:nvPr/>
        </p:nvPicPr>
        <p:blipFill>
          <a:blip r:embed="rId2">
            <a:alphaModFix/>
          </a:blip>
          <a:stretch>
            <a:fillRect/>
          </a:stretch>
        </p:blipFill>
        <p:spPr>
          <a:xfrm>
            <a:off x="-1213925" y="387402"/>
            <a:ext cx="2724913" cy="822960"/>
          </a:xfrm>
          <a:prstGeom prst="rect">
            <a:avLst/>
          </a:prstGeom>
          <a:noFill/>
          <a:ln>
            <a:noFill/>
          </a:ln>
        </p:spPr>
      </p:pic>
      <p:sp>
        <p:nvSpPr>
          <p:cNvPr id="35" name="Google Shape;35;p2"/>
          <p:cNvSpPr/>
          <p:nvPr/>
        </p:nvSpPr>
        <p:spPr>
          <a:xfrm>
            <a:off x="2156900" y="202775"/>
            <a:ext cx="279600" cy="279600"/>
          </a:xfrm>
          <a:prstGeom prst="ellipse">
            <a:avLst/>
          </a:prstGeom>
          <a:noFill/>
          <a:ln w="76200" cap="flat" cmpd="sng">
            <a:solidFill>
              <a:srgbClr val="5773F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305350" y="436913"/>
            <a:ext cx="205181" cy="205181"/>
          </a:xfrm>
          <a:custGeom>
            <a:avLst/>
            <a:gdLst/>
            <a:ahLst/>
            <a:cxnLst/>
            <a:rect l="l" t="t" r="r" b="b"/>
            <a:pathLst>
              <a:path w="16497" h="16497" extrusionOk="0">
                <a:moveTo>
                  <a:pt x="6352" y="1"/>
                </a:moveTo>
                <a:lnTo>
                  <a:pt x="6352" y="6382"/>
                </a:lnTo>
                <a:lnTo>
                  <a:pt x="1" y="6382"/>
                </a:lnTo>
                <a:lnTo>
                  <a:pt x="1" y="10145"/>
                </a:lnTo>
                <a:lnTo>
                  <a:pt x="6352" y="10145"/>
                </a:lnTo>
                <a:lnTo>
                  <a:pt x="6352" y="16496"/>
                </a:lnTo>
                <a:lnTo>
                  <a:pt x="10145" y="16496"/>
                </a:lnTo>
                <a:lnTo>
                  <a:pt x="10145" y="10145"/>
                </a:lnTo>
                <a:lnTo>
                  <a:pt x="16496" y="10145"/>
                </a:lnTo>
                <a:lnTo>
                  <a:pt x="16496" y="6382"/>
                </a:lnTo>
                <a:lnTo>
                  <a:pt x="10145" y="6382"/>
                </a:lnTo>
                <a:lnTo>
                  <a:pt x="101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122"/>
        <p:cNvGrpSpPr/>
        <p:nvPr/>
      </p:nvGrpSpPr>
      <p:grpSpPr>
        <a:xfrm>
          <a:off x="0" y="0"/>
          <a:ext cx="0" cy="0"/>
          <a:chOff x="0" y="0"/>
          <a:chExt cx="0" cy="0"/>
        </a:xfrm>
      </p:grpSpPr>
      <p:sp>
        <p:nvSpPr>
          <p:cNvPr id="1123" name="Google Shape;1123;p27"/>
          <p:cNvSpPr/>
          <p:nvPr/>
        </p:nvSpPr>
        <p:spPr>
          <a:xfrm rot="10800000">
            <a:off x="7790091" y="6"/>
            <a:ext cx="1353900" cy="13539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7"/>
          <p:cNvSpPr/>
          <p:nvPr/>
        </p:nvSpPr>
        <p:spPr>
          <a:xfrm>
            <a:off x="0" y="3792158"/>
            <a:ext cx="1353900" cy="13539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5" name="Google Shape;1125;p27"/>
          <p:cNvCxnSpPr/>
          <p:nvPr/>
        </p:nvCxnSpPr>
        <p:spPr>
          <a:xfrm>
            <a:off x="5917850" y="-1100725"/>
            <a:ext cx="2538600" cy="2538600"/>
          </a:xfrm>
          <a:prstGeom prst="straightConnector1">
            <a:avLst/>
          </a:prstGeom>
          <a:noFill/>
          <a:ln w="38100" cap="flat" cmpd="sng">
            <a:solidFill>
              <a:schemeClr val="dk1"/>
            </a:solidFill>
            <a:prstDash val="solid"/>
            <a:round/>
            <a:headEnd type="none" w="med" len="med"/>
            <a:tailEnd type="none" w="med" len="med"/>
          </a:ln>
        </p:spPr>
      </p:cxnSp>
      <p:cxnSp>
        <p:nvCxnSpPr>
          <p:cNvPr id="1126" name="Google Shape;1126;p27"/>
          <p:cNvCxnSpPr/>
          <p:nvPr/>
        </p:nvCxnSpPr>
        <p:spPr>
          <a:xfrm>
            <a:off x="6962700" y="-434850"/>
            <a:ext cx="903600" cy="903600"/>
          </a:xfrm>
          <a:prstGeom prst="straightConnector1">
            <a:avLst/>
          </a:prstGeom>
          <a:noFill/>
          <a:ln w="19050" cap="flat" cmpd="sng">
            <a:solidFill>
              <a:schemeClr val="dk2"/>
            </a:solidFill>
            <a:prstDash val="solid"/>
            <a:round/>
            <a:headEnd type="none" w="med" len="med"/>
            <a:tailEnd type="none" w="med" len="med"/>
          </a:ln>
        </p:spPr>
      </p:cxnSp>
      <p:sp>
        <p:nvSpPr>
          <p:cNvPr id="1127" name="Google Shape;1127;p27"/>
          <p:cNvSpPr/>
          <p:nvPr/>
        </p:nvSpPr>
        <p:spPr>
          <a:xfrm rot="5400000">
            <a:off x="4538425" y="4316525"/>
            <a:ext cx="731400" cy="1757100"/>
          </a:xfrm>
          <a:prstGeom prst="rect">
            <a:avLst/>
          </a:pr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7"/>
          <p:cNvSpPr/>
          <p:nvPr/>
        </p:nvSpPr>
        <p:spPr>
          <a:xfrm>
            <a:off x="8471350" y="2757438"/>
            <a:ext cx="279600" cy="279600"/>
          </a:xfrm>
          <a:prstGeom prst="ellipse">
            <a:avLst/>
          </a:prstGeom>
          <a:no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7"/>
          <p:cNvSpPr/>
          <p:nvPr/>
        </p:nvSpPr>
        <p:spPr>
          <a:xfrm>
            <a:off x="8831688" y="3586950"/>
            <a:ext cx="205200" cy="205200"/>
          </a:xfrm>
          <a:prstGeom prst="ellipse">
            <a:avLst/>
          </a:prstGeom>
          <a:no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0" name="Google Shape;1130;p27"/>
          <p:cNvGrpSpPr/>
          <p:nvPr/>
        </p:nvGrpSpPr>
        <p:grpSpPr>
          <a:xfrm>
            <a:off x="4208542" y="-440197"/>
            <a:ext cx="1058744" cy="914302"/>
            <a:chOff x="600075" y="2651675"/>
            <a:chExt cx="2454775" cy="2119875"/>
          </a:xfrm>
        </p:grpSpPr>
        <p:sp>
          <p:nvSpPr>
            <p:cNvPr id="1131" name="Google Shape;1131;p27"/>
            <p:cNvSpPr/>
            <p:nvPr/>
          </p:nvSpPr>
          <p:spPr>
            <a:xfrm>
              <a:off x="2965275" y="2651675"/>
              <a:ext cx="89575" cy="89575"/>
            </a:xfrm>
            <a:custGeom>
              <a:avLst/>
              <a:gdLst/>
              <a:ahLst/>
              <a:cxnLst/>
              <a:rect l="l" t="t" r="r" b="b"/>
              <a:pathLst>
                <a:path w="3583" h="3583" extrusionOk="0">
                  <a:moveTo>
                    <a:pt x="1807" y="0"/>
                  </a:moveTo>
                  <a:lnTo>
                    <a:pt x="1626" y="30"/>
                  </a:lnTo>
                  <a:lnTo>
                    <a:pt x="1445" y="30"/>
                  </a:lnTo>
                  <a:lnTo>
                    <a:pt x="1114" y="151"/>
                  </a:lnTo>
                  <a:lnTo>
                    <a:pt x="813" y="301"/>
                  </a:lnTo>
                  <a:lnTo>
                    <a:pt x="542" y="542"/>
                  </a:lnTo>
                  <a:lnTo>
                    <a:pt x="332" y="783"/>
                  </a:lnTo>
                  <a:lnTo>
                    <a:pt x="151" y="1114"/>
                  </a:lnTo>
                  <a:lnTo>
                    <a:pt x="61" y="1445"/>
                  </a:lnTo>
                  <a:lnTo>
                    <a:pt x="31" y="1626"/>
                  </a:lnTo>
                  <a:lnTo>
                    <a:pt x="0" y="1806"/>
                  </a:lnTo>
                  <a:lnTo>
                    <a:pt x="31" y="1987"/>
                  </a:lnTo>
                  <a:lnTo>
                    <a:pt x="61" y="2168"/>
                  </a:lnTo>
                  <a:lnTo>
                    <a:pt x="151" y="2499"/>
                  </a:lnTo>
                  <a:lnTo>
                    <a:pt x="332" y="2800"/>
                  </a:lnTo>
                  <a:lnTo>
                    <a:pt x="542" y="3071"/>
                  </a:lnTo>
                  <a:lnTo>
                    <a:pt x="813" y="3281"/>
                  </a:lnTo>
                  <a:lnTo>
                    <a:pt x="1114" y="3432"/>
                  </a:lnTo>
                  <a:lnTo>
                    <a:pt x="1445" y="3552"/>
                  </a:lnTo>
                  <a:lnTo>
                    <a:pt x="1626" y="3582"/>
                  </a:lnTo>
                  <a:lnTo>
                    <a:pt x="1987" y="3582"/>
                  </a:lnTo>
                  <a:lnTo>
                    <a:pt x="2168" y="3552"/>
                  </a:lnTo>
                  <a:lnTo>
                    <a:pt x="2499" y="3432"/>
                  </a:lnTo>
                  <a:lnTo>
                    <a:pt x="2800" y="3281"/>
                  </a:lnTo>
                  <a:lnTo>
                    <a:pt x="3071" y="3071"/>
                  </a:lnTo>
                  <a:lnTo>
                    <a:pt x="3282" y="2800"/>
                  </a:lnTo>
                  <a:lnTo>
                    <a:pt x="3462" y="2499"/>
                  </a:lnTo>
                  <a:lnTo>
                    <a:pt x="3552" y="2168"/>
                  </a:lnTo>
                  <a:lnTo>
                    <a:pt x="3583" y="1987"/>
                  </a:lnTo>
                  <a:lnTo>
                    <a:pt x="3583" y="1806"/>
                  </a:lnTo>
                  <a:lnTo>
                    <a:pt x="3583" y="1626"/>
                  </a:lnTo>
                  <a:lnTo>
                    <a:pt x="3552" y="1445"/>
                  </a:lnTo>
                  <a:lnTo>
                    <a:pt x="3462" y="1114"/>
                  </a:lnTo>
                  <a:lnTo>
                    <a:pt x="3282" y="783"/>
                  </a:lnTo>
                  <a:lnTo>
                    <a:pt x="3071" y="542"/>
                  </a:lnTo>
                  <a:lnTo>
                    <a:pt x="2800" y="301"/>
                  </a:lnTo>
                  <a:lnTo>
                    <a:pt x="2499" y="151"/>
                  </a:lnTo>
                  <a:lnTo>
                    <a:pt x="2168" y="30"/>
                  </a:lnTo>
                  <a:lnTo>
                    <a:pt x="1987" y="30"/>
                  </a:lnTo>
                  <a:lnTo>
                    <a:pt x="18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7"/>
            <p:cNvSpPr/>
            <p:nvPr/>
          </p:nvSpPr>
          <p:spPr>
            <a:xfrm>
              <a:off x="2177375" y="2651675"/>
              <a:ext cx="88825" cy="89575"/>
            </a:xfrm>
            <a:custGeom>
              <a:avLst/>
              <a:gdLst/>
              <a:ahLst/>
              <a:cxnLst/>
              <a:rect l="l" t="t" r="r" b="b"/>
              <a:pathLst>
                <a:path w="355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770" y="3281"/>
                  </a:lnTo>
                  <a:lnTo>
                    <a:pt x="3041" y="3071"/>
                  </a:lnTo>
                  <a:lnTo>
                    <a:pt x="3252" y="2800"/>
                  </a:lnTo>
                  <a:lnTo>
                    <a:pt x="3432" y="2499"/>
                  </a:lnTo>
                  <a:lnTo>
                    <a:pt x="3522" y="2168"/>
                  </a:lnTo>
                  <a:lnTo>
                    <a:pt x="3553" y="1987"/>
                  </a:lnTo>
                  <a:lnTo>
                    <a:pt x="3553" y="1806"/>
                  </a:lnTo>
                  <a:lnTo>
                    <a:pt x="3553" y="1626"/>
                  </a:lnTo>
                  <a:lnTo>
                    <a:pt x="3522" y="1445"/>
                  </a:lnTo>
                  <a:lnTo>
                    <a:pt x="3432" y="1114"/>
                  </a:lnTo>
                  <a:lnTo>
                    <a:pt x="3252" y="783"/>
                  </a:lnTo>
                  <a:lnTo>
                    <a:pt x="3041" y="542"/>
                  </a:lnTo>
                  <a:lnTo>
                    <a:pt x="2770" y="301"/>
                  </a:lnTo>
                  <a:lnTo>
                    <a:pt x="2469" y="151"/>
                  </a:lnTo>
                  <a:lnTo>
                    <a:pt x="2138" y="30"/>
                  </a:lnTo>
                  <a:lnTo>
                    <a:pt x="1957" y="30"/>
                  </a:lnTo>
                  <a:lnTo>
                    <a:pt x="17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7"/>
            <p:cNvSpPr/>
            <p:nvPr/>
          </p:nvSpPr>
          <p:spPr>
            <a:xfrm>
              <a:off x="1388725" y="2651675"/>
              <a:ext cx="89575" cy="89575"/>
            </a:xfrm>
            <a:custGeom>
              <a:avLst/>
              <a:gdLst/>
              <a:ahLst/>
              <a:cxnLst/>
              <a:rect l="l" t="t" r="r" b="b"/>
              <a:pathLst>
                <a:path w="358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770" y="3281"/>
                  </a:lnTo>
                  <a:lnTo>
                    <a:pt x="3041" y="3071"/>
                  </a:lnTo>
                  <a:lnTo>
                    <a:pt x="3252" y="2800"/>
                  </a:lnTo>
                  <a:lnTo>
                    <a:pt x="3432" y="2499"/>
                  </a:lnTo>
                  <a:lnTo>
                    <a:pt x="3522" y="2168"/>
                  </a:lnTo>
                  <a:lnTo>
                    <a:pt x="3553" y="1987"/>
                  </a:lnTo>
                  <a:lnTo>
                    <a:pt x="3583" y="1806"/>
                  </a:lnTo>
                  <a:lnTo>
                    <a:pt x="3553" y="1626"/>
                  </a:lnTo>
                  <a:lnTo>
                    <a:pt x="3522" y="1445"/>
                  </a:lnTo>
                  <a:lnTo>
                    <a:pt x="3432" y="1114"/>
                  </a:lnTo>
                  <a:lnTo>
                    <a:pt x="3252" y="783"/>
                  </a:lnTo>
                  <a:lnTo>
                    <a:pt x="3041" y="542"/>
                  </a:lnTo>
                  <a:lnTo>
                    <a:pt x="2770" y="301"/>
                  </a:lnTo>
                  <a:lnTo>
                    <a:pt x="2469" y="151"/>
                  </a:lnTo>
                  <a:lnTo>
                    <a:pt x="2138" y="30"/>
                  </a:lnTo>
                  <a:lnTo>
                    <a:pt x="1957" y="30"/>
                  </a:lnTo>
                  <a:lnTo>
                    <a:pt x="17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7"/>
            <p:cNvSpPr/>
            <p:nvPr/>
          </p:nvSpPr>
          <p:spPr>
            <a:xfrm>
              <a:off x="600075" y="2651675"/>
              <a:ext cx="89575" cy="89575"/>
            </a:xfrm>
            <a:custGeom>
              <a:avLst/>
              <a:gdLst/>
              <a:ahLst/>
              <a:cxnLst/>
              <a:rect l="l" t="t" r="r" b="b"/>
              <a:pathLst>
                <a:path w="358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800" y="3281"/>
                  </a:lnTo>
                  <a:lnTo>
                    <a:pt x="3041" y="3071"/>
                  </a:lnTo>
                  <a:lnTo>
                    <a:pt x="3282" y="2800"/>
                  </a:lnTo>
                  <a:lnTo>
                    <a:pt x="3432" y="2499"/>
                  </a:lnTo>
                  <a:lnTo>
                    <a:pt x="3553" y="2168"/>
                  </a:lnTo>
                  <a:lnTo>
                    <a:pt x="3553" y="1987"/>
                  </a:lnTo>
                  <a:lnTo>
                    <a:pt x="3583" y="1806"/>
                  </a:lnTo>
                  <a:lnTo>
                    <a:pt x="3553" y="1626"/>
                  </a:lnTo>
                  <a:lnTo>
                    <a:pt x="3553" y="1445"/>
                  </a:lnTo>
                  <a:lnTo>
                    <a:pt x="3432" y="1114"/>
                  </a:lnTo>
                  <a:lnTo>
                    <a:pt x="3282" y="783"/>
                  </a:lnTo>
                  <a:lnTo>
                    <a:pt x="3041" y="542"/>
                  </a:lnTo>
                  <a:lnTo>
                    <a:pt x="2800" y="301"/>
                  </a:lnTo>
                  <a:lnTo>
                    <a:pt x="2469" y="151"/>
                  </a:lnTo>
                  <a:lnTo>
                    <a:pt x="2138" y="30"/>
                  </a:lnTo>
                  <a:lnTo>
                    <a:pt x="1957" y="30"/>
                  </a:lnTo>
                  <a:lnTo>
                    <a:pt x="17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7"/>
            <p:cNvSpPr/>
            <p:nvPr/>
          </p:nvSpPr>
          <p:spPr>
            <a:xfrm>
              <a:off x="2965275" y="3328950"/>
              <a:ext cx="89575" cy="88825"/>
            </a:xfrm>
            <a:custGeom>
              <a:avLst/>
              <a:gdLst/>
              <a:ahLst/>
              <a:cxnLst/>
              <a:rect l="l" t="t" r="r" b="b"/>
              <a:pathLst>
                <a:path w="3583" h="3553" extrusionOk="0">
                  <a:moveTo>
                    <a:pt x="1626" y="0"/>
                  </a:moveTo>
                  <a:lnTo>
                    <a:pt x="1445" y="30"/>
                  </a:lnTo>
                  <a:lnTo>
                    <a:pt x="1114" y="121"/>
                  </a:lnTo>
                  <a:lnTo>
                    <a:pt x="813" y="301"/>
                  </a:lnTo>
                  <a:lnTo>
                    <a:pt x="542" y="512"/>
                  </a:lnTo>
                  <a:lnTo>
                    <a:pt x="332" y="783"/>
                  </a:lnTo>
                  <a:lnTo>
                    <a:pt x="151" y="1084"/>
                  </a:lnTo>
                  <a:lnTo>
                    <a:pt x="61" y="1415"/>
                  </a:lnTo>
                  <a:lnTo>
                    <a:pt x="31" y="1596"/>
                  </a:lnTo>
                  <a:lnTo>
                    <a:pt x="0" y="1776"/>
                  </a:lnTo>
                  <a:lnTo>
                    <a:pt x="31" y="1957"/>
                  </a:lnTo>
                  <a:lnTo>
                    <a:pt x="61" y="2137"/>
                  </a:lnTo>
                  <a:lnTo>
                    <a:pt x="151" y="2469"/>
                  </a:lnTo>
                  <a:lnTo>
                    <a:pt x="332" y="2770"/>
                  </a:lnTo>
                  <a:lnTo>
                    <a:pt x="542" y="3041"/>
                  </a:lnTo>
                  <a:lnTo>
                    <a:pt x="813" y="3251"/>
                  </a:lnTo>
                  <a:lnTo>
                    <a:pt x="1114" y="3432"/>
                  </a:lnTo>
                  <a:lnTo>
                    <a:pt x="1445" y="3522"/>
                  </a:lnTo>
                  <a:lnTo>
                    <a:pt x="1626" y="3552"/>
                  </a:lnTo>
                  <a:lnTo>
                    <a:pt x="1987" y="3552"/>
                  </a:lnTo>
                  <a:lnTo>
                    <a:pt x="2168" y="3522"/>
                  </a:lnTo>
                  <a:lnTo>
                    <a:pt x="2499" y="3432"/>
                  </a:lnTo>
                  <a:lnTo>
                    <a:pt x="2800" y="3251"/>
                  </a:lnTo>
                  <a:lnTo>
                    <a:pt x="3071" y="3041"/>
                  </a:lnTo>
                  <a:lnTo>
                    <a:pt x="3282" y="2770"/>
                  </a:lnTo>
                  <a:lnTo>
                    <a:pt x="3462" y="2469"/>
                  </a:lnTo>
                  <a:lnTo>
                    <a:pt x="3552" y="2137"/>
                  </a:lnTo>
                  <a:lnTo>
                    <a:pt x="3583" y="1957"/>
                  </a:lnTo>
                  <a:lnTo>
                    <a:pt x="3583" y="1776"/>
                  </a:lnTo>
                  <a:lnTo>
                    <a:pt x="3583" y="1596"/>
                  </a:lnTo>
                  <a:lnTo>
                    <a:pt x="3552" y="1415"/>
                  </a:lnTo>
                  <a:lnTo>
                    <a:pt x="3462" y="1084"/>
                  </a:lnTo>
                  <a:lnTo>
                    <a:pt x="3282" y="783"/>
                  </a:lnTo>
                  <a:lnTo>
                    <a:pt x="3071" y="512"/>
                  </a:lnTo>
                  <a:lnTo>
                    <a:pt x="2800" y="301"/>
                  </a:lnTo>
                  <a:lnTo>
                    <a:pt x="2499" y="121"/>
                  </a:lnTo>
                  <a:lnTo>
                    <a:pt x="2168" y="30"/>
                  </a:lnTo>
                  <a:lnTo>
                    <a:pt x="19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7"/>
            <p:cNvSpPr/>
            <p:nvPr/>
          </p:nvSpPr>
          <p:spPr>
            <a:xfrm>
              <a:off x="2177375" y="3328950"/>
              <a:ext cx="88825" cy="88825"/>
            </a:xfrm>
            <a:custGeom>
              <a:avLst/>
              <a:gdLst/>
              <a:ahLst/>
              <a:cxnLst/>
              <a:rect l="l" t="t" r="r" b="b"/>
              <a:pathLst>
                <a:path w="355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770" y="3251"/>
                  </a:lnTo>
                  <a:lnTo>
                    <a:pt x="3041" y="3041"/>
                  </a:lnTo>
                  <a:lnTo>
                    <a:pt x="3252" y="2770"/>
                  </a:lnTo>
                  <a:lnTo>
                    <a:pt x="3432" y="2469"/>
                  </a:lnTo>
                  <a:lnTo>
                    <a:pt x="3522" y="2137"/>
                  </a:lnTo>
                  <a:lnTo>
                    <a:pt x="3553" y="1957"/>
                  </a:lnTo>
                  <a:lnTo>
                    <a:pt x="355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7"/>
            <p:cNvSpPr/>
            <p:nvPr/>
          </p:nvSpPr>
          <p:spPr>
            <a:xfrm>
              <a:off x="1388725" y="3328950"/>
              <a:ext cx="89575" cy="88825"/>
            </a:xfrm>
            <a:custGeom>
              <a:avLst/>
              <a:gdLst/>
              <a:ahLst/>
              <a:cxnLst/>
              <a:rect l="l" t="t" r="r" b="b"/>
              <a:pathLst>
                <a:path w="358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770" y="3251"/>
                  </a:lnTo>
                  <a:lnTo>
                    <a:pt x="3041" y="3041"/>
                  </a:lnTo>
                  <a:lnTo>
                    <a:pt x="3252" y="2770"/>
                  </a:lnTo>
                  <a:lnTo>
                    <a:pt x="3432" y="2469"/>
                  </a:lnTo>
                  <a:lnTo>
                    <a:pt x="3522" y="2137"/>
                  </a:lnTo>
                  <a:lnTo>
                    <a:pt x="3553" y="1957"/>
                  </a:lnTo>
                  <a:lnTo>
                    <a:pt x="358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7"/>
            <p:cNvSpPr/>
            <p:nvPr/>
          </p:nvSpPr>
          <p:spPr>
            <a:xfrm>
              <a:off x="600075" y="3328950"/>
              <a:ext cx="89575" cy="88825"/>
            </a:xfrm>
            <a:custGeom>
              <a:avLst/>
              <a:gdLst/>
              <a:ahLst/>
              <a:cxnLst/>
              <a:rect l="l" t="t" r="r" b="b"/>
              <a:pathLst>
                <a:path w="358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800" y="3251"/>
                  </a:lnTo>
                  <a:lnTo>
                    <a:pt x="3041" y="3041"/>
                  </a:lnTo>
                  <a:lnTo>
                    <a:pt x="3282" y="2770"/>
                  </a:lnTo>
                  <a:lnTo>
                    <a:pt x="3432" y="2469"/>
                  </a:lnTo>
                  <a:lnTo>
                    <a:pt x="3553" y="2137"/>
                  </a:lnTo>
                  <a:lnTo>
                    <a:pt x="3553" y="1957"/>
                  </a:lnTo>
                  <a:lnTo>
                    <a:pt x="3583" y="1776"/>
                  </a:lnTo>
                  <a:lnTo>
                    <a:pt x="3553" y="1596"/>
                  </a:lnTo>
                  <a:lnTo>
                    <a:pt x="3553" y="1415"/>
                  </a:lnTo>
                  <a:lnTo>
                    <a:pt x="3432" y="1084"/>
                  </a:lnTo>
                  <a:lnTo>
                    <a:pt x="3282" y="783"/>
                  </a:lnTo>
                  <a:lnTo>
                    <a:pt x="3041" y="512"/>
                  </a:lnTo>
                  <a:lnTo>
                    <a:pt x="280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7"/>
            <p:cNvSpPr/>
            <p:nvPr/>
          </p:nvSpPr>
          <p:spPr>
            <a:xfrm>
              <a:off x="2965275" y="4005475"/>
              <a:ext cx="89575" cy="89575"/>
            </a:xfrm>
            <a:custGeom>
              <a:avLst/>
              <a:gdLst/>
              <a:ahLst/>
              <a:cxnLst/>
              <a:rect l="l" t="t" r="r" b="b"/>
              <a:pathLst>
                <a:path w="3583" h="3583" extrusionOk="0">
                  <a:moveTo>
                    <a:pt x="1626" y="0"/>
                  </a:moveTo>
                  <a:lnTo>
                    <a:pt x="1445" y="30"/>
                  </a:lnTo>
                  <a:lnTo>
                    <a:pt x="1114" y="121"/>
                  </a:lnTo>
                  <a:lnTo>
                    <a:pt x="813" y="301"/>
                  </a:lnTo>
                  <a:lnTo>
                    <a:pt x="542" y="512"/>
                  </a:lnTo>
                  <a:lnTo>
                    <a:pt x="332" y="783"/>
                  </a:lnTo>
                  <a:lnTo>
                    <a:pt x="151" y="1084"/>
                  </a:lnTo>
                  <a:lnTo>
                    <a:pt x="61" y="1415"/>
                  </a:lnTo>
                  <a:lnTo>
                    <a:pt x="31" y="1596"/>
                  </a:lnTo>
                  <a:lnTo>
                    <a:pt x="0" y="1776"/>
                  </a:lnTo>
                  <a:lnTo>
                    <a:pt x="31" y="1957"/>
                  </a:lnTo>
                  <a:lnTo>
                    <a:pt x="61" y="2137"/>
                  </a:lnTo>
                  <a:lnTo>
                    <a:pt x="151" y="2468"/>
                  </a:lnTo>
                  <a:lnTo>
                    <a:pt x="332" y="2769"/>
                  </a:lnTo>
                  <a:lnTo>
                    <a:pt x="542" y="3040"/>
                  </a:lnTo>
                  <a:lnTo>
                    <a:pt x="813" y="3251"/>
                  </a:lnTo>
                  <a:lnTo>
                    <a:pt x="1114" y="3432"/>
                  </a:lnTo>
                  <a:lnTo>
                    <a:pt x="1445" y="3522"/>
                  </a:lnTo>
                  <a:lnTo>
                    <a:pt x="1626" y="3552"/>
                  </a:lnTo>
                  <a:lnTo>
                    <a:pt x="1807" y="3582"/>
                  </a:lnTo>
                  <a:lnTo>
                    <a:pt x="1987" y="3552"/>
                  </a:lnTo>
                  <a:lnTo>
                    <a:pt x="2168" y="3522"/>
                  </a:lnTo>
                  <a:lnTo>
                    <a:pt x="2499" y="3432"/>
                  </a:lnTo>
                  <a:lnTo>
                    <a:pt x="2800" y="3251"/>
                  </a:lnTo>
                  <a:lnTo>
                    <a:pt x="3071" y="3040"/>
                  </a:lnTo>
                  <a:lnTo>
                    <a:pt x="3282" y="2769"/>
                  </a:lnTo>
                  <a:lnTo>
                    <a:pt x="3462" y="2468"/>
                  </a:lnTo>
                  <a:lnTo>
                    <a:pt x="3552" y="2137"/>
                  </a:lnTo>
                  <a:lnTo>
                    <a:pt x="3583" y="1957"/>
                  </a:lnTo>
                  <a:lnTo>
                    <a:pt x="3583" y="1776"/>
                  </a:lnTo>
                  <a:lnTo>
                    <a:pt x="3583" y="1596"/>
                  </a:lnTo>
                  <a:lnTo>
                    <a:pt x="3552" y="1415"/>
                  </a:lnTo>
                  <a:lnTo>
                    <a:pt x="3462" y="1084"/>
                  </a:lnTo>
                  <a:lnTo>
                    <a:pt x="3282" y="783"/>
                  </a:lnTo>
                  <a:lnTo>
                    <a:pt x="3071" y="512"/>
                  </a:lnTo>
                  <a:lnTo>
                    <a:pt x="2800" y="301"/>
                  </a:lnTo>
                  <a:lnTo>
                    <a:pt x="2499" y="121"/>
                  </a:lnTo>
                  <a:lnTo>
                    <a:pt x="2168" y="30"/>
                  </a:lnTo>
                  <a:lnTo>
                    <a:pt x="19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7"/>
            <p:cNvSpPr/>
            <p:nvPr/>
          </p:nvSpPr>
          <p:spPr>
            <a:xfrm>
              <a:off x="2177375" y="4005475"/>
              <a:ext cx="88825" cy="89575"/>
            </a:xfrm>
            <a:custGeom>
              <a:avLst/>
              <a:gdLst/>
              <a:ahLst/>
              <a:cxnLst/>
              <a:rect l="l" t="t" r="r" b="b"/>
              <a:pathLst>
                <a:path w="355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770" y="3251"/>
                  </a:lnTo>
                  <a:lnTo>
                    <a:pt x="3041" y="3040"/>
                  </a:lnTo>
                  <a:lnTo>
                    <a:pt x="3252" y="2769"/>
                  </a:lnTo>
                  <a:lnTo>
                    <a:pt x="3432" y="2468"/>
                  </a:lnTo>
                  <a:lnTo>
                    <a:pt x="3522" y="2137"/>
                  </a:lnTo>
                  <a:lnTo>
                    <a:pt x="3553" y="1957"/>
                  </a:lnTo>
                  <a:lnTo>
                    <a:pt x="355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7"/>
            <p:cNvSpPr/>
            <p:nvPr/>
          </p:nvSpPr>
          <p:spPr>
            <a:xfrm>
              <a:off x="1388725" y="4005475"/>
              <a:ext cx="89575" cy="89575"/>
            </a:xfrm>
            <a:custGeom>
              <a:avLst/>
              <a:gdLst/>
              <a:ahLst/>
              <a:cxnLst/>
              <a:rect l="l" t="t" r="r" b="b"/>
              <a:pathLst>
                <a:path w="358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770" y="3251"/>
                  </a:lnTo>
                  <a:lnTo>
                    <a:pt x="3041" y="3040"/>
                  </a:lnTo>
                  <a:lnTo>
                    <a:pt x="3252" y="2769"/>
                  </a:lnTo>
                  <a:lnTo>
                    <a:pt x="3432" y="2468"/>
                  </a:lnTo>
                  <a:lnTo>
                    <a:pt x="3522" y="2137"/>
                  </a:lnTo>
                  <a:lnTo>
                    <a:pt x="3553" y="1957"/>
                  </a:lnTo>
                  <a:lnTo>
                    <a:pt x="358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7"/>
            <p:cNvSpPr/>
            <p:nvPr/>
          </p:nvSpPr>
          <p:spPr>
            <a:xfrm>
              <a:off x="600075" y="4005475"/>
              <a:ext cx="89575" cy="89575"/>
            </a:xfrm>
            <a:custGeom>
              <a:avLst/>
              <a:gdLst/>
              <a:ahLst/>
              <a:cxnLst/>
              <a:rect l="l" t="t" r="r" b="b"/>
              <a:pathLst>
                <a:path w="358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800" y="3251"/>
                  </a:lnTo>
                  <a:lnTo>
                    <a:pt x="3041" y="3040"/>
                  </a:lnTo>
                  <a:lnTo>
                    <a:pt x="3282" y="2769"/>
                  </a:lnTo>
                  <a:lnTo>
                    <a:pt x="3432" y="2468"/>
                  </a:lnTo>
                  <a:lnTo>
                    <a:pt x="3553" y="2137"/>
                  </a:lnTo>
                  <a:lnTo>
                    <a:pt x="3553" y="1957"/>
                  </a:lnTo>
                  <a:lnTo>
                    <a:pt x="3583" y="1776"/>
                  </a:lnTo>
                  <a:lnTo>
                    <a:pt x="3553" y="1596"/>
                  </a:lnTo>
                  <a:lnTo>
                    <a:pt x="3553" y="1415"/>
                  </a:lnTo>
                  <a:lnTo>
                    <a:pt x="3432" y="1084"/>
                  </a:lnTo>
                  <a:lnTo>
                    <a:pt x="3282" y="783"/>
                  </a:lnTo>
                  <a:lnTo>
                    <a:pt x="3041" y="512"/>
                  </a:lnTo>
                  <a:lnTo>
                    <a:pt x="280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7"/>
            <p:cNvSpPr/>
            <p:nvPr/>
          </p:nvSpPr>
          <p:spPr>
            <a:xfrm>
              <a:off x="2965275" y="4681975"/>
              <a:ext cx="89575" cy="89575"/>
            </a:xfrm>
            <a:custGeom>
              <a:avLst/>
              <a:gdLst/>
              <a:ahLst/>
              <a:cxnLst/>
              <a:rect l="l" t="t" r="r" b="b"/>
              <a:pathLst>
                <a:path w="3583" h="3583" extrusionOk="0">
                  <a:moveTo>
                    <a:pt x="1626" y="1"/>
                  </a:moveTo>
                  <a:lnTo>
                    <a:pt x="1445" y="31"/>
                  </a:lnTo>
                  <a:lnTo>
                    <a:pt x="1114" y="151"/>
                  </a:lnTo>
                  <a:lnTo>
                    <a:pt x="813" y="302"/>
                  </a:lnTo>
                  <a:lnTo>
                    <a:pt x="542" y="513"/>
                  </a:lnTo>
                  <a:lnTo>
                    <a:pt x="332" y="784"/>
                  </a:lnTo>
                  <a:lnTo>
                    <a:pt x="151" y="1085"/>
                  </a:lnTo>
                  <a:lnTo>
                    <a:pt x="61" y="1416"/>
                  </a:lnTo>
                  <a:lnTo>
                    <a:pt x="31" y="1596"/>
                  </a:lnTo>
                  <a:lnTo>
                    <a:pt x="0" y="1777"/>
                  </a:lnTo>
                  <a:lnTo>
                    <a:pt x="31" y="1988"/>
                  </a:lnTo>
                  <a:lnTo>
                    <a:pt x="61" y="2138"/>
                  </a:lnTo>
                  <a:lnTo>
                    <a:pt x="151" y="2499"/>
                  </a:lnTo>
                  <a:lnTo>
                    <a:pt x="332" y="2800"/>
                  </a:lnTo>
                  <a:lnTo>
                    <a:pt x="542" y="3041"/>
                  </a:lnTo>
                  <a:lnTo>
                    <a:pt x="813" y="3282"/>
                  </a:lnTo>
                  <a:lnTo>
                    <a:pt x="1114" y="3433"/>
                  </a:lnTo>
                  <a:lnTo>
                    <a:pt x="1445" y="3553"/>
                  </a:lnTo>
                  <a:lnTo>
                    <a:pt x="1626" y="3583"/>
                  </a:lnTo>
                  <a:lnTo>
                    <a:pt x="1987" y="3583"/>
                  </a:lnTo>
                  <a:lnTo>
                    <a:pt x="2168" y="3553"/>
                  </a:lnTo>
                  <a:lnTo>
                    <a:pt x="2499" y="3433"/>
                  </a:lnTo>
                  <a:lnTo>
                    <a:pt x="2800" y="3282"/>
                  </a:lnTo>
                  <a:lnTo>
                    <a:pt x="3071" y="3041"/>
                  </a:lnTo>
                  <a:lnTo>
                    <a:pt x="3282" y="2800"/>
                  </a:lnTo>
                  <a:lnTo>
                    <a:pt x="3462" y="2499"/>
                  </a:lnTo>
                  <a:lnTo>
                    <a:pt x="3552" y="2138"/>
                  </a:lnTo>
                  <a:lnTo>
                    <a:pt x="3583" y="1988"/>
                  </a:lnTo>
                  <a:lnTo>
                    <a:pt x="3583" y="1777"/>
                  </a:lnTo>
                  <a:lnTo>
                    <a:pt x="3583" y="1596"/>
                  </a:lnTo>
                  <a:lnTo>
                    <a:pt x="3552" y="1416"/>
                  </a:lnTo>
                  <a:lnTo>
                    <a:pt x="3462" y="1085"/>
                  </a:lnTo>
                  <a:lnTo>
                    <a:pt x="3282" y="784"/>
                  </a:lnTo>
                  <a:lnTo>
                    <a:pt x="3071" y="513"/>
                  </a:lnTo>
                  <a:lnTo>
                    <a:pt x="2800" y="302"/>
                  </a:lnTo>
                  <a:lnTo>
                    <a:pt x="2499" y="151"/>
                  </a:lnTo>
                  <a:lnTo>
                    <a:pt x="2168" y="31"/>
                  </a:lnTo>
                  <a:lnTo>
                    <a:pt x="19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7"/>
            <p:cNvSpPr/>
            <p:nvPr/>
          </p:nvSpPr>
          <p:spPr>
            <a:xfrm>
              <a:off x="2177375" y="4681975"/>
              <a:ext cx="88825" cy="89575"/>
            </a:xfrm>
            <a:custGeom>
              <a:avLst/>
              <a:gdLst/>
              <a:ahLst/>
              <a:cxnLst/>
              <a:rect l="l" t="t" r="r" b="b"/>
              <a:pathLst>
                <a:path w="355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770" y="3282"/>
                  </a:lnTo>
                  <a:lnTo>
                    <a:pt x="3041" y="3041"/>
                  </a:lnTo>
                  <a:lnTo>
                    <a:pt x="3252" y="2800"/>
                  </a:lnTo>
                  <a:lnTo>
                    <a:pt x="3432" y="2499"/>
                  </a:lnTo>
                  <a:lnTo>
                    <a:pt x="3522" y="2138"/>
                  </a:lnTo>
                  <a:lnTo>
                    <a:pt x="3553" y="1988"/>
                  </a:lnTo>
                  <a:lnTo>
                    <a:pt x="3553" y="1777"/>
                  </a:lnTo>
                  <a:lnTo>
                    <a:pt x="3553" y="1596"/>
                  </a:lnTo>
                  <a:lnTo>
                    <a:pt x="3522" y="1416"/>
                  </a:lnTo>
                  <a:lnTo>
                    <a:pt x="3432" y="1085"/>
                  </a:lnTo>
                  <a:lnTo>
                    <a:pt x="3252" y="784"/>
                  </a:lnTo>
                  <a:lnTo>
                    <a:pt x="3041" y="513"/>
                  </a:lnTo>
                  <a:lnTo>
                    <a:pt x="2770" y="302"/>
                  </a:lnTo>
                  <a:lnTo>
                    <a:pt x="2469" y="151"/>
                  </a:lnTo>
                  <a:lnTo>
                    <a:pt x="2138" y="31"/>
                  </a:lnTo>
                  <a:lnTo>
                    <a:pt x="19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7"/>
            <p:cNvSpPr/>
            <p:nvPr/>
          </p:nvSpPr>
          <p:spPr>
            <a:xfrm>
              <a:off x="1388725" y="4681975"/>
              <a:ext cx="89575" cy="89575"/>
            </a:xfrm>
            <a:custGeom>
              <a:avLst/>
              <a:gdLst/>
              <a:ahLst/>
              <a:cxnLst/>
              <a:rect l="l" t="t" r="r" b="b"/>
              <a:pathLst>
                <a:path w="358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770" y="3282"/>
                  </a:lnTo>
                  <a:lnTo>
                    <a:pt x="3041" y="3041"/>
                  </a:lnTo>
                  <a:lnTo>
                    <a:pt x="3252" y="2800"/>
                  </a:lnTo>
                  <a:lnTo>
                    <a:pt x="3432" y="2499"/>
                  </a:lnTo>
                  <a:lnTo>
                    <a:pt x="3522" y="2138"/>
                  </a:lnTo>
                  <a:lnTo>
                    <a:pt x="3553" y="1988"/>
                  </a:lnTo>
                  <a:lnTo>
                    <a:pt x="3583" y="1777"/>
                  </a:lnTo>
                  <a:lnTo>
                    <a:pt x="3553" y="1596"/>
                  </a:lnTo>
                  <a:lnTo>
                    <a:pt x="3522" y="1416"/>
                  </a:lnTo>
                  <a:lnTo>
                    <a:pt x="3432" y="1085"/>
                  </a:lnTo>
                  <a:lnTo>
                    <a:pt x="3252" y="784"/>
                  </a:lnTo>
                  <a:lnTo>
                    <a:pt x="3041" y="513"/>
                  </a:lnTo>
                  <a:lnTo>
                    <a:pt x="2770" y="302"/>
                  </a:lnTo>
                  <a:lnTo>
                    <a:pt x="2469" y="151"/>
                  </a:lnTo>
                  <a:lnTo>
                    <a:pt x="2138" y="31"/>
                  </a:lnTo>
                  <a:lnTo>
                    <a:pt x="19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7"/>
            <p:cNvSpPr/>
            <p:nvPr/>
          </p:nvSpPr>
          <p:spPr>
            <a:xfrm>
              <a:off x="600075" y="4681975"/>
              <a:ext cx="89575" cy="89575"/>
            </a:xfrm>
            <a:custGeom>
              <a:avLst/>
              <a:gdLst/>
              <a:ahLst/>
              <a:cxnLst/>
              <a:rect l="l" t="t" r="r" b="b"/>
              <a:pathLst>
                <a:path w="358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800" y="3282"/>
                  </a:lnTo>
                  <a:lnTo>
                    <a:pt x="3041" y="3041"/>
                  </a:lnTo>
                  <a:lnTo>
                    <a:pt x="3282" y="2800"/>
                  </a:lnTo>
                  <a:lnTo>
                    <a:pt x="3432" y="2499"/>
                  </a:lnTo>
                  <a:lnTo>
                    <a:pt x="3553" y="2138"/>
                  </a:lnTo>
                  <a:lnTo>
                    <a:pt x="3553" y="1988"/>
                  </a:lnTo>
                  <a:lnTo>
                    <a:pt x="3583" y="1777"/>
                  </a:lnTo>
                  <a:lnTo>
                    <a:pt x="3553" y="1596"/>
                  </a:lnTo>
                  <a:lnTo>
                    <a:pt x="3553" y="1416"/>
                  </a:lnTo>
                  <a:lnTo>
                    <a:pt x="3432" y="1085"/>
                  </a:lnTo>
                  <a:lnTo>
                    <a:pt x="3282" y="784"/>
                  </a:lnTo>
                  <a:lnTo>
                    <a:pt x="3041" y="513"/>
                  </a:lnTo>
                  <a:lnTo>
                    <a:pt x="2800" y="302"/>
                  </a:lnTo>
                  <a:lnTo>
                    <a:pt x="2469" y="151"/>
                  </a:lnTo>
                  <a:lnTo>
                    <a:pt x="2138" y="31"/>
                  </a:lnTo>
                  <a:lnTo>
                    <a:pt x="19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7" name="Google Shape;1147;p27"/>
          <p:cNvSpPr/>
          <p:nvPr/>
        </p:nvSpPr>
        <p:spPr>
          <a:xfrm>
            <a:off x="8831688" y="2326000"/>
            <a:ext cx="205181" cy="205181"/>
          </a:xfrm>
          <a:custGeom>
            <a:avLst/>
            <a:gdLst/>
            <a:ahLst/>
            <a:cxnLst/>
            <a:rect l="l" t="t" r="r" b="b"/>
            <a:pathLst>
              <a:path w="16497" h="16497" extrusionOk="0">
                <a:moveTo>
                  <a:pt x="6352" y="1"/>
                </a:moveTo>
                <a:lnTo>
                  <a:pt x="6352" y="6382"/>
                </a:lnTo>
                <a:lnTo>
                  <a:pt x="1" y="6382"/>
                </a:lnTo>
                <a:lnTo>
                  <a:pt x="1" y="10145"/>
                </a:lnTo>
                <a:lnTo>
                  <a:pt x="6352" y="10145"/>
                </a:lnTo>
                <a:lnTo>
                  <a:pt x="6352" y="16496"/>
                </a:lnTo>
                <a:lnTo>
                  <a:pt x="10145" y="16496"/>
                </a:lnTo>
                <a:lnTo>
                  <a:pt x="10145" y="10145"/>
                </a:lnTo>
                <a:lnTo>
                  <a:pt x="16496" y="10145"/>
                </a:lnTo>
                <a:lnTo>
                  <a:pt x="16496" y="6382"/>
                </a:lnTo>
                <a:lnTo>
                  <a:pt x="10145" y="6382"/>
                </a:lnTo>
                <a:lnTo>
                  <a:pt x="101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7"/>
          <p:cNvSpPr/>
          <p:nvPr/>
        </p:nvSpPr>
        <p:spPr>
          <a:xfrm>
            <a:off x="129050" y="1484175"/>
            <a:ext cx="279600" cy="279600"/>
          </a:xfrm>
          <a:prstGeom prst="ellipse">
            <a:avLst/>
          </a:prstGeom>
          <a:noFill/>
          <a:ln w="76200" cap="flat" cmpd="sng">
            <a:solidFill>
              <a:srgbClr val="5773F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7"/>
          <p:cNvSpPr/>
          <p:nvPr/>
        </p:nvSpPr>
        <p:spPr>
          <a:xfrm>
            <a:off x="166263" y="2120825"/>
            <a:ext cx="205181" cy="205181"/>
          </a:xfrm>
          <a:custGeom>
            <a:avLst/>
            <a:gdLst/>
            <a:ahLst/>
            <a:cxnLst/>
            <a:rect l="l" t="t" r="r" b="b"/>
            <a:pathLst>
              <a:path w="16497" h="16497" extrusionOk="0">
                <a:moveTo>
                  <a:pt x="6352" y="1"/>
                </a:moveTo>
                <a:lnTo>
                  <a:pt x="6352" y="6382"/>
                </a:lnTo>
                <a:lnTo>
                  <a:pt x="1" y="6382"/>
                </a:lnTo>
                <a:lnTo>
                  <a:pt x="1" y="10145"/>
                </a:lnTo>
                <a:lnTo>
                  <a:pt x="6352" y="10145"/>
                </a:lnTo>
                <a:lnTo>
                  <a:pt x="6352" y="16496"/>
                </a:lnTo>
                <a:lnTo>
                  <a:pt x="10145" y="16496"/>
                </a:lnTo>
                <a:lnTo>
                  <a:pt x="10145" y="10145"/>
                </a:lnTo>
                <a:lnTo>
                  <a:pt x="16496" y="10145"/>
                </a:lnTo>
                <a:lnTo>
                  <a:pt x="16496" y="6382"/>
                </a:lnTo>
                <a:lnTo>
                  <a:pt x="10145" y="6382"/>
                </a:lnTo>
                <a:lnTo>
                  <a:pt x="101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50" name="Google Shape;1150;p27"/>
          <p:cNvCxnSpPr/>
          <p:nvPr/>
        </p:nvCxnSpPr>
        <p:spPr>
          <a:xfrm>
            <a:off x="-556087" y="2683085"/>
            <a:ext cx="2538600" cy="2538600"/>
          </a:xfrm>
          <a:prstGeom prst="straightConnector1">
            <a:avLst/>
          </a:prstGeom>
          <a:noFill/>
          <a:ln w="38100" cap="flat" cmpd="sng">
            <a:solidFill>
              <a:srgbClr val="5773F5"/>
            </a:solidFill>
            <a:prstDash val="solid"/>
            <a:round/>
            <a:headEnd type="none" w="med" len="med"/>
            <a:tailEnd type="none" w="med" len="med"/>
          </a:ln>
        </p:spPr>
      </p:cxnSp>
      <p:grpSp>
        <p:nvGrpSpPr>
          <p:cNvPr id="1151" name="Google Shape;1151;p27"/>
          <p:cNvGrpSpPr/>
          <p:nvPr/>
        </p:nvGrpSpPr>
        <p:grpSpPr>
          <a:xfrm>
            <a:off x="7978129" y="4649287"/>
            <a:ext cx="1058744" cy="914302"/>
            <a:chOff x="600075" y="2651675"/>
            <a:chExt cx="2454775" cy="2119875"/>
          </a:xfrm>
        </p:grpSpPr>
        <p:sp>
          <p:nvSpPr>
            <p:cNvPr id="1152" name="Google Shape;1152;p27"/>
            <p:cNvSpPr/>
            <p:nvPr/>
          </p:nvSpPr>
          <p:spPr>
            <a:xfrm>
              <a:off x="2965275" y="2651675"/>
              <a:ext cx="89575" cy="89575"/>
            </a:xfrm>
            <a:custGeom>
              <a:avLst/>
              <a:gdLst/>
              <a:ahLst/>
              <a:cxnLst/>
              <a:rect l="l" t="t" r="r" b="b"/>
              <a:pathLst>
                <a:path w="3583" h="3583" extrusionOk="0">
                  <a:moveTo>
                    <a:pt x="1807" y="0"/>
                  </a:moveTo>
                  <a:lnTo>
                    <a:pt x="1626" y="30"/>
                  </a:lnTo>
                  <a:lnTo>
                    <a:pt x="1445" y="30"/>
                  </a:lnTo>
                  <a:lnTo>
                    <a:pt x="1114" y="151"/>
                  </a:lnTo>
                  <a:lnTo>
                    <a:pt x="813" y="301"/>
                  </a:lnTo>
                  <a:lnTo>
                    <a:pt x="542" y="542"/>
                  </a:lnTo>
                  <a:lnTo>
                    <a:pt x="332" y="783"/>
                  </a:lnTo>
                  <a:lnTo>
                    <a:pt x="151" y="1114"/>
                  </a:lnTo>
                  <a:lnTo>
                    <a:pt x="61" y="1445"/>
                  </a:lnTo>
                  <a:lnTo>
                    <a:pt x="31" y="1626"/>
                  </a:lnTo>
                  <a:lnTo>
                    <a:pt x="0" y="1806"/>
                  </a:lnTo>
                  <a:lnTo>
                    <a:pt x="31" y="1987"/>
                  </a:lnTo>
                  <a:lnTo>
                    <a:pt x="61" y="2168"/>
                  </a:lnTo>
                  <a:lnTo>
                    <a:pt x="151" y="2499"/>
                  </a:lnTo>
                  <a:lnTo>
                    <a:pt x="332" y="2800"/>
                  </a:lnTo>
                  <a:lnTo>
                    <a:pt x="542" y="3071"/>
                  </a:lnTo>
                  <a:lnTo>
                    <a:pt x="813" y="3281"/>
                  </a:lnTo>
                  <a:lnTo>
                    <a:pt x="1114" y="3432"/>
                  </a:lnTo>
                  <a:lnTo>
                    <a:pt x="1445" y="3552"/>
                  </a:lnTo>
                  <a:lnTo>
                    <a:pt x="1626" y="3582"/>
                  </a:lnTo>
                  <a:lnTo>
                    <a:pt x="1987" y="3582"/>
                  </a:lnTo>
                  <a:lnTo>
                    <a:pt x="2168" y="3552"/>
                  </a:lnTo>
                  <a:lnTo>
                    <a:pt x="2499" y="3432"/>
                  </a:lnTo>
                  <a:lnTo>
                    <a:pt x="2800" y="3281"/>
                  </a:lnTo>
                  <a:lnTo>
                    <a:pt x="3071" y="3071"/>
                  </a:lnTo>
                  <a:lnTo>
                    <a:pt x="3282" y="2800"/>
                  </a:lnTo>
                  <a:lnTo>
                    <a:pt x="3462" y="2499"/>
                  </a:lnTo>
                  <a:lnTo>
                    <a:pt x="3552" y="2168"/>
                  </a:lnTo>
                  <a:lnTo>
                    <a:pt x="3583" y="1987"/>
                  </a:lnTo>
                  <a:lnTo>
                    <a:pt x="3583" y="1806"/>
                  </a:lnTo>
                  <a:lnTo>
                    <a:pt x="3583" y="1626"/>
                  </a:lnTo>
                  <a:lnTo>
                    <a:pt x="3552" y="1445"/>
                  </a:lnTo>
                  <a:lnTo>
                    <a:pt x="3462" y="1114"/>
                  </a:lnTo>
                  <a:lnTo>
                    <a:pt x="3282" y="783"/>
                  </a:lnTo>
                  <a:lnTo>
                    <a:pt x="3071" y="542"/>
                  </a:lnTo>
                  <a:lnTo>
                    <a:pt x="2800" y="301"/>
                  </a:lnTo>
                  <a:lnTo>
                    <a:pt x="2499" y="151"/>
                  </a:lnTo>
                  <a:lnTo>
                    <a:pt x="2168" y="30"/>
                  </a:lnTo>
                  <a:lnTo>
                    <a:pt x="1987" y="30"/>
                  </a:lnTo>
                  <a:lnTo>
                    <a:pt x="180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7"/>
            <p:cNvSpPr/>
            <p:nvPr/>
          </p:nvSpPr>
          <p:spPr>
            <a:xfrm>
              <a:off x="2177375" y="2651675"/>
              <a:ext cx="88825" cy="89575"/>
            </a:xfrm>
            <a:custGeom>
              <a:avLst/>
              <a:gdLst/>
              <a:ahLst/>
              <a:cxnLst/>
              <a:rect l="l" t="t" r="r" b="b"/>
              <a:pathLst>
                <a:path w="355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770" y="3281"/>
                  </a:lnTo>
                  <a:lnTo>
                    <a:pt x="3041" y="3071"/>
                  </a:lnTo>
                  <a:lnTo>
                    <a:pt x="3252" y="2800"/>
                  </a:lnTo>
                  <a:lnTo>
                    <a:pt x="3432" y="2499"/>
                  </a:lnTo>
                  <a:lnTo>
                    <a:pt x="3522" y="2168"/>
                  </a:lnTo>
                  <a:lnTo>
                    <a:pt x="3553" y="1987"/>
                  </a:lnTo>
                  <a:lnTo>
                    <a:pt x="3553" y="1806"/>
                  </a:lnTo>
                  <a:lnTo>
                    <a:pt x="3553" y="1626"/>
                  </a:lnTo>
                  <a:lnTo>
                    <a:pt x="3522" y="1445"/>
                  </a:lnTo>
                  <a:lnTo>
                    <a:pt x="3432" y="1114"/>
                  </a:lnTo>
                  <a:lnTo>
                    <a:pt x="3252" y="783"/>
                  </a:lnTo>
                  <a:lnTo>
                    <a:pt x="3041" y="542"/>
                  </a:lnTo>
                  <a:lnTo>
                    <a:pt x="2770" y="301"/>
                  </a:lnTo>
                  <a:lnTo>
                    <a:pt x="2469" y="151"/>
                  </a:lnTo>
                  <a:lnTo>
                    <a:pt x="2138" y="30"/>
                  </a:lnTo>
                  <a:lnTo>
                    <a:pt x="1957" y="30"/>
                  </a:lnTo>
                  <a:lnTo>
                    <a:pt x="177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7"/>
            <p:cNvSpPr/>
            <p:nvPr/>
          </p:nvSpPr>
          <p:spPr>
            <a:xfrm>
              <a:off x="1388725" y="2651675"/>
              <a:ext cx="89575" cy="89575"/>
            </a:xfrm>
            <a:custGeom>
              <a:avLst/>
              <a:gdLst/>
              <a:ahLst/>
              <a:cxnLst/>
              <a:rect l="l" t="t" r="r" b="b"/>
              <a:pathLst>
                <a:path w="358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770" y="3281"/>
                  </a:lnTo>
                  <a:lnTo>
                    <a:pt x="3041" y="3071"/>
                  </a:lnTo>
                  <a:lnTo>
                    <a:pt x="3252" y="2800"/>
                  </a:lnTo>
                  <a:lnTo>
                    <a:pt x="3432" y="2499"/>
                  </a:lnTo>
                  <a:lnTo>
                    <a:pt x="3522" y="2168"/>
                  </a:lnTo>
                  <a:lnTo>
                    <a:pt x="3553" y="1987"/>
                  </a:lnTo>
                  <a:lnTo>
                    <a:pt x="3583" y="1806"/>
                  </a:lnTo>
                  <a:lnTo>
                    <a:pt x="3553" y="1626"/>
                  </a:lnTo>
                  <a:lnTo>
                    <a:pt x="3522" y="1445"/>
                  </a:lnTo>
                  <a:lnTo>
                    <a:pt x="3432" y="1114"/>
                  </a:lnTo>
                  <a:lnTo>
                    <a:pt x="3252" y="783"/>
                  </a:lnTo>
                  <a:lnTo>
                    <a:pt x="3041" y="542"/>
                  </a:lnTo>
                  <a:lnTo>
                    <a:pt x="2770" y="301"/>
                  </a:lnTo>
                  <a:lnTo>
                    <a:pt x="2469" y="151"/>
                  </a:lnTo>
                  <a:lnTo>
                    <a:pt x="2138" y="30"/>
                  </a:lnTo>
                  <a:lnTo>
                    <a:pt x="1957" y="30"/>
                  </a:lnTo>
                  <a:lnTo>
                    <a:pt x="177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7"/>
            <p:cNvSpPr/>
            <p:nvPr/>
          </p:nvSpPr>
          <p:spPr>
            <a:xfrm>
              <a:off x="600075" y="2651675"/>
              <a:ext cx="89575" cy="89575"/>
            </a:xfrm>
            <a:custGeom>
              <a:avLst/>
              <a:gdLst/>
              <a:ahLst/>
              <a:cxnLst/>
              <a:rect l="l" t="t" r="r" b="b"/>
              <a:pathLst>
                <a:path w="358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800" y="3281"/>
                  </a:lnTo>
                  <a:lnTo>
                    <a:pt x="3041" y="3071"/>
                  </a:lnTo>
                  <a:lnTo>
                    <a:pt x="3282" y="2800"/>
                  </a:lnTo>
                  <a:lnTo>
                    <a:pt x="3432" y="2499"/>
                  </a:lnTo>
                  <a:lnTo>
                    <a:pt x="3553" y="2168"/>
                  </a:lnTo>
                  <a:lnTo>
                    <a:pt x="3553" y="1987"/>
                  </a:lnTo>
                  <a:lnTo>
                    <a:pt x="3583" y="1806"/>
                  </a:lnTo>
                  <a:lnTo>
                    <a:pt x="3553" y="1626"/>
                  </a:lnTo>
                  <a:lnTo>
                    <a:pt x="3553" y="1445"/>
                  </a:lnTo>
                  <a:lnTo>
                    <a:pt x="3432" y="1114"/>
                  </a:lnTo>
                  <a:lnTo>
                    <a:pt x="3282" y="783"/>
                  </a:lnTo>
                  <a:lnTo>
                    <a:pt x="3041" y="542"/>
                  </a:lnTo>
                  <a:lnTo>
                    <a:pt x="2800" y="301"/>
                  </a:lnTo>
                  <a:lnTo>
                    <a:pt x="2469" y="151"/>
                  </a:lnTo>
                  <a:lnTo>
                    <a:pt x="2138" y="30"/>
                  </a:lnTo>
                  <a:lnTo>
                    <a:pt x="1957" y="30"/>
                  </a:lnTo>
                  <a:lnTo>
                    <a:pt x="177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7"/>
            <p:cNvSpPr/>
            <p:nvPr/>
          </p:nvSpPr>
          <p:spPr>
            <a:xfrm>
              <a:off x="2965275" y="3328950"/>
              <a:ext cx="89575" cy="88825"/>
            </a:xfrm>
            <a:custGeom>
              <a:avLst/>
              <a:gdLst/>
              <a:ahLst/>
              <a:cxnLst/>
              <a:rect l="l" t="t" r="r" b="b"/>
              <a:pathLst>
                <a:path w="3583" h="3553" extrusionOk="0">
                  <a:moveTo>
                    <a:pt x="1626" y="0"/>
                  </a:moveTo>
                  <a:lnTo>
                    <a:pt x="1445" y="30"/>
                  </a:lnTo>
                  <a:lnTo>
                    <a:pt x="1114" y="121"/>
                  </a:lnTo>
                  <a:lnTo>
                    <a:pt x="813" y="301"/>
                  </a:lnTo>
                  <a:lnTo>
                    <a:pt x="542" y="512"/>
                  </a:lnTo>
                  <a:lnTo>
                    <a:pt x="332" y="783"/>
                  </a:lnTo>
                  <a:lnTo>
                    <a:pt x="151" y="1084"/>
                  </a:lnTo>
                  <a:lnTo>
                    <a:pt x="61" y="1415"/>
                  </a:lnTo>
                  <a:lnTo>
                    <a:pt x="31" y="1596"/>
                  </a:lnTo>
                  <a:lnTo>
                    <a:pt x="0" y="1776"/>
                  </a:lnTo>
                  <a:lnTo>
                    <a:pt x="31" y="1957"/>
                  </a:lnTo>
                  <a:lnTo>
                    <a:pt x="61" y="2137"/>
                  </a:lnTo>
                  <a:lnTo>
                    <a:pt x="151" y="2469"/>
                  </a:lnTo>
                  <a:lnTo>
                    <a:pt x="332" y="2770"/>
                  </a:lnTo>
                  <a:lnTo>
                    <a:pt x="542" y="3041"/>
                  </a:lnTo>
                  <a:lnTo>
                    <a:pt x="813" y="3251"/>
                  </a:lnTo>
                  <a:lnTo>
                    <a:pt x="1114" y="3432"/>
                  </a:lnTo>
                  <a:lnTo>
                    <a:pt x="1445" y="3522"/>
                  </a:lnTo>
                  <a:lnTo>
                    <a:pt x="1626" y="3552"/>
                  </a:lnTo>
                  <a:lnTo>
                    <a:pt x="1987" y="3552"/>
                  </a:lnTo>
                  <a:lnTo>
                    <a:pt x="2168" y="3522"/>
                  </a:lnTo>
                  <a:lnTo>
                    <a:pt x="2499" y="3432"/>
                  </a:lnTo>
                  <a:lnTo>
                    <a:pt x="2800" y="3251"/>
                  </a:lnTo>
                  <a:lnTo>
                    <a:pt x="3071" y="3041"/>
                  </a:lnTo>
                  <a:lnTo>
                    <a:pt x="3282" y="2770"/>
                  </a:lnTo>
                  <a:lnTo>
                    <a:pt x="3462" y="2469"/>
                  </a:lnTo>
                  <a:lnTo>
                    <a:pt x="3552" y="2137"/>
                  </a:lnTo>
                  <a:lnTo>
                    <a:pt x="3583" y="1957"/>
                  </a:lnTo>
                  <a:lnTo>
                    <a:pt x="3583" y="1776"/>
                  </a:lnTo>
                  <a:lnTo>
                    <a:pt x="3583" y="1596"/>
                  </a:lnTo>
                  <a:lnTo>
                    <a:pt x="3552" y="1415"/>
                  </a:lnTo>
                  <a:lnTo>
                    <a:pt x="3462" y="1084"/>
                  </a:lnTo>
                  <a:lnTo>
                    <a:pt x="3282" y="783"/>
                  </a:lnTo>
                  <a:lnTo>
                    <a:pt x="3071" y="512"/>
                  </a:lnTo>
                  <a:lnTo>
                    <a:pt x="2800" y="301"/>
                  </a:lnTo>
                  <a:lnTo>
                    <a:pt x="2499" y="121"/>
                  </a:lnTo>
                  <a:lnTo>
                    <a:pt x="2168" y="30"/>
                  </a:lnTo>
                  <a:lnTo>
                    <a:pt x="198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7"/>
            <p:cNvSpPr/>
            <p:nvPr/>
          </p:nvSpPr>
          <p:spPr>
            <a:xfrm>
              <a:off x="2177375" y="3328950"/>
              <a:ext cx="88825" cy="88825"/>
            </a:xfrm>
            <a:custGeom>
              <a:avLst/>
              <a:gdLst/>
              <a:ahLst/>
              <a:cxnLst/>
              <a:rect l="l" t="t" r="r" b="b"/>
              <a:pathLst>
                <a:path w="355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770" y="3251"/>
                  </a:lnTo>
                  <a:lnTo>
                    <a:pt x="3041" y="3041"/>
                  </a:lnTo>
                  <a:lnTo>
                    <a:pt x="3252" y="2770"/>
                  </a:lnTo>
                  <a:lnTo>
                    <a:pt x="3432" y="2469"/>
                  </a:lnTo>
                  <a:lnTo>
                    <a:pt x="3522" y="2137"/>
                  </a:lnTo>
                  <a:lnTo>
                    <a:pt x="3553" y="1957"/>
                  </a:lnTo>
                  <a:lnTo>
                    <a:pt x="355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7"/>
            <p:cNvSpPr/>
            <p:nvPr/>
          </p:nvSpPr>
          <p:spPr>
            <a:xfrm>
              <a:off x="1388725" y="3328950"/>
              <a:ext cx="89575" cy="88825"/>
            </a:xfrm>
            <a:custGeom>
              <a:avLst/>
              <a:gdLst/>
              <a:ahLst/>
              <a:cxnLst/>
              <a:rect l="l" t="t" r="r" b="b"/>
              <a:pathLst>
                <a:path w="358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770" y="3251"/>
                  </a:lnTo>
                  <a:lnTo>
                    <a:pt x="3041" y="3041"/>
                  </a:lnTo>
                  <a:lnTo>
                    <a:pt x="3252" y="2770"/>
                  </a:lnTo>
                  <a:lnTo>
                    <a:pt x="3432" y="2469"/>
                  </a:lnTo>
                  <a:lnTo>
                    <a:pt x="3522" y="2137"/>
                  </a:lnTo>
                  <a:lnTo>
                    <a:pt x="3553" y="1957"/>
                  </a:lnTo>
                  <a:lnTo>
                    <a:pt x="358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7"/>
            <p:cNvSpPr/>
            <p:nvPr/>
          </p:nvSpPr>
          <p:spPr>
            <a:xfrm>
              <a:off x="600075" y="3328950"/>
              <a:ext cx="89575" cy="88825"/>
            </a:xfrm>
            <a:custGeom>
              <a:avLst/>
              <a:gdLst/>
              <a:ahLst/>
              <a:cxnLst/>
              <a:rect l="l" t="t" r="r" b="b"/>
              <a:pathLst>
                <a:path w="358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800" y="3251"/>
                  </a:lnTo>
                  <a:lnTo>
                    <a:pt x="3041" y="3041"/>
                  </a:lnTo>
                  <a:lnTo>
                    <a:pt x="3282" y="2770"/>
                  </a:lnTo>
                  <a:lnTo>
                    <a:pt x="3432" y="2469"/>
                  </a:lnTo>
                  <a:lnTo>
                    <a:pt x="3553" y="2137"/>
                  </a:lnTo>
                  <a:lnTo>
                    <a:pt x="3553" y="1957"/>
                  </a:lnTo>
                  <a:lnTo>
                    <a:pt x="3583" y="1776"/>
                  </a:lnTo>
                  <a:lnTo>
                    <a:pt x="3553" y="1596"/>
                  </a:lnTo>
                  <a:lnTo>
                    <a:pt x="3553" y="1415"/>
                  </a:lnTo>
                  <a:lnTo>
                    <a:pt x="3432" y="1084"/>
                  </a:lnTo>
                  <a:lnTo>
                    <a:pt x="3282" y="783"/>
                  </a:lnTo>
                  <a:lnTo>
                    <a:pt x="3041" y="512"/>
                  </a:lnTo>
                  <a:lnTo>
                    <a:pt x="280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7"/>
            <p:cNvSpPr/>
            <p:nvPr/>
          </p:nvSpPr>
          <p:spPr>
            <a:xfrm>
              <a:off x="2965275" y="4005475"/>
              <a:ext cx="89575" cy="89575"/>
            </a:xfrm>
            <a:custGeom>
              <a:avLst/>
              <a:gdLst/>
              <a:ahLst/>
              <a:cxnLst/>
              <a:rect l="l" t="t" r="r" b="b"/>
              <a:pathLst>
                <a:path w="3583" h="3583" extrusionOk="0">
                  <a:moveTo>
                    <a:pt x="1626" y="0"/>
                  </a:moveTo>
                  <a:lnTo>
                    <a:pt x="1445" y="30"/>
                  </a:lnTo>
                  <a:lnTo>
                    <a:pt x="1114" y="121"/>
                  </a:lnTo>
                  <a:lnTo>
                    <a:pt x="813" y="301"/>
                  </a:lnTo>
                  <a:lnTo>
                    <a:pt x="542" y="512"/>
                  </a:lnTo>
                  <a:lnTo>
                    <a:pt x="332" y="783"/>
                  </a:lnTo>
                  <a:lnTo>
                    <a:pt x="151" y="1084"/>
                  </a:lnTo>
                  <a:lnTo>
                    <a:pt x="61" y="1415"/>
                  </a:lnTo>
                  <a:lnTo>
                    <a:pt x="31" y="1596"/>
                  </a:lnTo>
                  <a:lnTo>
                    <a:pt x="0" y="1776"/>
                  </a:lnTo>
                  <a:lnTo>
                    <a:pt x="31" y="1957"/>
                  </a:lnTo>
                  <a:lnTo>
                    <a:pt x="61" y="2137"/>
                  </a:lnTo>
                  <a:lnTo>
                    <a:pt x="151" y="2468"/>
                  </a:lnTo>
                  <a:lnTo>
                    <a:pt x="332" y="2769"/>
                  </a:lnTo>
                  <a:lnTo>
                    <a:pt x="542" y="3040"/>
                  </a:lnTo>
                  <a:lnTo>
                    <a:pt x="813" y="3251"/>
                  </a:lnTo>
                  <a:lnTo>
                    <a:pt x="1114" y="3432"/>
                  </a:lnTo>
                  <a:lnTo>
                    <a:pt x="1445" y="3522"/>
                  </a:lnTo>
                  <a:lnTo>
                    <a:pt x="1626" y="3552"/>
                  </a:lnTo>
                  <a:lnTo>
                    <a:pt x="1807" y="3582"/>
                  </a:lnTo>
                  <a:lnTo>
                    <a:pt x="1987" y="3552"/>
                  </a:lnTo>
                  <a:lnTo>
                    <a:pt x="2168" y="3522"/>
                  </a:lnTo>
                  <a:lnTo>
                    <a:pt x="2499" y="3432"/>
                  </a:lnTo>
                  <a:lnTo>
                    <a:pt x="2800" y="3251"/>
                  </a:lnTo>
                  <a:lnTo>
                    <a:pt x="3071" y="3040"/>
                  </a:lnTo>
                  <a:lnTo>
                    <a:pt x="3282" y="2769"/>
                  </a:lnTo>
                  <a:lnTo>
                    <a:pt x="3462" y="2468"/>
                  </a:lnTo>
                  <a:lnTo>
                    <a:pt x="3552" y="2137"/>
                  </a:lnTo>
                  <a:lnTo>
                    <a:pt x="3583" y="1957"/>
                  </a:lnTo>
                  <a:lnTo>
                    <a:pt x="3583" y="1776"/>
                  </a:lnTo>
                  <a:lnTo>
                    <a:pt x="3583" y="1596"/>
                  </a:lnTo>
                  <a:lnTo>
                    <a:pt x="3552" y="1415"/>
                  </a:lnTo>
                  <a:lnTo>
                    <a:pt x="3462" y="1084"/>
                  </a:lnTo>
                  <a:lnTo>
                    <a:pt x="3282" y="783"/>
                  </a:lnTo>
                  <a:lnTo>
                    <a:pt x="3071" y="512"/>
                  </a:lnTo>
                  <a:lnTo>
                    <a:pt x="2800" y="301"/>
                  </a:lnTo>
                  <a:lnTo>
                    <a:pt x="2499" y="121"/>
                  </a:lnTo>
                  <a:lnTo>
                    <a:pt x="2168" y="30"/>
                  </a:lnTo>
                  <a:lnTo>
                    <a:pt x="198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7"/>
            <p:cNvSpPr/>
            <p:nvPr/>
          </p:nvSpPr>
          <p:spPr>
            <a:xfrm>
              <a:off x="2177375" y="4005475"/>
              <a:ext cx="88825" cy="89575"/>
            </a:xfrm>
            <a:custGeom>
              <a:avLst/>
              <a:gdLst/>
              <a:ahLst/>
              <a:cxnLst/>
              <a:rect l="l" t="t" r="r" b="b"/>
              <a:pathLst>
                <a:path w="355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770" y="3251"/>
                  </a:lnTo>
                  <a:lnTo>
                    <a:pt x="3041" y="3040"/>
                  </a:lnTo>
                  <a:lnTo>
                    <a:pt x="3252" y="2769"/>
                  </a:lnTo>
                  <a:lnTo>
                    <a:pt x="3432" y="2468"/>
                  </a:lnTo>
                  <a:lnTo>
                    <a:pt x="3522" y="2137"/>
                  </a:lnTo>
                  <a:lnTo>
                    <a:pt x="3553" y="1957"/>
                  </a:lnTo>
                  <a:lnTo>
                    <a:pt x="355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7"/>
            <p:cNvSpPr/>
            <p:nvPr/>
          </p:nvSpPr>
          <p:spPr>
            <a:xfrm>
              <a:off x="1388725" y="4005475"/>
              <a:ext cx="89575" cy="89575"/>
            </a:xfrm>
            <a:custGeom>
              <a:avLst/>
              <a:gdLst/>
              <a:ahLst/>
              <a:cxnLst/>
              <a:rect l="l" t="t" r="r" b="b"/>
              <a:pathLst>
                <a:path w="358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770" y="3251"/>
                  </a:lnTo>
                  <a:lnTo>
                    <a:pt x="3041" y="3040"/>
                  </a:lnTo>
                  <a:lnTo>
                    <a:pt x="3252" y="2769"/>
                  </a:lnTo>
                  <a:lnTo>
                    <a:pt x="3432" y="2468"/>
                  </a:lnTo>
                  <a:lnTo>
                    <a:pt x="3522" y="2137"/>
                  </a:lnTo>
                  <a:lnTo>
                    <a:pt x="3553" y="1957"/>
                  </a:lnTo>
                  <a:lnTo>
                    <a:pt x="358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7"/>
            <p:cNvSpPr/>
            <p:nvPr/>
          </p:nvSpPr>
          <p:spPr>
            <a:xfrm>
              <a:off x="600075" y="4005475"/>
              <a:ext cx="89575" cy="89575"/>
            </a:xfrm>
            <a:custGeom>
              <a:avLst/>
              <a:gdLst/>
              <a:ahLst/>
              <a:cxnLst/>
              <a:rect l="l" t="t" r="r" b="b"/>
              <a:pathLst>
                <a:path w="358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800" y="3251"/>
                  </a:lnTo>
                  <a:lnTo>
                    <a:pt x="3041" y="3040"/>
                  </a:lnTo>
                  <a:lnTo>
                    <a:pt x="3282" y="2769"/>
                  </a:lnTo>
                  <a:lnTo>
                    <a:pt x="3432" y="2468"/>
                  </a:lnTo>
                  <a:lnTo>
                    <a:pt x="3553" y="2137"/>
                  </a:lnTo>
                  <a:lnTo>
                    <a:pt x="3553" y="1957"/>
                  </a:lnTo>
                  <a:lnTo>
                    <a:pt x="3583" y="1776"/>
                  </a:lnTo>
                  <a:lnTo>
                    <a:pt x="3553" y="1596"/>
                  </a:lnTo>
                  <a:lnTo>
                    <a:pt x="3553" y="1415"/>
                  </a:lnTo>
                  <a:lnTo>
                    <a:pt x="3432" y="1084"/>
                  </a:lnTo>
                  <a:lnTo>
                    <a:pt x="3282" y="783"/>
                  </a:lnTo>
                  <a:lnTo>
                    <a:pt x="3041" y="512"/>
                  </a:lnTo>
                  <a:lnTo>
                    <a:pt x="280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7"/>
            <p:cNvSpPr/>
            <p:nvPr/>
          </p:nvSpPr>
          <p:spPr>
            <a:xfrm>
              <a:off x="2965275" y="4681975"/>
              <a:ext cx="89575" cy="89575"/>
            </a:xfrm>
            <a:custGeom>
              <a:avLst/>
              <a:gdLst/>
              <a:ahLst/>
              <a:cxnLst/>
              <a:rect l="l" t="t" r="r" b="b"/>
              <a:pathLst>
                <a:path w="3583" h="3583" extrusionOk="0">
                  <a:moveTo>
                    <a:pt x="1626" y="1"/>
                  </a:moveTo>
                  <a:lnTo>
                    <a:pt x="1445" y="31"/>
                  </a:lnTo>
                  <a:lnTo>
                    <a:pt x="1114" y="151"/>
                  </a:lnTo>
                  <a:lnTo>
                    <a:pt x="813" y="302"/>
                  </a:lnTo>
                  <a:lnTo>
                    <a:pt x="542" y="513"/>
                  </a:lnTo>
                  <a:lnTo>
                    <a:pt x="332" y="784"/>
                  </a:lnTo>
                  <a:lnTo>
                    <a:pt x="151" y="1085"/>
                  </a:lnTo>
                  <a:lnTo>
                    <a:pt x="61" y="1416"/>
                  </a:lnTo>
                  <a:lnTo>
                    <a:pt x="31" y="1596"/>
                  </a:lnTo>
                  <a:lnTo>
                    <a:pt x="0" y="1777"/>
                  </a:lnTo>
                  <a:lnTo>
                    <a:pt x="31" y="1988"/>
                  </a:lnTo>
                  <a:lnTo>
                    <a:pt x="61" y="2138"/>
                  </a:lnTo>
                  <a:lnTo>
                    <a:pt x="151" y="2499"/>
                  </a:lnTo>
                  <a:lnTo>
                    <a:pt x="332" y="2800"/>
                  </a:lnTo>
                  <a:lnTo>
                    <a:pt x="542" y="3041"/>
                  </a:lnTo>
                  <a:lnTo>
                    <a:pt x="813" y="3282"/>
                  </a:lnTo>
                  <a:lnTo>
                    <a:pt x="1114" y="3433"/>
                  </a:lnTo>
                  <a:lnTo>
                    <a:pt x="1445" y="3553"/>
                  </a:lnTo>
                  <a:lnTo>
                    <a:pt x="1626" y="3583"/>
                  </a:lnTo>
                  <a:lnTo>
                    <a:pt x="1987" y="3583"/>
                  </a:lnTo>
                  <a:lnTo>
                    <a:pt x="2168" y="3553"/>
                  </a:lnTo>
                  <a:lnTo>
                    <a:pt x="2499" y="3433"/>
                  </a:lnTo>
                  <a:lnTo>
                    <a:pt x="2800" y="3282"/>
                  </a:lnTo>
                  <a:lnTo>
                    <a:pt x="3071" y="3041"/>
                  </a:lnTo>
                  <a:lnTo>
                    <a:pt x="3282" y="2800"/>
                  </a:lnTo>
                  <a:lnTo>
                    <a:pt x="3462" y="2499"/>
                  </a:lnTo>
                  <a:lnTo>
                    <a:pt x="3552" y="2138"/>
                  </a:lnTo>
                  <a:lnTo>
                    <a:pt x="3583" y="1988"/>
                  </a:lnTo>
                  <a:lnTo>
                    <a:pt x="3583" y="1777"/>
                  </a:lnTo>
                  <a:lnTo>
                    <a:pt x="3583" y="1596"/>
                  </a:lnTo>
                  <a:lnTo>
                    <a:pt x="3552" y="1416"/>
                  </a:lnTo>
                  <a:lnTo>
                    <a:pt x="3462" y="1085"/>
                  </a:lnTo>
                  <a:lnTo>
                    <a:pt x="3282" y="784"/>
                  </a:lnTo>
                  <a:lnTo>
                    <a:pt x="3071" y="513"/>
                  </a:lnTo>
                  <a:lnTo>
                    <a:pt x="2800" y="302"/>
                  </a:lnTo>
                  <a:lnTo>
                    <a:pt x="2499" y="151"/>
                  </a:lnTo>
                  <a:lnTo>
                    <a:pt x="2168" y="31"/>
                  </a:lnTo>
                  <a:lnTo>
                    <a:pt x="1987" y="1"/>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7"/>
            <p:cNvSpPr/>
            <p:nvPr/>
          </p:nvSpPr>
          <p:spPr>
            <a:xfrm>
              <a:off x="2177375" y="4681975"/>
              <a:ext cx="88825" cy="89575"/>
            </a:xfrm>
            <a:custGeom>
              <a:avLst/>
              <a:gdLst/>
              <a:ahLst/>
              <a:cxnLst/>
              <a:rect l="l" t="t" r="r" b="b"/>
              <a:pathLst>
                <a:path w="355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770" y="3282"/>
                  </a:lnTo>
                  <a:lnTo>
                    <a:pt x="3041" y="3041"/>
                  </a:lnTo>
                  <a:lnTo>
                    <a:pt x="3252" y="2800"/>
                  </a:lnTo>
                  <a:lnTo>
                    <a:pt x="3432" y="2499"/>
                  </a:lnTo>
                  <a:lnTo>
                    <a:pt x="3522" y="2138"/>
                  </a:lnTo>
                  <a:lnTo>
                    <a:pt x="3553" y="1988"/>
                  </a:lnTo>
                  <a:lnTo>
                    <a:pt x="3553" y="1777"/>
                  </a:lnTo>
                  <a:lnTo>
                    <a:pt x="3553" y="1596"/>
                  </a:lnTo>
                  <a:lnTo>
                    <a:pt x="3522" y="1416"/>
                  </a:lnTo>
                  <a:lnTo>
                    <a:pt x="3432" y="1085"/>
                  </a:lnTo>
                  <a:lnTo>
                    <a:pt x="3252" y="784"/>
                  </a:lnTo>
                  <a:lnTo>
                    <a:pt x="3041" y="513"/>
                  </a:lnTo>
                  <a:lnTo>
                    <a:pt x="2770" y="302"/>
                  </a:lnTo>
                  <a:lnTo>
                    <a:pt x="2469" y="151"/>
                  </a:lnTo>
                  <a:lnTo>
                    <a:pt x="2138" y="31"/>
                  </a:lnTo>
                  <a:lnTo>
                    <a:pt x="1957" y="1"/>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7"/>
            <p:cNvSpPr/>
            <p:nvPr/>
          </p:nvSpPr>
          <p:spPr>
            <a:xfrm>
              <a:off x="1388725" y="4681975"/>
              <a:ext cx="89575" cy="89575"/>
            </a:xfrm>
            <a:custGeom>
              <a:avLst/>
              <a:gdLst/>
              <a:ahLst/>
              <a:cxnLst/>
              <a:rect l="l" t="t" r="r" b="b"/>
              <a:pathLst>
                <a:path w="358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770" y="3282"/>
                  </a:lnTo>
                  <a:lnTo>
                    <a:pt x="3041" y="3041"/>
                  </a:lnTo>
                  <a:lnTo>
                    <a:pt x="3252" y="2800"/>
                  </a:lnTo>
                  <a:lnTo>
                    <a:pt x="3432" y="2499"/>
                  </a:lnTo>
                  <a:lnTo>
                    <a:pt x="3522" y="2138"/>
                  </a:lnTo>
                  <a:lnTo>
                    <a:pt x="3553" y="1988"/>
                  </a:lnTo>
                  <a:lnTo>
                    <a:pt x="3583" y="1777"/>
                  </a:lnTo>
                  <a:lnTo>
                    <a:pt x="3553" y="1596"/>
                  </a:lnTo>
                  <a:lnTo>
                    <a:pt x="3522" y="1416"/>
                  </a:lnTo>
                  <a:lnTo>
                    <a:pt x="3432" y="1085"/>
                  </a:lnTo>
                  <a:lnTo>
                    <a:pt x="3252" y="784"/>
                  </a:lnTo>
                  <a:lnTo>
                    <a:pt x="3041" y="513"/>
                  </a:lnTo>
                  <a:lnTo>
                    <a:pt x="2770" y="302"/>
                  </a:lnTo>
                  <a:lnTo>
                    <a:pt x="2469" y="151"/>
                  </a:lnTo>
                  <a:lnTo>
                    <a:pt x="2138" y="31"/>
                  </a:lnTo>
                  <a:lnTo>
                    <a:pt x="1957" y="1"/>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7"/>
            <p:cNvSpPr/>
            <p:nvPr/>
          </p:nvSpPr>
          <p:spPr>
            <a:xfrm>
              <a:off x="600075" y="4681975"/>
              <a:ext cx="89575" cy="89575"/>
            </a:xfrm>
            <a:custGeom>
              <a:avLst/>
              <a:gdLst/>
              <a:ahLst/>
              <a:cxnLst/>
              <a:rect l="l" t="t" r="r" b="b"/>
              <a:pathLst>
                <a:path w="358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800" y="3282"/>
                  </a:lnTo>
                  <a:lnTo>
                    <a:pt x="3041" y="3041"/>
                  </a:lnTo>
                  <a:lnTo>
                    <a:pt x="3282" y="2800"/>
                  </a:lnTo>
                  <a:lnTo>
                    <a:pt x="3432" y="2499"/>
                  </a:lnTo>
                  <a:lnTo>
                    <a:pt x="3553" y="2138"/>
                  </a:lnTo>
                  <a:lnTo>
                    <a:pt x="3553" y="1988"/>
                  </a:lnTo>
                  <a:lnTo>
                    <a:pt x="3583" y="1777"/>
                  </a:lnTo>
                  <a:lnTo>
                    <a:pt x="3553" y="1596"/>
                  </a:lnTo>
                  <a:lnTo>
                    <a:pt x="3553" y="1416"/>
                  </a:lnTo>
                  <a:lnTo>
                    <a:pt x="3432" y="1085"/>
                  </a:lnTo>
                  <a:lnTo>
                    <a:pt x="3282" y="784"/>
                  </a:lnTo>
                  <a:lnTo>
                    <a:pt x="3041" y="513"/>
                  </a:lnTo>
                  <a:lnTo>
                    <a:pt x="2800" y="302"/>
                  </a:lnTo>
                  <a:lnTo>
                    <a:pt x="2469" y="151"/>
                  </a:lnTo>
                  <a:lnTo>
                    <a:pt x="2138" y="31"/>
                  </a:lnTo>
                  <a:lnTo>
                    <a:pt x="1957" y="1"/>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68" name="Google Shape;1168;p27"/>
          <p:cNvPicPr preferRelativeResize="0"/>
          <p:nvPr/>
        </p:nvPicPr>
        <p:blipFill>
          <a:blip r:embed="rId2">
            <a:alphaModFix/>
          </a:blip>
          <a:stretch>
            <a:fillRect/>
          </a:stretch>
        </p:blipFill>
        <p:spPr>
          <a:xfrm>
            <a:off x="-1213925" y="387402"/>
            <a:ext cx="2724913" cy="82296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169"/>
        <p:cNvGrpSpPr/>
        <p:nvPr/>
      </p:nvGrpSpPr>
      <p:grpSpPr>
        <a:xfrm>
          <a:off x="0" y="0"/>
          <a:ext cx="0" cy="0"/>
          <a:chOff x="0" y="0"/>
          <a:chExt cx="0" cy="0"/>
        </a:xfrm>
      </p:grpSpPr>
      <p:sp>
        <p:nvSpPr>
          <p:cNvPr id="1170" name="Google Shape;1170;p28"/>
          <p:cNvSpPr/>
          <p:nvPr/>
        </p:nvSpPr>
        <p:spPr>
          <a:xfrm rot="10800000" flipH="1">
            <a:off x="0" y="-7276"/>
            <a:ext cx="2208900" cy="22089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8"/>
          <p:cNvSpPr/>
          <p:nvPr/>
        </p:nvSpPr>
        <p:spPr>
          <a:xfrm rot="-5400000">
            <a:off x="6935100" y="2934599"/>
            <a:ext cx="2208900" cy="22089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72" name="Google Shape;1172;p28"/>
          <p:cNvCxnSpPr/>
          <p:nvPr/>
        </p:nvCxnSpPr>
        <p:spPr>
          <a:xfrm flipH="1">
            <a:off x="1291713" y="-1079625"/>
            <a:ext cx="2538600" cy="2538600"/>
          </a:xfrm>
          <a:prstGeom prst="straightConnector1">
            <a:avLst/>
          </a:prstGeom>
          <a:noFill/>
          <a:ln w="38100" cap="flat" cmpd="sng">
            <a:solidFill>
              <a:schemeClr val="dk1"/>
            </a:solidFill>
            <a:prstDash val="solid"/>
            <a:round/>
            <a:headEnd type="none" w="med" len="med"/>
            <a:tailEnd type="none" w="med" len="med"/>
          </a:ln>
        </p:spPr>
      </p:cxnSp>
      <p:cxnSp>
        <p:nvCxnSpPr>
          <p:cNvPr id="1173" name="Google Shape;1173;p28"/>
          <p:cNvCxnSpPr/>
          <p:nvPr/>
        </p:nvCxnSpPr>
        <p:spPr>
          <a:xfrm flipH="1">
            <a:off x="1881863" y="-413750"/>
            <a:ext cx="903600" cy="903600"/>
          </a:xfrm>
          <a:prstGeom prst="straightConnector1">
            <a:avLst/>
          </a:prstGeom>
          <a:noFill/>
          <a:ln w="19050" cap="flat" cmpd="sng">
            <a:solidFill>
              <a:schemeClr val="dk2"/>
            </a:solidFill>
            <a:prstDash val="solid"/>
            <a:round/>
            <a:headEnd type="none" w="med" len="med"/>
            <a:tailEnd type="none" w="med" len="med"/>
          </a:ln>
        </p:spPr>
      </p:cxnSp>
      <p:sp>
        <p:nvSpPr>
          <p:cNvPr id="1174" name="Google Shape;1174;p28"/>
          <p:cNvSpPr/>
          <p:nvPr/>
        </p:nvSpPr>
        <p:spPr>
          <a:xfrm rot="-5400000" flipH="1">
            <a:off x="4206300" y="-926600"/>
            <a:ext cx="731400" cy="1757100"/>
          </a:xfrm>
          <a:prstGeom prst="rect">
            <a:avLst/>
          </a:pr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8"/>
          <p:cNvSpPr/>
          <p:nvPr/>
        </p:nvSpPr>
        <p:spPr>
          <a:xfrm flipH="1">
            <a:off x="367413" y="2757438"/>
            <a:ext cx="279600" cy="279600"/>
          </a:xfrm>
          <a:prstGeom prst="ellipse">
            <a:avLst/>
          </a:prstGeom>
          <a:no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8"/>
          <p:cNvSpPr/>
          <p:nvPr/>
        </p:nvSpPr>
        <p:spPr>
          <a:xfrm flipH="1">
            <a:off x="81475" y="3586950"/>
            <a:ext cx="205200" cy="205200"/>
          </a:xfrm>
          <a:prstGeom prst="ellipse">
            <a:avLst/>
          </a:prstGeom>
          <a:no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8"/>
          <p:cNvSpPr/>
          <p:nvPr/>
        </p:nvSpPr>
        <p:spPr>
          <a:xfrm flipH="1">
            <a:off x="81494" y="2326000"/>
            <a:ext cx="205181" cy="205181"/>
          </a:xfrm>
          <a:custGeom>
            <a:avLst/>
            <a:gdLst/>
            <a:ahLst/>
            <a:cxnLst/>
            <a:rect l="l" t="t" r="r" b="b"/>
            <a:pathLst>
              <a:path w="16497" h="16497" extrusionOk="0">
                <a:moveTo>
                  <a:pt x="6352" y="1"/>
                </a:moveTo>
                <a:lnTo>
                  <a:pt x="6352" y="6382"/>
                </a:lnTo>
                <a:lnTo>
                  <a:pt x="1" y="6382"/>
                </a:lnTo>
                <a:lnTo>
                  <a:pt x="1" y="10145"/>
                </a:lnTo>
                <a:lnTo>
                  <a:pt x="6352" y="10145"/>
                </a:lnTo>
                <a:lnTo>
                  <a:pt x="6352" y="16496"/>
                </a:lnTo>
                <a:lnTo>
                  <a:pt x="10145" y="16496"/>
                </a:lnTo>
                <a:lnTo>
                  <a:pt x="10145" y="10145"/>
                </a:lnTo>
                <a:lnTo>
                  <a:pt x="16496" y="10145"/>
                </a:lnTo>
                <a:lnTo>
                  <a:pt x="16496" y="6382"/>
                </a:lnTo>
                <a:lnTo>
                  <a:pt x="10145" y="6382"/>
                </a:lnTo>
                <a:lnTo>
                  <a:pt x="101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8"/>
          <p:cNvSpPr/>
          <p:nvPr/>
        </p:nvSpPr>
        <p:spPr>
          <a:xfrm flipH="1">
            <a:off x="8709713" y="1484175"/>
            <a:ext cx="279600" cy="279600"/>
          </a:xfrm>
          <a:prstGeom prst="ellipse">
            <a:avLst/>
          </a:prstGeom>
          <a:noFill/>
          <a:ln w="76200" cap="flat" cmpd="sng">
            <a:solidFill>
              <a:srgbClr val="5773F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8"/>
          <p:cNvSpPr/>
          <p:nvPr/>
        </p:nvSpPr>
        <p:spPr>
          <a:xfrm flipH="1">
            <a:off x="8746919" y="2120825"/>
            <a:ext cx="205181" cy="205181"/>
          </a:xfrm>
          <a:custGeom>
            <a:avLst/>
            <a:gdLst/>
            <a:ahLst/>
            <a:cxnLst/>
            <a:rect l="l" t="t" r="r" b="b"/>
            <a:pathLst>
              <a:path w="16497" h="16497" extrusionOk="0">
                <a:moveTo>
                  <a:pt x="6352" y="1"/>
                </a:moveTo>
                <a:lnTo>
                  <a:pt x="6352" y="6382"/>
                </a:lnTo>
                <a:lnTo>
                  <a:pt x="1" y="6382"/>
                </a:lnTo>
                <a:lnTo>
                  <a:pt x="1" y="10145"/>
                </a:lnTo>
                <a:lnTo>
                  <a:pt x="6352" y="10145"/>
                </a:lnTo>
                <a:lnTo>
                  <a:pt x="6352" y="16496"/>
                </a:lnTo>
                <a:lnTo>
                  <a:pt x="10145" y="16496"/>
                </a:lnTo>
                <a:lnTo>
                  <a:pt x="10145" y="10145"/>
                </a:lnTo>
                <a:lnTo>
                  <a:pt x="16496" y="10145"/>
                </a:lnTo>
                <a:lnTo>
                  <a:pt x="16496" y="6382"/>
                </a:lnTo>
                <a:lnTo>
                  <a:pt x="10145" y="6382"/>
                </a:lnTo>
                <a:lnTo>
                  <a:pt x="101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80" name="Google Shape;1180;p28"/>
          <p:cNvCxnSpPr/>
          <p:nvPr/>
        </p:nvCxnSpPr>
        <p:spPr>
          <a:xfrm flipH="1">
            <a:off x="8086025" y="1239935"/>
            <a:ext cx="2538600" cy="2538600"/>
          </a:xfrm>
          <a:prstGeom prst="straightConnector1">
            <a:avLst/>
          </a:prstGeom>
          <a:noFill/>
          <a:ln w="38100" cap="flat" cmpd="sng">
            <a:solidFill>
              <a:srgbClr val="5773F5"/>
            </a:solidFill>
            <a:prstDash val="solid"/>
            <a:round/>
            <a:headEnd type="none" w="med" len="med"/>
            <a:tailEnd type="none" w="med" len="med"/>
          </a:ln>
        </p:spPr>
      </p:cxnSp>
      <p:grpSp>
        <p:nvGrpSpPr>
          <p:cNvPr id="1181" name="Google Shape;1181;p28"/>
          <p:cNvGrpSpPr/>
          <p:nvPr/>
        </p:nvGrpSpPr>
        <p:grpSpPr>
          <a:xfrm flipH="1">
            <a:off x="81489" y="4649287"/>
            <a:ext cx="1058744" cy="914302"/>
            <a:chOff x="600075" y="2651675"/>
            <a:chExt cx="2454775" cy="2119875"/>
          </a:xfrm>
        </p:grpSpPr>
        <p:sp>
          <p:nvSpPr>
            <p:cNvPr id="1182" name="Google Shape;1182;p28"/>
            <p:cNvSpPr/>
            <p:nvPr/>
          </p:nvSpPr>
          <p:spPr>
            <a:xfrm>
              <a:off x="2965275" y="2651675"/>
              <a:ext cx="89575" cy="89575"/>
            </a:xfrm>
            <a:custGeom>
              <a:avLst/>
              <a:gdLst/>
              <a:ahLst/>
              <a:cxnLst/>
              <a:rect l="l" t="t" r="r" b="b"/>
              <a:pathLst>
                <a:path w="3583" h="3583" extrusionOk="0">
                  <a:moveTo>
                    <a:pt x="1807" y="0"/>
                  </a:moveTo>
                  <a:lnTo>
                    <a:pt x="1626" y="30"/>
                  </a:lnTo>
                  <a:lnTo>
                    <a:pt x="1445" y="30"/>
                  </a:lnTo>
                  <a:lnTo>
                    <a:pt x="1114" y="151"/>
                  </a:lnTo>
                  <a:lnTo>
                    <a:pt x="813" y="301"/>
                  </a:lnTo>
                  <a:lnTo>
                    <a:pt x="542" y="542"/>
                  </a:lnTo>
                  <a:lnTo>
                    <a:pt x="332" y="783"/>
                  </a:lnTo>
                  <a:lnTo>
                    <a:pt x="151" y="1114"/>
                  </a:lnTo>
                  <a:lnTo>
                    <a:pt x="61" y="1445"/>
                  </a:lnTo>
                  <a:lnTo>
                    <a:pt x="31" y="1626"/>
                  </a:lnTo>
                  <a:lnTo>
                    <a:pt x="0" y="1806"/>
                  </a:lnTo>
                  <a:lnTo>
                    <a:pt x="31" y="1987"/>
                  </a:lnTo>
                  <a:lnTo>
                    <a:pt x="61" y="2168"/>
                  </a:lnTo>
                  <a:lnTo>
                    <a:pt x="151" y="2499"/>
                  </a:lnTo>
                  <a:lnTo>
                    <a:pt x="332" y="2800"/>
                  </a:lnTo>
                  <a:lnTo>
                    <a:pt x="542" y="3071"/>
                  </a:lnTo>
                  <a:lnTo>
                    <a:pt x="813" y="3281"/>
                  </a:lnTo>
                  <a:lnTo>
                    <a:pt x="1114" y="3432"/>
                  </a:lnTo>
                  <a:lnTo>
                    <a:pt x="1445" y="3552"/>
                  </a:lnTo>
                  <a:lnTo>
                    <a:pt x="1626" y="3582"/>
                  </a:lnTo>
                  <a:lnTo>
                    <a:pt x="1987" y="3582"/>
                  </a:lnTo>
                  <a:lnTo>
                    <a:pt x="2168" y="3552"/>
                  </a:lnTo>
                  <a:lnTo>
                    <a:pt x="2499" y="3432"/>
                  </a:lnTo>
                  <a:lnTo>
                    <a:pt x="2800" y="3281"/>
                  </a:lnTo>
                  <a:lnTo>
                    <a:pt x="3071" y="3071"/>
                  </a:lnTo>
                  <a:lnTo>
                    <a:pt x="3282" y="2800"/>
                  </a:lnTo>
                  <a:lnTo>
                    <a:pt x="3462" y="2499"/>
                  </a:lnTo>
                  <a:lnTo>
                    <a:pt x="3552" y="2168"/>
                  </a:lnTo>
                  <a:lnTo>
                    <a:pt x="3583" y="1987"/>
                  </a:lnTo>
                  <a:lnTo>
                    <a:pt x="3583" y="1806"/>
                  </a:lnTo>
                  <a:lnTo>
                    <a:pt x="3583" y="1626"/>
                  </a:lnTo>
                  <a:lnTo>
                    <a:pt x="3552" y="1445"/>
                  </a:lnTo>
                  <a:lnTo>
                    <a:pt x="3462" y="1114"/>
                  </a:lnTo>
                  <a:lnTo>
                    <a:pt x="3282" y="783"/>
                  </a:lnTo>
                  <a:lnTo>
                    <a:pt x="3071" y="542"/>
                  </a:lnTo>
                  <a:lnTo>
                    <a:pt x="2800" y="301"/>
                  </a:lnTo>
                  <a:lnTo>
                    <a:pt x="2499" y="151"/>
                  </a:lnTo>
                  <a:lnTo>
                    <a:pt x="2168" y="30"/>
                  </a:lnTo>
                  <a:lnTo>
                    <a:pt x="1987" y="30"/>
                  </a:lnTo>
                  <a:lnTo>
                    <a:pt x="180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8"/>
            <p:cNvSpPr/>
            <p:nvPr/>
          </p:nvSpPr>
          <p:spPr>
            <a:xfrm>
              <a:off x="2177375" y="2651675"/>
              <a:ext cx="88825" cy="89575"/>
            </a:xfrm>
            <a:custGeom>
              <a:avLst/>
              <a:gdLst/>
              <a:ahLst/>
              <a:cxnLst/>
              <a:rect l="l" t="t" r="r" b="b"/>
              <a:pathLst>
                <a:path w="355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770" y="3281"/>
                  </a:lnTo>
                  <a:lnTo>
                    <a:pt x="3041" y="3071"/>
                  </a:lnTo>
                  <a:lnTo>
                    <a:pt x="3252" y="2800"/>
                  </a:lnTo>
                  <a:lnTo>
                    <a:pt x="3432" y="2499"/>
                  </a:lnTo>
                  <a:lnTo>
                    <a:pt x="3522" y="2168"/>
                  </a:lnTo>
                  <a:lnTo>
                    <a:pt x="3553" y="1987"/>
                  </a:lnTo>
                  <a:lnTo>
                    <a:pt x="3553" y="1806"/>
                  </a:lnTo>
                  <a:lnTo>
                    <a:pt x="3553" y="1626"/>
                  </a:lnTo>
                  <a:lnTo>
                    <a:pt x="3522" y="1445"/>
                  </a:lnTo>
                  <a:lnTo>
                    <a:pt x="3432" y="1114"/>
                  </a:lnTo>
                  <a:lnTo>
                    <a:pt x="3252" y="783"/>
                  </a:lnTo>
                  <a:lnTo>
                    <a:pt x="3041" y="542"/>
                  </a:lnTo>
                  <a:lnTo>
                    <a:pt x="2770" y="301"/>
                  </a:lnTo>
                  <a:lnTo>
                    <a:pt x="2469" y="151"/>
                  </a:lnTo>
                  <a:lnTo>
                    <a:pt x="2138" y="30"/>
                  </a:lnTo>
                  <a:lnTo>
                    <a:pt x="1957" y="30"/>
                  </a:lnTo>
                  <a:lnTo>
                    <a:pt x="177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8"/>
            <p:cNvSpPr/>
            <p:nvPr/>
          </p:nvSpPr>
          <p:spPr>
            <a:xfrm>
              <a:off x="1388725" y="2651675"/>
              <a:ext cx="89575" cy="89575"/>
            </a:xfrm>
            <a:custGeom>
              <a:avLst/>
              <a:gdLst/>
              <a:ahLst/>
              <a:cxnLst/>
              <a:rect l="l" t="t" r="r" b="b"/>
              <a:pathLst>
                <a:path w="358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770" y="3281"/>
                  </a:lnTo>
                  <a:lnTo>
                    <a:pt x="3041" y="3071"/>
                  </a:lnTo>
                  <a:lnTo>
                    <a:pt x="3252" y="2800"/>
                  </a:lnTo>
                  <a:lnTo>
                    <a:pt x="3432" y="2499"/>
                  </a:lnTo>
                  <a:lnTo>
                    <a:pt x="3522" y="2168"/>
                  </a:lnTo>
                  <a:lnTo>
                    <a:pt x="3553" y="1987"/>
                  </a:lnTo>
                  <a:lnTo>
                    <a:pt x="3583" y="1806"/>
                  </a:lnTo>
                  <a:lnTo>
                    <a:pt x="3553" y="1626"/>
                  </a:lnTo>
                  <a:lnTo>
                    <a:pt x="3522" y="1445"/>
                  </a:lnTo>
                  <a:lnTo>
                    <a:pt x="3432" y="1114"/>
                  </a:lnTo>
                  <a:lnTo>
                    <a:pt x="3252" y="783"/>
                  </a:lnTo>
                  <a:lnTo>
                    <a:pt x="3041" y="542"/>
                  </a:lnTo>
                  <a:lnTo>
                    <a:pt x="2770" y="301"/>
                  </a:lnTo>
                  <a:lnTo>
                    <a:pt x="2469" y="151"/>
                  </a:lnTo>
                  <a:lnTo>
                    <a:pt x="2138" y="30"/>
                  </a:lnTo>
                  <a:lnTo>
                    <a:pt x="1957" y="30"/>
                  </a:lnTo>
                  <a:lnTo>
                    <a:pt x="177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8"/>
            <p:cNvSpPr/>
            <p:nvPr/>
          </p:nvSpPr>
          <p:spPr>
            <a:xfrm>
              <a:off x="600075" y="2651675"/>
              <a:ext cx="89575" cy="89575"/>
            </a:xfrm>
            <a:custGeom>
              <a:avLst/>
              <a:gdLst/>
              <a:ahLst/>
              <a:cxnLst/>
              <a:rect l="l" t="t" r="r" b="b"/>
              <a:pathLst>
                <a:path w="358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800" y="3281"/>
                  </a:lnTo>
                  <a:lnTo>
                    <a:pt x="3041" y="3071"/>
                  </a:lnTo>
                  <a:lnTo>
                    <a:pt x="3282" y="2800"/>
                  </a:lnTo>
                  <a:lnTo>
                    <a:pt x="3432" y="2499"/>
                  </a:lnTo>
                  <a:lnTo>
                    <a:pt x="3553" y="2168"/>
                  </a:lnTo>
                  <a:lnTo>
                    <a:pt x="3553" y="1987"/>
                  </a:lnTo>
                  <a:lnTo>
                    <a:pt x="3583" y="1806"/>
                  </a:lnTo>
                  <a:lnTo>
                    <a:pt x="3553" y="1626"/>
                  </a:lnTo>
                  <a:lnTo>
                    <a:pt x="3553" y="1445"/>
                  </a:lnTo>
                  <a:lnTo>
                    <a:pt x="3432" y="1114"/>
                  </a:lnTo>
                  <a:lnTo>
                    <a:pt x="3282" y="783"/>
                  </a:lnTo>
                  <a:lnTo>
                    <a:pt x="3041" y="542"/>
                  </a:lnTo>
                  <a:lnTo>
                    <a:pt x="2800" y="301"/>
                  </a:lnTo>
                  <a:lnTo>
                    <a:pt x="2469" y="151"/>
                  </a:lnTo>
                  <a:lnTo>
                    <a:pt x="2138" y="30"/>
                  </a:lnTo>
                  <a:lnTo>
                    <a:pt x="1957" y="30"/>
                  </a:lnTo>
                  <a:lnTo>
                    <a:pt x="177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8"/>
            <p:cNvSpPr/>
            <p:nvPr/>
          </p:nvSpPr>
          <p:spPr>
            <a:xfrm>
              <a:off x="2965275" y="3328950"/>
              <a:ext cx="89575" cy="88825"/>
            </a:xfrm>
            <a:custGeom>
              <a:avLst/>
              <a:gdLst/>
              <a:ahLst/>
              <a:cxnLst/>
              <a:rect l="l" t="t" r="r" b="b"/>
              <a:pathLst>
                <a:path w="3583" h="3553" extrusionOk="0">
                  <a:moveTo>
                    <a:pt x="1626" y="0"/>
                  </a:moveTo>
                  <a:lnTo>
                    <a:pt x="1445" y="30"/>
                  </a:lnTo>
                  <a:lnTo>
                    <a:pt x="1114" y="121"/>
                  </a:lnTo>
                  <a:lnTo>
                    <a:pt x="813" y="301"/>
                  </a:lnTo>
                  <a:lnTo>
                    <a:pt x="542" y="512"/>
                  </a:lnTo>
                  <a:lnTo>
                    <a:pt x="332" y="783"/>
                  </a:lnTo>
                  <a:lnTo>
                    <a:pt x="151" y="1084"/>
                  </a:lnTo>
                  <a:lnTo>
                    <a:pt x="61" y="1415"/>
                  </a:lnTo>
                  <a:lnTo>
                    <a:pt x="31" y="1596"/>
                  </a:lnTo>
                  <a:lnTo>
                    <a:pt x="0" y="1776"/>
                  </a:lnTo>
                  <a:lnTo>
                    <a:pt x="31" y="1957"/>
                  </a:lnTo>
                  <a:lnTo>
                    <a:pt x="61" y="2137"/>
                  </a:lnTo>
                  <a:lnTo>
                    <a:pt x="151" y="2469"/>
                  </a:lnTo>
                  <a:lnTo>
                    <a:pt x="332" y="2770"/>
                  </a:lnTo>
                  <a:lnTo>
                    <a:pt x="542" y="3041"/>
                  </a:lnTo>
                  <a:lnTo>
                    <a:pt x="813" y="3251"/>
                  </a:lnTo>
                  <a:lnTo>
                    <a:pt x="1114" y="3432"/>
                  </a:lnTo>
                  <a:lnTo>
                    <a:pt x="1445" y="3522"/>
                  </a:lnTo>
                  <a:lnTo>
                    <a:pt x="1626" y="3552"/>
                  </a:lnTo>
                  <a:lnTo>
                    <a:pt x="1987" y="3552"/>
                  </a:lnTo>
                  <a:lnTo>
                    <a:pt x="2168" y="3522"/>
                  </a:lnTo>
                  <a:lnTo>
                    <a:pt x="2499" y="3432"/>
                  </a:lnTo>
                  <a:lnTo>
                    <a:pt x="2800" y="3251"/>
                  </a:lnTo>
                  <a:lnTo>
                    <a:pt x="3071" y="3041"/>
                  </a:lnTo>
                  <a:lnTo>
                    <a:pt x="3282" y="2770"/>
                  </a:lnTo>
                  <a:lnTo>
                    <a:pt x="3462" y="2469"/>
                  </a:lnTo>
                  <a:lnTo>
                    <a:pt x="3552" y="2137"/>
                  </a:lnTo>
                  <a:lnTo>
                    <a:pt x="3583" y="1957"/>
                  </a:lnTo>
                  <a:lnTo>
                    <a:pt x="3583" y="1776"/>
                  </a:lnTo>
                  <a:lnTo>
                    <a:pt x="3583" y="1596"/>
                  </a:lnTo>
                  <a:lnTo>
                    <a:pt x="3552" y="1415"/>
                  </a:lnTo>
                  <a:lnTo>
                    <a:pt x="3462" y="1084"/>
                  </a:lnTo>
                  <a:lnTo>
                    <a:pt x="3282" y="783"/>
                  </a:lnTo>
                  <a:lnTo>
                    <a:pt x="3071" y="512"/>
                  </a:lnTo>
                  <a:lnTo>
                    <a:pt x="2800" y="301"/>
                  </a:lnTo>
                  <a:lnTo>
                    <a:pt x="2499" y="121"/>
                  </a:lnTo>
                  <a:lnTo>
                    <a:pt x="2168" y="30"/>
                  </a:lnTo>
                  <a:lnTo>
                    <a:pt x="198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8"/>
            <p:cNvSpPr/>
            <p:nvPr/>
          </p:nvSpPr>
          <p:spPr>
            <a:xfrm>
              <a:off x="2177375" y="3328950"/>
              <a:ext cx="88825" cy="88825"/>
            </a:xfrm>
            <a:custGeom>
              <a:avLst/>
              <a:gdLst/>
              <a:ahLst/>
              <a:cxnLst/>
              <a:rect l="l" t="t" r="r" b="b"/>
              <a:pathLst>
                <a:path w="355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770" y="3251"/>
                  </a:lnTo>
                  <a:lnTo>
                    <a:pt x="3041" y="3041"/>
                  </a:lnTo>
                  <a:lnTo>
                    <a:pt x="3252" y="2770"/>
                  </a:lnTo>
                  <a:lnTo>
                    <a:pt x="3432" y="2469"/>
                  </a:lnTo>
                  <a:lnTo>
                    <a:pt x="3522" y="2137"/>
                  </a:lnTo>
                  <a:lnTo>
                    <a:pt x="3553" y="1957"/>
                  </a:lnTo>
                  <a:lnTo>
                    <a:pt x="355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8"/>
            <p:cNvSpPr/>
            <p:nvPr/>
          </p:nvSpPr>
          <p:spPr>
            <a:xfrm>
              <a:off x="1388725" y="3328950"/>
              <a:ext cx="89575" cy="88825"/>
            </a:xfrm>
            <a:custGeom>
              <a:avLst/>
              <a:gdLst/>
              <a:ahLst/>
              <a:cxnLst/>
              <a:rect l="l" t="t" r="r" b="b"/>
              <a:pathLst>
                <a:path w="358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770" y="3251"/>
                  </a:lnTo>
                  <a:lnTo>
                    <a:pt x="3041" y="3041"/>
                  </a:lnTo>
                  <a:lnTo>
                    <a:pt x="3252" y="2770"/>
                  </a:lnTo>
                  <a:lnTo>
                    <a:pt x="3432" y="2469"/>
                  </a:lnTo>
                  <a:lnTo>
                    <a:pt x="3522" y="2137"/>
                  </a:lnTo>
                  <a:lnTo>
                    <a:pt x="3553" y="1957"/>
                  </a:lnTo>
                  <a:lnTo>
                    <a:pt x="358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8"/>
            <p:cNvSpPr/>
            <p:nvPr/>
          </p:nvSpPr>
          <p:spPr>
            <a:xfrm>
              <a:off x="600075" y="3328950"/>
              <a:ext cx="89575" cy="88825"/>
            </a:xfrm>
            <a:custGeom>
              <a:avLst/>
              <a:gdLst/>
              <a:ahLst/>
              <a:cxnLst/>
              <a:rect l="l" t="t" r="r" b="b"/>
              <a:pathLst>
                <a:path w="358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800" y="3251"/>
                  </a:lnTo>
                  <a:lnTo>
                    <a:pt x="3041" y="3041"/>
                  </a:lnTo>
                  <a:lnTo>
                    <a:pt x="3282" y="2770"/>
                  </a:lnTo>
                  <a:lnTo>
                    <a:pt x="3432" y="2469"/>
                  </a:lnTo>
                  <a:lnTo>
                    <a:pt x="3553" y="2137"/>
                  </a:lnTo>
                  <a:lnTo>
                    <a:pt x="3553" y="1957"/>
                  </a:lnTo>
                  <a:lnTo>
                    <a:pt x="3583" y="1776"/>
                  </a:lnTo>
                  <a:lnTo>
                    <a:pt x="3553" y="1596"/>
                  </a:lnTo>
                  <a:lnTo>
                    <a:pt x="3553" y="1415"/>
                  </a:lnTo>
                  <a:lnTo>
                    <a:pt x="3432" y="1084"/>
                  </a:lnTo>
                  <a:lnTo>
                    <a:pt x="3282" y="783"/>
                  </a:lnTo>
                  <a:lnTo>
                    <a:pt x="3041" y="512"/>
                  </a:lnTo>
                  <a:lnTo>
                    <a:pt x="280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8"/>
            <p:cNvSpPr/>
            <p:nvPr/>
          </p:nvSpPr>
          <p:spPr>
            <a:xfrm>
              <a:off x="2965275" y="4005475"/>
              <a:ext cx="89575" cy="89575"/>
            </a:xfrm>
            <a:custGeom>
              <a:avLst/>
              <a:gdLst/>
              <a:ahLst/>
              <a:cxnLst/>
              <a:rect l="l" t="t" r="r" b="b"/>
              <a:pathLst>
                <a:path w="3583" h="3583" extrusionOk="0">
                  <a:moveTo>
                    <a:pt x="1626" y="0"/>
                  </a:moveTo>
                  <a:lnTo>
                    <a:pt x="1445" y="30"/>
                  </a:lnTo>
                  <a:lnTo>
                    <a:pt x="1114" y="121"/>
                  </a:lnTo>
                  <a:lnTo>
                    <a:pt x="813" y="301"/>
                  </a:lnTo>
                  <a:lnTo>
                    <a:pt x="542" y="512"/>
                  </a:lnTo>
                  <a:lnTo>
                    <a:pt x="332" y="783"/>
                  </a:lnTo>
                  <a:lnTo>
                    <a:pt x="151" y="1084"/>
                  </a:lnTo>
                  <a:lnTo>
                    <a:pt x="61" y="1415"/>
                  </a:lnTo>
                  <a:lnTo>
                    <a:pt x="31" y="1596"/>
                  </a:lnTo>
                  <a:lnTo>
                    <a:pt x="0" y="1776"/>
                  </a:lnTo>
                  <a:lnTo>
                    <a:pt x="31" y="1957"/>
                  </a:lnTo>
                  <a:lnTo>
                    <a:pt x="61" y="2137"/>
                  </a:lnTo>
                  <a:lnTo>
                    <a:pt x="151" y="2468"/>
                  </a:lnTo>
                  <a:lnTo>
                    <a:pt x="332" y="2769"/>
                  </a:lnTo>
                  <a:lnTo>
                    <a:pt x="542" y="3040"/>
                  </a:lnTo>
                  <a:lnTo>
                    <a:pt x="813" y="3251"/>
                  </a:lnTo>
                  <a:lnTo>
                    <a:pt x="1114" y="3432"/>
                  </a:lnTo>
                  <a:lnTo>
                    <a:pt x="1445" y="3522"/>
                  </a:lnTo>
                  <a:lnTo>
                    <a:pt x="1626" y="3552"/>
                  </a:lnTo>
                  <a:lnTo>
                    <a:pt x="1807" y="3582"/>
                  </a:lnTo>
                  <a:lnTo>
                    <a:pt x="1987" y="3552"/>
                  </a:lnTo>
                  <a:lnTo>
                    <a:pt x="2168" y="3522"/>
                  </a:lnTo>
                  <a:lnTo>
                    <a:pt x="2499" y="3432"/>
                  </a:lnTo>
                  <a:lnTo>
                    <a:pt x="2800" y="3251"/>
                  </a:lnTo>
                  <a:lnTo>
                    <a:pt x="3071" y="3040"/>
                  </a:lnTo>
                  <a:lnTo>
                    <a:pt x="3282" y="2769"/>
                  </a:lnTo>
                  <a:lnTo>
                    <a:pt x="3462" y="2468"/>
                  </a:lnTo>
                  <a:lnTo>
                    <a:pt x="3552" y="2137"/>
                  </a:lnTo>
                  <a:lnTo>
                    <a:pt x="3583" y="1957"/>
                  </a:lnTo>
                  <a:lnTo>
                    <a:pt x="3583" y="1776"/>
                  </a:lnTo>
                  <a:lnTo>
                    <a:pt x="3583" y="1596"/>
                  </a:lnTo>
                  <a:lnTo>
                    <a:pt x="3552" y="1415"/>
                  </a:lnTo>
                  <a:lnTo>
                    <a:pt x="3462" y="1084"/>
                  </a:lnTo>
                  <a:lnTo>
                    <a:pt x="3282" y="783"/>
                  </a:lnTo>
                  <a:lnTo>
                    <a:pt x="3071" y="512"/>
                  </a:lnTo>
                  <a:lnTo>
                    <a:pt x="2800" y="301"/>
                  </a:lnTo>
                  <a:lnTo>
                    <a:pt x="2499" y="121"/>
                  </a:lnTo>
                  <a:lnTo>
                    <a:pt x="2168" y="30"/>
                  </a:lnTo>
                  <a:lnTo>
                    <a:pt x="198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8"/>
            <p:cNvSpPr/>
            <p:nvPr/>
          </p:nvSpPr>
          <p:spPr>
            <a:xfrm>
              <a:off x="2177375" y="4005475"/>
              <a:ext cx="88825" cy="89575"/>
            </a:xfrm>
            <a:custGeom>
              <a:avLst/>
              <a:gdLst/>
              <a:ahLst/>
              <a:cxnLst/>
              <a:rect l="l" t="t" r="r" b="b"/>
              <a:pathLst>
                <a:path w="355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770" y="3251"/>
                  </a:lnTo>
                  <a:lnTo>
                    <a:pt x="3041" y="3040"/>
                  </a:lnTo>
                  <a:lnTo>
                    <a:pt x="3252" y="2769"/>
                  </a:lnTo>
                  <a:lnTo>
                    <a:pt x="3432" y="2468"/>
                  </a:lnTo>
                  <a:lnTo>
                    <a:pt x="3522" y="2137"/>
                  </a:lnTo>
                  <a:lnTo>
                    <a:pt x="3553" y="1957"/>
                  </a:lnTo>
                  <a:lnTo>
                    <a:pt x="355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8"/>
            <p:cNvSpPr/>
            <p:nvPr/>
          </p:nvSpPr>
          <p:spPr>
            <a:xfrm>
              <a:off x="1388725" y="4005475"/>
              <a:ext cx="89575" cy="89575"/>
            </a:xfrm>
            <a:custGeom>
              <a:avLst/>
              <a:gdLst/>
              <a:ahLst/>
              <a:cxnLst/>
              <a:rect l="l" t="t" r="r" b="b"/>
              <a:pathLst>
                <a:path w="358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770" y="3251"/>
                  </a:lnTo>
                  <a:lnTo>
                    <a:pt x="3041" y="3040"/>
                  </a:lnTo>
                  <a:lnTo>
                    <a:pt x="3252" y="2769"/>
                  </a:lnTo>
                  <a:lnTo>
                    <a:pt x="3432" y="2468"/>
                  </a:lnTo>
                  <a:lnTo>
                    <a:pt x="3522" y="2137"/>
                  </a:lnTo>
                  <a:lnTo>
                    <a:pt x="3553" y="1957"/>
                  </a:lnTo>
                  <a:lnTo>
                    <a:pt x="358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8"/>
            <p:cNvSpPr/>
            <p:nvPr/>
          </p:nvSpPr>
          <p:spPr>
            <a:xfrm>
              <a:off x="600075" y="4005475"/>
              <a:ext cx="89575" cy="89575"/>
            </a:xfrm>
            <a:custGeom>
              <a:avLst/>
              <a:gdLst/>
              <a:ahLst/>
              <a:cxnLst/>
              <a:rect l="l" t="t" r="r" b="b"/>
              <a:pathLst>
                <a:path w="358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800" y="3251"/>
                  </a:lnTo>
                  <a:lnTo>
                    <a:pt x="3041" y="3040"/>
                  </a:lnTo>
                  <a:lnTo>
                    <a:pt x="3282" y="2769"/>
                  </a:lnTo>
                  <a:lnTo>
                    <a:pt x="3432" y="2468"/>
                  </a:lnTo>
                  <a:lnTo>
                    <a:pt x="3553" y="2137"/>
                  </a:lnTo>
                  <a:lnTo>
                    <a:pt x="3553" y="1957"/>
                  </a:lnTo>
                  <a:lnTo>
                    <a:pt x="3583" y="1776"/>
                  </a:lnTo>
                  <a:lnTo>
                    <a:pt x="3553" y="1596"/>
                  </a:lnTo>
                  <a:lnTo>
                    <a:pt x="3553" y="1415"/>
                  </a:lnTo>
                  <a:lnTo>
                    <a:pt x="3432" y="1084"/>
                  </a:lnTo>
                  <a:lnTo>
                    <a:pt x="3282" y="783"/>
                  </a:lnTo>
                  <a:lnTo>
                    <a:pt x="3041" y="512"/>
                  </a:lnTo>
                  <a:lnTo>
                    <a:pt x="280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8"/>
            <p:cNvSpPr/>
            <p:nvPr/>
          </p:nvSpPr>
          <p:spPr>
            <a:xfrm>
              <a:off x="2965275" y="4681975"/>
              <a:ext cx="89575" cy="89575"/>
            </a:xfrm>
            <a:custGeom>
              <a:avLst/>
              <a:gdLst/>
              <a:ahLst/>
              <a:cxnLst/>
              <a:rect l="l" t="t" r="r" b="b"/>
              <a:pathLst>
                <a:path w="3583" h="3583" extrusionOk="0">
                  <a:moveTo>
                    <a:pt x="1626" y="1"/>
                  </a:moveTo>
                  <a:lnTo>
                    <a:pt x="1445" y="31"/>
                  </a:lnTo>
                  <a:lnTo>
                    <a:pt x="1114" y="151"/>
                  </a:lnTo>
                  <a:lnTo>
                    <a:pt x="813" y="302"/>
                  </a:lnTo>
                  <a:lnTo>
                    <a:pt x="542" y="513"/>
                  </a:lnTo>
                  <a:lnTo>
                    <a:pt x="332" y="784"/>
                  </a:lnTo>
                  <a:lnTo>
                    <a:pt x="151" y="1085"/>
                  </a:lnTo>
                  <a:lnTo>
                    <a:pt x="61" y="1416"/>
                  </a:lnTo>
                  <a:lnTo>
                    <a:pt x="31" y="1596"/>
                  </a:lnTo>
                  <a:lnTo>
                    <a:pt x="0" y="1777"/>
                  </a:lnTo>
                  <a:lnTo>
                    <a:pt x="31" y="1988"/>
                  </a:lnTo>
                  <a:lnTo>
                    <a:pt x="61" y="2138"/>
                  </a:lnTo>
                  <a:lnTo>
                    <a:pt x="151" y="2499"/>
                  </a:lnTo>
                  <a:lnTo>
                    <a:pt x="332" y="2800"/>
                  </a:lnTo>
                  <a:lnTo>
                    <a:pt x="542" y="3041"/>
                  </a:lnTo>
                  <a:lnTo>
                    <a:pt x="813" y="3282"/>
                  </a:lnTo>
                  <a:lnTo>
                    <a:pt x="1114" y="3433"/>
                  </a:lnTo>
                  <a:lnTo>
                    <a:pt x="1445" y="3553"/>
                  </a:lnTo>
                  <a:lnTo>
                    <a:pt x="1626" y="3583"/>
                  </a:lnTo>
                  <a:lnTo>
                    <a:pt x="1987" y="3583"/>
                  </a:lnTo>
                  <a:lnTo>
                    <a:pt x="2168" y="3553"/>
                  </a:lnTo>
                  <a:lnTo>
                    <a:pt x="2499" y="3433"/>
                  </a:lnTo>
                  <a:lnTo>
                    <a:pt x="2800" y="3282"/>
                  </a:lnTo>
                  <a:lnTo>
                    <a:pt x="3071" y="3041"/>
                  </a:lnTo>
                  <a:lnTo>
                    <a:pt x="3282" y="2800"/>
                  </a:lnTo>
                  <a:lnTo>
                    <a:pt x="3462" y="2499"/>
                  </a:lnTo>
                  <a:lnTo>
                    <a:pt x="3552" y="2138"/>
                  </a:lnTo>
                  <a:lnTo>
                    <a:pt x="3583" y="1988"/>
                  </a:lnTo>
                  <a:lnTo>
                    <a:pt x="3583" y="1777"/>
                  </a:lnTo>
                  <a:lnTo>
                    <a:pt x="3583" y="1596"/>
                  </a:lnTo>
                  <a:lnTo>
                    <a:pt x="3552" y="1416"/>
                  </a:lnTo>
                  <a:lnTo>
                    <a:pt x="3462" y="1085"/>
                  </a:lnTo>
                  <a:lnTo>
                    <a:pt x="3282" y="784"/>
                  </a:lnTo>
                  <a:lnTo>
                    <a:pt x="3071" y="513"/>
                  </a:lnTo>
                  <a:lnTo>
                    <a:pt x="2800" y="302"/>
                  </a:lnTo>
                  <a:lnTo>
                    <a:pt x="2499" y="151"/>
                  </a:lnTo>
                  <a:lnTo>
                    <a:pt x="2168" y="31"/>
                  </a:lnTo>
                  <a:lnTo>
                    <a:pt x="1987" y="1"/>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8"/>
            <p:cNvSpPr/>
            <p:nvPr/>
          </p:nvSpPr>
          <p:spPr>
            <a:xfrm>
              <a:off x="2177375" y="4681975"/>
              <a:ext cx="88825" cy="89575"/>
            </a:xfrm>
            <a:custGeom>
              <a:avLst/>
              <a:gdLst/>
              <a:ahLst/>
              <a:cxnLst/>
              <a:rect l="l" t="t" r="r" b="b"/>
              <a:pathLst>
                <a:path w="355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770" y="3282"/>
                  </a:lnTo>
                  <a:lnTo>
                    <a:pt x="3041" y="3041"/>
                  </a:lnTo>
                  <a:lnTo>
                    <a:pt x="3252" y="2800"/>
                  </a:lnTo>
                  <a:lnTo>
                    <a:pt x="3432" y="2499"/>
                  </a:lnTo>
                  <a:lnTo>
                    <a:pt x="3522" y="2138"/>
                  </a:lnTo>
                  <a:lnTo>
                    <a:pt x="3553" y="1988"/>
                  </a:lnTo>
                  <a:lnTo>
                    <a:pt x="3553" y="1777"/>
                  </a:lnTo>
                  <a:lnTo>
                    <a:pt x="3553" y="1596"/>
                  </a:lnTo>
                  <a:lnTo>
                    <a:pt x="3522" y="1416"/>
                  </a:lnTo>
                  <a:lnTo>
                    <a:pt x="3432" y="1085"/>
                  </a:lnTo>
                  <a:lnTo>
                    <a:pt x="3252" y="784"/>
                  </a:lnTo>
                  <a:lnTo>
                    <a:pt x="3041" y="513"/>
                  </a:lnTo>
                  <a:lnTo>
                    <a:pt x="2770" y="302"/>
                  </a:lnTo>
                  <a:lnTo>
                    <a:pt x="2469" y="151"/>
                  </a:lnTo>
                  <a:lnTo>
                    <a:pt x="2138" y="31"/>
                  </a:lnTo>
                  <a:lnTo>
                    <a:pt x="1957" y="1"/>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8"/>
            <p:cNvSpPr/>
            <p:nvPr/>
          </p:nvSpPr>
          <p:spPr>
            <a:xfrm>
              <a:off x="1388725" y="4681975"/>
              <a:ext cx="89575" cy="89575"/>
            </a:xfrm>
            <a:custGeom>
              <a:avLst/>
              <a:gdLst/>
              <a:ahLst/>
              <a:cxnLst/>
              <a:rect l="l" t="t" r="r" b="b"/>
              <a:pathLst>
                <a:path w="358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770" y="3282"/>
                  </a:lnTo>
                  <a:lnTo>
                    <a:pt x="3041" y="3041"/>
                  </a:lnTo>
                  <a:lnTo>
                    <a:pt x="3252" y="2800"/>
                  </a:lnTo>
                  <a:lnTo>
                    <a:pt x="3432" y="2499"/>
                  </a:lnTo>
                  <a:lnTo>
                    <a:pt x="3522" y="2138"/>
                  </a:lnTo>
                  <a:lnTo>
                    <a:pt x="3553" y="1988"/>
                  </a:lnTo>
                  <a:lnTo>
                    <a:pt x="3583" y="1777"/>
                  </a:lnTo>
                  <a:lnTo>
                    <a:pt x="3553" y="1596"/>
                  </a:lnTo>
                  <a:lnTo>
                    <a:pt x="3522" y="1416"/>
                  </a:lnTo>
                  <a:lnTo>
                    <a:pt x="3432" y="1085"/>
                  </a:lnTo>
                  <a:lnTo>
                    <a:pt x="3252" y="784"/>
                  </a:lnTo>
                  <a:lnTo>
                    <a:pt x="3041" y="513"/>
                  </a:lnTo>
                  <a:lnTo>
                    <a:pt x="2770" y="302"/>
                  </a:lnTo>
                  <a:lnTo>
                    <a:pt x="2469" y="151"/>
                  </a:lnTo>
                  <a:lnTo>
                    <a:pt x="2138" y="31"/>
                  </a:lnTo>
                  <a:lnTo>
                    <a:pt x="1957" y="1"/>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8"/>
            <p:cNvSpPr/>
            <p:nvPr/>
          </p:nvSpPr>
          <p:spPr>
            <a:xfrm>
              <a:off x="600075" y="4681975"/>
              <a:ext cx="89575" cy="89575"/>
            </a:xfrm>
            <a:custGeom>
              <a:avLst/>
              <a:gdLst/>
              <a:ahLst/>
              <a:cxnLst/>
              <a:rect l="l" t="t" r="r" b="b"/>
              <a:pathLst>
                <a:path w="358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800" y="3282"/>
                  </a:lnTo>
                  <a:lnTo>
                    <a:pt x="3041" y="3041"/>
                  </a:lnTo>
                  <a:lnTo>
                    <a:pt x="3282" y="2800"/>
                  </a:lnTo>
                  <a:lnTo>
                    <a:pt x="3432" y="2499"/>
                  </a:lnTo>
                  <a:lnTo>
                    <a:pt x="3553" y="2138"/>
                  </a:lnTo>
                  <a:lnTo>
                    <a:pt x="3553" y="1988"/>
                  </a:lnTo>
                  <a:lnTo>
                    <a:pt x="3583" y="1777"/>
                  </a:lnTo>
                  <a:lnTo>
                    <a:pt x="3553" y="1596"/>
                  </a:lnTo>
                  <a:lnTo>
                    <a:pt x="3553" y="1416"/>
                  </a:lnTo>
                  <a:lnTo>
                    <a:pt x="3432" y="1085"/>
                  </a:lnTo>
                  <a:lnTo>
                    <a:pt x="3282" y="784"/>
                  </a:lnTo>
                  <a:lnTo>
                    <a:pt x="3041" y="513"/>
                  </a:lnTo>
                  <a:lnTo>
                    <a:pt x="2800" y="302"/>
                  </a:lnTo>
                  <a:lnTo>
                    <a:pt x="2469" y="151"/>
                  </a:lnTo>
                  <a:lnTo>
                    <a:pt x="2138" y="31"/>
                  </a:lnTo>
                  <a:lnTo>
                    <a:pt x="1957" y="1"/>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98" name="Google Shape;1198;p28"/>
          <p:cNvPicPr preferRelativeResize="0"/>
          <p:nvPr/>
        </p:nvPicPr>
        <p:blipFill>
          <a:blip r:embed="rId2">
            <a:alphaModFix/>
          </a:blip>
          <a:stretch>
            <a:fillRect/>
          </a:stretch>
        </p:blipFill>
        <p:spPr>
          <a:xfrm flipH="1">
            <a:off x="7607375" y="387402"/>
            <a:ext cx="2724913" cy="82296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3"/>
          <p:cNvSpPr txBox="1">
            <a:spLocks noGrp="1"/>
          </p:cNvSpPr>
          <p:nvPr>
            <p:ph type="title"/>
          </p:nvPr>
        </p:nvSpPr>
        <p:spPr>
          <a:xfrm>
            <a:off x="1778550" y="2550960"/>
            <a:ext cx="5586900" cy="914400"/>
          </a:xfrm>
          <a:prstGeom prst="rect">
            <a:avLst/>
          </a:prstGeom>
          <a:noFill/>
        </p:spPr>
        <p:txBody>
          <a:bodyPr spcFirstLastPara="1" wrap="square" lIns="91425" tIns="91425" rIns="91425" bIns="91425" anchor="t" anchorCtr="0">
            <a:noAutofit/>
          </a:bodyPr>
          <a:lstStyle>
            <a:lvl1pPr lvl="0">
              <a:spcBef>
                <a:spcPts val="0"/>
              </a:spcBef>
              <a:spcAft>
                <a:spcPts val="0"/>
              </a:spcAft>
              <a:buSzPts val="3600"/>
              <a:buNone/>
              <a:defRPr sz="5000"/>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39" name="Google Shape;39;p3"/>
          <p:cNvSpPr txBox="1">
            <a:spLocks noGrp="1"/>
          </p:cNvSpPr>
          <p:nvPr>
            <p:ph type="title" idx="2" hasCustomPrompt="1"/>
          </p:nvPr>
        </p:nvSpPr>
        <p:spPr>
          <a:xfrm>
            <a:off x="4023300" y="1311992"/>
            <a:ext cx="1097400" cy="10974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6000"/>
              <a:buNone/>
              <a:defRPr sz="5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0" name="Google Shape;40;p3"/>
          <p:cNvSpPr txBox="1">
            <a:spLocks noGrp="1"/>
          </p:cNvSpPr>
          <p:nvPr>
            <p:ph type="subTitle" idx="1"/>
          </p:nvPr>
        </p:nvSpPr>
        <p:spPr>
          <a:xfrm>
            <a:off x="2485350" y="3465800"/>
            <a:ext cx="4173300" cy="3657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 name="Google Shape;41;p3"/>
          <p:cNvSpPr/>
          <p:nvPr/>
        </p:nvSpPr>
        <p:spPr>
          <a:xfrm>
            <a:off x="292950" y="2161450"/>
            <a:ext cx="205200" cy="205200"/>
          </a:xfrm>
          <a:prstGeom prst="ellipse">
            <a:avLst/>
          </a:prstGeom>
          <a:no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255750" y="1464025"/>
            <a:ext cx="279600" cy="279600"/>
          </a:xfrm>
          <a:prstGeom prst="ellipse">
            <a:avLst/>
          </a:prstGeom>
          <a:noFill/>
          <a:ln w="76200" cap="flat" cmpd="sng">
            <a:solidFill>
              <a:srgbClr val="5773F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3" name="Google Shape;43;p3"/>
          <p:cNvPicPr preferRelativeResize="0"/>
          <p:nvPr/>
        </p:nvPicPr>
        <p:blipFill>
          <a:blip r:embed="rId2">
            <a:alphaModFix/>
          </a:blip>
          <a:stretch>
            <a:fillRect/>
          </a:stretch>
        </p:blipFill>
        <p:spPr>
          <a:xfrm>
            <a:off x="-1213925" y="387402"/>
            <a:ext cx="2724913" cy="822960"/>
          </a:xfrm>
          <a:prstGeom prst="rect">
            <a:avLst/>
          </a:prstGeom>
          <a:noFill/>
          <a:ln>
            <a:noFill/>
          </a:ln>
        </p:spPr>
      </p:pic>
      <p:sp>
        <p:nvSpPr>
          <p:cNvPr id="44" name="Google Shape;44;p3"/>
          <p:cNvSpPr/>
          <p:nvPr/>
        </p:nvSpPr>
        <p:spPr>
          <a:xfrm>
            <a:off x="0" y="2934599"/>
            <a:ext cx="2208900" cy="22089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5" name="Google Shape;45;p3"/>
          <p:cNvCxnSpPr/>
          <p:nvPr/>
        </p:nvCxnSpPr>
        <p:spPr>
          <a:xfrm>
            <a:off x="-632287" y="1997285"/>
            <a:ext cx="2538600" cy="2538600"/>
          </a:xfrm>
          <a:prstGeom prst="straightConnector1">
            <a:avLst/>
          </a:prstGeom>
          <a:noFill/>
          <a:ln w="38100" cap="flat" cmpd="sng">
            <a:solidFill>
              <a:srgbClr val="5773F5"/>
            </a:solidFill>
            <a:prstDash val="solid"/>
            <a:round/>
            <a:headEnd type="none" w="med" len="med"/>
            <a:tailEnd type="none" w="med" len="med"/>
          </a:ln>
        </p:spPr>
      </p:cxnSp>
      <p:sp>
        <p:nvSpPr>
          <p:cNvPr id="46" name="Google Shape;46;p3"/>
          <p:cNvSpPr/>
          <p:nvPr/>
        </p:nvSpPr>
        <p:spPr>
          <a:xfrm rot="10800000">
            <a:off x="6935100" y="-7276"/>
            <a:ext cx="2208900" cy="22089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3"/>
          <p:cNvCxnSpPr/>
          <p:nvPr/>
        </p:nvCxnSpPr>
        <p:spPr>
          <a:xfrm>
            <a:off x="6222650" y="-491125"/>
            <a:ext cx="2538600" cy="2538600"/>
          </a:xfrm>
          <a:prstGeom prst="straightConnector1">
            <a:avLst/>
          </a:prstGeom>
          <a:noFill/>
          <a:ln w="38100" cap="flat" cmpd="sng">
            <a:solidFill>
              <a:schemeClr val="dk1"/>
            </a:solidFill>
            <a:prstDash val="solid"/>
            <a:round/>
            <a:headEnd type="none" w="med" len="med"/>
            <a:tailEnd type="none" w="med" len="med"/>
          </a:ln>
        </p:spPr>
      </p:cxnSp>
      <p:sp>
        <p:nvSpPr>
          <p:cNvPr id="48" name="Google Shape;48;p3"/>
          <p:cNvSpPr/>
          <p:nvPr/>
        </p:nvSpPr>
        <p:spPr>
          <a:xfrm>
            <a:off x="8620550" y="4599425"/>
            <a:ext cx="279600" cy="279600"/>
          </a:xfrm>
          <a:prstGeom prst="ellipse">
            <a:avLst/>
          </a:prstGeom>
          <a:no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8750950" y="940025"/>
            <a:ext cx="205181" cy="205181"/>
          </a:xfrm>
          <a:custGeom>
            <a:avLst/>
            <a:gdLst/>
            <a:ahLst/>
            <a:cxnLst/>
            <a:rect l="l" t="t" r="r" b="b"/>
            <a:pathLst>
              <a:path w="16497" h="16497" extrusionOk="0">
                <a:moveTo>
                  <a:pt x="6352" y="1"/>
                </a:moveTo>
                <a:lnTo>
                  <a:pt x="6352" y="6382"/>
                </a:lnTo>
                <a:lnTo>
                  <a:pt x="1" y="6382"/>
                </a:lnTo>
                <a:lnTo>
                  <a:pt x="1" y="10145"/>
                </a:lnTo>
                <a:lnTo>
                  <a:pt x="6352" y="10145"/>
                </a:lnTo>
                <a:lnTo>
                  <a:pt x="6352" y="16496"/>
                </a:lnTo>
                <a:lnTo>
                  <a:pt x="10145" y="16496"/>
                </a:lnTo>
                <a:lnTo>
                  <a:pt x="10145" y="10145"/>
                </a:lnTo>
                <a:lnTo>
                  <a:pt x="16496" y="10145"/>
                </a:lnTo>
                <a:lnTo>
                  <a:pt x="16496" y="6382"/>
                </a:lnTo>
                <a:lnTo>
                  <a:pt x="10145" y="6382"/>
                </a:lnTo>
                <a:lnTo>
                  <a:pt x="101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8657763" y="2384000"/>
            <a:ext cx="205181" cy="205181"/>
          </a:xfrm>
          <a:custGeom>
            <a:avLst/>
            <a:gdLst/>
            <a:ahLst/>
            <a:cxnLst/>
            <a:rect l="l" t="t" r="r" b="b"/>
            <a:pathLst>
              <a:path w="16497" h="16497" extrusionOk="0">
                <a:moveTo>
                  <a:pt x="6352" y="1"/>
                </a:moveTo>
                <a:lnTo>
                  <a:pt x="6352" y="6382"/>
                </a:lnTo>
                <a:lnTo>
                  <a:pt x="1" y="6382"/>
                </a:lnTo>
                <a:lnTo>
                  <a:pt x="1" y="10145"/>
                </a:lnTo>
                <a:lnTo>
                  <a:pt x="6352" y="10145"/>
                </a:lnTo>
                <a:lnTo>
                  <a:pt x="6352" y="16496"/>
                </a:lnTo>
                <a:lnTo>
                  <a:pt x="10145" y="16496"/>
                </a:lnTo>
                <a:lnTo>
                  <a:pt x="10145" y="10145"/>
                </a:lnTo>
                <a:lnTo>
                  <a:pt x="16496" y="10145"/>
                </a:lnTo>
                <a:lnTo>
                  <a:pt x="16496" y="6382"/>
                </a:lnTo>
                <a:lnTo>
                  <a:pt x="10145" y="6382"/>
                </a:lnTo>
                <a:lnTo>
                  <a:pt x="101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51;p3"/>
          <p:cNvGrpSpPr/>
          <p:nvPr/>
        </p:nvGrpSpPr>
        <p:grpSpPr>
          <a:xfrm>
            <a:off x="8451054" y="3137153"/>
            <a:ext cx="1058744" cy="914302"/>
            <a:chOff x="600075" y="2651675"/>
            <a:chExt cx="2454775" cy="2119875"/>
          </a:xfrm>
        </p:grpSpPr>
        <p:sp>
          <p:nvSpPr>
            <p:cNvPr id="52" name="Google Shape;52;p3"/>
            <p:cNvSpPr/>
            <p:nvPr/>
          </p:nvSpPr>
          <p:spPr>
            <a:xfrm>
              <a:off x="2965275" y="2651675"/>
              <a:ext cx="89575" cy="89575"/>
            </a:xfrm>
            <a:custGeom>
              <a:avLst/>
              <a:gdLst/>
              <a:ahLst/>
              <a:cxnLst/>
              <a:rect l="l" t="t" r="r" b="b"/>
              <a:pathLst>
                <a:path w="3583" h="3583" extrusionOk="0">
                  <a:moveTo>
                    <a:pt x="1807" y="0"/>
                  </a:moveTo>
                  <a:lnTo>
                    <a:pt x="1626" y="30"/>
                  </a:lnTo>
                  <a:lnTo>
                    <a:pt x="1445" y="30"/>
                  </a:lnTo>
                  <a:lnTo>
                    <a:pt x="1114" y="151"/>
                  </a:lnTo>
                  <a:lnTo>
                    <a:pt x="813" y="301"/>
                  </a:lnTo>
                  <a:lnTo>
                    <a:pt x="542" y="542"/>
                  </a:lnTo>
                  <a:lnTo>
                    <a:pt x="332" y="783"/>
                  </a:lnTo>
                  <a:lnTo>
                    <a:pt x="151" y="1114"/>
                  </a:lnTo>
                  <a:lnTo>
                    <a:pt x="61" y="1445"/>
                  </a:lnTo>
                  <a:lnTo>
                    <a:pt x="31" y="1626"/>
                  </a:lnTo>
                  <a:lnTo>
                    <a:pt x="0" y="1806"/>
                  </a:lnTo>
                  <a:lnTo>
                    <a:pt x="31" y="1987"/>
                  </a:lnTo>
                  <a:lnTo>
                    <a:pt x="61" y="2168"/>
                  </a:lnTo>
                  <a:lnTo>
                    <a:pt x="151" y="2499"/>
                  </a:lnTo>
                  <a:lnTo>
                    <a:pt x="332" y="2800"/>
                  </a:lnTo>
                  <a:lnTo>
                    <a:pt x="542" y="3071"/>
                  </a:lnTo>
                  <a:lnTo>
                    <a:pt x="813" y="3281"/>
                  </a:lnTo>
                  <a:lnTo>
                    <a:pt x="1114" y="3432"/>
                  </a:lnTo>
                  <a:lnTo>
                    <a:pt x="1445" y="3552"/>
                  </a:lnTo>
                  <a:lnTo>
                    <a:pt x="1626" y="3582"/>
                  </a:lnTo>
                  <a:lnTo>
                    <a:pt x="1987" y="3582"/>
                  </a:lnTo>
                  <a:lnTo>
                    <a:pt x="2168" y="3552"/>
                  </a:lnTo>
                  <a:lnTo>
                    <a:pt x="2499" y="3432"/>
                  </a:lnTo>
                  <a:lnTo>
                    <a:pt x="2800" y="3281"/>
                  </a:lnTo>
                  <a:lnTo>
                    <a:pt x="3071" y="3071"/>
                  </a:lnTo>
                  <a:lnTo>
                    <a:pt x="3282" y="2800"/>
                  </a:lnTo>
                  <a:lnTo>
                    <a:pt x="3462" y="2499"/>
                  </a:lnTo>
                  <a:lnTo>
                    <a:pt x="3552" y="2168"/>
                  </a:lnTo>
                  <a:lnTo>
                    <a:pt x="3583" y="1987"/>
                  </a:lnTo>
                  <a:lnTo>
                    <a:pt x="3583" y="1806"/>
                  </a:lnTo>
                  <a:lnTo>
                    <a:pt x="3583" y="1626"/>
                  </a:lnTo>
                  <a:lnTo>
                    <a:pt x="3552" y="1445"/>
                  </a:lnTo>
                  <a:lnTo>
                    <a:pt x="3462" y="1114"/>
                  </a:lnTo>
                  <a:lnTo>
                    <a:pt x="3282" y="783"/>
                  </a:lnTo>
                  <a:lnTo>
                    <a:pt x="3071" y="542"/>
                  </a:lnTo>
                  <a:lnTo>
                    <a:pt x="2800" y="301"/>
                  </a:lnTo>
                  <a:lnTo>
                    <a:pt x="2499" y="151"/>
                  </a:lnTo>
                  <a:lnTo>
                    <a:pt x="2168" y="30"/>
                  </a:lnTo>
                  <a:lnTo>
                    <a:pt x="1987" y="30"/>
                  </a:lnTo>
                  <a:lnTo>
                    <a:pt x="180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2177375" y="2651675"/>
              <a:ext cx="88825" cy="89575"/>
            </a:xfrm>
            <a:custGeom>
              <a:avLst/>
              <a:gdLst/>
              <a:ahLst/>
              <a:cxnLst/>
              <a:rect l="l" t="t" r="r" b="b"/>
              <a:pathLst>
                <a:path w="355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770" y="3281"/>
                  </a:lnTo>
                  <a:lnTo>
                    <a:pt x="3041" y="3071"/>
                  </a:lnTo>
                  <a:lnTo>
                    <a:pt x="3252" y="2800"/>
                  </a:lnTo>
                  <a:lnTo>
                    <a:pt x="3432" y="2499"/>
                  </a:lnTo>
                  <a:lnTo>
                    <a:pt x="3522" y="2168"/>
                  </a:lnTo>
                  <a:lnTo>
                    <a:pt x="3553" y="1987"/>
                  </a:lnTo>
                  <a:lnTo>
                    <a:pt x="3553" y="1806"/>
                  </a:lnTo>
                  <a:lnTo>
                    <a:pt x="3553" y="1626"/>
                  </a:lnTo>
                  <a:lnTo>
                    <a:pt x="3522" y="1445"/>
                  </a:lnTo>
                  <a:lnTo>
                    <a:pt x="3432" y="1114"/>
                  </a:lnTo>
                  <a:lnTo>
                    <a:pt x="3252" y="783"/>
                  </a:lnTo>
                  <a:lnTo>
                    <a:pt x="3041" y="542"/>
                  </a:lnTo>
                  <a:lnTo>
                    <a:pt x="2770" y="301"/>
                  </a:lnTo>
                  <a:lnTo>
                    <a:pt x="2469" y="151"/>
                  </a:lnTo>
                  <a:lnTo>
                    <a:pt x="2138" y="30"/>
                  </a:lnTo>
                  <a:lnTo>
                    <a:pt x="1957" y="30"/>
                  </a:lnTo>
                  <a:lnTo>
                    <a:pt x="177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388725" y="2651675"/>
              <a:ext cx="89575" cy="89575"/>
            </a:xfrm>
            <a:custGeom>
              <a:avLst/>
              <a:gdLst/>
              <a:ahLst/>
              <a:cxnLst/>
              <a:rect l="l" t="t" r="r" b="b"/>
              <a:pathLst>
                <a:path w="358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770" y="3281"/>
                  </a:lnTo>
                  <a:lnTo>
                    <a:pt x="3041" y="3071"/>
                  </a:lnTo>
                  <a:lnTo>
                    <a:pt x="3252" y="2800"/>
                  </a:lnTo>
                  <a:lnTo>
                    <a:pt x="3432" y="2499"/>
                  </a:lnTo>
                  <a:lnTo>
                    <a:pt x="3522" y="2168"/>
                  </a:lnTo>
                  <a:lnTo>
                    <a:pt x="3553" y="1987"/>
                  </a:lnTo>
                  <a:lnTo>
                    <a:pt x="3583" y="1806"/>
                  </a:lnTo>
                  <a:lnTo>
                    <a:pt x="3553" y="1626"/>
                  </a:lnTo>
                  <a:lnTo>
                    <a:pt x="3522" y="1445"/>
                  </a:lnTo>
                  <a:lnTo>
                    <a:pt x="3432" y="1114"/>
                  </a:lnTo>
                  <a:lnTo>
                    <a:pt x="3252" y="783"/>
                  </a:lnTo>
                  <a:lnTo>
                    <a:pt x="3041" y="542"/>
                  </a:lnTo>
                  <a:lnTo>
                    <a:pt x="2770" y="301"/>
                  </a:lnTo>
                  <a:lnTo>
                    <a:pt x="2469" y="151"/>
                  </a:lnTo>
                  <a:lnTo>
                    <a:pt x="2138" y="30"/>
                  </a:lnTo>
                  <a:lnTo>
                    <a:pt x="1957" y="30"/>
                  </a:lnTo>
                  <a:lnTo>
                    <a:pt x="177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600075" y="2651675"/>
              <a:ext cx="89575" cy="89575"/>
            </a:xfrm>
            <a:custGeom>
              <a:avLst/>
              <a:gdLst/>
              <a:ahLst/>
              <a:cxnLst/>
              <a:rect l="l" t="t" r="r" b="b"/>
              <a:pathLst>
                <a:path w="358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800" y="3281"/>
                  </a:lnTo>
                  <a:lnTo>
                    <a:pt x="3041" y="3071"/>
                  </a:lnTo>
                  <a:lnTo>
                    <a:pt x="3282" y="2800"/>
                  </a:lnTo>
                  <a:lnTo>
                    <a:pt x="3432" y="2499"/>
                  </a:lnTo>
                  <a:lnTo>
                    <a:pt x="3553" y="2168"/>
                  </a:lnTo>
                  <a:lnTo>
                    <a:pt x="3553" y="1987"/>
                  </a:lnTo>
                  <a:lnTo>
                    <a:pt x="3583" y="1806"/>
                  </a:lnTo>
                  <a:lnTo>
                    <a:pt x="3553" y="1626"/>
                  </a:lnTo>
                  <a:lnTo>
                    <a:pt x="3553" y="1445"/>
                  </a:lnTo>
                  <a:lnTo>
                    <a:pt x="3432" y="1114"/>
                  </a:lnTo>
                  <a:lnTo>
                    <a:pt x="3282" y="783"/>
                  </a:lnTo>
                  <a:lnTo>
                    <a:pt x="3041" y="542"/>
                  </a:lnTo>
                  <a:lnTo>
                    <a:pt x="2800" y="301"/>
                  </a:lnTo>
                  <a:lnTo>
                    <a:pt x="2469" y="151"/>
                  </a:lnTo>
                  <a:lnTo>
                    <a:pt x="2138" y="30"/>
                  </a:lnTo>
                  <a:lnTo>
                    <a:pt x="1957" y="30"/>
                  </a:lnTo>
                  <a:lnTo>
                    <a:pt x="177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2965275" y="3328950"/>
              <a:ext cx="89575" cy="88825"/>
            </a:xfrm>
            <a:custGeom>
              <a:avLst/>
              <a:gdLst/>
              <a:ahLst/>
              <a:cxnLst/>
              <a:rect l="l" t="t" r="r" b="b"/>
              <a:pathLst>
                <a:path w="3583" h="3553" extrusionOk="0">
                  <a:moveTo>
                    <a:pt x="1626" y="0"/>
                  </a:moveTo>
                  <a:lnTo>
                    <a:pt x="1445" y="30"/>
                  </a:lnTo>
                  <a:lnTo>
                    <a:pt x="1114" y="121"/>
                  </a:lnTo>
                  <a:lnTo>
                    <a:pt x="813" y="301"/>
                  </a:lnTo>
                  <a:lnTo>
                    <a:pt x="542" y="512"/>
                  </a:lnTo>
                  <a:lnTo>
                    <a:pt x="332" y="783"/>
                  </a:lnTo>
                  <a:lnTo>
                    <a:pt x="151" y="1084"/>
                  </a:lnTo>
                  <a:lnTo>
                    <a:pt x="61" y="1415"/>
                  </a:lnTo>
                  <a:lnTo>
                    <a:pt x="31" y="1596"/>
                  </a:lnTo>
                  <a:lnTo>
                    <a:pt x="0" y="1776"/>
                  </a:lnTo>
                  <a:lnTo>
                    <a:pt x="31" y="1957"/>
                  </a:lnTo>
                  <a:lnTo>
                    <a:pt x="61" y="2137"/>
                  </a:lnTo>
                  <a:lnTo>
                    <a:pt x="151" y="2469"/>
                  </a:lnTo>
                  <a:lnTo>
                    <a:pt x="332" y="2770"/>
                  </a:lnTo>
                  <a:lnTo>
                    <a:pt x="542" y="3041"/>
                  </a:lnTo>
                  <a:lnTo>
                    <a:pt x="813" y="3251"/>
                  </a:lnTo>
                  <a:lnTo>
                    <a:pt x="1114" y="3432"/>
                  </a:lnTo>
                  <a:lnTo>
                    <a:pt x="1445" y="3522"/>
                  </a:lnTo>
                  <a:lnTo>
                    <a:pt x="1626" y="3552"/>
                  </a:lnTo>
                  <a:lnTo>
                    <a:pt x="1987" y="3552"/>
                  </a:lnTo>
                  <a:lnTo>
                    <a:pt x="2168" y="3522"/>
                  </a:lnTo>
                  <a:lnTo>
                    <a:pt x="2499" y="3432"/>
                  </a:lnTo>
                  <a:lnTo>
                    <a:pt x="2800" y="3251"/>
                  </a:lnTo>
                  <a:lnTo>
                    <a:pt x="3071" y="3041"/>
                  </a:lnTo>
                  <a:lnTo>
                    <a:pt x="3282" y="2770"/>
                  </a:lnTo>
                  <a:lnTo>
                    <a:pt x="3462" y="2469"/>
                  </a:lnTo>
                  <a:lnTo>
                    <a:pt x="3552" y="2137"/>
                  </a:lnTo>
                  <a:lnTo>
                    <a:pt x="3583" y="1957"/>
                  </a:lnTo>
                  <a:lnTo>
                    <a:pt x="3583" y="1776"/>
                  </a:lnTo>
                  <a:lnTo>
                    <a:pt x="3583" y="1596"/>
                  </a:lnTo>
                  <a:lnTo>
                    <a:pt x="3552" y="1415"/>
                  </a:lnTo>
                  <a:lnTo>
                    <a:pt x="3462" y="1084"/>
                  </a:lnTo>
                  <a:lnTo>
                    <a:pt x="3282" y="783"/>
                  </a:lnTo>
                  <a:lnTo>
                    <a:pt x="3071" y="512"/>
                  </a:lnTo>
                  <a:lnTo>
                    <a:pt x="2800" y="301"/>
                  </a:lnTo>
                  <a:lnTo>
                    <a:pt x="2499" y="121"/>
                  </a:lnTo>
                  <a:lnTo>
                    <a:pt x="2168" y="30"/>
                  </a:lnTo>
                  <a:lnTo>
                    <a:pt x="198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2177375" y="3328950"/>
              <a:ext cx="88825" cy="88825"/>
            </a:xfrm>
            <a:custGeom>
              <a:avLst/>
              <a:gdLst/>
              <a:ahLst/>
              <a:cxnLst/>
              <a:rect l="l" t="t" r="r" b="b"/>
              <a:pathLst>
                <a:path w="355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770" y="3251"/>
                  </a:lnTo>
                  <a:lnTo>
                    <a:pt x="3041" y="3041"/>
                  </a:lnTo>
                  <a:lnTo>
                    <a:pt x="3252" y="2770"/>
                  </a:lnTo>
                  <a:lnTo>
                    <a:pt x="3432" y="2469"/>
                  </a:lnTo>
                  <a:lnTo>
                    <a:pt x="3522" y="2137"/>
                  </a:lnTo>
                  <a:lnTo>
                    <a:pt x="3553" y="1957"/>
                  </a:lnTo>
                  <a:lnTo>
                    <a:pt x="355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1388725" y="3328950"/>
              <a:ext cx="89575" cy="88825"/>
            </a:xfrm>
            <a:custGeom>
              <a:avLst/>
              <a:gdLst/>
              <a:ahLst/>
              <a:cxnLst/>
              <a:rect l="l" t="t" r="r" b="b"/>
              <a:pathLst>
                <a:path w="358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770" y="3251"/>
                  </a:lnTo>
                  <a:lnTo>
                    <a:pt x="3041" y="3041"/>
                  </a:lnTo>
                  <a:lnTo>
                    <a:pt x="3252" y="2770"/>
                  </a:lnTo>
                  <a:lnTo>
                    <a:pt x="3432" y="2469"/>
                  </a:lnTo>
                  <a:lnTo>
                    <a:pt x="3522" y="2137"/>
                  </a:lnTo>
                  <a:lnTo>
                    <a:pt x="3553" y="1957"/>
                  </a:lnTo>
                  <a:lnTo>
                    <a:pt x="358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00075" y="3328950"/>
              <a:ext cx="89575" cy="88825"/>
            </a:xfrm>
            <a:custGeom>
              <a:avLst/>
              <a:gdLst/>
              <a:ahLst/>
              <a:cxnLst/>
              <a:rect l="l" t="t" r="r" b="b"/>
              <a:pathLst>
                <a:path w="358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800" y="3251"/>
                  </a:lnTo>
                  <a:lnTo>
                    <a:pt x="3041" y="3041"/>
                  </a:lnTo>
                  <a:lnTo>
                    <a:pt x="3282" y="2770"/>
                  </a:lnTo>
                  <a:lnTo>
                    <a:pt x="3432" y="2469"/>
                  </a:lnTo>
                  <a:lnTo>
                    <a:pt x="3553" y="2137"/>
                  </a:lnTo>
                  <a:lnTo>
                    <a:pt x="3553" y="1957"/>
                  </a:lnTo>
                  <a:lnTo>
                    <a:pt x="3583" y="1776"/>
                  </a:lnTo>
                  <a:lnTo>
                    <a:pt x="3553" y="1596"/>
                  </a:lnTo>
                  <a:lnTo>
                    <a:pt x="3553" y="1415"/>
                  </a:lnTo>
                  <a:lnTo>
                    <a:pt x="3432" y="1084"/>
                  </a:lnTo>
                  <a:lnTo>
                    <a:pt x="3282" y="783"/>
                  </a:lnTo>
                  <a:lnTo>
                    <a:pt x="3041" y="512"/>
                  </a:lnTo>
                  <a:lnTo>
                    <a:pt x="280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2965275" y="4005475"/>
              <a:ext cx="89575" cy="89575"/>
            </a:xfrm>
            <a:custGeom>
              <a:avLst/>
              <a:gdLst/>
              <a:ahLst/>
              <a:cxnLst/>
              <a:rect l="l" t="t" r="r" b="b"/>
              <a:pathLst>
                <a:path w="3583" h="3583" extrusionOk="0">
                  <a:moveTo>
                    <a:pt x="1626" y="0"/>
                  </a:moveTo>
                  <a:lnTo>
                    <a:pt x="1445" y="30"/>
                  </a:lnTo>
                  <a:lnTo>
                    <a:pt x="1114" y="121"/>
                  </a:lnTo>
                  <a:lnTo>
                    <a:pt x="813" y="301"/>
                  </a:lnTo>
                  <a:lnTo>
                    <a:pt x="542" y="512"/>
                  </a:lnTo>
                  <a:lnTo>
                    <a:pt x="332" y="783"/>
                  </a:lnTo>
                  <a:lnTo>
                    <a:pt x="151" y="1084"/>
                  </a:lnTo>
                  <a:lnTo>
                    <a:pt x="61" y="1415"/>
                  </a:lnTo>
                  <a:lnTo>
                    <a:pt x="31" y="1596"/>
                  </a:lnTo>
                  <a:lnTo>
                    <a:pt x="0" y="1776"/>
                  </a:lnTo>
                  <a:lnTo>
                    <a:pt x="31" y="1957"/>
                  </a:lnTo>
                  <a:lnTo>
                    <a:pt x="61" y="2137"/>
                  </a:lnTo>
                  <a:lnTo>
                    <a:pt x="151" y="2468"/>
                  </a:lnTo>
                  <a:lnTo>
                    <a:pt x="332" y="2769"/>
                  </a:lnTo>
                  <a:lnTo>
                    <a:pt x="542" y="3040"/>
                  </a:lnTo>
                  <a:lnTo>
                    <a:pt x="813" y="3251"/>
                  </a:lnTo>
                  <a:lnTo>
                    <a:pt x="1114" y="3432"/>
                  </a:lnTo>
                  <a:lnTo>
                    <a:pt x="1445" y="3522"/>
                  </a:lnTo>
                  <a:lnTo>
                    <a:pt x="1626" y="3552"/>
                  </a:lnTo>
                  <a:lnTo>
                    <a:pt x="1807" y="3582"/>
                  </a:lnTo>
                  <a:lnTo>
                    <a:pt x="1987" y="3552"/>
                  </a:lnTo>
                  <a:lnTo>
                    <a:pt x="2168" y="3522"/>
                  </a:lnTo>
                  <a:lnTo>
                    <a:pt x="2499" y="3432"/>
                  </a:lnTo>
                  <a:lnTo>
                    <a:pt x="2800" y="3251"/>
                  </a:lnTo>
                  <a:lnTo>
                    <a:pt x="3071" y="3040"/>
                  </a:lnTo>
                  <a:lnTo>
                    <a:pt x="3282" y="2769"/>
                  </a:lnTo>
                  <a:lnTo>
                    <a:pt x="3462" y="2468"/>
                  </a:lnTo>
                  <a:lnTo>
                    <a:pt x="3552" y="2137"/>
                  </a:lnTo>
                  <a:lnTo>
                    <a:pt x="3583" y="1957"/>
                  </a:lnTo>
                  <a:lnTo>
                    <a:pt x="3583" y="1776"/>
                  </a:lnTo>
                  <a:lnTo>
                    <a:pt x="3583" y="1596"/>
                  </a:lnTo>
                  <a:lnTo>
                    <a:pt x="3552" y="1415"/>
                  </a:lnTo>
                  <a:lnTo>
                    <a:pt x="3462" y="1084"/>
                  </a:lnTo>
                  <a:lnTo>
                    <a:pt x="3282" y="783"/>
                  </a:lnTo>
                  <a:lnTo>
                    <a:pt x="3071" y="512"/>
                  </a:lnTo>
                  <a:lnTo>
                    <a:pt x="2800" y="301"/>
                  </a:lnTo>
                  <a:lnTo>
                    <a:pt x="2499" y="121"/>
                  </a:lnTo>
                  <a:lnTo>
                    <a:pt x="2168" y="30"/>
                  </a:lnTo>
                  <a:lnTo>
                    <a:pt x="198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2177375" y="4005475"/>
              <a:ext cx="88825" cy="89575"/>
            </a:xfrm>
            <a:custGeom>
              <a:avLst/>
              <a:gdLst/>
              <a:ahLst/>
              <a:cxnLst/>
              <a:rect l="l" t="t" r="r" b="b"/>
              <a:pathLst>
                <a:path w="355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770" y="3251"/>
                  </a:lnTo>
                  <a:lnTo>
                    <a:pt x="3041" y="3040"/>
                  </a:lnTo>
                  <a:lnTo>
                    <a:pt x="3252" y="2769"/>
                  </a:lnTo>
                  <a:lnTo>
                    <a:pt x="3432" y="2468"/>
                  </a:lnTo>
                  <a:lnTo>
                    <a:pt x="3522" y="2137"/>
                  </a:lnTo>
                  <a:lnTo>
                    <a:pt x="3553" y="1957"/>
                  </a:lnTo>
                  <a:lnTo>
                    <a:pt x="355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1388725" y="4005475"/>
              <a:ext cx="89575" cy="89575"/>
            </a:xfrm>
            <a:custGeom>
              <a:avLst/>
              <a:gdLst/>
              <a:ahLst/>
              <a:cxnLst/>
              <a:rect l="l" t="t" r="r" b="b"/>
              <a:pathLst>
                <a:path w="358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770" y="3251"/>
                  </a:lnTo>
                  <a:lnTo>
                    <a:pt x="3041" y="3040"/>
                  </a:lnTo>
                  <a:lnTo>
                    <a:pt x="3252" y="2769"/>
                  </a:lnTo>
                  <a:lnTo>
                    <a:pt x="3432" y="2468"/>
                  </a:lnTo>
                  <a:lnTo>
                    <a:pt x="3522" y="2137"/>
                  </a:lnTo>
                  <a:lnTo>
                    <a:pt x="3553" y="1957"/>
                  </a:lnTo>
                  <a:lnTo>
                    <a:pt x="358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00075" y="4005475"/>
              <a:ext cx="89575" cy="89575"/>
            </a:xfrm>
            <a:custGeom>
              <a:avLst/>
              <a:gdLst/>
              <a:ahLst/>
              <a:cxnLst/>
              <a:rect l="l" t="t" r="r" b="b"/>
              <a:pathLst>
                <a:path w="358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800" y="3251"/>
                  </a:lnTo>
                  <a:lnTo>
                    <a:pt x="3041" y="3040"/>
                  </a:lnTo>
                  <a:lnTo>
                    <a:pt x="3282" y="2769"/>
                  </a:lnTo>
                  <a:lnTo>
                    <a:pt x="3432" y="2468"/>
                  </a:lnTo>
                  <a:lnTo>
                    <a:pt x="3553" y="2137"/>
                  </a:lnTo>
                  <a:lnTo>
                    <a:pt x="3553" y="1957"/>
                  </a:lnTo>
                  <a:lnTo>
                    <a:pt x="3583" y="1776"/>
                  </a:lnTo>
                  <a:lnTo>
                    <a:pt x="3553" y="1596"/>
                  </a:lnTo>
                  <a:lnTo>
                    <a:pt x="3553" y="1415"/>
                  </a:lnTo>
                  <a:lnTo>
                    <a:pt x="3432" y="1084"/>
                  </a:lnTo>
                  <a:lnTo>
                    <a:pt x="3282" y="783"/>
                  </a:lnTo>
                  <a:lnTo>
                    <a:pt x="3041" y="512"/>
                  </a:lnTo>
                  <a:lnTo>
                    <a:pt x="280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2965275" y="4681975"/>
              <a:ext cx="89575" cy="89575"/>
            </a:xfrm>
            <a:custGeom>
              <a:avLst/>
              <a:gdLst/>
              <a:ahLst/>
              <a:cxnLst/>
              <a:rect l="l" t="t" r="r" b="b"/>
              <a:pathLst>
                <a:path w="3583" h="3583" extrusionOk="0">
                  <a:moveTo>
                    <a:pt x="1626" y="1"/>
                  </a:moveTo>
                  <a:lnTo>
                    <a:pt x="1445" y="31"/>
                  </a:lnTo>
                  <a:lnTo>
                    <a:pt x="1114" y="151"/>
                  </a:lnTo>
                  <a:lnTo>
                    <a:pt x="813" y="302"/>
                  </a:lnTo>
                  <a:lnTo>
                    <a:pt x="542" y="513"/>
                  </a:lnTo>
                  <a:lnTo>
                    <a:pt x="332" y="784"/>
                  </a:lnTo>
                  <a:lnTo>
                    <a:pt x="151" y="1085"/>
                  </a:lnTo>
                  <a:lnTo>
                    <a:pt x="61" y="1416"/>
                  </a:lnTo>
                  <a:lnTo>
                    <a:pt x="31" y="1596"/>
                  </a:lnTo>
                  <a:lnTo>
                    <a:pt x="0" y="1777"/>
                  </a:lnTo>
                  <a:lnTo>
                    <a:pt x="31" y="1988"/>
                  </a:lnTo>
                  <a:lnTo>
                    <a:pt x="61" y="2138"/>
                  </a:lnTo>
                  <a:lnTo>
                    <a:pt x="151" y="2499"/>
                  </a:lnTo>
                  <a:lnTo>
                    <a:pt x="332" y="2800"/>
                  </a:lnTo>
                  <a:lnTo>
                    <a:pt x="542" y="3041"/>
                  </a:lnTo>
                  <a:lnTo>
                    <a:pt x="813" y="3282"/>
                  </a:lnTo>
                  <a:lnTo>
                    <a:pt x="1114" y="3433"/>
                  </a:lnTo>
                  <a:lnTo>
                    <a:pt x="1445" y="3553"/>
                  </a:lnTo>
                  <a:lnTo>
                    <a:pt x="1626" y="3583"/>
                  </a:lnTo>
                  <a:lnTo>
                    <a:pt x="1987" y="3583"/>
                  </a:lnTo>
                  <a:lnTo>
                    <a:pt x="2168" y="3553"/>
                  </a:lnTo>
                  <a:lnTo>
                    <a:pt x="2499" y="3433"/>
                  </a:lnTo>
                  <a:lnTo>
                    <a:pt x="2800" y="3282"/>
                  </a:lnTo>
                  <a:lnTo>
                    <a:pt x="3071" y="3041"/>
                  </a:lnTo>
                  <a:lnTo>
                    <a:pt x="3282" y="2800"/>
                  </a:lnTo>
                  <a:lnTo>
                    <a:pt x="3462" y="2499"/>
                  </a:lnTo>
                  <a:lnTo>
                    <a:pt x="3552" y="2138"/>
                  </a:lnTo>
                  <a:lnTo>
                    <a:pt x="3583" y="1988"/>
                  </a:lnTo>
                  <a:lnTo>
                    <a:pt x="3583" y="1777"/>
                  </a:lnTo>
                  <a:lnTo>
                    <a:pt x="3583" y="1596"/>
                  </a:lnTo>
                  <a:lnTo>
                    <a:pt x="3552" y="1416"/>
                  </a:lnTo>
                  <a:lnTo>
                    <a:pt x="3462" y="1085"/>
                  </a:lnTo>
                  <a:lnTo>
                    <a:pt x="3282" y="784"/>
                  </a:lnTo>
                  <a:lnTo>
                    <a:pt x="3071" y="513"/>
                  </a:lnTo>
                  <a:lnTo>
                    <a:pt x="2800" y="302"/>
                  </a:lnTo>
                  <a:lnTo>
                    <a:pt x="2499" y="151"/>
                  </a:lnTo>
                  <a:lnTo>
                    <a:pt x="2168" y="31"/>
                  </a:lnTo>
                  <a:lnTo>
                    <a:pt x="1987" y="1"/>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2177375" y="4681975"/>
              <a:ext cx="88825" cy="89575"/>
            </a:xfrm>
            <a:custGeom>
              <a:avLst/>
              <a:gdLst/>
              <a:ahLst/>
              <a:cxnLst/>
              <a:rect l="l" t="t" r="r" b="b"/>
              <a:pathLst>
                <a:path w="355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770" y="3282"/>
                  </a:lnTo>
                  <a:lnTo>
                    <a:pt x="3041" y="3041"/>
                  </a:lnTo>
                  <a:lnTo>
                    <a:pt x="3252" y="2800"/>
                  </a:lnTo>
                  <a:lnTo>
                    <a:pt x="3432" y="2499"/>
                  </a:lnTo>
                  <a:lnTo>
                    <a:pt x="3522" y="2138"/>
                  </a:lnTo>
                  <a:lnTo>
                    <a:pt x="3553" y="1988"/>
                  </a:lnTo>
                  <a:lnTo>
                    <a:pt x="3553" y="1777"/>
                  </a:lnTo>
                  <a:lnTo>
                    <a:pt x="3553" y="1596"/>
                  </a:lnTo>
                  <a:lnTo>
                    <a:pt x="3522" y="1416"/>
                  </a:lnTo>
                  <a:lnTo>
                    <a:pt x="3432" y="1085"/>
                  </a:lnTo>
                  <a:lnTo>
                    <a:pt x="3252" y="784"/>
                  </a:lnTo>
                  <a:lnTo>
                    <a:pt x="3041" y="513"/>
                  </a:lnTo>
                  <a:lnTo>
                    <a:pt x="2770" y="302"/>
                  </a:lnTo>
                  <a:lnTo>
                    <a:pt x="2469" y="151"/>
                  </a:lnTo>
                  <a:lnTo>
                    <a:pt x="2138" y="31"/>
                  </a:lnTo>
                  <a:lnTo>
                    <a:pt x="1957" y="1"/>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1388725" y="4681975"/>
              <a:ext cx="89575" cy="89575"/>
            </a:xfrm>
            <a:custGeom>
              <a:avLst/>
              <a:gdLst/>
              <a:ahLst/>
              <a:cxnLst/>
              <a:rect l="l" t="t" r="r" b="b"/>
              <a:pathLst>
                <a:path w="358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770" y="3282"/>
                  </a:lnTo>
                  <a:lnTo>
                    <a:pt x="3041" y="3041"/>
                  </a:lnTo>
                  <a:lnTo>
                    <a:pt x="3252" y="2800"/>
                  </a:lnTo>
                  <a:lnTo>
                    <a:pt x="3432" y="2499"/>
                  </a:lnTo>
                  <a:lnTo>
                    <a:pt x="3522" y="2138"/>
                  </a:lnTo>
                  <a:lnTo>
                    <a:pt x="3553" y="1988"/>
                  </a:lnTo>
                  <a:lnTo>
                    <a:pt x="3583" y="1777"/>
                  </a:lnTo>
                  <a:lnTo>
                    <a:pt x="3553" y="1596"/>
                  </a:lnTo>
                  <a:lnTo>
                    <a:pt x="3522" y="1416"/>
                  </a:lnTo>
                  <a:lnTo>
                    <a:pt x="3432" y="1085"/>
                  </a:lnTo>
                  <a:lnTo>
                    <a:pt x="3252" y="784"/>
                  </a:lnTo>
                  <a:lnTo>
                    <a:pt x="3041" y="513"/>
                  </a:lnTo>
                  <a:lnTo>
                    <a:pt x="2770" y="302"/>
                  </a:lnTo>
                  <a:lnTo>
                    <a:pt x="2469" y="151"/>
                  </a:lnTo>
                  <a:lnTo>
                    <a:pt x="2138" y="31"/>
                  </a:lnTo>
                  <a:lnTo>
                    <a:pt x="1957" y="1"/>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00075" y="4681975"/>
              <a:ext cx="89575" cy="89575"/>
            </a:xfrm>
            <a:custGeom>
              <a:avLst/>
              <a:gdLst/>
              <a:ahLst/>
              <a:cxnLst/>
              <a:rect l="l" t="t" r="r" b="b"/>
              <a:pathLst>
                <a:path w="358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800" y="3282"/>
                  </a:lnTo>
                  <a:lnTo>
                    <a:pt x="3041" y="3041"/>
                  </a:lnTo>
                  <a:lnTo>
                    <a:pt x="3282" y="2800"/>
                  </a:lnTo>
                  <a:lnTo>
                    <a:pt x="3432" y="2499"/>
                  </a:lnTo>
                  <a:lnTo>
                    <a:pt x="3553" y="2138"/>
                  </a:lnTo>
                  <a:lnTo>
                    <a:pt x="3553" y="1988"/>
                  </a:lnTo>
                  <a:lnTo>
                    <a:pt x="3583" y="1777"/>
                  </a:lnTo>
                  <a:lnTo>
                    <a:pt x="3553" y="1596"/>
                  </a:lnTo>
                  <a:lnTo>
                    <a:pt x="3553" y="1416"/>
                  </a:lnTo>
                  <a:lnTo>
                    <a:pt x="3432" y="1085"/>
                  </a:lnTo>
                  <a:lnTo>
                    <a:pt x="3282" y="784"/>
                  </a:lnTo>
                  <a:lnTo>
                    <a:pt x="3041" y="513"/>
                  </a:lnTo>
                  <a:lnTo>
                    <a:pt x="2800" y="302"/>
                  </a:lnTo>
                  <a:lnTo>
                    <a:pt x="2469" y="151"/>
                  </a:lnTo>
                  <a:lnTo>
                    <a:pt x="2138" y="31"/>
                  </a:lnTo>
                  <a:lnTo>
                    <a:pt x="1957" y="1"/>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3"/>
          <p:cNvGrpSpPr/>
          <p:nvPr/>
        </p:nvGrpSpPr>
        <p:grpSpPr>
          <a:xfrm>
            <a:off x="4042628" y="-450997"/>
            <a:ext cx="1058744" cy="914302"/>
            <a:chOff x="600075" y="2651675"/>
            <a:chExt cx="2454775" cy="2119875"/>
          </a:xfrm>
        </p:grpSpPr>
        <p:sp>
          <p:nvSpPr>
            <p:cNvPr id="69" name="Google Shape;69;p3"/>
            <p:cNvSpPr/>
            <p:nvPr/>
          </p:nvSpPr>
          <p:spPr>
            <a:xfrm>
              <a:off x="2965275" y="2651675"/>
              <a:ext cx="89575" cy="89575"/>
            </a:xfrm>
            <a:custGeom>
              <a:avLst/>
              <a:gdLst/>
              <a:ahLst/>
              <a:cxnLst/>
              <a:rect l="l" t="t" r="r" b="b"/>
              <a:pathLst>
                <a:path w="3583" h="3583" extrusionOk="0">
                  <a:moveTo>
                    <a:pt x="1807" y="0"/>
                  </a:moveTo>
                  <a:lnTo>
                    <a:pt x="1626" y="30"/>
                  </a:lnTo>
                  <a:lnTo>
                    <a:pt x="1445" y="30"/>
                  </a:lnTo>
                  <a:lnTo>
                    <a:pt x="1114" y="151"/>
                  </a:lnTo>
                  <a:lnTo>
                    <a:pt x="813" y="301"/>
                  </a:lnTo>
                  <a:lnTo>
                    <a:pt x="542" y="542"/>
                  </a:lnTo>
                  <a:lnTo>
                    <a:pt x="332" y="783"/>
                  </a:lnTo>
                  <a:lnTo>
                    <a:pt x="151" y="1114"/>
                  </a:lnTo>
                  <a:lnTo>
                    <a:pt x="61" y="1445"/>
                  </a:lnTo>
                  <a:lnTo>
                    <a:pt x="31" y="1626"/>
                  </a:lnTo>
                  <a:lnTo>
                    <a:pt x="0" y="1806"/>
                  </a:lnTo>
                  <a:lnTo>
                    <a:pt x="31" y="1987"/>
                  </a:lnTo>
                  <a:lnTo>
                    <a:pt x="61" y="2168"/>
                  </a:lnTo>
                  <a:lnTo>
                    <a:pt x="151" y="2499"/>
                  </a:lnTo>
                  <a:lnTo>
                    <a:pt x="332" y="2800"/>
                  </a:lnTo>
                  <a:lnTo>
                    <a:pt x="542" y="3071"/>
                  </a:lnTo>
                  <a:lnTo>
                    <a:pt x="813" y="3281"/>
                  </a:lnTo>
                  <a:lnTo>
                    <a:pt x="1114" y="3432"/>
                  </a:lnTo>
                  <a:lnTo>
                    <a:pt x="1445" y="3552"/>
                  </a:lnTo>
                  <a:lnTo>
                    <a:pt x="1626" y="3582"/>
                  </a:lnTo>
                  <a:lnTo>
                    <a:pt x="1987" y="3582"/>
                  </a:lnTo>
                  <a:lnTo>
                    <a:pt x="2168" y="3552"/>
                  </a:lnTo>
                  <a:lnTo>
                    <a:pt x="2499" y="3432"/>
                  </a:lnTo>
                  <a:lnTo>
                    <a:pt x="2800" y="3281"/>
                  </a:lnTo>
                  <a:lnTo>
                    <a:pt x="3071" y="3071"/>
                  </a:lnTo>
                  <a:lnTo>
                    <a:pt x="3282" y="2800"/>
                  </a:lnTo>
                  <a:lnTo>
                    <a:pt x="3462" y="2499"/>
                  </a:lnTo>
                  <a:lnTo>
                    <a:pt x="3552" y="2168"/>
                  </a:lnTo>
                  <a:lnTo>
                    <a:pt x="3583" y="1987"/>
                  </a:lnTo>
                  <a:lnTo>
                    <a:pt x="3583" y="1806"/>
                  </a:lnTo>
                  <a:lnTo>
                    <a:pt x="3583" y="1626"/>
                  </a:lnTo>
                  <a:lnTo>
                    <a:pt x="3552" y="1445"/>
                  </a:lnTo>
                  <a:lnTo>
                    <a:pt x="3462" y="1114"/>
                  </a:lnTo>
                  <a:lnTo>
                    <a:pt x="3282" y="783"/>
                  </a:lnTo>
                  <a:lnTo>
                    <a:pt x="3071" y="542"/>
                  </a:lnTo>
                  <a:lnTo>
                    <a:pt x="2800" y="301"/>
                  </a:lnTo>
                  <a:lnTo>
                    <a:pt x="2499" y="151"/>
                  </a:lnTo>
                  <a:lnTo>
                    <a:pt x="2168" y="30"/>
                  </a:lnTo>
                  <a:lnTo>
                    <a:pt x="1987" y="30"/>
                  </a:lnTo>
                  <a:lnTo>
                    <a:pt x="18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2177375" y="2651675"/>
              <a:ext cx="88825" cy="89575"/>
            </a:xfrm>
            <a:custGeom>
              <a:avLst/>
              <a:gdLst/>
              <a:ahLst/>
              <a:cxnLst/>
              <a:rect l="l" t="t" r="r" b="b"/>
              <a:pathLst>
                <a:path w="355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770" y="3281"/>
                  </a:lnTo>
                  <a:lnTo>
                    <a:pt x="3041" y="3071"/>
                  </a:lnTo>
                  <a:lnTo>
                    <a:pt x="3252" y="2800"/>
                  </a:lnTo>
                  <a:lnTo>
                    <a:pt x="3432" y="2499"/>
                  </a:lnTo>
                  <a:lnTo>
                    <a:pt x="3522" y="2168"/>
                  </a:lnTo>
                  <a:lnTo>
                    <a:pt x="3553" y="1987"/>
                  </a:lnTo>
                  <a:lnTo>
                    <a:pt x="3553" y="1806"/>
                  </a:lnTo>
                  <a:lnTo>
                    <a:pt x="3553" y="1626"/>
                  </a:lnTo>
                  <a:lnTo>
                    <a:pt x="3522" y="1445"/>
                  </a:lnTo>
                  <a:lnTo>
                    <a:pt x="3432" y="1114"/>
                  </a:lnTo>
                  <a:lnTo>
                    <a:pt x="3252" y="783"/>
                  </a:lnTo>
                  <a:lnTo>
                    <a:pt x="3041" y="542"/>
                  </a:lnTo>
                  <a:lnTo>
                    <a:pt x="2770" y="301"/>
                  </a:lnTo>
                  <a:lnTo>
                    <a:pt x="2469" y="151"/>
                  </a:lnTo>
                  <a:lnTo>
                    <a:pt x="2138" y="30"/>
                  </a:lnTo>
                  <a:lnTo>
                    <a:pt x="1957" y="30"/>
                  </a:lnTo>
                  <a:lnTo>
                    <a:pt x="17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1388725" y="2651675"/>
              <a:ext cx="89575" cy="89575"/>
            </a:xfrm>
            <a:custGeom>
              <a:avLst/>
              <a:gdLst/>
              <a:ahLst/>
              <a:cxnLst/>
              <a:rect l="l" t="t" r="r" b="b"/>
              <a:pathLst>
                <a:path w="358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770" y="3281"/>
                  </a:lnTo>
                  <a:lnTo>
                    <a:pt x="3041" y="3071"/>
                  </a:lnTo>
                  <a:lnTo>
                    <a:pt x="3252" y="2800"/>
                  </a:lnTo>
                  <a:lnTo>
                    <a:pt x="3432" y="2499"/>
                  </a:lnTo>
                  <a:lnTo>
                    <a:pt x="3522" y="2168"/>
                  </a:lnTo>
                  <a:lnTo>
                    <a:pt x="3553" y="1987"/>
                  </a:lnTo>
                  <a:lnTo>
                    <a:pt x="3583" y="1806"/>
                  </a:lnTo>
                  <a:lnTo>
                    <a:pt x="3553" y="1626"/>
                  </a:lnTo>
                  <a:lnTo>
                    <a:pt x="3522" y="1445"/>
                  </a:lnTo>
                  <a:lnTo>
                    <a:pt x="3432" y="1114"/>
                  </a:lnTo>
                  <a:lnTo>
                    <a:pt x="3252" y="783"/>
                  </a:lnTo>
                  <a:lnTo>
                    <a:pt x="3041" y="542"/>
                  </a:lnTo>
                  <a:lnTo>
                    <a:pt x="2770" y="301"/>
                  </a:lnTo>
                  <a:lnTo>
                    <a:pt x="2469" y="151"/>
                  </a:lnTo>
                  <a:lnTo>
                    <a:pt x="2138" y="30"/>
                  </a:lnTo>
                  <a:lnTo>
                    <a:pt x="1957" y="30"/>
                  </a:lnTo>
                  <a:lnTo>
                    <a:pt x="17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600075" y="2651675"/>
              <a:ext cx="89575" cy="89575"/>
            </a:xfrm>
            <a:custGeom>
              <a:avLst/>
              <a:gdLst/>
              <a:ahLst/>
              <a:cxnLst/>
              <a:rect l="l" t="t" r="r" b="b"/>
              <a:pathLst>
                <a:path w="358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800" y="3281"/>
                  </a:lnTo>
                  <a:lnTo>
                    <a:pt x="3041" y="3071"/>
                  </a:lnTo>
                  <a:lnTo>
                    <a:pt x="3282" y="2800"/>
                  </a:lnTo>
                  <a:lnTo>
                    <a:pt x="3432" y="2499"/>
                  </a:lnTo>
                  <a:lnTo>
                    <a:pt x="3553" y="2168"/>
                  </a:lnTo>
                  <a:lnTo>
                    <a:pt x="3553" y="1987"/>
                  </a:lnTo>
                  <a:lnTo>
                    <a:pt x="3583" y="1806"/>
                  </a:lnTo>
                  <a:lnTo>
                    <a:pt x="3553" y="1626"/>
                  </a:lnTo>
                  <a:lnTo>
                    <a:pt x="3553" y="1445"/>
                  </a:lnTo>
                  <a:lnTo>
                    <a:pt x="3432" y="1114"/>
                  </a:lnTo>
                  <a:lnTo>
                    <a:pt x="3282" y="783"/>
                  </a:lnTo>
                  <a:lnTo>
                    <a:pt x="3041" y="542"/>
                  </a:lnTo>
                  <a:lnTo>
                    <a:pt x="2800" y="301"/>
                  </a:lnTo>
                  <a:lnTo>
                    <a:pt x="2469" y="151"/>
                  </a:lnTo>
                  <a:lnTo>
                    <a:pt x="2138" y="30"/>
                  </a:lnTo>
                  <a:lnTo>
                    <a:pt x="1957" y="30"/>
                  </a:lnTo>
                  <a:lnTo>
                    <a:pt x="17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2965275" y="3328950"/>
              <a:ext cx="89575" cy="88825"/>
            </a:xfrm>
            <a:custGeom>
              <a:avLst/>
              <a:gdLst/>
              <a:ahLst/>
              <a:cxnLst/>
              <a:rect l="l" t="t" r="r" b="b"/>
              <a:pathLst>
                <a:path w="3583" h="3553" extrusionOk="0">
                  <a:moveTo>
                    <a:pt x="1626" y="0"/>
                  </a:moveTo>
                  <a:lnTo>
                    <a:pt x="1445" y="30"/>
                  </a:lnTo>
                  <a:lnTo>
                    <a:pt x="1114" y="121"/>
                  </a:lnTo>
                  <a:lnTo>
                    <a:pt x="813" y="301"/>
                  </a:lnTo>
                  <a:lnTo>
                    <a:pt x="542" y="512"/>
                  </a:lnTo>
                  <a:lnTo>
                    <a:pt x="332" y="783"/>
                  </a:lnTo>
                  <a:lnTo>
                    <a:pt x="151" y="1084"/>
                  </a:lnTo>
                  <a:lnTo>
                    <a:pt x="61" y="1415"/>
                  </a:lnTo>
                  <a:lnTo>
                    <a:pt x="31" y="1596"/>
                  </a:lnTo>
                  <a:lnTo>
                    <a:pt x="0" y="1776"/>
                  </a:lnTo>
                  <a:lnTo>
                    <a:pt x="31" y="1957"/>
                  </a:lnTo>
                  <a:lnTo>
                    <a:pt x="61" y="2137"/>
                  </a:lnTo>
                  <a:lnTo>
                    <a:pt x="151" y="2469"/>
                  </a:lnTo>
                  <a:lnTo>
                    <a:pt x="332" y="2770"/>
                  </a:lnTo>
                  <a:lnTo>
                    <a:pt x="542" y="3041"/>
                  </a:lnTo>
                  <a:lnTo>
                    <a:pt x="813" y="3251"/>
                  </a:lnTo>
                  <a:lnTo>
                    <a:pt x="1114" y="3432"/>
                  </a:lnTo>
                  <a:lnTo>
                    <a:pt x="1445" y="3522"/>
                  </a:lnTo>
                  <a:lnTo>
                    <a:pt x="1626" y="3552"/>
                  </a:lnTo>
                  <a:lnTo>
                    <a:pt x="1987" y="3552"/>
                  </a:lnTo>
                  <a:lnTo>
                    <a:pt x="2168" y="3522"/>
                  </a:lnTo>
                  <a:lnTo>
                    <a:pt x="2499" y="3432"/>
                  </a:lnTo>
                  <a:lnTo>
                    <a:pt x="2800" y="3251"/>
                  </a:lnTo>
                  <a:lnTo>
                    <a:pt x="3071" y="3041"/>
                  </a:lnTo>
                  <a:lnTo>
                    <a:pt x="3282" y="2770"/>
                  </a:lnTo>
                  <a:lnTo>
                    <a:pt x="3462" y="2469"/>
                  </a:lnTo>
                  <a:lnTo>
                    <a:pt x="3552" y="2137"/>
                  </a:lnTo>
                  <a:lnTo>
                    <a:pt x="3583" y="1957"/>
                  </a:lnTo>
                  <a:lnTo>
                    <a:pt x="3583" y="1776"/>
                  </a:lnTo>
                  <a:lnTo>
                    <a:pt x="3583" y="1596"/>
                  </a:lnTo>
                  <a:lnTo>
                    <a:pt x="3552" y="1415"/>
                  </a:lnTo>
                  <a:lnTo>
                    <a:pt x="3462" y="1084"/>
                  </a:lnTo>
                  <a:lnTo>
                    <a:pt x="3282" y="783"/>
                  </a:lnTo>
                  <a:lnTo>
                    <a:pt x="3071" y="512"/>
                  </a:lnTo>
                  <a:lnTo>
                    <a:pt x="2800" y="301"/>
                  </a:lnTo>
                  <a:lnTo>
                    <a:pt x="2499" y="121"/>
                  </a:lnTo>
                  <a:lnTo>
                    <a:pt x="2168" y="30"/>
                  </a:lnTo>
                  <a:lnTo>
                    <a:pt x="19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2177375" y="3328950"/>
              <a:ext cx="88825" cy="88825"/>
            </a:xfrm>
            <a:custGeom>
              <a:avLst/>
              <a:gdLst/>
              <a:ahLst/>
              <a:cxnLst/>
              <a:rect l="l" t="t" r="r" b="b"/>
              <a:pathLst>
                <a:path w="355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770" y="3251"/>
                  </a:lnTo>
                  <a:lnTo>
                    <a:pt x="3041" y="3041"/>
                  </a:lnTo>
                  <a:lnTo>
                    <a:pt x="3252" y="2770"/>
                  </a:lnTo>
                  <a:lnTo>
                    <a:pt x="3432" y="2469"/>
                  </a:lnTo>
                  <a:lnTo>
                    <a:pt x="3522" y="2137"/>
                  </a:lnTo>
                  <a:lnTo>
                    <a:pt x="3553" y="1957"/>
                  </a:lnTo>
                  <a:lnTo>
                    <a:pt x="355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1388725" y="3328950"/>
              <a:ext cx="89575" cy="88825"/>
            </a:xfrm>
            <a:custGeom>
              <a:avLst/>
              <a:gdLst/>
              <a:ahLst/>
              <a:cxnLst/>
              <a:rect l="l" t="t" r="r" b="b"/>
              <a:pathLst>
                <a:path w="358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770" y="3251"/>
                  </a:lnTo>
                  <a:lnTo>
                    <a:pt x="3041" y="3041"/>
                  </a:lnTo>
                  <a:lnTo>
                    <a:pt x="3252" y="2770"/>
                  </a:lnTo>
                  <a:lnTo>
                    <a:pt x="3432" y="2469"/>
                  </a:lnTo>
                  <a:lnTo>
                    <a:pt x="3522" y="2137"/>
                  </a:lnTo>
                  <a:lnTo>
                    <a:pt x="3553" y="1957"/>
                  </a:lnTo>
                  <a:lnTo>
                    <a:pt x="358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600075" y="3328950"/>
              <a:ext cx="89575" cy="88825"/>
            </a:xfrm>
            <a:custGeom>
              <a:avLst/>
              <a:gdLst/>
              <a:ahLst/>
              <a:cxnLst/>
              <a:rect l="l" t="t" r="r" b="b"/>
              <a:pathLst>
                <a:path w="358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800" y="3251"/>
                  </a:lnTo>
                  <a:lnTo>
                    <a:pt x="3041" y="3041"/>
                  </a:lnTo>
                  <a:lnTo>
                    <a:pt x="3282" y="2770"/>
                  </a:lnTo>
                  <a:lnTo>
                    <a:pt x="3432" y="2469"/>
                  </a:lnTo>
                  <a:lnTo>
                    <a:pt x="3553" y="2137"/>
                  </a:lnTo>
                  <a:lnTo>
                    <a:pt x="3553" y="1957"/>
                  </a:lnTo>
                  <a:lnTo>
                    <a:pt x="3583" y="1776"/>
                  </a:lnTo>
                  <a:lnTo>
                    <a:pt x="3553" y="1596"/>
                  </a:lnTo>
                  <a:lnTo>
                    <a:pt x="3553" y="1415"/>
                  </a:lnTo>
                  <a:lnTo>
                    <a:pt x="3432" y="1084"/>
                  </a:lnTo>
                  <a:lnTo>
                    <a:pt x="3282" y="783"/>
                  </a:lnTo>
                  <a:lnTo>
                    <a:pt x="3041" y="512"/>
                  </a:lnTo>
                  <a:lnTo>
                    <a:pt x="280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2965275" y="4005475"/>
              <a:ext cx="89575" cy="89575"/>
            </a:xfrm>
            <a:custGeom>
              <a:avLst/>
              <a:gdLst/>
              <a:ahLst/>
              <a:cxnLst/>
              <a:rect l="l" t="t" r="r" b="b"/>
              <a:pathLst>
                <a:path w="3583" h="3583" extrusionOk="0">
                  <a:moveTo>
                    <a:pt x="1626" y="0"/>
                  </a:moveTo>
                  <a:lnTo>
                    <a:pt x="1445" y="30"/>
                  </a:lnTo>
                  <a:lnTo>
                    <a:pt x="1114" y="121"/>
                  </a:lnTo>
                  <a:lnTo>
                    <a:pt x="813" y="301"/>
                  </a:lnTo>
                  <a:lnTo>
                    <a:pt x="542" y="512"/>
                  </a:lnTo>
                  <a:lnTo>
                    <a:pt x="332" y="783"/>
                  </a:lnTo>
                  <a:lnTo>
                    <a:pt x="151" y="1084"/>
                  </a:lnTo>
                  <a:lnTo>
                    <a:pt x="61" y="1415"/>
                  </a:lnTo>
                  <a:lnTo>
                    <a:pt x="31" y="1596"/>
                  </a:lnTo>
                  <a:lnTo>
                    <a:pt x="0" y="1776"/>
                  </a:lnTo>
                  <a:lnTo>
                    <a:pt x="31" y="1957"/>
                  </a:lnTo>
                  <a:lnTo>
                    <a:pt x="61" y="2137"/>
                  </a:lnTo>
                  <a:lnTo>
                    <a:pt x="151" y="2468"/>
                  </a:lnTo>
                  <a:lnTo>
                    <a:pt x="332" y="2769"/>
                  </a:lnTo>
                  <a:lnTo>
                    <a:pt x="542" y="3040"/>
                  </a:lnTo>
                  <a:lnTo>
                    <a:pt x="813" y="3251"/>
                  </a:lnTo>
                  <a:lnTo>
                    <a:pt x="1114" y="3432"/>
                  </a:lnTo>
                  <a:lnTo>
                    <a:pt x="1445" y="3522"/>
                  </a:lnTo>
                  <a:lnTo>
                    <a:pt x="1626" y="3552"/>
                  </a:lnTo>
                  <a:lnTo>
                    <a:pt x="1807" y="3582"/>
                  </a:lnTo>
                  <a:lnTo>
                    <a:pt x="1987" y="3552"/>
                  </a:lnTo>
                  <a:lnTo>
                    <a:pt x="2168" y="3522"/>
                  </a:lnTo>
                  <a:lnTo>
                    <a:pt x="2499" y="3432"/>
                  </a:lnTo>
                  <a:lnTo>
                    <a:pt x="2800" y="3251"/>
                  </a:lnTo>
                  <a:lnTo>
                    <a:pt x="3071" y="3040"/>
                  </a:lnTo>
                  <a:lnTo>
                    <a:pt x="3282" y="2769"/>
                  </a:lnTo>
                  <a:lnTo>
                    <a:pt x="3462" y="2468"/>
                  </a:lnTo>
                  <a:lnTo>
                    <a:pt x="3552" y="2137"/>
                  </a:lnTo>
                  <a:lnTo>
                    <a:pt x="3583" y="1957"/>
                  </a:lnTo>
                  <a:lnTo>
                    <a:pt x="3583" y="1776"/>
                  </a:lnTo>
                  <a:lnTo>
                    <a:pt x="3583" y="1596"/>
                  </a:lnTo>
                  <a:lnTo>
                    <a:pt x="3552" y="1415"/>
                  </a:lnTo>
                  <a:lnTo>
                    <a:pt x="3462" y="1084"/>
                  </a:lnTo>
                  <a:lnTo>
                    <a:pt x="3282" y="783"/>
                  </a:lnTo>
                  <a:lnTo>
                    <a:pt x="3071" y="512"/>
                  </a:lnTo>
                  <a:lnTo>
                    <a:pt x="2800" y="301"/>
                  </a:lnTo>
                  <a:lnTo>
                    <a:pt x="2499" y="121"/>
                  </a:lnTo>
                  <a:lnTo>
                    <a:pt x="2168" y="30"/>
                  </a:lnTo>
                  <a:lnTo>
                    <a:pt x="19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2177375" y="4005475"/>
              <a:ext cx="88825" cy="89575"/>
            </a:xfrm>
            <a:custGeom>
              <a:avLst/>
              <a:gdLst/>
              <a:ahLst/>
              <a:cxnLst/>
              <a:rect l="l" t="t" r="r" b="b"/>
              <a:pathLst>
                <a:path w="355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770" y="3251"/>
                  </a:lnTo>
                  <a:lnTo>
                    <a:pt x="3041" y="3040"/>
                  </a:lnTo>
                  <a:lnTo>
                    <a:pt x="3252" y="2769"/>
                  </a:lnTo>
                  <a:lnTo>
                    <a:pt x="3432" y="2468"/>
                  </a:lnTo>
                  <a:lnTo>
                    <a:pt x="3522" y="2137"/>
                  </a:lnTo>
                  <a:lnTo>
                    <a:pt x="3553" y="1957"/>
                  </a:lnTo>
                  <a:lnTo>
                    <a:pt x="355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388725" y="4005475"/>
              <a:ext cx="89575" cy="89575"/>
            </a:xfrm>
            <a:custGeom>
              <a:avLst/>
              <a:gdLst/>
              <a:ahLst/>
              <a:cxnLst/>
              <a:rect l="l" t="t" r="r" b="b"/>
              <a:pathLst>
                <a:path w="358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770" y="3251"/>
                  </a:lnTo>
                  <a:lnTo>
                    <a:pt x="3041" y="3040"/>
                  </a:lnTo>
                  <a:lnTo>
                    <a:pt x="3252" y="2769"/>
                  </a:lnTo>
                  <a:lnTo>
                    <a:pt x="3432" y="2468"/>
                  </a:lnTo>
                  <a:lnTo>
                    <a:pt x="3522" y="2137"/>
                  </a:lnTo>
                  <a:lnTo>
                    <a:pt x="3553" y="1957"/>
                  </a:lnTo>
                  <a:lnTo>
                    <a:pt x="358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600075" y="4005475"/>
              <a:ext cx="89575" cy="89575"/>
            </a:xfrm>
            <a:custGeom>
              <a:avLst/>
              <a:gdLst/>
              <a:ahLst/>
              <a:cxnLst/>
              <a:rect l="l" t="t" r="r" b="b"/>
              <a:pathLst>
                <a:path w="358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800" y="3251"/>
                  </a:lnTo>
                  <a:lnTo>
                    <a:pt x="3041" y="3040"/>
                  </a:lnTo>
                  <a:lnTo>
                    <a:pt x="3282" y="2769"/>
                  </a:lnTo>
                  <a:lnTo>
                    <a:pt x="3432" y="2468"/>
                  </a:lnTo>
                  <a:lnTo>
                    <a:pt x="3553" y="2137"/>
                  </a:lnTo>
                  <a:lnTo>
                    <a:pt x="3553" y="1957"/>
                  </a:lnTo>
                  <a:lnTo>
                    <a:pt x="3583" y="1776"/>
                  </a:lnTo>
                  <a:lnTo>
                    <a:pt x="3553" y="1596"/>
                  </a:lnTo>
                  <a:lnTo>
                    <a:pt x="3553" y="1415"/>
                  </a:lnTo>
                  <a:lnTo>
                    <a:pt x="3432" y="1084"/>
                  </a:lnTo>
                  <a:lnTo>
                    <a:pt x="3282" y="783"/>
                  </a:lnTo>
                  <a:lnTo>
                    <a:pt x="3041" y="512"/>
                  </a:lnTo>
                  <a:lnTo>
                    <a:pt x="280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2965275" y="4681975"/>
              <a:ext cx="89575" cy="89575"/>
            </a:xfrm>
            <a:custGeom>
              <a:avLst/>
              <a:gdLst/>
              <a:ahLst/>
              <a:cxnLst/>
              <a:rect l="l" t="t" r="r" b="b"/>
              <a:pathLst>
                <a:path w="3583" h="3583" extrusionOk="0">
                  <a:moveTo>
                    <a:pt x="1626" y="1"/>
                  </a:moveTo>
                  <a:lnTo>
                    <a:pt x="1445" y="31"/>
                  </a:lnTo>
                  <a:lnTo>
                    <a:pt x="1114" y="151"/>
                  </a:lnTo>
                  <a:lnTo>
                    <a:pt x="813" y="302"/>
                  </a:lnTo>
                  <a:lnTo>
                    <a:pt x="542" y="513"/>
                  </a:lnTo>
                  <a:lnTo>
                    <a:pt x="332" y="784"/>
                  </a:lnTo>
                  <a:lnTo>
                    <a:pt x="151" y="1085"/>
                  </a:lnTo>
                  <a:lnTo>
                    <a:pt x="61" y="1416"/>
                  </a:lnTo>
                  <a:lnTo>
                    <a:pt x="31" y="1596"/>
                  </a:lnTo>
                  <a:lnTo>
                    <a:pt x="0" y="1777"/>
                  </a:lnTo>
                  <a:lnTo>
                    <a:pt x="31" y="1988"/>
                  </a:lnTo>
                  <a:lnTo>
                    <a:pt x="61" y="2138"/>
                  </a:lnTo>
                  <a:lnTo>
                    <a:pt x="151" y="2499"/>
                  </a:lnTo>
                  <a:lnTo>
                    <a:pt x="332" y="2800"/>
                  </a:lnTo>
                  <a:lnTo>
                    <a:pt x="542" y="3041"/>
                  </a:lnTo>
                  <a:lnTo>
                    <a:pt x="813" y="3282"/>
                  </a:lnTo>
                  <a:lnTo>
                    <a:pt x="1114" y="3433"/>
                  </a:lnTo>
                  <a:lnTo>
                    <a:pt x="1445" y="3553"/>
                  </a:lnTo>
                  <a:lnTo>
                    <a:pt x="1626" y="3583"/>
                  </a:lnTo>
                  <a:lnTo>
                    <a:pt x="1987" y="3583"/>
                  </a:lnTo>
                  <a:lnTo>
                    <a:pt x="2168" y="3553"/>
                  </a:lnTo>
                  <a:lnTo>
                    <a:pt x="2499" y="3433"/>
                  </a:lnTo>
                  <a:lnTo>
                    <a:pt x="2800" y="3282"/>
                  </a:lnTo>
                  <a:lnTo>
                    <a:pt x="3071" y="3041"/>
                  </a:lnTo>
                  <a:lnTo>
                    <a:pt x="3282" y="2800"/>
                  </a:lnTo>
                  <a:lnTo>
                    <a:pt x="3462" y="2499"/>
                  </a:lnTo>
                  <a:lnTo>
                    <a:pt x="3552" y="2138"/>
                  </a:lnTo>
                  <a:lnTo>
                    <a:pt x="3583" y="1988"/>
                  </a:lnTo>
                  <a:lnTo>
                    <a:pt x="3583" y="1777"/>
                  </a:lnTo>
                  <a:lnTo>
                    <a:pt x="3583" y="1596"/>
                  </a:lnTo>
                  <a:lnTo>
                    <a:pt x="3552" y="1416"/>
                  </a:lnTo>
                  <a:lnTo>
                    <a:pt x="3462" y="1085"/>
                  </a:lnTo>
                  <a:lnTo>
                    <a:pt x="3282" y="784"/>
                  </a:lnTo>
                  <a:lnTo>
                    <a:pt x="3071" y="513"/>
                  </a:lnTo>
                  <a:lnTo>
                    <a:pt x="2800" y="302"/>
                  </a:lnTo>
                  <a:lnTo>
                    <a:pt x="2499" y="151"/>
                  </a:lnTo>
                  <a:lnTo>
                    <a:pt x="2168" y="31"/>
                  </a:lnTo>
                  <a:lnTo>
                    <a:pt x="19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2177375" y="4681975"/>
              <a:ext cx="88825" cy="89575"/>
            </a:xfrm>
            <a:custGeom>
              <a:avLst/>
              <a:gdLst/>
              <a:ahLst/>
              <a:cxnLst/>
              <a:rect l="l" t="t" r="r" b="b"/>
              <a:pathLst>
                <a:path w="355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770" y="3282"/>
                  </a:lnTo>
                  <a:lnTo>
                    <a:pt x="3041" y="3041"/>
                  </a:lnTo>
                  <a:lnTo>
                    <a:pt x="3252" y="2800"/>
                  </a:lnTo>
                  <a:lnTo>
                    <a:pt x="3432" y="2499"/>
                  </a:lnTo>
                  <a:lnTo>
                    <a:pt x="3522" y="2138"/>
                  </a:lnTo>
                  <a:lnTo>
                    <a:pt x="3553" y="1988"/>
                  </a:lnTo>
                  <a:lnTo>
                    <a:pt x="3553" y="1777"/>
                  </a:lnTo>
                  <a:lnTo>
                    <a:pt x="3553" y="1596"/>
                  </a:lnTo>
                  <a:lnTo>
                    <a:pt x="3522" y="1416"/>
                  </a:lnTo>
                  <a:lnTo>
                    <a:pt x="3432" y="1085"/>
                  </a:lnTo>
                  <a:lnTo>
                    <a:pt x="3252" y="784"/>
                  </a:lnTo>
                  <a:lnTo>
                    <a:pt x="3041" y="513"/>
                  </a:lnTo>
                  <a:lnTo>
                    <a:pt x="2770" y="302"/>
                  </a:lnTo>
                  <a:lnTo>
                    <a:pt x="2469" y="151"/>
                  </a:lnTo>
                  <a:lnTo>
                    <a:pt x="2138" y="31"/>
                  </a:lnTo>
                  <a:lnTo>
                    <a:pt x="19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388725" y="4681975"/>
              <a:ext cx="89575" cy="89575"/>
            </a:xfrm>
            <a:custGeom>
              <a:avLst/>
              <a:gdLst/>
              <a:ahLst/>
              <a:cxnLst/>
              <a:rect l="l" t="t" r="r" b="b"/>
              <a:pathLst>
                <a:path w="358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770" y="3282"/>
                  </a:lnTo>
                  <a:lnTo>
                    <a:pt x="3041" y="3041"/>
                  </a:lnTo>
                  <a:lnTo>
                    <a:pt x="3252" y="2800"/>
                  </a:lnTo>
                  <a:lnTo>
                    <a:pt x="3432" y="2499"/>
                  </a:lnTo>
                  <a:lnTo>
                    <a:pt x="3522" y="2138"/>
                  </a:lnTo>
                  <a:lnTo>
                    <a:pt x="3553" y="1988"/>
                  </a:lnTo>
                  <a:lnTo>
                    <a:pt x="3583" y="1777"/>
                  </a:lnTo>
                  <a:lnTo>
                    <a:pt x="3553" y="1596"/>
                  </a:lnTo>
                  <a:lnTo>
                    <a:pt x="3522" y="1416"/>
                  </a:lnTo>
                  <a:lnTo>
                    <a:pt x="3432" y="1085"/>
                  </a:lnTo>
                  <a:lnTo>
                    <a:pt x="3252" y="784"/>
                  </a:lnTo>
                  <a:lnTo>
                    <a:pt x="3041" y="513"/>
                  </a:lnTo>
                  <a:lnTo>
                    <a:pt x="2770" y="302"/>
                  </a:lnTo>
                  <a:lnTo>
                    <a:pt x="2469" y="151"/>
                  </a:lnTo>
                  <a:lnTo>
                    <a:pt x="2138" y="31"/>
                  </a:lnTo>
                  <a:lnTo>
                    <a:pt x="19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600075" y="4681975"/>
              <a:ext cx="89575" cy="89575"/>
            </a:xfrm>
            <a:custGeom>
              <a:avLst/>
              <a:gdLst/>
              <a:ahLst/>
              <a:cxnLst/>
              <a:rect l="l" t="t" r="r" b="b"/>
              <a:pathLst>
                <a:path w="358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800" y="3282"/>
                  </a:lnTo>
                  <a:lnTo>
                    <a:pt x="3041" y="3041"/>
                  </a:lnTo>
                  <a:lnTo>
                    <a:pt x="3282" y="2800"/>
                  </a:lnTo>
                  <a:lnTo>
                    <a:pt x="3432" y="2499"/>
                  </a:lnTo>
                  <a:lnTo>
                    <a:pt x="3553" y="2138"/>
                  </a:lnTo>
                  <a:lnTo>
                    <a:pt x="3553" y="1988"/>
                  </a:lnTo>
                  <a:lnTo>
                    <a:pt x="3583" y="1777"/>
                  </a:lnTo>
                  <a:lnTo>
                    <a:pt x="3553" y="1596"/>
                  </a:lnTo>
                  <a:lnTo>
                    <a:pt x="3553" y="1416"/>
                  </a:lnTo>
                  <a:lnTo>
                    <a:pt x="3432" y="1085"/>
                  </a:lnTo>
                  <a:lnTo>
                    <a:pt x="3282" y="784"/>
                  </a:lnTo>
                  <a:lnTo>
                    <a:pt x="3041" y="513"/>
                  </a:lnTo>
                  <a:lnTo>
                    <a:pt x="2800" y="302"/>
                  </a:lnTo>
                  <a:lnTo>
                    <a:pt x="2469" y="151"/>
                  </a:lnTo>
                  <a:lnTo>
                    <a:pt x="2138" y="31"/>
                  </a:lnTo>
                  <a:lnTo>
                    <a:pt x="19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5" name="Google Shape;85;p3"/>
          <p:cNvCxnSpPr/>
          <p:nvPr/>
        </p:nvCxnSpPr>
        <p:spPr>
          <a:xfrm>
            <a:off x="6195350" y="-212850"/>
            <a:ext cx="903600" cy="903600"/>
          </a:xfrm>
          <a:prstGeom prst="straightConnector1">
            <a:avLst/>
          </a:prstGeom>
          <a:noFill/>
          <a:ln w="19050" cap="flat" cmpd="sng">
            <a:solidFill>
              <a:schemeClr val="dk2"/>
            </a:solidFill>
            <a:prstDash val="solid"/>
            <a:round/>
            <a:headEnd type="none" w="med" len="med"/>
            <a:tailEnd type="none" w="med" len="med"/>
          </a:ln>
        </p:spPr>
      </p:cxnSp>
      <p:sp>
        <p:nvSpPr>
          <p:cNvPr id="86" name="Google Shape;86;p3"/>
          <p:cNvSpPr/>
          <p:nvPr/>
        </p:nvSpPr>
        <p:spPr>
          <a:xfrm rot="5400000">
            <a:off x="4206300" y="4281500"/>
            <a:ext cx="731400" cy="1757100"/>
          </a:xfrm>
          <a:prstGeom prst="rect">
            <a:avLst/>
          </a:pr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3"/>
        <p:cNvGrpSpPr/>
        <p:nvPr/>
      </p:nvGrpSpPr>
      <p:grpSpPr>
        <a:xfrm>
          <a:off x="0" y="0"/>
          <a:ext cx="0" cy="0"/>
          <a:chOff x="0" y="0"/>
          <a:chExt cx="0" cy="0"/>
        </a:xfrm>
      </p:grpSpPr>
      <p:sp>
        <p:nvSpPr>
          <p:cNvPr id="184" name="Google Shape;184;p6"/>
          <p:cNvSpPr txBox="1">
            <a:spLocks noGrp="1"/>
          </p:cNvSpPr>
          <p:nvPr>
            <p:ph type="title"/>
          </p:nvPr>
        </p:nvSpPr>
        <p:spPr>
          <a:xfrm>
            <a:off x="720000" y="3657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Clr>
                <a:schemeClr val="lt1"/>
              </a:buClr>
              <a:buSzPts val="3500"/>
              <a:buNone/>
              <a:defRPr>
                <a:solidFill>
                  <a:schemeClr val="lt1"/>
                </a:solidFill>
              </a:defRPr>
            </a:lvl2pPr>
            <a:lvl3pPr lvl="2" algn="ctr" rtl="0">
              <a:spcBef>
                <a:spcPts val="0"/>
              </a:spcBef>
              <a:spcAft>
                <a:spcPts val="0"/>
              </a:spcAft>
              <a:buClr>
                <a:schemeClr val="lt1"/>
              </a:buClr>
              <a:buSzPts val="3500"/>
              <a:buNone/>
              <a:defRPr>
                <a:solidFill>
                  <a:schemeClr val="lt1"/>
                </a:solidFill>
              </a:defRPr>
            </a:lvl3pPr>
            <a:lvl4pPr lvl="3" algn="ctr" rtl="0">
              <a:spcBef>
                <a:spcPts val="0"/>
              </a:spcBef>
              <a:spcAft>
                <a:spcPts val="0"/>
              </a:spcAft>
              <a:buClr>
                <a:schemeClr val="lt1"/>
              </a:buClr>
              <a:buSzPts val="3500"/>
              <a:buNone/>
              <a:defRPr>
                <a:solidFill>
                  <a:schemeClr val="lt1"/>
                </a:solidFill>
              </a:defRPr>
            </a:lvl4pPr>
            <a:lvl5pPr lvl="4" algn="ctr" rtl="0">
              <a:spcBef>
                <a:spcPts val="0"/>
              </a:spcBef>
              <a:spcAft>
                <a:spcPts val="0"/>
              </a:spcAft>
              <a:buClr>
                <a:schemeClr val="lt1"/>
              </a:buClr>
              <a:buSzPts val="3500"/>
              <a:buNone/>
              <a:defRPr>
                <a:solidFill>
                  <a:schemeClr val="lt1"/>
                </a:solidFill>
              </a:defRPr>
            </a:lvl5pPr>
            <a:lvl6pPr lvl="5" algn="ctr" rtl="0">
              <a:spcBef>
                <a:spcPts val="0"/>
              </a:spcBef>
              <a:spcAft>
                <a:spcPts val="0"/>
              </a:spcAft>
              <a:buClr>
                <a:schemeClr val="lt1"/>
              </a:buClr>
              <a:buSzPts val="3500"/>
              <a:buNone/>
              <a:defRPr>
                <a:solidFill>
                  <a:schemeClr val="lt1"/>
                </a:solidFill>
              </a:defRPr>
            </a:lvl6pPr>
            <a:lvl7pPr lvl="6" algn="ctr" rtl="0">
              <a:spcBef>
                <a:spcPts val="0"/>
              </a:spcBef>
              <a:spcAft>
                <a:spcPts val="0"/>
              </a:spcAft>
              <a:buClr>
                <a:schemeClr val="lt1"/>
              </a:buClr>
              <a:buSzPts val="3500"/>
              <a:buNone/>
              <a:defRPr>
                <a:solidFill>
                  <a:schemeClr val="lt1"/>
                </a:solidFill>
              </a:defRPr>
            </a:lvl7pPr>
            <a:lvl8pPr lvl="7" algn="ctr" rtl="0">
              <a:spcBef>
                <a:spcPts val="0"/>
              </a:spcBef>
              <a:spcAft>
                <a:spcPts val="0"/>
              </a:spcAft>
              <a:buClr>
                <a:schemeClr val="lt1"/>
              </a:buClr>
              <a:buSzPts val="3500"/>
              <a:buNone/>
              <a:defRPr>
                <a:solidFill>
                  <a:schemeClr val="lt1"/>
                </a:solidFill>
              </a:defRPr>
            </a:lvl8pPr>
            <a:lvl9pPr lvl="8" algn="ctr" rtl="0">
              <a:spcBef>
                <a:spcPts val="0"/>
              </a:spcBef>
              <a:spcAft>
                <a:spcPts val="0"/>
              </a:spcAft>
              <a:buClr>
                <a:schemeClr val="lt1"/>
              </a:buClr>
              <a:buSzPts val="3500"/>
              <a:buNone/>
              <a:defRPr>
                <a:solidFill>
                  <a:schemeClr val="lt1"/>
                </a:solidFill>
              </a:defRPr>
            </a:lvl9pPr>
          </a:lstStyle>
          <a:p>
            <a:endParaRPr/>
          </a:p>
        </p:txBody>
      </p:sp>
      <p:sp>
        <p:nvSpPr>
          <p:cNvPr id="185" name="Google Shape;185;p6"/>
          <p:cNvSpPr/>
          <p:nvPr/>
        </p:nvSpPr>
        <p:spPr>
          <a:xfrm rot="10800000">
            <a:off x="7790091" y="6"/>
            <a:ext cx="1353900" cy="13539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0" y="3792158"/>
            <a:ext cx="1353900" cy="13539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7" name="Google Shape;187;p6"/>
          <p:cNvCxnSpPr/>
          <p:nvPr/>
        </p:nvCxnSpPr>
        <p:spPr>
          <a:xfrm>
            <a:off x="6040500" y="-1471425"/>
            <a:ext cx="2538600" cy="2538600"/>
          </a:xfrm>
          <a:prstGeom prst="straightConnector1">
            <a:avLst/>
          </a:prstGeom>
          <a:noFill/>
          <a:ln w="38100" cap="flat" cmpd="sng">
            <a:solidFill>
              <a:schemeClr val="dk1"/>
            </a:solidFill>
            <a:prstDash val="solid"/>
            <a:round/>
            <a:headEnd type="none" w="med" len="med"/>
            <a:tailEnd type="none" w="med" len="med"/>
          </a:ln>
        </p:spPr>
      </p:cxnSp>
      <p:cxnSp>
        <p:nvCxnSpPr>
          <p:cNvPr id="188" name="Google Shape;188;p6"/>
          <p:cNvCxnSpPr/>
          <p:nvPr/>
        </p:nvCxnSpPr>
        <p:spPr>
          <a:xfrm>
            <a:off x="6707575" y="-478125"/>
            <a:ext cx="903600" cy="903600"/>
          </a:xfrm>
          <a:prstGeom prst="straightConnector1">
            <a:avLst/>
          </a:prstGeom>
          <a:noFill/>
          <a:ln w="19050" cap="flat" cmpd="sng">
            <a:solidFill>
              <a:schemeClr val="dk2"/>
            </a:solidFill>
            <a:prstDash val="solid"/>
            <a:round/>
            <a:headEnd type="none" w="med" len="med"/>
            <a:tailEnd type="none" w="med" len="med"/>
          </a:ln>
        </p:spPr>
      </p:cxnSp>
      <p:cxnSp>
        <p:nvCxnSpPr>
          <p:cNvPr id="189" name="Google Shape;189;p6"/>
          <p:cNvCxnSpPr/>
          <p:nvPr/>
        </p:nvCxnSpPr>
        <p:spPr>
          <a:xfrm>
            <a:off x="1656400" y="4678650"/>
            <a:ext cx="2538600" cy="2538600"/>
          </a:xfrm>
          <a:prstGeom prst="straightConnector1">
            <a:avLst/>
          </a:prstGeom>
          <a:noFill/>
          <a:ln w="38100" cap="flat" cmpd="sng">
            <a:solidFill>
              <a:schemeClr val="dk1"/>
            </a:solidFill>
            <a:prstDash val="solid"/>
            <a:round/>
            <a:headEnd type="none" w="med" len="med"/>
            <a:tailEnd type="none" w="med" len="med"/>
          </a:ln>
        </p:spPr>
      </p:cxnSp>
      <p:cxnSp>
        <p:nvCxnSpPr>
          <p:cNvPr id="190" name="Google Shape;190;p6"/>
          <p:cNvCxnSpPr/>
          <p:nvPr/>
        </p:nvCxnSpPr>
        <p:spPr>
          <a:xfrm>
            <a:off x="1207513" y="4678650"/>
            <a:ext cx="903600" cy="903600"/>
          </a:xfrm>
          <a:prstGeom prst="straightConnector1">
            <a:avLst/>
          </a:prstGeom>
          <a:noFill/>
          <a:ln w="19050" cap="flat" cmpd="sng">
            <a:solidFill>
              <a:schemeClr val="dk2"/>
            </a:solidFill>
            <a:prstDash val="solid"/>
            <a:round/>
            <a:headEnd type="none" w="med" len="med"/>
            <a:tailEnd type="none" w="med" len="med"/>
          </a:ln>
        </p:spPr>
      </p:cxnSp>
      <p:pic>
        <p:nvPicPr>
          <p:cNvPr id="191" name="Google Shape;191;p6"/>
          <p:cNvPicPr preferRelativeResize="0"/>
          <p:nvPr/>
        </p:nvPicPr>
        <p:blipFill>
          <a:blip r:embed="rId2">
            <a:alphaModFix/>
          </a:blip>
          <a:stretch>
            <a:fillRect/>
          </a:stretch>
        </p:blipFill>
        <p:spPr>
          <a:xfrm>
            <a:off x="-2028800" y="128024"/>
            <a:ext cx="2724913" cy="822960"/>
          </a:xfrm>
          <a:prstGeom prst="rect">
            <a:avLst/>
          </a:prstGeom>
          <a:noFill/>
          <a:ln>
            <a:noFill/>
          </a:ln>
        </p:spPr>
      </p:pic>
      <p:sp>
        <p:nvSpPr>
          <p:cNvPr id="192" name="Google Shape;192;p6"/>
          <p:cNvSpPr/>
          <p:nvPr/>
        </p:nvSpPr>
        <p:spPr>
          <a:xfrm>
            <a:off x="-424250" y="1422466"/>
            <a:ext cx="731400" cy="1757100"/>
          </a:xfrm>
          <a:prstGeom prst="rect">
            <a:avLst/>
          </a:pr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
          <p:cNvSpPr/>
          <p:nvPr/>
        </p:nvSpPr>
        <p:spPr>
          <a:xfrm>
            <a:off x="8682775" y="1576441"/>
            <a:ext cx="279600" cy="279600"/>
          </a:xfrm>
          <a:prstGeom prst="ellipse">
            <a:avLst/>
          </a:prstGeom>
          <a:no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6"/>
          <p:cNvSpPr/>
          <p:nvPr/>
        </p:nvSpPr>
        <p:spPr>
          <a:xfrm>
            <a:off x="8561825" y="2041216"/>
            <a:ext cx="205200" cy="205200"/>
          </a:xfrm>
          <a:prstGeom prst="ellipse">
            <a:avLst/>
          </a:prstGeom>
          <a:no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 name="Google Shape;195;p6"/>
          <p:cNvGrpSpPr/>
          <p:nvPr/>
        </p:nvGrpSpPr>
        <p:grpSpPr>
          <a:xfrm>
            <a:off x="8271604" y="4599415"/>
            <a:ext cx="1058744" cy="914302"/>
            <a:chOff x="600075" y="2651675"/>
            <a:chExt cx="2454775" cy="2119875"/>
          </a:xfrm>
        </p:grpSpPr>
        <p:sp>
          <p:nvSpPr>
            <p:cNvPr id="196" name="Google Shape;196;p6"/>
            <p:cNvSpPr/>
            <p:nvPr/>
          </p:nvSpPr>
          <p:spPr>
            <a:xfrm>
              <a:off x="2965275" y="2651675"/>
              <a:ext cx="89575" cy="89575"/>
            </a:xfrm>
            <a:custGeom>
              <a:avLst/>
              <a:gdLst/>
              <a:ahLst/>
              <a:cxnLst/>
              <a:rect l="l" t="t" r="r" b="b"/>
              <a:pathLst>
                <a:path w="3583" h="3583" extrusionOk="0">
                  <a:moveTo>
                    <a:pt x="1807" y="0"/>
                  </a:moveTo>
                  <a:lnTo>
                    <a:pt x="1626" y="30"/>
                  </a:lnTo>
                  <a:lnTo>
                    <a:pt x="1445" y="30"/>
                  </a:lnTo>
                  <a:lnTo>
                    <a:pt x="1114" y="151"/>
                  </a:lnTo>
                  <a:lnTo>
                    <a:pt x="813" y="301"/>
                  </a:lnTo>
                  <a:lnTo>
                    <a:pt x="542" y="542"/>
                  </a:lnTo>
                  <a:lnTo>
                    <a:pt x="332" y="783"/>
                  </a:lnTo>
                  <a:lnTo>
                    <a:pt x="151" y="1114"/>
                  </a:lnTo>
                  <a:lnTo>
                    <a:pt x="61" y="1445"/>
                  </a:lnTo>
                  <a:lnTo>
                    <a:pt x="31" y="1626"/>
                  </a:lnTo>
                  <a:lnTo>
                    <a:pt x="0" y="1806"/>
                  </a:lnTo>
                  <a:lnTo>
                    <a:pt x="31" y="1987"/>
                  </a:lnTo>
                  <a:lnTo>
                    <a:pt x="61" y="2168"/>
                  </a:lnTo>
                  <a:lnTo>
                    <a:pt x="151" y="2499"/>
                  </a:lnTo>
                  <a:lnTo>
                    <a:pt x="332" y="2800"/>
                  </a:lnTo>
                  <a:lnTo>
                    <a:pt x="542" y="3071"/>
                  </a:lnTo>
                  <a:lnTo>
                    <a:pt x="813" y="3281"/>
                  </a:lnTo>
                  <a:lnTo>
                    <a:pt x="1114" y="3432"/>
                  </a:lnTo>
                  <a:lnTo>
                    <a:pt x="1445" y="3552"/>
                  </a:lnTo>
                  <a:lnTo>
                    <a:pt x="1626" y="3582"/>
                  </a:lnTo>
                  <a:lnTo>
                    <a:pt x="1987" y="3582"/>
                  </a:lnTo>
                  <a:lnTo>
                    <a:pt x="2168" y="3552"/>
                  </a:lnTo>
                  <a:lnTo>
                    <a:pt x="2499" y="3432"/>
                  </a:lnTo>
                  <a:lnTo>
                    <a:pt x="2800" y="3281"/>
                  </a:lnTo>
                  <a:lnTo>
                    <a:pt x="3071" y="3071"/>
                  </a:lnTo>
                  <a:lnTo>
                    <a:pt x="3282" y="2800"/>
                  </a:lnTo>
                  <a:lnTo>
                    <a:pt x="3462" y="2499"/>
                  </a:lnTo>
                  <a:lnTo>
                    <a:pt x="3552" y="2168"/>
                  </a:lnTo>
                  <a:lnTo>
                    <a:pt x="3583" y="1987"/>
                  </a:lnTo>
                  <a:lnTo>
                    <a:pt x="3583" y="1806"/>
                  </a:lnTo>
                  <a:lnTo>
                    <a:pt x="3583" y="1626"/>
                  </a:lnTo>
                  <a:lnTo>
                    <a:pt x="3552" y="1445"/>
                  </a:lnTo>
                  <a:lnTo>
                    <a:pt x="3462" y="1114"/>
                  </a:lnTo>
                  <a:lnTo>
                    <a:pt x="3282" y="783"/>
                  </a:lnTo>
                  <a:lnTo>
                    <a:pt x="3071" y="542"/>
                  </a:lnTo>
                  <a:lnTo>
                    <a:pt x="2800" y="301"/>
                  </a:lnTo>
                  <a:lnTo>
                    <a:pt x="2499" y="151"/>
                  </a:lnTo>
                  <a:lnTo>
                    <a:pt x="2168" y="30"/>
                  </a:lnTo>
                  <a:lnTo>
                    <a:pt x="1987" y="30"/>
                  </a:lnTo>
                  <a:lnTo>
                    <a:pt x="180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2177375" y="2651675"/>
              <a:ext cx="88825" cy="89575"/>
            </a:xfrm>
            <a:custGeom>
              <a:avLst/>
              <a:gdLst/>
              <a:ahLst/>
              <a:cxnLst/>
              <a:rect l="l" t="t" r="r" b="b"/>
              <a:pathLst>
                <a:path w="355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770" y="3281"/>
                  </a:lnTo>
                  <a:lnTo>
                    <a:pt x="3041" y="3071"/>
                  </a:lnTo>
                  <a:lnTo>
                    <a:pt x="3252" y="2800"/>
                  </a:lnTo>
                  <a:lnTo>
                    <a:pt x="3432" y="2499"/>
                  </a:lnTo>
                  <a:lnTo>
                    <a:pt x="3522" y="2168"/>
                  </a:lnTo>
                  <a:lnTo>
                    <a:pt x="3553" y="1987"/>
                  </a:lnTo>
                  <a:lnTo>
                    <a:pt x="3553" y="1806"/>
                  </a:lnTo>
                  <a:lnTo>
                    <a:pt x="3553" y="1626"/>
                  </a:lnTo>
                  <a:lnTo>
                    <a:pt x="3522" y="1445"/>
                  </a:lnTo>
                  <a:lnTo>
                    <a:pt x="3432" y="1114"/>
                  </a:lnTo>
                  <a:lnTo>
                    <a:pt x="3252" y="783"/>
                  </a:lnTo>
                  <a:lnTo>
                    <a:pt x="3041" y="542"/>
                  </a:lnTo>
                  <a:lnTo>
                    <a:pt x="2770" y="301"/>
                  </a:lnTo>
                  <a:lnTo>
                    <a:pt x="2469" y="151"/>
                  </a:lnTo>
                  <a:lnTo>
                    <a:pt x="2138" y="30"/>
                  </a:lnTo>
                  <a:lnTo>
                    <a:pt x="1957" y="30"/>
                  </a:lnTo>
                  <a:lnTo>
                    <a:pt x="177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6"/>
            <p:cNvSpPr/>
            <p:nvPr/>
          </p:nvSpPr>
          <p:spPr>
            <a:xfrm>
              <a:off x="1388725" y="2651675"/>
              <a:ext cx="89575" cy="89575"/>
            </a:xfrm>
            <a:custGeom>
              <a:avLst/>
              <a:gdLst/>
              <a:ahLst/>
              <a:cxnLst/>
              <a:rect l="l" t="t" r="r" b="b"/>
              <a:pathLst>
                <a:path w="358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770" y="3281"/>
                  </a:lnTo>
                  <a:lnTo>
                    <a:pt x="3041" y="3071"/>
                  </a:lnTo>
                  <a:lnTo>
                    <a:pt x="3252" y="2800"/>
                  </a:lnTo>
                  <a:lnTo>
                    <a:pt x="3432" y="2499"/>
                  </a:lnTo>
                  <a:lnTo>
                    <a:pt x="3522" y="2168"/>
                  </a:lnTo>
                  <a:lnTo>
                    <a:pt x="3553" y="1987"/>
                  </a:lnTo>
                  <a:lnTo>
                    <a:pt x="3583" y="1806"/>
                  </a:lnTo>
                  <a:lnTo>
                    <a:pt x="3553" y="1626"/>
                  </a:lnTo>
                  <a:lnTo>
                    <a:pt x="3522" y="1445"/>
                  </a:lnTo>
                  <a:lnTo>
                    <a:pt x="3432" y="1114"/>
                  </a:lnTo>
                  <a:lnTo>
                    <a:pt x="3252" y="783"/>
                  </a:lnTo>
                  <a:lnTo>
                    <a:pt x="3041" y="542"/>
                  </a:lnTo>
                  <a:lnTo>
                    <a:pt x="2770" y="301"/>
                  </a:lnTo>
                  <a:lnTo>
                    <a:pt x="2469" y="151"/>
                  </a:lnTo>
                  <a:lnTo>
                    <a:pt x="2138" y="30"/>
                  </a:lnTo>
                  <a:lnTo>
                    <a:pt x="1957" y="30"/>
                  </a:lnTo>
                  <a:lnTo>
                    <a:pt x="177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a:off x="600075" y="2651675"/>
              <a:ext cx="89575" cy="89575"/>
            </a:xfrm>
            <a:custGeom>
              <a:avLst/>
              <a:gdLst/>
              <a:ahLst/>
              <a:cxnLst/>
              <a:rect l="l" t="t" r="r" b="b"/>
              <a:pathLst>
                <a:path w="358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800" y="3281"/>
                  </a:lnTo>
                  <a:lnTo>
                    <a:pt x="3041" y="3071"/>
                  </a:lnTo>
                  <a:lnTo>
                    <a:pt x="3282" y="2800"/>
                  </a:lnTo>
                  <a:lnTo>
                    <a:pt x="3432" y="2499"/>
                  </a:lnTo>
                  <a:lnTo>
                    <a:pt x="3553" y="2168"/>
                  </a:lnTo>
                  <a:lnTo>
                    <a:pt x="3553" y="1987"/>
                  </a:lnTo>
                  <a:lnTo>
                    <a:pt x="3583" y="1806"/>
                  </a:lnTo>
                  <a:lnTo>
                    <a:pt x="3553" y="1626"/>
                  </a:lnTo>
                  <a:lnTo>
                    <a:pt x="3553" y="1445"/>
                  </a:lnTo>
                  <a:lnTo>
                    <a:pt x="3432" y="1114"/>
                  </a:lnTo>
                  <a:lnTo>
                    <a:pt x="3282" y="783"/>
                  </a:lnTo>
                  <a:lnTo>
                    <a:pt x="3041" y="542"/>
                  </a:lnTo>
                  <a:lnTo>
                    <a:pt x="2800" y="301"/>
                  </a:lnTo>
                  <a:lnTo>
                    <a:pt x="2469" y="151"/>
                  </a:lnTo>
                  <a:lnTo>
                    <a:pt x="2138" y="30"/>
                  </a:lnTo>
                  <a:lnTo>
                    <a:pt x="1957" y="30"/>
                  </a:lnTo>
                  <a:lnTo>
                    <a:pt x="177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a:off x="2965275" y="3328950"/>
              <a:ext cx="89575" cy="88825"/>
            </a:xfrm>
            <a:custGeom>
              <a:avLst/>
              <a:gdLst/>
              <a:ahLst/>
              <a:cxnLst/>
              <a:rect l="l" t="t" r="r" b="b"/>
              <a:pathLst>
                <a:path w="3583" h="3553" extrusionOk="0">
                  <a:moveTo>
                    <a:pt x="1626" y="0"/>
                  </a:moveTo>
                  <a:lnTo>
                    <a:pt x="1445" y="30"/>
                  </a:lnTo>
                  <a:lnTo>
                    <a:pt x="1114" y="121"/>
                  </a:lnTo>
                  <a:lnTo>
                    <a:pt x="813" y="301"/>
                  </a:lnTo>
                  <a:lnTo>
                    <a:pt x="542" y="512"/>
                  </a:lnTo>
                  <a:lnTo>
                    <a:pt x="332" y="783"/>
                  </a:lnTo>
                  <a:lnTo>
                    <a:pt x="151" y="1084"/>
                  </a:lnTo>
                  <a:lnTo>
                    <a:pt x="61" y="1415"/>
                  </a:lnTo>
                  <a:lnTo>
                    <a:pt x="31" y="1596"/>
                  </a:lnTo>
                  <a:lnTo>
                    <a:pt x="0" y="1776"/>
                  </a:lnTo>
                  <a:lnTo>
                    <a:pt x="31" y="1957"/>
                  </a:lnTo>
                  <a:lnTo>
                    <a:pt x="61" y="2137"/>
                  </a:lnTo>
                  <a:lnTo>
                    <a:pt x="151" y="2469"/>
                  </a:lnTo>
                  <a:lnTo>
                    <a:pt x="332" y="2770"/>
                  </a:lnTo>
                  <a:lnTo>
                    <a:pt x="542" y="3041"/>
                  </a:lnTo>
                  <a:lnTo>
                    <a:pt x="813" y="3251"/>
                  </a:lnTo>
                  <a:lnTo>
                    <a:pt x="1114" y="3432"/>
                  </a:lnTo>
                  <a:lnTo>
                    <a:pt x="1445" y="3522"/>
                  </a:lnTo>
                  <a:lnTo>
                    <a:pt x="1626" y="3552"/>
                  </a:lnTo>
                  <a:lnTo>
                    <a:pt x="1987" y="3552"/>
                  </a:lnTo>
                  <a:lnTo>
                    <a:pt x="2168" y="3522"/>
                  </a:lnTo>
                  <a:lnTo>
                    <a:pt x="2499" y="3432"/>
                  </a:lnTo>
                  <a:lnTo>
                    <a:pt x="2800" y="3251"/>
                  </a:lnTo>
                  <a:lnTo>
                    <a:pt x="3071" y="3041"/>
                  </a:lnTo>
                  <a:lnTo>
                    <a:pt x="3282" y="2770"/>
                  </a:lnTo>
                  <a:lnTo>
                    <a:pt x="3462" y="2469"/>
                  </a:lnTo>
                  <a:lnTo>
                    <a:pt x="3552" y="2137"/>
                  </a:lnTo>
                  <a:lnTo>
                    <a:pt x="3583" y="1957"/>
                  </a:lnTo>
                  <a:lnTo>
                    <a:pt x="3583" y="1776"/>
                  </a:lnTo>
                  <a:lnTo>
                    <a:pt x="3583" y="1596"/>
                  </a:lnTo>
                  <a:lnTo>
                    <a:pt x="3552" y="1415"/>
                  </a:lnTo>
                  <a:lnTo>
                    <a:pt x="3462" y="1084"/>
                  </a:lnTo>
                  <a:lnTo>
                    <a:pt x="3282" y="783"/>
                  </a:lnTo>
                  <a:lnTo>
                    <a:pt x="3071" y="512"/>
                  </a:lnTo>
                  <a:lnTo>
                    <a:pt x="2800" y="301"/>
                  </a:lnTo>
                  <a:lnTo>
                    <a:pt x="2499" y="121"/>
                  </a:lnTo>
                  <a:lnTo>
                    <a:pt x="2168" y="30"/>
                  </a:lnTo>
                  <a:lnTo>
                    <a:pt x="198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a:off x="2177375" y="3328950"/>
              <a:ext cx="88825" cy="88825"/>
            </a:xfrm>
            <a:custGeom>
              <a:avLst/>
              <a:gdLst/>
              <a:ahLst/>
              <a:cxnLst/>
              <a:rect l="l" t="t" r="r" b="b"/>
              <a:pathLst>
                <a:path w="355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770" y="3251"/>
                  </a:lnTo>
                  <a:lnTo>
                    <a:pt x="3041" y="3041"/>
                  </a:lnTo>
                  <a:lnTo>
                    <a:pt x="3252" y="2770"/>
                  </a:lnTo>
                  <a:lnTo>
                    <a:pt x="3432" y="2469"/>
                  </a:lnTo>
                  <a:lnTo>
                    <a:pt x="3522" y="2137"/>
                  </a:lnTo>
                  <a:lnTo>
                    <a:pt x="3553" y="1957"/>
                  </a:lnTo>
                  <a:lnTo>
                    <a:pt x="355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1388725" y="3328950"/>
              <a:ext cx="89575" cy="88825"/>
            </a:xfrm>
            <a:custGeom>
              <a:avLst/>
              <a:gdLst/>
              <a:ahLst/>
              <a:cxnLst/>
              <a:rect l="l" t="t" r="r" b="b"/>
              <a:pathLst>
                <a:path w="358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770" y="3251"/>
                  </a:lnTo>
                  <a:lnTo>
                    <a:pt x="3041" y="3041"/>
                  </a:lnTo>
                  <a:lnTo>
                    <a:pt x="3252" y="2770"/>
                  </a:lnTo>
                  <a:lnTo>
                    <a:pt x="3432" y="2469"/>
                  </a:lnTo>
                  <a:lnTo>
                    <a:pt x="3522" y="2137"/>
                  </a:lnTo>
                  <a:lnTo>
                    <a:pt x="3553" y="1957"/>
                  </a:lnTo>
                  <a:lnTo>
                    <a:pt x="358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p:nvPr/>
          </p:nvSpPr>
          <p:spPr>
            <a:xfrm>
              <a:off x="600075" y="3328950"/>
              <a:ext cx="89575" cy="88825"/>
            </a:xfrm>
            <a:custGeom>
              <a:avLst/>
              <a:gdLst/>
              <a:ahLst/>
              <a:cxnLst/>
              <a:rect l="l" t="t" r="r" b="b"/>
              <a:pathLst>
                <a:path w="358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800" y="3251"/>
                  </a:lnTo>
                  <a:lnTo>
                    <a:pt x="3041" y="3041"/>
                  </a:lnTo>
                  <a:lnTo>
                    <a:pt x="3282" y="2770"/>
                  </a:lnTo>
                  <a:lnTo>
                    <a:pt x="3432" y="2469"/>
                  </a:lnTo>
                  <a:lnTo>
                    <a:pt x="3553" y="2137"/>
                  </a:lnTo>
                  <a:lnTo>
                    <a:pt x="3553" y="1957"/>
                  </a:lnTo>
                  <a:lnTo>
                    <a:pt x="3583" y="1776"/>
                  </a:lnTo>
                  <a:lnTo>
                    <a:pt x="3553" y="1596"/>
                  </a:lnTo>
                  <a:lnTo>
                    <a:pt x="3553" y="1415"/>
                  </a:lnTo>
                  <a:lnTo>
                    <a:pt x="3432" y="1084"/>
                  </a:lnTo>
                  <a:lnTo>
                    <a:pt x="3282" y="783"/>
                  </a:lnTo>
                  <a:lnTo>
                    <a:pt x="3041" y="512"/>
                  </a:lnTo>
                  <a:lnTo>
                    <a:pt x="280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6"/>
            <p:cNvSpPr/>
            <p:nvPr/>
          </p:nvSpPr>
          <p:spPr>
            <a:xfrm>
              <a:off x="2965275" y="4005475"/>
              <a:ext cx="89575" cy="89575"/>
            </a:xfrm>
            <a:custGeom>
              <a:avLst/>
              <a:gdLst/>
              <a:ahLst/>
              <a:cxnLst/>
              <a:rect l="l" t="t" r="r" b="b"/>
              <a:pathLst>
                <a:path w="3583" h="3583" extrusionOk="0">
                  <a:moveTo>
                    <a:pt x="1626" y="0"/>
                  </a:moveTo>
                  <a:lnTo>
                    <a:pt x="1445" y="30"/>
                  </a:lnTo>
                  <a:lnTo>
                    <a:pt x="1114" y="121"/>
                  </a:lnTo>
                  <a:lnTo>
                    <a:pt x="813" y="301"/>
                  </a:lnTo>
                  <a:lnTo>
                    <a:pt x="542" y="512"/>
                  </a:lnTo>
                  <a:lnTo>
                    <a:pt x="332" y="783"/>
                  </a:lnTo>
                  <a:lnTo>
                    <a:pt x="151" y="1084"/>
                  </a:lnTo>
                  <a:lnTo>
                    <a:pt x="61" y="1415"/>
                  </a:lnTo>
                  <a:lnTo>
                    <a:pt x="31" y="1596"/>
                  </a:lnTo>
                  <a:lnTo>
                    <a:pt x="0" y="1776"/>
                  </a:lnTo>
                  <a:lnTo>
                    <a:pt x="31" y="1957"/>
                  </a:lnTo>
                  <a:lnTo>
                    <a:pt x="61" y="2137"/>
                  </a:lnTo>
                  <a:lnTo>
                    <a:pt x="151" y="2468"/>
                  </a:lnTo>
                  <a:lnTo>
                    <a:pt x="332" y="2769"/>
                  </a:lnTo>
                  <a:lnTo>
                    <a:pt x="542" y="3040"/>
                  </a:lnTo>
                  <a:lnTo>
                    <a:pt x="813" y="3251"/>
                  </a:lnTo>
                  <a:lnTo>
                    <a:pt x="1114" y="3432"/>
                  </a:lnTo>
                  <a:lnTo>
                    <a:pt x="1445" y="3522"/>
                  </a:lnTo>
                  <a:lnTo>
                    <a:pt x="1626" y="3552"/>
                  </a:lnTo>
                  <a:lnTo>
                    <a:pt x="1807" y="3582"/>
                  </a:lnTo>
                  <a:lnTo>
                    <a:pt x="1987" y="3552"/>
                  </a:lnTo>
                  <a:lnTo>
                    <a:pt x="2168" y="3522"/>
                  </a:lnTo>
                  <a:lnTo>
                    <a:pt x="2499" y="3432"/>
                  </a:lnTo>
                  <a:lnTo>
                    <a:pt x="2800" y="3251"/>
                  </a:lnTo>
                  <a:lnTo>
                    <a:pt x="3071" y="3040"/>
                  </a:lnTo>
                  <a:lnTo>
                    <a:pt x="3282" y="2769"/>
                  </a:lnTo>
                  <a:lnTo>
                    <a:pt x="3462" y="2468"/>
                  </a:lnTo>
                  <a:lnTo>
                    <a:pt x="3552" y="2137"/>
                  </a:lnTo>
                  <a:lnTo>
                    <a:pt x="3583" y="1957"/>
                  </a:lnTo>
                  <a:lnTo>
                    <a:pt x="3583" y="1776"/>
                  </a:lnTo>
                  <a:lnTo>
                    <a:pt x="3583" y="1596"/>
                  </a:lnTo>
                  <a:lnTo>
                    <a:pt x="3552" y="1415"/>
                  </a:lnTo>
                  <a:lnTo>
                    <a:pt x="3462" y="1084"/>
                  </a:lnTo>
                  <a:lnTo>
                    <a:pt x="3282" y="783"/>
                  </a:lnTo>
                  <a:lnTo>
                    <a:pt x="3071" y="512"/>
                  </a:lnTo>
                  <a:lnTo>
                    <a:pt x="2800" y="301"/>
                  </a:lnTo>
                  <a:lnTo>
                    <a:pt x="2499" y="121"/>
                  </a:lnTo>
                  <a:lnTo>
                    <a:pt x="2168" y="30"/>
                  </a:lnTo>
                  <a:lnTo>
                    <a:pt x="198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2177375" y="4005475"/>
              <a:ext cx="88825" cy="89575"/>
            </a:xfrm>
            <a:custGeom>
              <a:avLst/>
              <a:gdLst/>
              <a:ahLst/>
              <a:cxnLst/>
              <a:rect l="l" t="t" r="r" b="b"/>
              <a:pathLst>
                <a:path w="355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770" y="3251"/>
                  </a:lnTo>
                  <a:lnTo>
                    <a:pt x="3041" y="3040"/>
                  </a:lnTo>
                  <a:lnTo>
                    <a:pt x="3252" y="2769"/>
                  </a:lnTo>
                  <a:lnTo>
                    <a:pt x="3432" y="2468"/>
                  </a:lnTo>
                  <a:lnTo>
                    <a:pt x="3522" y="2137"/>
                  </a:lnTo>
                  <a:lnTo>
                    <a:pt x="3553" y="1957"/>
                  </a:lnTo>
                  <a:lnTo>
                    <a:pt x="355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1388725" y="4005475"/>
              <a:ext cx="89575" cy="89575"/>
            </a:xfrm>
            <a:custGeom>
              <a:avLst/>
              <a:gdLst/>
              <a:ahLst/>
              <a:cxnLst/>
              <a:rect l="l" t="t" r="r" b="b"/>
              <a:pathLst>
                <a:path w="358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770" y="3251"/>
                  </a:lnTo>
                  <a:lnTo>
                    <a:pt x="3041" y="3040"/>
                  </a:lnTo>
                  <a:lnTo>
                    <a:pt x="3252" y="2769"/>
                  </a:lnTo>
                  <a:lnTo>
                    <a:pt x="3432" y="2468"/>
                  </a:lnTo>
                  <a:lnTo>
                    <a:pt x="3522" y="2137"/>
                  </a:lnTo>
                  <a:lnTo>
                    <a:pt x="3553" y="1957"/>
                  </a:lnTo>
                  <a:lnTo>
                    <a:pt x="358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600075" y="4005475"/>
              <a:ext cx="89575" cy="89575"/>
            </a:xfrm>
            <a:custGeom>
              <a:avLst/>
              <a:gdLst/>
              <a:ahLst/>
              <a:cxnLst/>
              <a:rect l="l" t="t" r="r" b="b"/>
              <a:pathLst>
                <a:path w="358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800" y="3251"/>
                  </a:lnTo>
                  <a:lnTo>
                    <a:pt x="3041" y="3040"/>
                  </a:lnTo>
                  <a:lnTo>
                    <a:pt x="3282" y="2769"/>
                  </a:lnTo>
                  <a:lnTo>
                    <a:pt x="3432" y="2468"/>
                  </a:lnTo>
                  <a:lnTo>
                    <a:pt x="3553" y="2137"/>
                  </a:lnTo>
                  <a:lnTo>
                    <a:pt x="3553" y="1957"/>
                  </a:lnTo>
                  <a:lnTo>
                    <a:pt x="3583" y="1776"/>
                  </a:lnTo>
                  <a:lnTo>
                    <a:pt x="3553" y="1596"/>
                  </a:lnTo>
                  <a:lnTo>
                    <a:pt x="3553" y="1415"/>
                  </a:lnTo>
                  <a:lnTo>
                    <a:pt x="3432" y="1084"/>
                  </a:lnTo>
                  <a:lnTo>
                    <a:pt x="3282" y="783"/>
                  </a:lnTo>
                  <a:lnTo>
                    <a:pt x="3041" y="512"/>
                  </a:lnTo>
                  <a:lnTo>
                    <a:pt x="280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2965275" y="4681975"/>
              <a:ext cx="89575" cy="89575"/>
            </a:xfrm>
            <a:custGeom>
              <a:avLst/>
              <a:gdLst/>
              <a:ahLst/>
              <a:cxnLst/>
              <a:rect l="l" t="t" r="r" b="b"/>
              <a:pathLst>
                <a:path w="3583" h="3583" extrusionOk="0">
                  <a:moveTo>
                    <a:pt x="1626" y="1"/>
                  </a:moveTo>
                  <a:lnTo>
                    <a:pt x="1445" y="31"/>
                  </a:lnTo>
                  <a:lnTo>
                    <a:pt x="1114" y="151"/>
                  </a:lnTo>
                  <a:lnTo>
                    <a:pt x="813" y="302"/>
                  </a:lnTo>
                  <a:lnTo>
                    <a:pt x="542" y="513"/>
                  </a:lnTo>
                  <a:lnTo>
                    <a:pt x="332" y="784"/>
                  </a:lnTo>
                  <a:lnTo>
                    <a:pt x="151" y="1085"/>
                  </a:lnTo>
                  <a:lnTo>
                    <a:pt x="61" y="1416"/>
                  </a:lnTo>
                  <a:lnTo>
                    <a:pt x="31" y="1596"/>
                  </a:lnTo>
                  <a:lnTo>
                    <a:pt x="0" y="1777"/>
                  </a:lnTo>
                  <a:lnTo>
                    <a:pt x="31" y="1988"/>
                  </a:lnTo>
                  <a:lnTo>
                    <a:pt x="61" y="2138"/>
                  </a:lnTo>
                  <a:lnTo>
                    <a:pt x="151" y="2499"/>
                  </a:lnTo>
                  <a:lnTo>
                    <a:pt x="332" y="2800"/>
                  </a:lnTo>
                  <a:lnTo>
                    <a:pt x="542" y="3041"/>
                  </a:lnTo>
                  <a:lnTo>
                    <a:pt x="813" y="3282"/>
                  </a:lnTo>
                  <a:lnTo>
                    <a:pt x="1114" y="3433"/>
                  </a:lnTo>
                  <a:lnTo>
                    <a:pt x="1445" y="3553"/>
                  </a:lnTo>
                  <a:lnTo>
                    <a:pt x="1626" y="3583"/>
                  </a:lnTo>
                  <a:lnTo>
                    <a:pt x="1987" y="3583"/>
                  </a:lnTo>
                  <a:lnTo>
                    <a:pt x="2168" y="3553"/>
                  </a:lnTo>
                  <a:lnTo>
                    <a:pt x="2499" y="3433"/>
                  </a:lnTo>
                  <a:lnTo>
                    <a:pt x="2800" y="3282"/>
                  </a:lnTo>
                  <a:lnTo>
                    <a:pt x="3071" y="3041"/>
                  </a:lnTo>
                  <a:lnTo>
                    <a:pt x="3282" y="2800"/>
                  </a:lnTo>
                  <a:lnTo>
                    <a:pt x="3462" y="2499"/>
                  </a:lnTo>
                  <a:lnTo>
                    <a:pt x="3552" y="2138"/>
                  </a:lnTo>
                  <a:lnTo>
                    <a:pt x="3583" y="1988"/>
                  </a:lnTo>
                  <a:lnTo>
                    <a:pt x="3583" y="1777"/>
                  </a:lnTo>
                  <a:lnTo>
                    <a:pt x="3583" y="1596"/>
                  </a:lnTo>
                  <a:lnTo>
                    <a:pt x="3552" y="1416"/>
                  </a:lnTo>
                  <a:lnTo>
                    <a:pt x="3462" y="1085"/>
                  </a:lnTo>
                  <a:lnTo>
                    <a:pt x="3282" y="784"/>
                  </a:lnTo>
                  <a:lnTo>
                    <a:pt x="3071" y="513"/>
                  </a:lnTo>
                  <a:lnTo>
                    <a:pt x="2800" y="302"/>
                  </a:lnTo>
                  <a:lnTo>
                    <a:pt x="2499" y="151"/>
                  </a:lnTo>
                  <a:lnTo>
                    <a:pt x="2168" y="31"/>
                  </a:lnTo>
                  <a:lnTo>
                    <a:pt x="1987" y="1"/>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2177375" y="4681975"/>
              <a:ext cx="88825" cy="89575"/>
            </a:xfrm>
            <a:custGeom>
              <a:avLst/>
              <a:gdLst/>
              <a:ahLst/>
              <a:cxnLst/>
              <a:rect l="l" t="t" r="r" b="b"/>
              <a:pathLst>
                <a:path w="355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770" y="3282"/>
                  </a:lnTo>
                  <a:lnTo>
                    <a:pt x="3041" y="3041"/>
                  </a:lnTo>
                  <a:lnTo>
                    <a:pt x="3252" y="2800"/>
                  </a:lnTo>
                  <a:lnTo>
                    <a:pt x="3432" y="2499"/>
                  </a:lnTo>
                  <a:lnTo>
                    <a:pt x="3522" y="2138"/>
                  </a:lnTo>
                  <a:lnTo>
                    <a:pt x="3553" y="1988"/>
                  </a:lnTo>
                  <a:lnTo>
                    <a:pt x="3553" y="1777"/>
                  </a:lnTo>
                  <a:lnTo>
                    <a:pt x="3553" y="1596"/>
                  </a:lnTo>
                  <a:lnTo>
                    <a:pt x="3522" y="1416"/>
                  </a:lnTo>
                  <a:lnTo>
                    <a:pt x="3432" y="1085"/>
                  </a:lnTo>
                  <a:lnTo>
                    <a:pt x="3252" y="784"/>
                  </a:lnTo>
                  <a:lnTo>
                    <a:pt x="3041" y="513"/>
                  </a:lnTo>
                  <a:lnTo>
                    <a:pt x="2770" y="302"/>
                  </a:lnTo>
                  <a:lnTo>
                    <a:pt x="2469" y="151"/>
                  </a:lnTo>
                  <a:lnTo>
                    <a:pt x="2138" y="31"/>
                  </a:lnTo>
                  <a:lnTo>
                    <a:pt x="1957" y="1"/>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a:off x="1388725" y="4681975"/>
              <a:ext cx="89575" cy="89575"/>
            </a:xfrm>
            <a:custGeom>
              <a:avLst/>
              <a:gdLst/>
              <a:ahLst/>
              <a:cxnLst/>
              <a:rect l="l" t="t" r="r" b="b"/>
              <a:pathLst>
                <a:path w="358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770" y="3282"/>
                  </a:lnTo>
                  <a:lnTo>
                    <a:pt x="3041" y="3041"/>
                  </a:lnTo>
                  <a:lnTo>
                    <a:pt x="3252" y="2800"/>
                  </a:lnTo>
                  <a:lnTo>
                    <a:pt x="3432" y="2499"/>
                  </a:lnTo>
                  <a:lnTo>
                    <a:pt x="3522" y="2138"/>
                  </a:lnTo>
                  <a:lnTo>
                    <a:pt x="3553" y="1988"/>
                  </a:lnTo>
                  <a:lnTo>
                    <a:pt x="3583" y="1777"/>
                  </a:lnTo>
                  <a:lnTo>
                    <a:pt x="3553" y="1596"/>
                  </a:lnTo>
                  <a:lnTo>
                    <a:pt x="3522" y="1416"/>
                  </a:lnTo>
                  <a:lnTo>
                    <a:pt x="3432" y="1085"/>
                  </a:lnTo>
                  <a:lnTo>
                    <a:pt x="3252" y="784"/>
                  </a:lnTo>
                  <a:lnTo>
                    <a:pt x="3041" y="513"/>
                  </a:lnTo>
                  <a:lnTo>
                    <a:pt x="2770" y="302"/>
                  </a:lnTo>
                  <a:lnTo>
                    <a:pt x="2469" y="151"/>
                  </a:lnTo>
                  <a:lnTo>
                    <a:pt x="2138" y="31"/>
                  </a:lnTo>
                  <a:lnTo>
                    <a:pt x="1957" y="1"/>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a:off x="600075" y="4681975"/>
              <a:ext cx="89575" cy="89575"/>
            </a:xfrm>
            <a:custGeom>
              <a:avLst/>
              <a:gdLst/>
              <a:ahLst/>
              <a:cxnLst/>
              <a:rect l="l" t="t" r="r" b="b"/>
              <a:pathLst>
                <a:path w="358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800" y="3282"/>
                  </a:lnTo>
                  <a:lnTo>
                    <a:pt x="3041" y="3041"/>
                  </a:lnTo>
                  <a:lnTo>
                    <a:pt x="3282" y="2800"/>
                  </a:lnTo>
                  <a:lnTo>
                    <a:pt x="3432" y="2499"/>
                  </a:lnTo>
                  <a:lnTo>
                    <a:pt x="3553" y="2138"/>
                  </a:lnTo>
                  <a:lnTo>
                    <a:pt x="3553" y="1988"/>
                  </a:lnTo>
                  <a:lnTo>
                    <a:pt x="3583" y="1777"/>
                  </a:lnTo>
                  <a:lnTo>
                    <a:pt x="3553" y="1596"/>
                  </a:lnTo>
                  <a:lnTo>
                    <a:pt x="3553" y="1416"/>
                  </a:lnTo>
                  <a:lnTo>
                    <a:pt x="3432" y="1085"/>
                  </a:lnTo>
                  <a:lnTo>
                    <a:pt x="3282" y="784"/>
                  </a:lnTo>
                  <a:lnTo>
                    <a:pt x="3041" y="513"/>
                  </a:lnTo>
                  <a:lnTo>
                    <a:pt x="2800" y="302"/>
                  </a:lnTo>
                  <a:lnTo>
                    <a:pt x="2469" y="151"/>
                  </a:lnTo>
                  <a:lnTo>
                    <a:pt x="2138" y="31"/>
                  </a:lnTo>
                  <a:lnTo>
                    <a:pt x="1957" y="1"/>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6"/>
          <p:cNvGrpSpPr/>
          <p:nvPr/>
        </p:nvGrpSpPr>
        <p:grpSpPr>
          <a:xfrm>
            <a:off x="1053742" y="-451010"/>
            <a:ext cx="1058744" cy="914302"/>
            <a:chOff x="600075" y="2651675"/>
            <a:chExt cx="2454775" cy="2119875"/>
          </a:xfrm>
        </p:grpSpPr>
        <p:sp>
          <p:nvSpPr>
            <p:cNvPr id="213" name="Google Shape;213;p6"/>
            <p:cNvSpPr/>
            <p:nvPr/>
          </p:nvSpPr>
          <p:spPr>
            <a:xfrm>
              <a:off x="2965275" y="2651675"/>
              <a:ext cx="89575" cy="89575"/>
            </a:xfrm>
            <a:custGeom>
              <a:avLst/>
              <a:gdLst/>
              <a:ahLst/>
              <a:cxnLst/>
              <a:rect l="l" t="t" r="r" b="b"/>
              <a:pathLst>
                <a:path w="3583" h="3583" extrusionOk="0">
                  <a:moveTo>
                    <a:pt x="1807" y="0"/>
                  </a:moveTo>
                  <a:lnTo>
                    <a:pt x="1626" y="30"/>
                  </a:lnTo>
                  <a:lnTo>
                    <a:pt x="1445" y="30"/>
                  </a:lnTo>
                  <a:lnTo>
                    <a:pt x="1114" y="151"/>
                  </a:lnTo>
                  <a:lnTo>
                    <a:pt x="813" y="301"/>
                  </a:lnTo>
                  <a:lnTo>
                    <a:pt x="542" y="542"/>
                  </a:lnTo>
                  <a:lnTo>
                    <a:pt x="332" y="783"/>
                  </a:lnTo>
                  <a:lnTo>
                    <a:pt x="151" y="1114"/>
                  </a:lnTo>
                  <a:lnTo>
                    <a:pt x="61" y="1445"/>
                  </a:lnTo>
                  <a:lnTo>
                    <a:pt x="31" y="1626"/>
                  </a:lnTo>
                  <a:lnTo>
                    <a:pt x="0" y="1806"/>
                  </a:lnTo>
                  <a:lnTo>
                    <a:pt x="31" y="1987"/>
                  </a:lnTo>
                  <a:lnTo>
                    <a:pt x="61" y="2168"/>
                  </a:lnTo>
                  <a:lnTo>
                    <a:pt x="151" y="2499"/>
                  </a:lnTo>
                  <a:lnTo>
                    <a:pt x="332" y="2800"/>
                  </a:lnTo>
                  <a:lnTo>
                    <a:pt x="542" y="3071"/>
                  </a:lnTo>
                  <a:lnTo>
                    <a:pt x="813" y="3281"/>
                  </a:lnTo>
                  <a:lnTo>
                    <a:pt x="1114" y="3432"/>
                  </a:lnTo>
                  <a:lnTo>
                    <a:pt x="1445" y="3552"/>
                  </a:lnTo>
                  <a:lnTo>
                    <a:pt x="1626" y="3582"/>
                  </a:lnTo>
                  <a:lnTo>
                    <a:pt x="1987" y="3582"/>
                  </a:lnTo>
                  <a:lnTo>
                    <a:pt x="2168" y="3552"/>
                  </a:lnTo>
                  <a:lnTo>
                    <a:pt x="2499" y="3432"/>
                  </a:lnTo>
                  <a:lnTo>
                    <a:pt x="2800" y="3281"/>
                  </a:lnTo>
                  <a:lnTo>
                    <a:pt x="3071" y="3071"/>
                  </a:lnTo>
                  <a:lnTo>
                    <a:pt x="3282" y="2800"/>
                  </a:lnTo>
                  <a:lnTo>
                    <a:pt x="3462" y="2499"/>
                  </a:lnTo>
                  <a:lnTo>
                    <a:pt x="3552" y="2168"/>
                  </a:lnTo>
                  <a:lnTo>
                    <a:pt x="3583" y="1987"/>
                  </a:lnTo>
                  <a:lnTo>
                    <a:pt x="3583" y="1806"/>
                  </a:lnTo>
                  <a:lnTo>
                    <a:pt x="3583" y="1626"/>
                  </a:lnTo>
                  <a:lnTo>
                    <a:pt x="3552" y="1445"/>
                  </a:lnTo>
                  <a:lnTo>
                    <a:pt x="3462" y="1114"/>
                  </a:lnTo>
                  <a:lnTo>
                    <a:pt x="3282" y="783"/>
                  </a:lnTo>
                  <a:lnTo>
                    <a:pt x="3071" y="542"/>
                  </a:lnTo>
                  <a:lnTo>
                    <a:pt x="2800" y="301"/>
                  </a:lnTo>
                  <a:lnTo>
                    <a:pt x="2499" y="151"/>
                  </a:lnTo>
                  <a:lnTo>
                    <a:pt x="2168" y="30"/>
                  </a:lnTo>
                  <a:lnTo>
                    <a:pt x="1987" y="30"/>
                  </a:lnTo>
                  <a:lnTo>
                    <a:pt x="18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6"/>
            <p:cNvSpPr/>
            <p:nvPr/>
          </p:nvSpPr>
          <p:spPr>
            <a:xfrm>
              <a:off x="2177375" y="2651675"/>
              <a:ext cx="88825" cy="89575"/>
            </a:xfrm>
            <a:custGeom>
              <a:avLst/>
              <a:gdLst/>
              <a:ahLst/>
              <a:cxnLst/>
              <a:rect l="l" t="t" r="r" b="b"/>
              <a:pathLst>
                <a:path w="355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770" y="3281"/>
                  </a:lnTo>
                  <a:lnTo>
                    <a:pt x="3041" y="3071"/>
                  </a:lnTo>
                  <a:lnTo>
                    <a:pt x="3252" y="2800"/>
                  </a:lnTo>
                  <a:lnTo>
                    <a:pt x="3432" y="2499"/>
                  </a:lnTo>
                  <a:lnTo>
                    <a:pt x="3522" y="2168"/>
                  </a:lnTo>
                  <a:lnTo>
                    <a:pt x="3553" y="1987"/>
                  </a:lnTo>
                  <a:lnTo>
                    <a:pt x="3553" y="1806"/>
                  </a:lnTo>
                  <a:lnTo>
                    <a:pt x="3553" y="1626"/>
                  </a:lnTo>
                  <a:lnTo>
                    <a:pt x="3522" y="1445"/>
                  </a:lnTo>
                  <a:lnTo>
                    <a:pt x="3432" y="1114"/>
                  </a:lnTo>
                  <a:lnTo>
                    <a:pt x="3252" y="783"/>
                  </a:lnTo>
                  <a:lnTo>
                    <a:pt x="3041" y="542"/>
                  </a:lnTo>
                  <a:lnTo>
                    <a:pt x="2770" y="301"/>
                  </a:lnTo>
                  <a:lnTo>
                    <a:pt x="2469" y="151"/>
                  </a:lnTo>
                  <a:lnTo>
                    <a:pt x="2138" y="30"/>
                  </a:lnTo>
                  <a:lnTo>
                    <a:pt x="1957" y="30"/>
                  </a:lnTo>
                  <a:lnTo>
                    <a:pt x="17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1388725" y="2651675"/>
              <a:ext cx="89575" cy="89575"/>
            </a:xfrm>
            <a:custGeom>
              <a:avLst/>
              <a:gdLst/>
              <a:ahLst/>
              <a:cxnLst/>
              <a:rect l="l" t="t" r="r" b="b"/>
              <a:pathLst>
                <a:path w="358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770" y="3281"/>
                  </a:lnTo>
                  <a:lnTo>
                    <a:pt x="3041" y="3071"/>
                  </a:lnTo>
                  <a:lnTo>
                    <a:pt x="3252" y="2800"/>
                  </a:lnTo>
                  <a:lnTo>
                    <a:pt x="3432" y="2499"/>
                  </a:lnTo>
                  <a:lnTo>
                    <a:pt x="3522" y="2168"/>
                  </a:lnTo>
                  <a:lnTo>
                    <a:pt x="3553" y="1987"/>
                  </a:lnTo>
                  <a:lnTo>
                    <a:pt x="3583" y="1806"/>
                  </a:lnTo>
                  <a:lnTo>
                    <a:pt x="3553" y="1626"/>
                  </a:lnTo>
                  <a:lnTo>
                    <a:pt x="3522" y="1445"/>
                  </a:lnTo>
                  <a:lnTo>
                    <a:pt x="3432" y="1114"/>
                  </a:lnTo>
                  <a:lnTo>
                    <a:pt x="3252" y="783"/>
                  </a:lnTo>
                  <a:lnTo>
                    <a:pt x="3041" y="542"/>
                  </a:lnTo>
                  <a:lnTo>
                    <a:pt x="2770" y="301"/>
                  </a:lnTo>
                  <a:lnTo>
                    <a:pt x="2469" y="151"/>
                  </a:lnTo>
                  <a:lnTo>
                    <a:pt x="2138" y="30"/>
                  </a:lnTo>
                  <a:lnTo>
                    <a:pt x="1957" y="30"/>
                  </a:lnTo>
                  <a:lnTo>
                    <a:pt x="17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600075" y="2651675"/>
              <a:ext cx="89575" cy="89575"/>
            </a:xfrm>
            <a:custGeom>
              <a:avLst/>
              <a:gdLst/>
              <a:ahLst/>
              <a:cxnLst/>
              <a:rect l="l" t="t" r="r" b="b"/>
              <a:pathLst>
                <a:path w="358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800" y="3281"/>
                  </a:lnTo>
                  <a:lnTo>
                    <a:pt x="3041" y="3071"/>
                  </a:lnTo>
                  <a:lnTo>
                    <a:pt x="3282" y="2800"/>
                  </a:lnTo>
                  <a:lnTo>
                    <a:pt x="3432" y="2499"/>
                  </a:lnTo>
                  <a:lnTo>
                    <a:pt x="3553" y="2168"/>
                  </a:lnTo>
                  <a:lnTo>
                    <a:pt x="3553" y="1987"/>
                  </a:lnTo>
                  <a:lnTo>
                    <a:pt x="3583" y="1806"/>
                  </a:lnTo>
                  <a:lnTo>
                    <a:pt x="3553" y="1626"/>
                  </a:lnTo>
                  <a:lnTo>
                    <a:pt x="3553" y="1445"/>
                  </a:lnTo>
                  <a:lnTo>
                    <a:pt x="3432" y="1114"/>
                  </a:lnTo>
                  <a:lnTo>
                    <a:pt x="3282" y="783"/>
                  </a:lnTo>
                  <a:lnTo>
                    <a:pt x="3041" y="542"/>
                  </a:lnTo>
                  <a:lnTo>
                    <a:pt x="2800" y="301"/>
                  </a:lnTo>
                  <a:lnTo>
                    <a:pt x="2469" y="151"/>
                  </a:lnTo>
                  <a:lnTo>
                    <a:pt x="2138" y="30"/>
                  </a:lnTo>
                  <a:lnTo>
                    <a:pt x="1957" y="30"/>
                  </a:lnTo>
                  <a:lnTo>
                    <a:pt x="17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2965275" y="3328950"/>
              <a:ext cx="89575" cy="88825"/>
            </a:xfrm>
            <a:custGeom>
              <a:avLst/>
              <a:gdLst/>
              <a:ahLst/>
              <a:cxnLst/>
              <a:rect l="l" t="t" r="r" b="b"/>
              <a:pathLst>
                <a:path w="3583" h="3553" extrusionOk="0">
                  <a:moveTo>
                    <a:pt x="1626" y="0"/>
                  </a:moveTo>
                  <a:lnTo>
                    <a:pt x="1445" y="30"/>
                  </a:lnTo>
                  <a:lnTo>
                    <a:pt x="1114" y="121"/>
                  </a:lnTo>
                  <a:lnTo>
                    <a:pt x="813" y="301"/>
                  </a:lnTo>
                  <a:lnTo>
                    <a:pt x="542" y="512"/>
                  </a:lnTo>
                  <a:lnTo>
                    <a:pt x="332" y="783"/>
                  </a:lnTo>
                  <a:lnTo>
                    <a:pt x="151" y="1084"/>
                  </a:lnTo>
                  <a:lnTo>
                    <a:pt x="61" y="1415"/>
                  </a:lnTo>
                  <a:lnTo>
                    <a:pt x="31" y="1596"/>
                  </a:lnTo>
                  <a:lnTo>
                    <a:pt x="0" y="1776"/>
                  </a:lnTo>
                  <a:lnTo>
                    <a:pt x="31" y="1957"/>
                  </a:lnTo>
                  <a:lnTo>
                    <a:pt x="61" y="2137"/>
                  </a:lnTo>
                  <a:lnTo>
                    <a:pt x="151" y="2469"/>
                  </a:lnTo>
                  <a:lnTo>
                    <a:pt x="332" y="2770"/>
                  </a:lnTo>
                  <a:lnTo>
                    <a:pt x="542" y="3041"/>
                  </a:lnTo>
                  <a:lnTo>
                    <a:pt x="813" y="3251"/>
                  </a:lnTo>
                  <a:lnTo>
                    <a:pt x="1114" y="3432"/>
                  </a:lnTo>
                  <a:lnTo>
                    <a:pt x="1445" y="3522"/>
                  </a:lnTo>
                  <a:lnTo>
                    <a:pt x="1626" y="3552"/>
                  </a:lnTo>
                  <a:lnTo>
                    <a:pt x="1987" y="3552"/>
                  </a:lnTo>
                  <a:lnTo>
                    <a:pt x="2168" y="3522"/>
                  </a:lnTo>
                  <a:lnTo>
                    <a:pt x="2499" y="3432"/>
                  </a:lnTo>
                  <a:lnTo>
                    <a:pt x="2800" y="3251"/>
                  </a:lnTo>
                  <a:lnTo>
                    <a:pt x="3071" y="3041"/>
                  </a:lnTo>
                  <a:lnTo>
                    <a:pt x="3282" y="2770"/>
                  </a:lnTo>
                  <a:lnTo>
                    <a:pt x="3462" y="2469"/>
                  </a:lnTo>
                  <a:lnTo>
                    <a:pt x="3552" y="2137"/>
                  </a:lnTo>
                  <a:lnTo>
                    <a:pt x="3583" y="1957"/>
                  </a:lnTo>
                  <a:lnTo>
                    <a:pt x="3583" y="1776"/>
                  </a:lnTo>
                  <a:lnTo>
                    <a:pt x="3583" y="1596"/>
                  </a:lnTo>
                  <a:lnTo>
                    <a:pt x="3552" y="1415"/>
                  </a:lnTo>
                  <a:lnTo>
                    <a:pt x="3462" y="1084"/>
                  </a:lnTo>
                  <a:lnTo>
                    <a:pt x="3282" y="783"/>
                  </a:lnTo>
                  <a:lnTo>
                    <a:pt x="3071" y="512"/>
                  </a:lnTo>
                  <a:lnTo>
                    <a:pt x="2800" y="301"/>
                  </a:lnTo>
                  <a:lnTo>
                    <a:pt x="2499" y="121"/>
                  </a:lnTo>
                  <a:lnTo>
                    <a:pt x="2168" y="30"/>
                  </a:lnTo>
                  <a:lnTo>
                    <a:pt x="19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2177375" y="3328950"/>
              <a:ext cx="88825" cy="88825"/>
            </a:xfrm>
            <a:custGeom>
              <a:avLst/>
              <a:gdLst/>
              <a:ahLst/>
              <a:cxnLst/>
              <a:rect l="l" t="t" r="r" b="b"/>
              <a:pathLst>
                <a:path w="355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770" y="3251"/>
                  </a:lnTo>
                  <a:lnTo>
                    <a:pt x="3041" y="3041"/>
                  </a:lnTo>
                  <a:lnTo>
                    <a:pt x="3252" y="2770"/>
                  </a:lnTo>
                  <a:lnTo>
                    <a:pt x="3432" y="2469"/>
                  </a:lnTo>
                  <a:lnTo>
                    <a:pt x="3522" y="2137"/>
                  </a:lnTo>
                  <a:lnTo>
                    <a:pt x="3553" y="1957"/>
                  </a:lnTo>
                  <a:lnTo>
                    <a:pt x="355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1388725" y="3328950"/>
              <a:ext cx="89575" cy="88825"/>
            </a:xfrm>
            <a:custGeom>
              <a:avLst/>
              <a:gdLst/>
              <a:ahLst/>
              <a:cxnLst/>
              <a:rect l="l" t="t" r="r" b="b"/>
              <a:pathLst>
                <a:path w="358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770" y="3251"/>
                  </a:lnTo>
                  <a:lnTo>
                    <a:pt x="3041" y="3041"/>
                  </a:lnTo>
                  <a:lnTo>
                    <a:pt x="3252" y="2770"/>
                  </a:lnTo>
                  <a:lnTo>
                    <a:pt x="3432" y="2469"/>
                  </a:lnTo>
                  <a:lnTo>
                    <a:pt x="3522" y="2137"/>
                  </a:lnTo>
                  <a:lnTo>
                    <a:pt x="3553" y="1957"/>
                  </a:lnTo>
                  <a:lnTo>
                    <a:pt x="358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600075" y="3328950"/>
              <a:ext cx="89575" cy="88825"/>
            </a:xfrm>
            <a:custGeom>
              <a:avLst/>
              <a:gdLst/>
              <a:ahLst/>
              <a:cxnLst/>
              <a:rect l="l" t="t" r="r" b="b"/>
              <a:pathLst>
                <a:path w="358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800" y="3251"/>
                  </a:lnTo>
                  <a:lnTo>
                    <a:pt x="3041" y="3041"/>
                  </a:lnTo>
                  <a:lnTo>
                    <a:pt x="3282" y="2770"/>
                  </a:lnTo>
                  <a:lnTo>
                    <a:pt x="3432" y="2469"/>
                  </a:lnTo>
                  <a:lnTo>
                    <a:pt x="3553" y="2137"/>
                  </a:lnTo>
                  <a:lnTo>
                    <a:pt x="3553" y="1957"/>
                  </a:lnTo>
                  <a:lnTo>
                    <a:pt x="3583" y="1776"/>
                  </a:lnTo>
                  <a:lnTo>
                    <a:pt x="3553" y="1596"/>
                  </a:lnTo>
                  <a:lnTo>
                    <a:pt x="3553" y="1415"/>
                  </a:lnTo>
                  <a:lnTo>
                    <a:pt x="3432" y="1084"/>
                  </a:lnTo>
                  <a:lnTo>
                    <a:pt x="3282" y="783"/>
                  </a:lnTo>
                  <a:lnTo>
                    <a:pt x="3041" y="512"/>
                  </a:lnTo>
                  <a:lnTo>
                    <a:pt x="280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2965275" y="4005475"/>
              <a:ext cx="89575" cy="89575"/>
            </a:xfrm>
            <a:custGeom>
              <a:avLst/>
              <a:gdLst/>
              <a:ahLst/>
              <a:cxnLst/>
              <a:rect l="l" t="t" r="r" b="b"/>
              <a:pathLst>
                <a:path w="3583" h="3583" extrusionOk="0">
                  <a:moveTo>
                    <a:pt x="1626" y="0"/>
                  </a:moveTo>
                  <a:lnTo>
                    <a:pt x="1445" y="30"/>
                  </a:lnTo>
                  <a:lnTo>
                    <a:pt x="1114" y="121"/>
                  </a:lnTo>
                  <a:lnTo>
                    <a:pt x="813" y="301"/>
                  </a:lnTo>
                  <a:lnTo>
                    <a:pt x="542" y="512"/>
                  </a:lnTo>
                  <a:lnTo>
                    <a:pt x="332" y="783"/>
                  </a:lnTo>
                  <a:lnTo>
                    <a:pt x="151" y="1084"/>
                  </a:lnTo>
                  <a:lnTo>
                    <a:pt x="61" y="1415"/>
                  </a:lnTo>
                  <a:lnTo>
                    <a:pt x="31" y="1596"/>
                  </a:lnTo>
                  <a:lnTo>
                    <a:pt x="0" y="1776"/>
                  </a:lnTo>
                  <a:lnTo>
                    <a:pt x="31" y="1957"/>
                  </a:lnTo>
                  <a:lnTo>
                    <a:pt x="61" y="2137"/>
                  </a:lnTo>
                  <a:lnTo>
                    <a:pt x="151" y="2468"/>
                  </a:lnTo>
                  <a:lnTo>
                    <a:pt x="332" y="2769"/>
                  </a:lnTo>
                  <a:lnTo>
                    <a:pt x="542" y="3040"/>
                  </a:lnTo>
                  <a:lnTo>
                    <a:pt x="813" y="3251"/>
                  </a:lnTo>
                  <a:lnTo>
                    <a:pt x="1114" y="3432"/>
                  </a:lnTo>
                  <a:lnTo>
                    <a:pt x="1445" y="3522"/>
                  </a:lnTo>
                  <a:lnTo>
                    <a:pt x="1626" y="3552"/>
                  </a:lnTo>
                  <a:lnTo>
                    <a:pt x="1807" y="3582"/>
                  </a:lnTo>
                  <a:lnTo>
                    <a:pt x="1987" y="3552"/>
                  </a:lnTo>
                  <a:lnTo>
                    <a:pt x="2168" y="3522"/>
                  </a:lnTo>
                  <a:lnTo>
                    <a:pt x="2499" y="3432"/>
                  </a:lnTo>
                  <a:lnTo>
                    <a:pt x="2800" y="3251"/>
                  </a:lnTo>
                  <a:lnTo>
                    <a:pt x="3071" y="3040"/>
                  </a:lnTo>
                  <a:lnTo>
                    <a:pt x="3282" y="2769"/>
                  </a:lnTo>
                  <a:lnTo>
                    <a:pt x="3462" y="2468"/>
                  </a:lnTo>
                  <a:lnTo>
                    <a:pt x="3552" y="2137"/>
                  </a:lnTo>
                  <a:lnTo>
                    <a:pt x="3583" y="1957"/>
                  </a:lnTo>
                  <a:lnTo>
                    <a:pt x="3583" y="1776"/>
                  </a:lnTo>
                  <a:lnTo>
                    <a:pt x="3583" y="1596"/>
                  </a:lnTo>
                  <a:lnTo>
                    <a:pt x="3552" y="1415"/>
                  </a:lnTo>
                  <a:lnTo>
                    <a:pt x="3462" y="1084"/>
                  </a:lnTo>
                  <a:lnTo>
                    <a:pt x="3282" y="783"/>
                  </a:lnTo>
                  <a:lnTo>
                    <a:pt x="3071" y="512"/>
                  </a:lnTo>
                  <a:lnTo>
                    <a:pt x="2800" y="301"/>
                  </a:lnTo>
                  <a:lnTo>
                    <a:pt x="2499" y="121"/>
                  </a:lnTo>
                  <a:lnTo>
                    <a:pt x="2168" y="30"/>
                  </a:lnTo>
                  <a:lnTo>
                    <a:pt x="19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2177375" y="4005475"/>
              <a:ext cx="88825" cy="89575"/>
            </a:xfrm>
            <a:custGeom>
              <a:avLst/>
              <a:gdLst/>
              <a:ahLst/>
              <a:cxnLst/>
              <a:rect l="l" t="t" r="r" b="b"/>
              <a:pathLst>
                <a:path w="355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770" y="3251"/>
                  </a:lnTo>
                  <a:lnTo>
                    <a:pt x="3041" y="3040"/>
                  </a:lnTo>
                  <a:lnTo>
                    <a:pt x="3252" y="2769"/>
                  </a:lnTo>
                  <a:lnTo>
                    <a:pt x="3432" y="2468"/>
                  </a:lnTo>
                  <a:lnTo>
                    <a:pt x="3522" y="2137"/>
                  </a:lnTo>
                  <a:lnTo>
                    <a:pt x="3553" y="1957"/>
                  </a:lnTo>
                  <a:lnTo>
                    <a:pt x="355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1388725" y="4005475"/>
              <a:ext cx="89575" cy="89575"/>
            </a:xfrm>
            <a:custGeom>
              <a:avLst/>
              <a:gdLst/>
              <a:ahLst/>
              <a:cxnLst/>
              <a:rect l="l" t="t" r="r" b="b"/>
              <a:pathLst>
                <a:path w="358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770" y="3251"/>
                  </a:lnTo>
                  <a:lnTo>
                    <a:pt x="3041" y="3040"/>
                  </a:lnTo>
                  <a:lnTo>
                    <a:pt x="3252" y="2769"/>
                  </a:lnTo>
                  <a:lnTo>
                    <a:pt x="3432" y="2468"/>
                  </a:lnTo>
                  <a:lnTo>
                    <a:pt x="3522" y="2137"/>
                  </a:lnTo>
                  <a:lnTo>
                    <a:pt x="3553" y="1957"/>
                  </a:lnTo>
                  <a:lnTo>
                    <a:pt x="358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600075" y="4005475"/>
              <a:ext cx="89575" cy="89575"/>
            </a:xfrm>
            <a:custGeom>
              <a:avLst/>
              <a:gdLst/>
              <a:ahLst/>
              <a:cxnLst/>
              <a:rect l="l" t="t" r="r" b="b"/>
              <a:pathLst>
                <a:path w="358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800" y="3251"/>
                  </a:lnTo>
                  <a:lnTo>
                    <a:pt x="3041" y="3040"/>
                  </a:lnTo>
                  <a:lnTo>
                    <a:pt x="3282" y="2769"/>
                  </a:lnTo>
                  <a:lnTo>
                    <a:pt x="3432" y="2468"/>
                  </a:lnTo>
                  <a:lnTo>
                    <a:pt x="3553" y="2137"/>
                  </a:lnTo>
                  <a:lnTo>
                    <a:pt x="3553" y="1957"/>
                  </a:lnTo>
                  <a:lnTo>
                    <a:pt x="3583" y="1776"/>
                  </a:lnTo>
                  <a:lnTo>
                    <a:pt x="3553" y="1596"/>
                  </a:lnTo>
                  <a:lnTo>
                    <a:pt x="3553" y="1415"/>
                  </a:lnTo>
                  <a:lnTo>
                    <a:pt x="3432" y="1084"/>
                  </a:lnTo>
                  <a:lnTo>
                    <a:pt x="3282" y="783"/>
                  </a:lnTo>
                  <a:lnTo>
                    <a:pt x="3041" y="512"/>
                  </a:lnTo>
                  <a:lnTo>
                    <a:pt x="280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2965275" y="4681975"/>
              <a:ext cx="89575" cy="89575"/>
            </a:xfrm>
            <a:custGeom>
              <a:avLst/>
              <a:gdLst/>
              <a:ahLst/>
              <a:cxnLst/>
              <a:rect l="l" t="t" r="r" b="b"/>
              <a:pathLst>
                <a:path w="3583" h="3583" extrusionOk="0">
                  <a:moveTo>
                    <a:pt x="1626" y="1"/>
                  </a:moveTo>
                  <a:lnTo>
                    <a:pt x="1445" y="31"/>
                  </a:lnTo>
                  <a:lnTo>
                    <a:pt x="1114" y="151"/>
                  </a:lnTo>
                  <a:lnTo>
                    <a:pt x="813" y="302"/>
                  </a:lnTo>
                  <a:lnTo>
                    <a:pt x="542" y="513"/>
                  </a:lnTo>
                  <a:lnTo>
                    <a:pt x="332" y="784"/>
                  </a:lnTo>
                  <a:lnTo>
                    <a:pt x="151" y="1085"/>
                  </a:lnTo>
                  <a:lnTo>
                    <a:pt x="61" y="1416"/>
                  </a:lnTo>
                  <a:lnTo>
                    <a:pt x="31" y="1596"/>
                  </a:lnTo>
                  <a:lnTo>
                    <a:pt x="0" y="1777"/>
                  </a:lnTo>
                  <a:lnTo>
                    <a:pt x="31" y="1988"/>
                  </a:lnTo>
                  <a:lnTo>
                    <a:pt x="61" y="2138"/>
                  </a:lnTo>
                  <a:lnTo>
                    <a:pt x="151" y="2499"/>
                  </a:lnTo>
                  <a:lnTo>
                    <a:pt x="332" y="2800"/>
                  </a:lnTo>
                  <a:lnTo>
                    <a:pt x="542" y="3041"/>
                  </a:lnTo>
                  <a:lnTo>
                    <a:pt x="813" y="3282"/>
                  </a:lnTo>
                  <a:lnTo>
                    <a:pt x="1114" y="3433"/>
                  </a:lnTo>
                  <a:lnTo>
                    <a:pt x="1445" y="3553"/>
                  </a:lnTo>
                  <a:lnTo>
                    <a:pt x="1626" y="3583"/>
                  </a:lnTo>
                  <a:lnTo>
                    <a:pt x="1987" y="3583"/>
                  </a:lnTo>
                  <a:lnTo>
                    <a:pt x="2168" y="3553"/>
                  </a:lnTo>
                  <a:lnTo>
                    <a:pt x="2499" y="3433"/>
                  </a:lnTo>
                  <a:lnTo>
                    <a:pt x="2800" y="3282"/>
                  </a:lnTo>
                  <a:lnTo>
                    <a:pt x="3071" y="3041"/>
                  </a:lnTo>
                  <a:lnTo>
                    <a:pt x="3282" y="2800"/>
                  </a:lnTo>
                  <a:lnTo>
                    <a:pt x="3462" y="2499"/>
                  </a:lnTo>
                  <a:lnTo>
                    <a:pt x="3552" y="2138"/>
                  </a:lnTo>
                  <a:lnTo>
                    <a:pt x="3583" y="1988"/>
                  </a:lnTo>
                  <a:lnTo>
                    <a:pt x="3583" y="1777"/>
                  </a:lnTo>
                  <a:lnTo>
                    <a:pt x="3583" y="1596"/>
                  </a:lnTo>
                  <a:lnTo>
                    <a:pt x="3552" y="1416"/>
                  </a:lnTo>
                  <a:lnTo>
                    <a:pt x="3462" y="1085"/>
                  </a:lnTo>
                  <a:lnTo>
                    <a:pt x="3282" y="784"/>
                  </a:lnTo>
                  <a:lnTo>
                    <a:pt x="3071" y="513"/>
                  </a:lnTo>
                  <a:lnTo>
                    <a:pt x="2800" y="302"/>
                  </a:lnTo>
                  <a:lnTo>
                    <a:pt x="2499" y="151"/>
                  </a:lnTo>
                  <a:lnTo>
                    <a:pt x="2168" y="31"/>
                  </a:lnTo>
                  <a:lnTo>
                    <a:pt x="19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2177375" y="4681975"/>
              <a:ext cx="88825" cy="89575"/>
            </a:xfrm>
            <a:custGeom>
              <a:avLst/>
              <a:gdLst/>
              <a:ahLst/>
              <a:cxnLst/>
              <a:rect l="l" t="t" r="r" b="b"/>
              <a:pathLst>
                <a:path w="355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770" y="3282"/>
                  </a:lnTo>
                  <a:lnTo>
                    <a:pt x="3041" y="3041"/>
                  </a:lnTo>
                  <a:lnTo>
                    <a:pt x="3252" y="2800"/>
                  </a:lnTo>
                  <a:lnTo>
                    <a:pt x="3432" y="2499"/>
                  </a:lnTo>
                  <a:lnTo>
                    <a:pt x="3522" y="2138"/>
                  </a:lnTo>
                  <a:lnTo>
                    <a:pt x="3553" y="1988"/>
                  </a:lnTo>
                  <a:lnTo>
                    <a:pt x="3553" y="1777"/>
                  </a:lnTo>
                  <a:lnTo>
                    <a:pt x="3553" y="1596"/>
                  </a:lnTo>
                  <a:lnTo>
                    <a:pt x="3522" y="1416"/>
                  </a:lnTo>
                  <a:lnTo>
                    <a:pt x="3432" y="1085"/>
                  </a:lnTo>
                  <a:lnTo>
                    <a:pt x="3252" y="784"/>
                  </a:lnTo>
                  <a:lnTo>
                    <a:pt x="3041" y="513"/>
                  </a:lnTo>
                  <a:lnTo>
                    <a:pt x="2770" y="302"/>
                  </a:lnTo>
                  <a:lnTo>
                    <a:pt x="2469" y="151"/>
                  </a:lnTo>
                  <a:lnTo>
                    <a:pt x="2138" y="31"/>
                  </a:lnTo>
                  <a:lnTo>
                    <a:pt x="19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1388725" y="4681975"/>
              <a:ext cx="89575" cy="89575"/>
            </a:xfrm>
            <a:custGeom>
              <a:avLst/>
              <a:gdLst/>
              <a:ahLst/>
              <a:cxnLst/>
              <a:rect l="l" t="t" r="r" b="b"/>
              <a:pathLst>
                <a:path w="358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770" y="3282"/>
                  </a:lnTo>
                  <a:lnTo>
                    <a:pt x="3041" y="3041"/>
                  </a:lnTo>
                  <a:lnTo>
                    <a:pt x="3252" y="2800"/>
                  </a:lnTo>
                  <a:lnTo>
                    <a:pt x="3432" y="2499"/>
                  </a:lnTo>
                  <a:lnTo>
                    <a:pt x="3522" y="2138"/>
                  </a:lnTo>
                  <a:lnTo>
                    <a:pt x="3553" y="1988"/>
                  </a:lnTo>
                  <a:lnTo>
                    <a:pt x="3583" y="1777"/>
                  </a:lnTo>
                  <a:lnTo>
                    <a:pt x="3553" y="1596"/>
                  </a:lnTo>
                  <a:lnTo>
                    <a:pt x="3522" y="1416"/>
                  </a:lnTo>
                  <a:lnTo>
                    <a:pt x="3432" y="1085"/>
                  </a:lnTo>
                  <a:lnTo>
                    <a:pt x="3252" y="784"/>
                  </a:lnTo>
                  <a:lnTo>
                    <a:pt x="3041" y="513"/>
                  </a:lnTo>
                  <a:lnTo>
                    <a:pt x="2770" y="302"/>
                  </a:lnTo>
                  <a:lnTo>
                    <a:pt x="2469" y="151"/>
                  </a:lnTo>
                  <a:lnTo>
                    <a:pt x="2138" y="31"/>
                  </a:lnTo>
                  <a:lnTo>
                    <a:pt x="19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600075" y="4681975"/>
              <a:ext cx="89575" cy="89575"/>
            </a:xfrm>
            <a:custGeom>
              <a:avLst/>
              <a:gdLst/>
              <a:ahLst/>
              <a:cxnLst/>
              <a:rect l="l" t="t" r="r" b="b"/>
              <a:pathLst>
                <a:path w="358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800" y="3282"/>
                  </a:lnTo>
                  <a:lnTo>
                    <a:pt x="3041" y="3041"/>
                  </a:lnTo>
                  <a:lnTo>
                    <a:pt x="3282" y="2800"/>
                  </a:lnTo>
                  <a:lnTo>
                    <a:pt x="3432" y="2499"/>
                  </a:lnTo>
                  <a:lnTo>
                    <a:pt x="3553" y="2138"/>
                  </a:lnTo>
                  <a:lnTo>
                    <a:pt x="3553" y="1988"/>
                  </a:lnTo>
                  <a:lnTo>
                    <a:pt x="3583" y="1777"/>
                  </a:lnTo>
                  <a:lnTo>
                    <a:pt x="3553" y="1596"/>
                  </a:lnTo>
                  <a:lnTo>
                    <a:pt x="3553" y="1416"/>
                  </a:lnTo>
                  <a:lnTo>
                    <a:pt x="3432" y="1085"/>
                  </a:lnTo>
                  <a:lnTo>
                    <a:pt x="3282" y="784"/>
                  </a:lnTo>
                  <a:lnTo>
                    <a:pt x="3041" y="513"/>
                  </a:lnTo>
                  <a:lnTo>
                    <a:pt x="2800" y="302"/>
                  </a:lnTo>
                  <a:lnTo>
                    <a:pt x="2469" y="151"/>
                  </a:lnTo>
                  <a:lnTo>
                    <a:pt x="2138" y="31"/>
                  </a:lnTo>
                  <a:lnTo>
                    <a:pt x="19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 name="Google Shape;229;p6"/>
          <p:cNvSpPr/>
          <p:nvPr/>
        </p:nvSpPr>
        <p:spPr>
          <a:xfrm>
            <a:off x="8617925" y="4151600"/>
            <a:ext cx="205181" cy="205181"/>
          </a:xfrm>
          <a:custGeom>
            <a:avLst/>
            <a:gdLst/>
            <a:ahLst/>
            <a:cxnLst/>
            <a:rect l="l" t="t" r="r" b="b"/>
            <a:pathLst>
              <a:path w="16497" h="16497" extrusionOk="0">
                <a:moveTo>
                  <a:pt x="6352" y="1"/>
                </a:moveTo>
                <a:lnTo>
                  <a:pt x="6352" y="6382"/>
                </a:lnTo>
                <a:lnTo>
                  <a:pt x="1" y="6382"/>
                </a:lnTo>
                <a:lnTo>
                  <a:pt x="1" y="10145"/>
                </a:lnTo>
                <a:lnTo>
                  <a:pt x="6352" y="10145"/>
                </a:lnTo>
                <a:lnTo>
                  <a:pt x="6352" y="16496"/>
                </a:lnTo>
                <a:lnTo>
                  <a:pt x="10145" y="16496"/>
                </a:lnTo>
                <a:lnTo>
                  <a:pt x="10145" y="10145"/>
                </a:lnTo>
                <a:lnTo>
                  <a:pt x="16496" y="10145"/>
                </a:lnTo>
                <a:lnTo>
                  <a:pt x="16496" y="6382"/>
                </a:lnTo>
                <a:lnTo>
                  <a:pt x="10145" y="6382"/>
                </a:lnTo>
                <a:lnTo>
                  <a:pt x="101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382100" y="1091175"/>
            <a:ext cx="205181" cy="205181"/>
          </a:xfrm>
          <a:custGeom>
            <a:avLst/>
            <a:gdLst/>
            <a:ahLst/>
            <a:cxnLst/>
            <a:rect l="l" t="t" r="r" b="b"/>
            <a:pathLst>
              <a:path w="16497" h="16497" extrusionOk="0">
                <a:moveTo>
                  <a:pt x="6352" y="1"/>
                </a:moveTo>
                <a:lnTo>
                  <a:pt x="6352" y="6382"/>
                </a:lnTo>
                <a:lnTo>
                  <a:pt x="1" y="6382"/>
                </a:lnTo>
                <a:lnTo>
                  <a:pt x="1" y="10145"/>
                </a:lnTo>
                <a:lnTo>
                  <a:pt x="6352" y="10145"/>
                </a:lnTo>
                <a:lnTo>
                  <a:pt x="6352" y="16496"/>
                </a:lnTo>
                <a:lnTo>
                  <a:pt x="10145" y="16496"/>
                </a:lnTo>
                <a:lnTo>
                  <a:pt x="10145" y="10145"/>
                </a:lnTo>
                <a:lnTo>
                  <a:pt x="16496" y="10145"/>
                </a:lnTo>
                <a:lnTo>
                  <a:pt x="16496" y="6382"/>
                </a:lnTo>
                <a:lnTo>
                  <a:pt x="10145" y="6382"/>
                </a:lnTo>
                <a:lnTo>
                  <a:pt x="101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1"/>
        <p:cNvGrpSpPr/>
        <p:nvPr/>
      </p:nvGrpSpPr>
      <p:grpSpPr>
        <a:xfrm>
          <a:off x="0" y="0"/>
          <a:ext cx="0" cy="0"/>
          <a:chOff x="0" y="0"/>
          <a:chExt cx="0" cy="0"/>
        </a:xfrm>
      </p:grpSpPr>
      <p:sp>
        <p:nvSpPr>
          <p:cNvPr id="312" name="Google Shape;312;p9"/>
          <p:cNvSpPr txBox="1">
            <a:spLocks noGrp="1"/>
          </p:cNvSpPr>
          <p:nvPr>
            <p:ph type="title"/>
          </p:nvPr>
        </p:nvSpPr>
        <p:spPr>
          <a:xfrm>
            <a:off x="1119450" y="1702500"/>
            <a:ext cx="6905100" cy="822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6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13" name="Google Shape;313;p9"/>
          <p:cNvSpPr txBox="1">
            <a:spLocks noGrp="1"/>
          </p:cNvSpPr>
          <p:nvPr>
            <p:ph type="subTitle" idx="1"/>
          </p:nvPr>
        </p:nvSpPr>
        <p:spPr>
          <a:xfrm>
            <a:off x="1119450" y="2526598"/>
            <a:ext cx="6905100" cy="91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4" name="Google Shape;314;p9"/>
          <p:cNvSpPr/>
          <p:nvPr/>
        </p:nvSpPr>
        <p:spPr>
          <a:xfrm rot="-5400000">
            <a:off x="6935100" y="2934599"/>
            <a:ext cx="2208900" cy="22089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9"/>
          <p:cNvSpPr/>
          <p:nvPr/>
        </p:nvSpPr>
        <p:spPr>
          <a:xfrm rot="10800000" flipH="1">
            <a:off x="0" y="-7276"/>
            <a:ext cx="2208900" cy="22089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6" name="Google Shape;316;p9"/>
          <p:cNvCxnSpPr/>
          <p:nvPr/>
        </p:nvCxnSpPr>
        <p:spPr>
          <a:xfrm flipH="1">
            <a:off x="1073325" y="-1027400"/>
            <a:ext cx="2538600" cy="2538600"/>
          </a:xfrm>
          <a:prstGeom prst="straightConnector1">
            <a:avLst/>
          </a:prstGeom>
          <a:noFill/>
          <a:ln w="38100" cap="flat" cmpd="sng">
            <a:solidFill>
              <a:schemeClr val="dk1"/>
            </a:solidFill>
            <a:prstDash val="solid"/>
            <a:round/>
            <a:headEnd type="none" w="med" len="med"/>
            <a:tailEnd type="none" w="med" len="med"/>
          </a:ln>
        </p:spPr>
      </p:cxnSp>
      <p:cxnSp>
        <p:nvCxnSpPr>
          <p:cNvPr id="317" name="Google Shape;317;p9"/>
          <p:cNvCxnSpPr/>
          <p:nvPr/>
        </p:nvCxnSpPr>
        <p:spPr>
          <a:xfrm flipH="1">
            <a:off x="2041250" y="-34100"/>
            <a:ext cx="903600" cy="903600"/>
          </a:xfrm>
          <a:prstGeom prst="straightConnector1">
            <a:avLst/>
          </a:prstGeom>
          <a:noFill/>
          <a:ln w="19050" cap="flat" cmpd="sng">
            <a:solidFill>
              <a:schemeClr val="dk2"/>
            </a:solidFill>
            <a:prstDash val="solid"/>
            <a:round/>
            <a:headEnd type="none" w="med" len="med"/>
            <a:tailEnd type="none" w="med" len="med"/>
          </a:ln>
        </p:spPr>
      </p:cxnSp>
      <p:cxnSp>
        <p:nvCxnSpPr>
          <p:cNvPr id="318" name="Google Shape;318;p9"/>
          <p:cNvCxnSpPr/>
          <p:nvPr/>
        </p:nvCxnSpPr>
        <p:spPr>
          <a:xfrm flipH="1">
            <a:off x="6558275" y="4283150"/>
            <a:ext cx="903600" cy="903600"/>
          </a:xfrm>
          <a:prstGeom prst="straightConnector1">
            <a:avLst/>
          </a:prstGeom>
          <a:noFill/>
          <a:ln w="19050" cap="flat" cmpd="sng">
            <a:solidFill>
              <a:schemeClr val="dk2"/>
            </a:solidFill>
            <a:prstDash val="solid"/>
            <a:round/>
            <a:headEnd type="none" w="med" len="med"/>
            <a:tailEnd type="none" w="med" len="med"/>
          </a:ln>
        </p:spPr>
      </p:cxnSp>
      <p:cxnSp>
        <p:nvCxnSpPr>
          <p:cNvPr id="319" name="Google Shape;319;p9"/>
          <p:cNvCxnSpPr/>
          <p:nvPr/>
        </p:nvCxnSpPr>
        <p:spPr>
          <a:xfrm flipH="1">
            <a:off x="4264000" y="4602450"/>
            <a:ext cx="2538600" cy="2538600"/>
          </a:xfrm>
          <a:prstGeom prst="straightConnector1">
            <a:avLst/>
          </a:prstGeom>
          <a:noFill/>
          <a:ln w="38100" cap="flat" cmpd="sng">
            <a:solidFill>
              <a:schemeClr val="dk1"/>
            </a:solidFill>
            <a:prstDash val="solid"/>
            <a:round/>
            <a:headEnd type="none" w="med" len="med"/>
            <a:tailEnd type="none" w="med" len="med"/>
          </a:ln>
        </p:spPr>
      </p:cxnSp>
      <p:sp>
        <p:nvSpPr>
          <p:cNvPr id="320" name="Google Shape;320;p9"/>
          <p:cNvSpPr/>
          <p:nvPr/>
        </p:nvSpPr>
        <p:spPr>
          <a:xfrm>
            <a:off x="8724325" y="0"/>
            <a:ext cx="731400" cy="1757100"/>
          </a:xfrm>
          <a:prstGeom prst="rect">
            <a:avLst/>
          </a:pr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21" name="Google Shape;321;p9"/>
          <p:cNvPicPr preferRelativeResize="0"/>
          <p:nvPr/>
        </p:nvPicPr>
        <p:blipFill>
          <a:blip r:embed="rId2">
            <a:alphaModFix/>
          </a:blip>
          <a:stretch>
            <a:fillRect/>
          </a:stretch>
        </p:blipFill>
        <p:spPr>
          <a:xfrm>
            <a:off x="-1319675" y="4187940"/>
            <a:ext cx="2724913" cy="822960"/>
          </a:xfrm>
          <a:prstGeom prst="rect">
            <a:avLst/>
          </a:prstGeom>
          <a:noFill/>
          <a:ln>
            <a:noFill/>
          </a:ln>
        </p:spPr>
      </p:pic>
      <p:grpSp>
        <p:nvGrpSpPr>
          <p:cNvPr id="322" name="Google Shape;322;p9"/>
          <p:cNvGrpSpPr/>
          <p:nvPr/>
        </p:nvGrpSpPr>
        <p:grpSpPr>
          <a:xfrm>
            <a:off x="4042628" y="4599428"/>
            <a:ext cx="1058744" cy="914302"/>
            <a:chOff x="600075" y="2651675"/>
            <a:chExt cx="2454775" cy="2119875"/>
          </a:xfrm>
        </p:grpSpPr>
        <p:sp>
          <p:nvSpPr>
            <p:cNvPr id="323" name="Google Shape;323;p9"/>
            <p:cNvSpPr/>
            <p:nvPr/>
          </p:nvSpPr>
          <p:spPr>
            <a:xfrm>
              <a:off x="2965275" y="2651675"/>
              <a:ext cx="89575" cy="89575"/>
            </a:xfrm>
            <a:custGeom>
              <a:avLst/>
              <a:gdLst/>
              <a:ahLst/>
              <a:cxnLst/>
              <a:rect l="l" t="t" r="r" b="b"/>
              <a:pathLst>
                <a:path w="3583" h="3583" extrusionOk="0">
                  <a:moveTo>
                    <a:pt x="1807" y="0"/>
                  </a:moveTo>
                  <a:lnTo>
                    <a:pt x="1626" y="30"/>
                  </a:lnTo>
                  <a:lnTo>
                    <a:pt x="1445" y="30"/>
                  </a:lnTo>
                  <a:lnTo>
                    <a:pt x="1114" y="151"/>
                  </a:lnTo>
                  <a:lnTo>
                    <a:pt x="813" y="301"/>
                  </a:lnTo>
                  <a:lnTo>
                    <a:pt x="542" y="542"/>
                  </a:lnTo>
                  <a:lnTo>
                    <a:pt x="332" y="783"/>
                  </a:lnTo>
                  <a:lnTo>
                    <a:pt x="151" y="1114"/>
                  </a:lnTo>
                  <a:lnTo>
                    <a:pt x="61" y="1445"/>
                  </a:lnTo>
                  <a:lnTo>
                    <a:pt x="31" y="1626"/>
                  </a:lnTo>
                  <a:lnTo>
                    <a:pt x="0" y="1806"/>
                  </a:lnTo>
                  <a:lnTo>
                    <a:pt x="31" y="1987"/>
                  </a:lnTo>
                  <a:lnTo>
                    <a:pt x="61" y="2168"/>
                  </a:lnTo>
                  <a:lnTo>
                    <a:pt x="151" y="2499"/>
                  </a:lnTo>
                  <a:lnTo>
                    <a:pt x="332" y="2800"/>
                  </a:lnTo>
                  <a:lnTo>
                    <a:pt x="542" y="3071"/>
                  </a:lnTo>
                  <a:lnTo>
                    <a:pt x="813" y="3281"/>
                  </a:lnTo>
                  <a:lnTo>
                    <a:pt x="1114" y="3432"/>
                  </a:lnTo>
                  <a:lnTo>
                    <a:pt x="1445" y="3552"/>
                  </a:lnTo>
                  <a:lnTo>
                    <a:pt x="1626" y="3582"/>
                  </a:lnTo>
                  <a:lnTo>
                    <a:pt x="1987" y="3582"/>
                  </a:lnTo>
                  <a:lnTo>
                    <a:pt x="2168" y="3552"/>
                  </a:lnTo>
                  <a:lnTo>
                    <a:pt x="2499" y="3432"/>
                  </a:lnTo>
                  <a:lnTo>
                    <a:pt x="2800" y="3281"/>
                  </a:lnTo>
                  <a:lnTo>
                    <a:pt x="3071" y="3071"/>
                  </a:lnTo>
                  <a:lnTo>
                    <a:pt x="3282" y="2800"/>
                  </a:lnTo>
                  <a:lnTo>
                    <a:pt x="3462" y="2499"/>
                  </a:lnTo>
                  <a:lnTo>
                    <a:pt x="3552" y="2168"/>
                  </a:lnTo>
                  <a:lnTo>
                    <a:pt x="3583" y="1987"/>
                  </a:lnTo>
                  <a:lnTo>
                    <a:pt x="3583" y="1806"/>
                  </a:lnTo>
                  <a:lnTo>
                    <a:pt x="3583" y="1626"/>
                  </a:lnTo>
                  <a:lnTo>
                    <a:pt x="3552" y="1445"/>
                  </a:lnTo>
                  <a:lnTo>
                    <a:pt x="3462" y="1114"/>
                  </a:lnTo>
                  <a:lnTo>
                    <a:pt x="3282" y="783"/>
                  </a:lnTo>
                  <a:lnTo>
                    <a:pt x="3071" y="542"/>
                  </a:lnTo>
                  <a:lnTo>
                    <a:pt x="2800" y="301"/>
                  </a:lnTo>
                  <a:lnTo>
                    <a:pt x="2499" y="151"/>
                  </a:lnTo>
                  <a:lnTo>
                    <a:pt x="2168" y="30"/>
                  </a:lnTo>
                  <a:lnTo>
                    <a:pt x="1987" y="30"/>
                  </a:lnTo>
                  <a:lnTo>
                    <a:pt x="180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9"/>
            <p:cNvSpPr/>
            <p:nvPr/>
          </p:nvSpPr>
          <p:spPr>
            <a:xfrm>
              <a:off x="2177375" y="2651675"/>
              <a:ext cx="88825" cy="89575"/>
            </a:xfrm>
            <a:custGeom>
              <a:avLst/>
              <a:gdLst/>
              <a:ahLst/>
              <a:cxnLst/>
              <a:rect l="l" t="t" r="r" b="b"/>
              <a:pathLst>
                <a:path w="355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770" y="3281"/>
                  </a:lnTo>
                  <a:lnTo>
                    <a:pt x="3041" y="3071"/>
                  </a:lnTo>
                  <a:lnTo>
                    <a:pt x="3252" y="2800"/>
                  </a:lnTo>
                  <a:lnTo>
                    <a:pt x="3432" y="2499"/>
                  </a:lnTo>
                  <a:lnTo>
                    <a:pt x="3522" y="2168"/>
                  </a:lnTo>
                  <a:lnTo>
                    <a:pt x="3553" y="1987"/>
                  </a:lnTo>
                  <a:lnTo>
                    <a:pt x="3553" y="1806"/>
                  </a:lnTo>
                  <a:lnTo>
                    <a:pt x="3553" y="1626"/>
                  </a:lnTo>
                  <a:lnTo>
                    <a:pt x="3522" y="1445"/>
                  </a:lnTo>
                  <a:lnTo>
                    <a:pt x="3432" y="1114"/>
                  </a:lnTo>
                  <a:lnTo>
                    <a:pt x="3252" y="783"/>
                  </a:lnTo>
                  <a:lnTo>
                    <a:pt x="3041" y="542"/>
                  </a:lnTo>
                  <a:lnTo>
                    <a:pt x="2770" y="301"/>
                  </a:lnTo>
                  <a:lnTo>
                    <a:pt x="2469" y="151"/>
                  </a:lnTo>
                  <a:lnTo>
                    <a:pt x="2138" y="30"/>
                  </a:lnTo>
                  <a:lnTo>
                    <a:pt x="1957" y="30"/>
                  </a:lnTo>
                  <a:lnTo>
                    <a:pt x="177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9"/>
            <p:cNvSpPr/>
            <p:nvPr/>
          </p:nvSpPr>
          <p:spPr>
            <a:xfrm>
              <a:off x="1388725" y="2651675"/>
              <a:ext cx="89575" cy="89575"/>
            </a:xfrm>
            <a:custGeom>
              <a:avLst/>
              <a:gdLst/>
              <a:ahLst/>
              <a:cxnLst/>
              <a:rect l="l" t="t" r="r" b="b"/>
              <a:pathLst>
                <a:path w="358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770" y="3281"/>
                  </a:lnTo>
                  <a:lnTo>
                    <a:pt x="3041" y="3071"/>
                  </a:lnTo>
                  <a:lnTo>
                    <a:pt x="3252" y="2800"/>
                  </a:lnTo>
                  <a:lnTo>
                    <a:pt x="3432" y="2499"/>
                  </a:lnTo>
                  <a:lnTo>
                    <a:pt x="3522" y="2168"/>
                  </a:lnTo>
                  <a:lnTo>
                    <a:pt x="3553" y="1987"/>
                  </a:lnTo>
                  <a:lnTo>
                    <a:pt x="3583" y="1806"/>
                  </a:lnTo>
                  <a:lnTo>
                    <a:pt x="3553" y="1626"/>
                  </a:lnTo>
                  <a:lnTo>
                    <a:pt x="3522" y="1445"/>
                  </a:lnTo>
                  <a:lnTo>
                    <a:pt x="3432" y="1114"/>
                  </a:lnTo>
                  <a:lnTo>
                    <a:pt x="3252" y="783"/>
                  </a:lnTo>
                  <a:lnTo>
                    <a:pt x="3041" y="542"/>
                  </a:lnTo>
                  <a:lnTo>
                    <a:pt x="2770" y="301"/>
                  </a:lnTo>
                  <a:lnTo>
                    <a:pt x="2469" y="151"/>
                  </a:lnTo>
                  <a:lnTo>
                    <a:pt x="2138" y="30"/>
                  </a:lnTo>
                  <a:lnTo>
                    <a:pt x="1957" y="30"/>
                  </a:lnTo>
                  <a:lnTo>
                    <a:pt x="177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9"/>
            <p:cNvSpPr/>
            <p:nvPr/>
          </p:nvSpPr>
          <p:spPr>
            <a:xfrm>
              <a:off x="600075" y="2651675"/>
              <a:ext cx="89575" cy="89575"/>
            </a:xfrm>
            <a:custGeom>
              <a:avLst/>
              <a:gdLst/>
              <a:ahLst/>
              <a:cxnLst/>
              <a:rect l="l" t="t" r="r" b="b"/>
              <a:pathLst>
                <a:path w="358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800" y="3281"/>
                  </a:lnTo>
                  <a:lnTo>
                    <a:pt x="3041" y="3071"/>
                  </a:lnTo>
                  <a:lnTo>
                    <a:pt x="3282" y="2800"/>
                  </a:lnTo>
                  <a:lnTo>
                    <a:pt x="3432" y="2499"/>
                  </a:lnTo>
                  <a:lnTo>
                    <a:pt x="3553" y="2168"/>
                  </a:lnTo>
                  <a:lnTo>
                    <a:pt x="3553" y="1987"/>
                  </a:lnTo>
                  <a:lnTo>
                    <a:pt x="3583" y="1806"/>
                  </a:lnTo>
                  <a:lnTo>
                    <a:pt x="3553" y="1626"/>
                  </a:lnTo>
                  <a:lnTo>
                    <a:pt x="3553" y="1445"/>
                  </a:lnTo>
                  <a:lnTo>
                    <a:pt x="3432" y="1114"/>
                  </a:lnTo>
                  <a:lnTo>
                    <a:pt x="3282" y="783"/>
                  </a:lnTo>
                  <a:lnTo>
                    <a:pt x="3041" y="542"/>
                  </a:lnTo>
                  <a:lnTo>
                    <a:pt x="2800" y="301"/>
                  </a:lnTo>
                  <a:lnTo>
                    <a:pt x="2469" y="151"/>
                  </a:lnTo>
                  <a:lnTo>
                    <a:pt x="2138" y="30"/>
                  </a:lnTo>
                  <a:lnTo>
                    <a:pt x="1957" y="30"/>
                  </a:lnTo>
                  <a:lnTo>
                    <a:pt x="177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9"/>
            <p:cNvSpPr/>
            <p:nvPr/>
          </p:nvSpPr>
          <p:spPr>
            <a:xfrm>
              <a:off x="2965275" y="3328950"/>
              <a:ext cx="89575" cy="88825"/>
            </a:xfrm>
            <a:custGeom>
              <a:avLst/>
              <a:gdLst/>
              <a:ahLst/>
              <a:cxnLst/>
              <a:rect l="l" t="t" r="r" b="b"/>
              <a:pathLst>
                <a:path w="3583" h="3553" extrusionOk="0">
                  <a:moveTo>
                    <a:pt x="1626" y="0"/>
                  </a:moveTo>
                  <a:lnTo>
                    <a:pt x="1445" y="30"/>
                  </a:lnTo>
                  <a:lnTo>
                    <a:pt x="1114" y="121"/>
                  </a:lnTo>
                  <a:lnTo>
                    <a:pt x="813" y="301"/>
                  </a:lnTo>
                  <a:lnTo>
                    <a:pt x="542" y="512"/>
                  </a:lnTo>
                  <a:lnTo>
                    <a:pt x="332" y="783"/>
                  </a:lnTo>
                  <a:lnTo>
                    <a:pt x="151" y="1084"/>
                  </a:lnTo>
                  <a:lnTo>
                    <a:pt x="61" y="1415"/>
                  </a:lnTo>
                  <a:lnTo>
                    <a:pt x="31" y="1596"/>
                  </a:lnTo>
                  <a:lnTo>
                    <a:pt x="0" y="1776"/>
                  </a:lnTo>
                  <a:lnTo>
                    <a:pt x="31" y="1957"/>
                  </a:lnTo>
                  <a:lnTo>
                    <a:pt x="61" y="2137"/>
                  </a:lnTo>
                  <a:lnTo>
                    <a:pt x="151" y="2469"/>
                  </a:lnTo>
                  <a:lnTo>
                    <a:pt x="332" y="2770"/>
                  </a:lnTo>
                  <a:lnTo>
                    <a:pt x="542" y="3041"/>
                  </a:lnTo>
                  <a:lnTo>
                    <a:pt x="813" y="3251"/>
                  </a:lnTo>
                  <a:lnTo>
                    <a:pt x="1114" y="3432"/>
                  </a:lnTo>
                  <a:lnTo>
                    <a:pt x="1445" y="3522"/>
                  </a:lnTo>
                  <a:lnTo>
                    <a:pt x="1626" y="3552"/>
                  </a:lnTo>
                  <a:lnTo>
                    <a:pt x="1987" y="3552"/>
                  </a:lnTo>
                  <a:lnTo>
                    <a:pt x="2168" y="3522"/>
                  </a:lnTo>
                  <a:lnTo>
                    <a:pt x="2499" y="3432"/>
                  </a:lnTo>
                  <a:lnTo>
                    <a:pt x="2800" y="3251"/>
                  </a:lnTo>
                  <a:lnTo>
                    <a:pt x="3071" y="3041"/>
                  </a:lnTo>
                  <a:lnTo>
                    <a:pt x="3282" y="2770"/>
                  </a:lnTo>
                  <a:lnTo>
                    <a:pt x="3462" y="2469"/>
                  </a:lnTo>
                  <a:lnTo>
                    <a:pt x="3552" y="2137"/>
                  </a:lnTo>
                  <a:lnTo>
                    <a:pt x="3583" y="1957"/>
                  </a:lnTo>
                  <a:lnTo>
                    <a:pt x="3583" y="1776"/>
                  </a:lnTo>
                  <a:lnTo>
                    <a:pt x="3583" y="1596"/>
                  </a:lnTo>
                  <a:lnTo>
                    <a:pt x="3552" y="1415"/>
                  </a:lnTo>
                  <a:lnTo>
                    <a:pt x="3462" y="1084"/>
                  </a:lnTo>
                  <a:lnTo>
                    <a:pt x="3282" y="783"/>
                  </a:lnTo>
                  <a:lnTo>
                    <a:pt x="3071" y="512"/>
                  </a:lnTo>
                  <a:lnTo>
                    <a:pt x="2800" y="301"/>
                  </a:lnTo>
                  <a:lnTo>
                    <a:pt x="2499" y="121"/>
                  </a:lnTo>
                  <a:lnTo>
                    <a:pt x="2168" y="30"/>
                  </a:lnTo>
                  <a:lnTo>
                    <a:pt x="198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9"/>
            <p:cNvSpPr/>
            <p:nvPr/>
          </p:nvSpPr>
          <p:spPr>
            <a:xfrm>
              <a:off x="2177375" y="3328950"/>
              <a:ext cx="88825" cy="88825"/>
            </a:xfrm>
            <a:custGeom>
              <a:avLst/>
              <a:gdLst/>
              <a:ahLst/>
              <a:cxnLst/>
              <a:rect l="l" t="t" r="r" b="b"/>
              <a:pathLst>
                <a:path w="355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770" y="3251"/>
                  </a:lnTo>
                  <a:lnTo>
                    <a:pt x="3041" y="3041"/>
                  </a:lnTo>
                  <a:lnTo>
                    <a:pt x="3252" y="2770"/>
                  </a:lnTo>
                  <a:lnTo>
                    <a:pt x="3432" y="2469"/>
                  </a:lnTo>
                  <a:lnTo>
                    <a:pt x="3522" y="2137"/>
                  </a:lnTo>
                  <a:lnTo>
                    <a:pt x="3553" y="1957"/>
                  </a:lnTo>
                  <a:lnTo>
                    <a:pt x="355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9"/>
            <p:cNvSpPr/>
            <p:nvPr/>
          </p:nvSpPr>
          <p:spPr>
            <a:xfrm>
              <a:off x="1388725" y="3328950"/>
              <a:ext cx="89575" cy="88825"/>
            </a:xfrm>
            <a:custGeom>
              <a:avLst/>
              <a:gdLst/>
              <a:ahLst/>
              <a:cxnLst/>
              <a:rect l="l" t="t" r="r" b="b"/>
              <a:pathLst>
                <a:path w="358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770" y="3251"/>
                  </a:lnTo>
                  <a:lnTo>
                    <a:pt x="3041" y="3041"/>
                  </a:lnTo>
                  <a:lnTo>
                    <a:pt x="3252" y="2770"/>
                  </a:lnTo>
                  <a:lnTo>
                    <a:pt x="3432" y="2469"/>
                  </a:lnTo>
                  <a:lnTo>
                    <a:pt x="3522" y="2137"/>
                  </a:lnTo>
                  <a:lnTo>
                    <a:pt x="3553" y="1957"/>
                  </a:lnTo>
                  <a:lnTo>
                    <a:pt x="358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9"/>
            <p:cNvSpPr/>
            <p:nvPr/>
          </p:nvSpPr>
          <p:spPr>
            <a:xfrm>
              <a:off x="600075" y="3328950"/>
              <a:ext cx="89575" cy="88825"/>
            </a:xfrm>
            <a:custGeom>
              <a:avLst/>
              <a:gdLst/>
              <a:ahLst/>
              <a:cxnLst/>
              <a:rect l="l" t="t" r="r" b="b"/>
              <a:pathLst>
                <a:path w="358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800" y="3251"/>
                  </a:lnTo>
                  <a:lnTo>
                    <a:pt x="3041" y="3041"/>
                  </a:lnTo>
                  <a:lnTo>
                    <a:pt x="3282" y="2770"/>
                  </a:lnTo>
                  <a:lnTo>
                    <a:pt x="3432" y="2469"/>
                  </a:lnTo>
                  <a:lnTo>
                    <a:pt x="3553" y="2137"/>
                  </a:lnTo>
                  <a:lnTo>
                    <a:pt x="3553" y="1957"/>
                  </a:lnTo>
                  <a:lnTo>
                    <a:pt x="3583" y="1776"/>
                  </a:lnTo>
                  <a:lnTo>
                    <a:pt x="3553" y="1596"/>
                  </a:lnTo>
                  <a:lnTo>
                    <a:pt x="3553" y="1415"/>
                  </a:lnTo>
                  <a:lnTo>
                    <a:pt x="3432" y="1084"/>
                  </a:lnTo>
                  <a:lnTo>
                    <a:pt x="3282" y="783"/>
                  </a:lnTo>
                  <a:lnTo>
                    <a:pt x="3041" y="512"/>
                  </a:lnTo>
                  <a:lnTo>
                    <a:pt x="280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a:off x="2965275" y="4005475"/>
              <a:ext cx="89575" cy="89575"/>
            </a:xfrm>
            <a:custGeom>
              <a:avLst/>
              <a:gdLst/>
              <a:ahLst/>
              <a:cxnLst/>
              <a:rect l="l" t="t" r="r" b="b"/>
              <a:pathLst>
                <a:path w="3583" h="3583" extrusionOk="0">
                  <a:moveTo>
                    <a:pt x="1626" y="0"/>
                  </a:moveTo>
                  <a:lnTo>
                    <a:pt x="1445" y="30"/>
                  </a:lnTo>
                  <a:lnTo>
                    <a:pt x="1114" y="121"/>
                  </a:lnTo>
                  <a:lnTo>
                    <a:pt x="813" y="301"/>
                  </a:lnTo>
                  <a:lnTo>
                    <a:pt x="542" y="512"/>
                  </a:lnTo>
                  <a:lnTo>
                    <a:pt x="332" y="783"/>
                  </a:lnTo>
                  <a:lnTo>
                    <a:pt x="151" y="1084"/>
                  </a:lnTo>
                  <a:lnTo>
                    <a:pt x="61" y="1415"/>
                  </a:lnTo>
                  <a:lnTo>
                    <a:pt x="31" y="1596"/>
                  </a:lnTo>
                  <a:lnTo>
                    <a:pt x="0" y="1776"/>
                  </a:lnTo>
                  <a:lnTo>
                    <a:pt x="31" y="1957"/>
                  </a:lnTo>
                  <a:lnTo>
                    <a:pt x="61" y="2137"/>
                  </a:lnTo>
                  <a:lnTo>
                    <a:pt x="151" y="2468"/>
                  </a:lnTo>
                  <a:lnTo>
                    <a:pt x="332" y="2769"/>
                  </a:lnTo>
                  <a:lnTo>
                    <a:pt x="542" y="3040"/>
                  </a:lnTo>
                  <a:lnTo>
                    <a:pt x="813" y="3251"/>
                  </a:lnTo>
                  <a:lnTo>
                    <a:pt x="1114" y="3432"/>
                  </a:lnTo>
                  <a:lnTo>
                    <a:pt x="1445" y="3522"/>
                  </a:lnTo>
                  <a:lnTo>
                    <a:pt x="1626" y="3552"/>
                  </a:lnTo>
                  <a:lnTo>
                    <a:pt x="1807" y="3582"/>
                  </a:lnTo>
                  <a:lnTo>
                    <a:pt x="1987" y="3552"/>
                  </a:lnTo>
                  <a:lnTo>
                    <a:pt x="2168" y="3522"/>
                  </a:lnTo>
                  <a:lnTo>
                    <a:pt x="2499" y="3432"/>
                  </a:lnTo>
                  <a:lnTo>
                    <a:pt x="2800" y="3251"/>
                  </a:lnTo>
                  <a:lnTo>
                    <a:pt x="3071" y="3040"/>
                  </a:lnTo>
                  <a:lnTo>
                    <a:pt x="3282" y="2769"/>
                  </a:lnTo>
                  <a:lnTo>
                    <a:pt x="3462" y="2468"/>
                  </a:lnTo>
                  <a:lnTo>
                    <a:pt x="3552" y="2137"/>
                  </a:lnTo>
                  <a:lnTo>
                    <a:pt x="3583" y="1957"/>
                  </a:lnTo>
                  <a:lnTo>
                    <a:pt x="3583" y="1776"/>
                  </a:lnTo>
                  <a:lnTo>
                    <a:pt x="3583" y="1596"/>
                  </a:lnTo>
                  <a:lnTo>
                    <a:pt x="3552" y="1415"/>
                  </a:lnTo>
                  <a:lnTo>
                    <a:pt x="3462" y="1084"/>
                  </a:lnTo>
                  <a:lnTo>
                    <a:pt x="3282" y="783"/>
                  </a:lnTo>
                  <a:lnTo>
                    <a:pt x="3071" y="512"/>
                  </a:lnTo>
                  <a:lnTo>
                    <a:pt x="2800" y="301"/>
                  </a:lnTo>
                  <a:lnTo>
                    <a:pt x="2499" y="121"/>
                  </a:lnTo>
                  <a:lnTo>
                    <a:pt x="2168" y="30"/>
                  </a:lnTo>
                  <a:lnTo>
                    <a:pt x="198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9"/>
            <p:cNvSpPr/>
            <p:nvPr/>
          </p:nvSpPr>
          <p:spPr>
            <a:xfrm>
              <a:off x="2177375" y="4005475"/>
              <a:ext cx="88825" cy="89575"/>
            </a:xfrm>
            <a:custGeom>
              <a:avLst/>
              <a:gdLst/>
              <a:ahLst/>
              <a:cxnLst/>
              <a:rect l="l" t="t" r="r" b="b"/>
              <a:pathLst>
                <a:path w="355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770" y="3251"/>
                  </a:lnTo>
                  <a:lnTo>
                    <a:pt x="3041" y="3040"/>
                  </a:lnTo>
                  <a:lnTo>
                    <a:pt x="3252" y="2769"/>
                  </a:lnTo>
                  <a:lnTo>
                    <a:pt x="3432" y="2468"/>
                  </a:lnTo>
                  <a:lnTo>
                    <a:pt x="3522" y="2137"/>
                  </a:lnTo>
                  <a:lnTo>
                    <a:pt x="3553" y="1957"/>
                  </a:lnTo>
                  <a:lnTo>
                    <a:pt x="355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9"/>
            <p:cNvSpPr/>
            <p:nvPr/>
          </p:nvSpPr>
          <p:spPr>
            <a:xfrm>
              <a:off x="1388725" y="4005475"/>
              <a:ext cx="89575" cy="89575"/>
            </a:xfrm>
            <a:custGeom>
              <a:avLst/>
              <a:gdLst/>
              <a:ahLst/>
              <a:cxnLst/>
              <a:rect l="l" t="t" r="r" b="b"/>
              <a:pathLst>
                <a:path w="358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770" y="3251"/>
                  </a:lnTo>
                  <a:lnTo>
                    <a:pt x="3041" y="3040"/>
                  </a:lnTo>
                  <a:lnTo>
                    <a:pt x="3252" y="2769"/>
                  </a:lnTo>
                  <a:lnTo>
                    <a:pt x="3432" y="2468"/>
                  </a:lnTo>
                  <a:lnTo>
                    <a:pt x="3522" y="2137"/>
                  </a:lnTo>
                  <a:lnTo>
                    <a:pt x="3553" y="1957"/>
                  </a:lnTo>
                  <a:lnTo>
                    <a:pt x="358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9"/>
            <p:cNvSpPr/>
            <p:nvPr/>
          </p:nvSpPr>
          <p:spPr>
            <a:xfrm>
              <a:off x="600075" y="4005475"/>
              <a:ext cx="89575" cy="89575"/>
            </a:xfrm>
            <a:custGeom>
              <a:avLst/>
              <a:gdLst/>
              <a:ahLst/>
              <a:cxnLst/>
              <a:rect l="l" t="t" r="r" b="b"/>
              <a:pathLst>
                <a:path w="358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800" y="3251"/>
                  </a:lnTo>
                  <a:lnTo>
                    <a:pt x="3041" y="3040"/>
                  </a:lnTo>
                  <a:lnTo>
                    <a:pt x="3282" y="2769"/>
                  </a:lnTo>
                  <a:lnTo>
                    <a:pt x="3432" y="2468"/>
                  </a:lnTo>
                  <a:lnTo>
                    <a:pt x="3553" y="2137"/>
                  </a:lnTo>
                  <a:lnTo>
                    <a:pt x="3553" y="1957"/>
                  </a:lnTo>
                  <a:lnTo>
                    <a:pt x="3583" y="1776"/>
                  </a:lnTo>
                  <a:lnTo>
                    <a:pt x="3553" y="1596"/>
                  </a:lnTo>
                  <a:lnTo>
                    <a:pt x="3553" y="1415"/>
                  </a:lnTo>
                  <a:lnTo>
                    <a:pt x="3432" y="1084"/>
                  </a:lnTo>
                  <a:lnTo>
                    <a:pt x="3282" y="783"/>
                  </a:lnTo>
                  <a:lnTo>
                    <a:pt x="3041" y="512"/>
                  </a:lnTo>
                  <a:lnTo>
                    <a:pt x="280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9"/>
            <p:cNvSpPr/>
            <p:nvPr/>
          </p:nvSpPr>
          <p:spPr>
            <a:xfrm>
              <a:off x="2965275" y="4681975"/>
              <a:ext cx="89575" cy="89575"/>
            </a:xfrm>
            <a:custGeom>
              <a:avLst/>
              <a:gdLst/>
              <a:ahLst/>
              <a:cxnLst/>
              <a:rect l="l" t="t" r="r" b="b"/>
              <a:pathLst>
                <a:path w="3583" h="3583" extrusionOk="0">
                  <a:moveTo>
                    <a:pt x="1626" y="1"/>
                  </a:moveTo>
                  <a:lnTo>
                    <a:pt x="1445" y="31"/>
                  </a:lnTo>
                  <a:lnTo>
                    <a:pt x="1114" y="151"/>
                  </a:lnTo>
                  <a:lnTo>
                    <a:pt x="813" y="302"/>
                  </a:lnTo>
                  <a:lnTo>
                    <a:pt x="542" y="513"/>
                  </a:lnTo>
                  <a:lnTo>
                    <a:pt x="332" y="784"/>
                  </a:lnTo>
                  <a:lnTo>
                    <a:pt x="151" y="1085"/>
                  </a:lnTo>
                  <a:lnTo>
                    <a:pt x="61" y="1416"/>
                  </a:lnTo>
                  <a:lnTo>
                    <a:pt x="31" y="1596"/>
                  </a:lnTo>
                  <a:lnTo>
                    <a:pt x="0" y="1777"/>
                  </a:lnTo>
                  <a:lnTo>
                    <a:pt x="31" y="1988"/>
                  </a:lnTo>
                  <a:lnTo>
                    <a:pt x="61" y="2138"/>
                  </a:lnTo>
                  <a:lnTo>
                    <a:pt x="151" y="2499"/>
                  </a:lnTo>
                  <a:lnTo>
                    <a:pt x="332" y="2800"/>
                  </a:lnTo>
                  <a:lnTo>
                    <a:pt x="542" y="3041"/>
                  </a:lnTo>
                  <a:lnTo>
                    <a:pt x="813" y="3282"/>
                  </a:lnTo>
                  <a:lnTo>
                    <a:pt x="1114" y="3433"/>
                  </a:lnTo>
                  <a:lnTo>
                    <a:pt x="1445" y="3553"/>
                  </a:lnTo>
                  <a:lnTo>
                    <a:pt x="1626" y="3583"/>
                  </a:lnTo>
                  <a:lnTo>
                    <a:pt x="1987" y="3583"/>
                  </a:lnTo>
                  <a:lnTo>
                    <a:pt x="2168" y="3553"/>
                  </a:lnTo>
                  <a:lnTo>
                    <a:pt x="2499" y="3433"/>
                  </a:lnTo>
                  <a:lnTo>
                    <a:pt x="2800" y="3282"/>
                  </a:lnTo>
                  <a:lnTo>
                    <a:pt x="3071" y="3041"/>
                  </a:lnTo>
                  <a:lnTo>
                    <a:pt x="3282" y="2800"/>
                  </a:lnTo>
                  <a:lnTo>
                    <a:pt x="3462" y="2499"/>
                  </a:lnTo>
                  <a:lnTo>
                    <a:pt x="3552" y="2138"/>
                  </a:lnTo>
                  <a:lnTo>
                    <a:pt x="3583" y="1988"/>
                  </a:lnTo>
                  <a:lnTo>
                    <a:pt x="3583" y="1777"/>
                  </a:lnTo>
                  <a:lnTo>
                    <a:pt x="3583" y="1596"/>
                  </a:lnTo>
                  <a:lnTo>
                    <a:pt x="3552" y="1416"/>
                  </a:lnTo>
                  <a:lnTo>
                    <a:pt x="3462" y="1085"/>
                  </a:lnTo>
                  <a:lnTo>
                    <a:pt x="3282" y="784"/>
                  </a:lnTo>
                  <a:lnTo>
                    <a:pt x="3071" y="513"/>
                  </a:lnTo>
                  <a:lnTo>
                    <a:pt x="2800" y="302"/>
                  </a:lnTo>
                  <a:lnTo>
                    <a:pt x="2499" y="151"/>
                  </a:lnTo>
                  <a:lnTo>
                    <a:pt x="2168" y="31"/>
                  </a:lnTo>
                  <a:lnTo>
                    <a:pt x="1987" y="1"/>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9"/>
            <p:cNvSpPr/>
            <p:nvPr/>
          </p:nvSpPr>
          <p:spPr>
            <a:xfrm>
              <a:off x="2177375" y="4681975"/>
              <a:ext cx="88825" cy="89575"/>
            </a:xfrm>
            <a:custGeom>
              <a:avLst/>
              <a:gdLst/>
              <a:ahLst/>
              <a:cxnLst/>
              <a:rect l="l" t="t" r="r" b="b"/>
              <a:pathLst>
                <a:path w="355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770" y="3282"/>
                  </a:lnTo>
                  <a:lnTo>
                    <a:pt x="3041" y="3041"/>
                  </a:lnTo>
                  <a:lnTo>
                    <a:pt x="3252" y="2800"/>
                  </a:lnTo>
                  <a:lnTo>
                    <a:pt x="3432" y="2499"/>
                  </a:lnTo>
                  <a:lnTo>
                    <a:pt x="3522" y="2138"/>
                  </a:lnTo>
                  <a:lnTo>
                    <a:pt x="3553" y="1988"/>
                  </a:lnTo>
                  <a:lnTo>
                    <a:pt x="3553" y="1777"/>
                  </a:lnTo>
                  <a:lnTo>
                    <a:pt x="3553" y="1596"/>
                  </a:lnTo>
                  <a:lnTo>
                    <a:pt x="3522" y="1416"/>
                  </a:lnTo>
                  <a:lnTo>
                    <a:pt x="3432" y="1085"/>
                  </a:lnTo>
                  <a:lnTo>
                    <a:pt x="3252" y="784"/>
                  </a:lnTo>
                  <a:lnTo>
                    <a:pt x="3041" y="513"/>
                  </a:lnTo>
                  <a:lnTo>
                    <a:pt x="2770" y="302"/>
                  </a:lnTo>
                  <a:lnTo>
                    <a:pt x="2469" y="151"/>
                  </a:lnTo>
                  <a:lnTo>
                    <a:pt x="2138" y="31"/>
                  </a:lnTo>
                  <a:lnTo>
                    <a:pt x="1957" y="1"/>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9"/>
            <p:cNvSpPr/>
            <p:nvPr/>
          </p:nvSpPr>
          <p:spPr>
            <a:xfrm>
              <a:off x="1388725" y="4681975"/>
              <a:ext cx="89575" cy="89575"/>
            </a:xfrm>
            <a:custGeom>
              <a:avLst/>
              <a:gdLst/>
              <a:ahLst/>
              <a:cxnLst/>
              <a:rect l="l" t="t" r="r" b="b"/>
              <a:pathLst>
                <a:path w="358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770" y="3282"/>
                  </a:lnTo>
                  <a:lnTo>
                    <a:pt x="3041" y="3041"/>
                  </a:lnTo>
                  <a:lnTo>
                    <a:pt x="3252" y="2800"/>
                  </a:lnTo>
                  <a:lnTo>
                    <a:pt x="3432" y="2499"/>
                  </a:lnTo>
                  <a:lnTo>
                    <a:pt x="3522" y="2138"/>
                  </a:lnTo>
                  <a:lnTo>
                    <a:pt x="3553" y="1988"/>
                  </a:lnTo>
                  <a:lnTo>
                    <a:pt x="3583" y="1777"/>
                  </a:lnTo>
                  <a:lnTo>
                    <a:pt x="3553" y="1596"/>
                  </a:lnTo>
                  <a:lnTo>
                    <a:pt x="3522" y="1416"/>
                  </a:lnTo>
                  <a:lnTo>
                    <a:pt x="3432" y="1085"/>
                  </a:lnTo>
                  <a:lnTo>
                    <a:pt x="3252" y="784"/>
                  </a:lnTo>
                  <a:lnTo>
                    <a:pt x="3041" y="513"/>
                  </a:lnTo>
                  <a:lnTo>
                    <a:pt x="2770" y="302"/>
                  </a:lnTo>
                  <a:lnTo>
                    <a:pt x="2469" y="151"/>
                  </a:lnTo>
                  <a:lnTo>
                    <a:pt x="2138" y="31"/>
                  </a:lnTo>
                  <a:lnTo>
                    <a:pt x="1957" y="1"/>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a:off x="600075" y="4681975"/>
              <a:ext cx="89575" cy="89575"/>
            </a:xfrm>
            <a:custGeom>
              <a:avLst/>
              <a:gdLst/>
              <a:ahLst/>
              <a:cxnLst/>
              <a:rect l="l" t="t" r="r" b="b"/>
              <a:pathLst>
                <a:path w="358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800" y="3282"/>
                  </a:lnTo>
                  <a:lnTo>
                    <a:pt x="3041" y="3041"/>
                  </a:lnTo>
                  <a:lnTo>
                    <a:pt x="3282" y="2800"/>
                  </a:lnTo>
                  <a:lnTo>
                    <a:pt x="3432" y="2499"/>
                  </a:lnTo>
                  <a:lnTo>
                    <a:pt x="3553" y="2138"/>
                  </a:lnTo>
                  <a:lnTo>
                    <a:pt x="3553" y="1988"/>
                  </a:lnTo>
                  <a:lnTo>
                    <a:pt x="3583" y="1777"/>
                  </a:lnTo>
                  <a:lnTo>
                    <a:pt x="3553" y="1596"/>
                  </a:lnTo>
                  <a:lnTo>
                    <a:pt x="3553" y="1416"/>
                  </a:lnTo>
                  <a:lnTo>
                    <a:pt x="3432" y="1085"/>
                  </a:lnTo>
                  <a:lnTo>
                    <a:pt x="3282" y="784"/>
                  </a:lnTo>
                  <a:lnTo>
                    <a:pt x="3041" y="513"/>
                  </a:lnTo>
                  <a:lnTo>
                    <a:pt x="2800" y="302"/>
                  </a:lnTo>
                  <a:lnTo>
                    <a:pt x="2469" y="151"/>
                  </a:lnTo>
                  <a:lnTo>
                    <a:pt x="2138" y="31"/>
                  </a:lnTo>
                  <a:lnTo>
                    <a:pt x="1957" y="1"/>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9" name="Google Shape;339;p9"/>
          <p:cNvSpPr/>
          <p:nvPr/>
        </p:nvSpPr>
        <p:spPr>
          <a:xfrm>
            <a:off x="8501800" y="1979075"/>
            <a:ext cx="205200" cy="205200"/>
          </a:xfrm>
          <a:prstGeom prst="ellipse">
            <a:avLst/>
          </a:prstGeom>
          <a:no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0" name="Google Shape;340;p9"/>
          <p:cNvGrpSpPr/>
          <p:nvPr/>
        </p:nvGrpSpPr>
        <p:grpSpPr>
          <a:xfrm>
            <a:off x="7372042" y="-374797"/>
            <a:ext cx="1058744" cy="914302"/>
            <a:chOff x="600075" y="2651675"/>
            <a:chExt cx="2454775" cy="2119875"/>
          </a:xfrm>
        </p:grpSpPr>
        <p:sp>
          <p:nvSpPr>
            <p:cNvPr id="341" name="Google Shape;341;p9"/>
            <p:cNvSpPr/>
            <p:nvPr/>
          </p:nvSpPr>
          <p:spPr>
            <a:xfrm>
              <a:off x="2965275" y="2651675"/>
              <a:ext cx="89575" cy="89575"/>
            </a:xfrm>
            <a:custGeom>
              <a:avLst/>
              <a:gdLst/>
              <a:ahLst/>
              <a:cxnLst/>
              <a:rect l="l" t="t" r="r" b="b"/>
              <a:pathLst>
                <a:path w="3583" h="3583" extrusionOk="0">
                  <a:moveTo>
                    <a:pt x="1807" y="0"/>
                  </a:moveTo>
                  <a:lnTo>
                    <a:pt x="1626" y="30"/>
                  </a:lnTo>
                  <a:lnTo>
                    <a:pt x="1445" y="30"/>
                  </a:lnTo>
                  <a:lnTo>
                    <a:pt x="1114" y="151"/>
                  </a:lnTo>
                  <a:lnTo>
                    <a:pt x="813" y="301"/>
                  </a:lnTo>
                  <a:lnTo>
                    <a:pt x="542" y="542"/>
                  </a:lnTo>
                  <a:lnTo>
                    <a:pt x="332" y="783"/>
                  </a:lnTo>
                  <a:lnTo>
                    <a:pt x="151" y="1114"/>
                  </a:lnTo>
                  <a:lnTo>
                    <a:pt x="61" y="1445"/>
                  </a:lnTo>
                  <a:lnTo>
                    <a:pt x="31" y="1626"/>
                  </a:lnTo>
                  <a:lnTo>
                    <a:pt x="0" y="1806"/>
                  </a:lnTo>
                  <a:lnTo>
                    <a:pt x="31" y="1987"/>
                  </a:lnTo>
                  <a:lnTo>
                    <a:pt x="61" y="2168"/>
                  </a:lnTo>
                  <a:lnTo>
                    <a:pt x="151" y="2499"/>
                  </a:lnTo>
                  <a:lnTo>
                    <a:pt x="332" y="2800"/>
                  </a:lnTo>
                  <a:lnTo>
                    <a:pt x="542" y="3071"/>
                  </a:lnTo>
                  <a:lnTo>
                    <a:pt x="813" y="3281"/>
                  </a:lnTo>
                  <a:lnTo>
                    <a:pt x="1114" y="3432"/>
                  </a:lnTo>
                  <a:lnTo>
                    <a:pt x="1445" y="3552"/>
                  </a:lnTo>
                  <a:lnTo>
                    <a:pt x="1626" y="3582"/>
                  </a:lnTo>
                  <a:lnTo>
                    <a:pt x="1987" y="3582"/>
                  </a:lnTo>
                  <a:lnTo>
                    <a:pt x="2168" y="3552"/>
                  </a:lnTo>
                  <a:lnTo>
                    <a:pt x="2499" y="3432"/>
                  </a:lnTo>
                  <a:lnTo>
                    <a:pt x="2800" y="3281"/>
                  </a:lnTo>
                  <a:lnTo>
                    <a:pt x="3071" y="3071"/>
                  </a:lnTo>
                  <a:lnTo>
                    <a:pt x="3282" y="2800"/>
                  </a:lnTo>
                  <a:lnTo>
                    <a:pt x="3462" y="2499"/>
                  </a:lnTo>
                  <a:lnTo>
                    <a:pt x="3552" y="2168"/>
                  </a:lnTo>
                  <a:lnTo>
                    <a:pt x="3583" y="1987"/>
                  </a:lnTo>
                  <a:lnTo>
                    <a:pt x="3583" y="1806"/>
                  </a:lnTo>
                  <a:lnTo>
                    <a:pt x="3583" y="1626"/>
                  </a:lnTo>
                  <a:lnTo>
                    <a:pt x="3552" y="1445"/>
                  </a:lnTo>
                  <a:lnTo>
                    <a:pt x="3462" y="1114"/>
                  </a:lnTo>
                  <a:lnTo>
                    <a:pt x="3282" y="783"/>
                  </a:lnTo>
                  <a:lnTo>
                    <a:pt x="3071" y="542"/>
                  </a:lnTo>
                  <a:lnTo>
                    <a:pt x="2800" y="301"/>
                  </a:lnTo>
                  <a:lnTo>
                    <a:pt x="2499" y="151"/>
                  </a:lnTo>
                  <a:lnTo>
                    <a:pt x="2168" y="30"/>
                  </a:lnTo>
                  <a:lnTo>
                    <a:pt x="1987" y="30"/>
                  </a:lnTo>
                  <a:lnTo>
                    <a:pt x="18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9"/>
            <p:cNvSpPr/>
            <p:nvPr/>
          </p:nvSpPr>
          <p:spPr>
            <a:xfrm>
              <a:off x="2177375" y="2651675"/>
              <a:ext cx="88825" cy="89575"/>
            </a:xfrm>
            <a:custGeom>
              <a:avLst/>
              <a:gdLst/>
              <a:ahLst/>
              <a:cxnLst/>
              <a:rect l="l" t="t" r="r" b="b"/>
              <a:pathLst>
                <a:path w="355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770" y="3281"/>
                  </a:lnTo>
                  <a:lnTo>
                    <a:pt x="3041" y="3071"/>
                  </a:lnTo>
                  <a:lnTo>
                    <a:pt x="3252" y="2800"/>
                  </a:lnTo>
                  <a:lnTo>
                    <a:pt x="3432" y="2499"/>
                  </a:lnTo>
                  <a:lnTo>
                    <a:pt x="3522" y="2168"/>
                  </a:lnTo>
                  <a:lnTo>
                    <a:pt x="3553" y="1987"/>
                  </a:lnTo>
                  <a:lnTo>
                    <a:pt x="3553" y="1806"/>
                  </a:lnTo>
                  <a:lnTo>
                    <a:pt x="3553" y="1626"/>
                  </a:lnTo>
                  <a:lnTo>
                    <a:pt x="3522" y="1445"/>
                  </a:lnTo>
                  <a:lnTo>
                    <a:pt x="3432" y="1114"/>
                  </a:lnTo>
                  <a:lnTo>
                    <a:pt x="3252" y="783"/>
                  </a:lnTo>
                  <a:lnTo>
                    <a:pt x="3041" y="542"/>
                  </a:lnTo>
                  <a:lnTo>
                    <a:pt x="2770" y="301"/>
                  </a:lnTo>
                  <a:lnTo>
                    <a:pt x="2469" y="151"/>
                  </a:lnTo>
                  <a:lnTo>
                    <a:pt x="2138" y="30"/>
                  </a:lnTo>
                  <a:lnTo>
                    <a:pt x="1957" y="30"/>
                  </a:lnTo>
                  <a:lnTo>
                    <a:pt x="17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9"/>
            <p:cNvSpPr/>
            <p:nvPr/>
          </p:nvSpPr>
          <p:spPr>
            <a:xfrm>
              <a:off x="1388725" y="2651675"/>
              <a:ext cx="89575" cy="89575"/>
            </a:xfrm>
            <a:custGeom>
              <a:avLst/>
              <a:gdLst/>
              <a:ahLst/>
              <a:cxnLst/>
              <a:rect l="l" t="t" r="r" b="b"/>
              <a:pathLst>
                <a:path w="358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770" y="3281"/>
                  </a:lnTo>
                  <a:lnTo>
                    <a:pt x="3041" y="3071"/>
                  </a:lnTo>
                  <a:lnTo>
                    <a:pt x="3252" y="2800"/>
                  </a:lnTo>
                  <a:lnTo>
                    <a:pt x="3432" y="2499"/>
                  </a:lnTo>
                  <a:lnTo>
                    <a:pt x="3522" y="2168"/>
                  </a:lnTo>
                  <a:lnTo>
                    <a:pt x="3553" y="1987"/>
                  </a:lnTo>
                  <a:lnTo>
                    <a:pt x="3583" y="1806"/>
                  </a:lnTo>
                  <a:lnTo>
                    <a:pt x="3553" y="1626"/>
                  </a:lnTo>
                  <a:lnTo>
                    <a:pt x="3522" y="1445"/>
                  </a:lnTo>
                  <a:lnTo>
                    <a:pt x="3432" y="1114"/>
                  </a:lnTo>
                  <a:lnTo>
                    <a:pt x="3252" y="783"/>
                  </a:lnTo>
                  <a:lnTo>
                    <a:pt x="3041" y="542"/>
                  </a:lnTo>
                  <a:lnTo>
                    <a:pt x="2770" y="301"/>
                  </a:lnTo>
                  <a:lnTo>
                    <a:pt x="2469" y="151"/>
                  </a:lnTo>
                  <a:lnTo>
                    <a:pt x="2138" y="30"/>
                  </a:lnTo>
                  <a:lnTo>
                    <a:pt x="1957" y="30"/>
                  </a:lnTo>
                  <a:lnTo>
                    <a:pt x="17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a:off x="600075" y="2651675"/>
              <a:ext cx="89575" cy="89575"/>
            </a:xfrm>
            <a:custGeom>
              <a:avLst/>
              <a:gdLst/>
              <a:ahLst/>
              <a:cxnLst/>
              <a:rect l="l" t="t" r="r" b="b"/>
              <a:pathLst>
                <a:path w="358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800" y="3281"/>
                  </a:lnTo>
                  <a:lnTo>
                    <a:pt x="3041" y="3071"/>
                  </a:lnTo>
                  <a:lnTo>
                    <a:pt x="3282" y="2800"/>
                  </a:lnTo>
                  <a:lnTo>
                    <a:pt x="3432" y="2499"/>
                  </a:lnTo>
                  <a:lnTo>
                    <a:pt x="3553" y="2168"/>
                  </a:lnTo>
                  <a:lnTo>
                    <a:pt x="3553" y="1987"/>
                  </a:lnTo>
                  <a:lnTo>
                    <a:pt x="3583" y="1806"/>
                  </a:lnTo>
                  <a:lnTo>
                    <a:pt x="3553" y="1626"/>
                  </a:lnTo>
                  <a:lnTo>
                    <a:pt x="3553" y="1445"/>
                  </a:lnTo>
                  <a:lnTo>
                    <a:pt x="3432" y="1114"/>
                  </a:lnTo>
                  <a:lnTo>
                    <a:pt x="3282" y="783"/>
                  </a:lnTo>
                  <a:lnTo>
                    <a:pt x="3041" y="542"/>
                  </a:lnTo>
                  <a:lnTo>
                    <a:pt x="2800" y="301"/>
                  </a:lnTo>
                  <a:lnTo>
                    <a:pt x="2469" y="151"/>
                  </a:lnTo>
                  <a:lnTo>
                    <a:pt x="2138" y="30"/>
                  </a:lnTo>
                  <a:lnTo>
                    <a:pt x="1957" y="30"/>
                  </a:lnTo>
                  <a:lnTo>
                    <a:pt x="17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9"/>
            <p:cNvSpPr/>
            <p:nvPr/>
          </p:nvSpPr>
          <p:spPr>
            <a:xfrm>
              <a:off x="2965275" y="3328950"/>
              <a:ext cx="89575" cy="88825"/>
            </a:xfrm>
            <a:custGeom>
              <a:avLst/>
              <a:gdLst/>
              <a:ahLst/>
              <a:cxnLst/>
              <a:rect l="l" t="t" r="r" b="b"/>
              <a:pathLst>
                <a:path w="3583" h="3553" extrusionOk="0">
                  <a:moveTo>
                    <a:pt x="1626" y="0"/>
                  </a:moveTo>
                  <a:lnTo>
                    <a:pt x="1445" y="30"/>
                  </a:lnTo>
                  <a:lnTo>
                    <a:pt x="1114" y="121"/>
                  </a:lnTo>
                  <a:lnTo>
                    <a:pt x="813" y="301"/>
                  </a:lnTo>
                  <a:lnTo>
                    <a:pt x="542" y="512"/>
                  </a:lnTo>
                  <a:lnTo>
                    <a:pt x="332" y="783"/>
                  </a:lnTo>
                  <a:lnTo>
                    <a:pt x="151" y="1084"/>
                  </a:lnTo>
                  <a:lnTo>
                    <a:pt x="61" y="1415"/>
                  </a:lnTo>
                  <a:lnTo>
                    <a:pt x="31" y="1596"/>
                  </a:lnTo>
                  <a:lnTo>
                    <a:pt x="0" y="1776"/>
                  </a:lnTo>
                  <a:lnTo>
                    <a:pt x="31" y="1957"/>
                  </a:lnTo>
                  <a:lnTo>
                    <a:pt x="61" y="2137"/>
                  </a:lnTo>
                  <a:lnTo>
                    <a:pt x="151" y="2469"/>
                  </a:lnTo>
                  <a:lnTo>
                    <a:pt x="332" y="2770"/>
                  </a:lnTo>
                  <a:lnTo>
                    <a:pt x="542" y="3041"/>
                  </a:lnTo>
                  <a:lnTo>
                    <a:pt x="813" y="3251"/>
                  </a:lnTo>
                  <a:lnTo>
                    <a:pt x="1114" y="3432"/>
                  </a:lnTo>
                  <a:lnTo>
                    <a:pt x="1445" y="3522"/>
                  </a:lnTo>
                  <a:lnTo>
                    <a:pt x="1626" y="3552"/>
                  </a:lnTo>
                  <a:lnTo>
                    <a:pt x="1987" y="3552"/>
                  </a:lnTo>
                  <a:lnTo>
                    <a:pt x="2168" y="3522"/>
                  </a:lnTo>
                  <a:lnTo>
                    <a:pt x="2499" y="3432"/>
                  </a:lnTo>
                  <a:lnTo>
                    <a:pt x="2800" y="3251"/>
                  </a:lnTo>
                  <a:lnTo>
                    <a:pt x="3071" y="3041"/>
                  </a:lnTo>
                  <a:lnTo>
                    <a:pt x="3282" y="2770"/>
                  </a:lnTo>
                  <a:lnTo>
                    <a:pt x="3462" y="2469"/>
                  </a:lnTo>
                  <a:lnTo>
                    <a:pt x="3552" y="2137"/>
                  </a:lnTo>
                  <a:lnTo>
                    <a:pt x="3583" y="1957"/>
                  </a:lnTo>
                  <a:lnTo>
                    <a:pt x="3583" y="1776"/>
                  </a:lnTo>
                  <a:lnTo>
                    <a:pt x="3583" y="1596"/>
                  </a:lnTo>
                  <a:lnTo>
                    <a:pt x="3552" y="1415"/>
                  </a:lnTo>
                  <a:lnTo>
                    <a:pt x="3462" y="1084"/>
                  </a:lnTo>
                  <a:lnTo>
                    <a:pt x="3282" y="783"/>
                  </a:lnTo>
                  <a:lnTo>
                    <a:pt x="3071" y="512"/>
                  </a:lnTo>
                  <a:lnTo>
                    <a:pt x="2800" y="301"/>
                  </a:lnTo>
                  <a:lnTo>
                    <a:pt x="2499" y="121"/>
                  </a:lnTo>
                  <a:lnTo>
                    <a:pt x="2168" y="30"/>
                  </a:lnTo>
                  <a:lnTo>
                    <a:pt x="19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9"/>
            <p:cNvSpPr/>
            <p:nvPr/>
          </p:nvSpPr>
          <p:spPr>
            <a:xfrm>
              <a:off x="2177375" y="3328950"/>
              <a:ext cx="88825" cy="88825"/>
            </a:xfrm>
            <a:custGeom>
              <a:avLst/>
              <a:gdLst/>
              <a:ahLst/>
              <a:cxnLst/>
              <a:rect l="l" t="t" r="r" b="b"/>
              <a:pathLst>
                <a:path w="355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770" y="3251"/>
                  </a:lnTo>
                  <a:lnTo>
                    <a:pt x="3041" y="3041"/>
                  </a:lnTo>
                  <a:lnTo>
                    <a:pt x="3252" y="2770"/>
                  </a:lnTo>
                  <a:lnTo>
                    <a:pt x="3432" y="2469"/>
                  </a:lnTo>
                  <a:lnTo>
                    <a:pt x="3522" y="2137"/>
                  </a:lnTo>
                  <a:lnTo>
                    <a:pt x="3553" y="1957"/>
                  </a:lnTo>
                  <a:lnTo>
                    <a:pt x="355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1388725" y="3328950"/>
              <a:ext cx="89575" cy="88825"/>
            </a:xfrm>
            <a:custGeom>
              <a:avLst/>
              <a:gdLst/>
              <a:ahLst/>
              <a:cxnLst/>
              <a:rect l="l" t="t" r="r" b="b"/>
              <a:pathLst>
                <a:path w="358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770" y="3251"/>
                  </a:lnTo>
                  <a:lnTo>
                    <a:pt x="3041" y="3041"/>
                  </a:lnTo>
                  <a:lnTo>
                    <a:pt x="3252" y="2770"/>
                  </a:lnTo>
                  <a:lnTo>
                    <a:pt x="3432" y="2469"/>
                  </a:lnTo>
                  <a:lnTo>
                    <a:pt x="3522" y="2137"/>
                  </a:lnTo>
                  <a:lnTo>
                    <a:pt x="3553" y="1957"/>
                  </a:lnTo>
                  <a:lnTo>
                    <a:pt x="358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600075" y="3328950"/>
              <a:ext cx="89575" cy="88825"/>
            </a:xfrm>
            <a:custGeom>
              <a:avLst/>
              <a:gdLst/>
              <a:ahLst/>
              <a:cxnLst/>
              <a:rect l="l" t="t" r="r" b="b"/>
              <a:pathLst>
                <a:path w="358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800" y="3251"/>
                  </a:lnTo>
                  <a:lnTo>
                    <a:pt x="3041" y="3041"/>
                  </a:lnTo>
                  <a:lnTo>
                    <a:pt x="3282" y="2770"/>
                  </a:lnTo>
                  <a:lnTo>
                    <a:pt x="3432" y="2469"/>
                  </a:lnTo>
                  <a:lnTo>
                    <a:pt x="3553" y="2137"/>
                  </a:lnTo>
                  <a:lnTo>
                    <a:pt x="3553" y="1957"/>
                  </a:lnTo>
                  <a:lnTo>
                    <a:pt x="3583" y="1776"/>
                  </a:lnTo>
                  <a:lnTo>
                    <a:pt x="3553" y="1596"/>
                  </a:lnTo>
                  <a:lnTo>
                    <a:pt x="3553" y="1415"/>
                  </a:lnTo>
                  <a:lnTo>
                    <a:pt x="3432" y="1084"/>
                  </a:lnTo>
                  <a:lnTo>
                    <a:pt x="3282" y="783"/>
                  </a:lnTo>
                  <a:lnTo>
                    <a:pt x="3041" y="512"/>
                  </a:lnTo>
                  <a:lnTo>
                    <a:pt x="280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2965275" y="4005475"/>
              <a:ext cx="89575" cy="89575"/>
            </a:xfrm>
            <a:custGeom>
              <a:avLst/>
              <a:gdLst/>
              <a:ahLst/>
              <a:cxnLst/>
              <a:rect l="l" t="t" r="r" b="b"/>
              <a:pathLst>
                <a:path w="3583" h="3583" extrusionOk="0">
                  <a:moveTo>
                    <a:pt x="1626" y="0"/>
                  </a:moveTo>
                  <a:lnTo>
                    <a:pt x="1445" y="30"/>
                  </a:lnTo>
                  <a:lnTo>
                    <a:pt x="1114" y="121"/>
                  </a:lnTo>
                  <a:lnTo>
                    <a:pt x="813" y="301"/>
                  </a:lnTo>
                  <a:lnTo>
                    <a:pt x="542" y="512"/>
                  </a:lnTo>
                  <a:lnTo>
                    <a:pt x="332" y="783"/>
                  </a:lnTo>
                  <a:lnTo>
                    <a:pt x="151" y="1084"/>
                  </a:lnTo>
                  <a:lnTo>
                    <a:pt x="61" y="1415"/>
                  </a:lnTo>
                  <a:lnTo>
                    <a:pt x="31" y="1596"/>
                  </a:lnTo>
                  <a:lnTo>
                    <a:pt x="0" y="1776"/>
                  </a:lnTo>
                  <a:lnTo>
                    <a:pt x="31" y="1957"/>
                  </a:lnTo>
                  <a:lnTo>
                    <a:pt x="61" y="2137"/>
                  </a:lnTo>
                  <a:lnTo>
                    <a:pt x="151" y="2468"/>
                  </a:lnTo>
                  <a:lnTo>
                    <a:pt x="332" y="2769"/>
                  </a:lnTo>
                  <a:lnTo>
                    <a:pt x="542" y="3040"/>
                  </a:lnTo>
                  <a:lnTo>
                    <a:pt x="813" y="3251"/>
                  </a:lnTo>
                  <a:lnTo>
                    <a:pt x="1114" y="3432"/>
                  </a:lnTo>
                  <a:lnTo>
                    <a:pt x="1445" y="3522"/>
                  </a:lnTo>
                  <a:lnTo>
                    <a:pt x="1626" y="3552"/>
                  </a:lnTo>
                  <a:lnTo>
                    <a:pt x="1807" y="3582"/>
                  </a:lnTo>
                  <a:lnTo>
                    <a:pt x="1987" y="3552"/>
                  </a:lnTo>
                  <a:lnTo>
                    <a:pt x="2168" y="3522"/>
                  </a:lnTo>
                  <a:lnTo>
                    <a:pt x="2499" y="3432"/>
                  </a:lnTo>
                  <a:lnTo>
                    <a:pt x="2800" y="3251"/>
                  </a:lnTo>
                  <a:lnTo>
                    <a:pt x="3071" y="3040"/>
                  </a:lnTo>
                  <a:lnTo>
                    <a:pt x="3282" y="2769"/>
                  </a:lnTo>
                  <a:lnTo>
                    <a:pt x="3462" y="2468"/>
                  </a:lnTo>
                  <a:lnTo>
                    <a:pt x="3552" y="2137"/>
                  </a:lnTo>
                  <a:lnTo>
                    <a:pt x="3583" y="1957"/>
                  </a:lnTo>
                  <a:lnTo>
                    <a:pt x="3583" y="1776"/>
                  </a:lnTo>
                  <a:lnTo>
                    <a:pt x="3583" y="1596"/>
                  </a:lnTo>
                  <a:lnTo>
                    <a:pt x="3552" y="1415"/>
                  </a:lnTo>
                  <a:lnTo>
                    <a:pt x="3462" y="1084"/>
                  </a:lnTo>
                  <a:lnTo>
                    <a:pt x="3282" y="783"/>
                  </a:lnTo>
                  <a:lnTo>
                    <a:pt x="3071" y="512"/>
                  </a:lnTo>
                  <a:lnTo>
                    <a:pt x="2800" y="301"/>
                  </a:lnTo>
                  <a:lnTo>
                    <a:pt x="2499" y="121"/>
                  </a:lnTo>
                  <a:lnTo>
                    <a:pt x="2168" y="30"/>
                  </a:lnTo>
                  <a:lnTo>
                    <a:pt x="19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2177375" y="4005475"/>
              <a:ext cx="88825" cy="89575"/>
            </a:xfrm>
            <a:custGeom>
              <a:avLst/>
              <a:gdLst/>
              <a:ahLst/>
              <a:cxnLst/>
              <a:rect l="l" t="t" r="r" b="b"/>
              <a:pathLst>
                <a:path w="355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770" y="3251"/>
                  </a:lnTo>
                  <a:lnTo>
                    <a:pt x="3041" y="3040"/>
                  </a:lnTo>
                  <a:lnTo>
                    <a:pt x="3252" y="2769"/>
                  </a:lnTo>
                  <a:lnTo>
                    <a:pt x="3432" y="2468"/>
                  </a:lnTo>
                  <a:lnTo>
                    <a:pt x="3522" y="2137"/>
                  </a:lnTo>
                  <a:lnTo>
                    <a:pt x="3553" y="1957"/>
                  </a:lnTo>
                  <a:lnTo>
                    <a:pt x="355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1388725" y="4005475"/>
              <a:ext cx="89575" cy="89575"/>
            </a:xfrm>
            <a:custGeom>
              <a:avLst/>
              <a:gdLst/>
              <a:ahLst/>
              <a:cxnLst/>
              <a:rect l="l" t="t" r="r" b="b"/>
              <a:pathLst>
                <a:path w="358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770" y="3251"/>
                  </a:lnTo>
                  <a:lnTo>
                    <a:pt x="3041" y="3040"/>
                  </a:lnTo>
                  <a:lnTo>
                    <a:pt x="3252" y="2769"/>
                  </a:lnTo>
                  <a:lnTo>
                    <a:pt x="3432" y="2468"/>
                  </a:lnTo>
                  <a:lnTo>
                    <a:pt x="3522" y="2137"/>
                  </a:lnTo>
                  <a:lnTo>
                    <a:pt x="3553" y="1957"/>
                  </a:lnTo>
                  <a:lnTo>
                    <a:pt x="358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600075" y="4005475"/>
              <a:ext cx="89575" cy="89575"/>
            </a:xfrm>
            <a:custGeom>
              <a:avLst/>
              <a:gdLst/>
              <a:ahLst/>
              <a:cxnLst/>
              <a:rect l="l" t="t" r="r" b="b"/>
              <a:pathLst>
                <a:path w="358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800" y="3251"/>
                  </a:lnTo>
                  <a:lnTo>
                    <a:pt x="3041" y="3040"/>
                  </a:lnTo>
                  <a:lnTo>
                    <a:pt x="3282" y="2769"/>
                  </a:lnTo>
                  <a:lnTo>
                    <a:pt x="3432" y="2468"/>
                  </a:lnTo>
                  <a:lnTo>
                    <a:pt x="3553" y="2137"/>
                  </a:lnTo>
                  <a:lnTo>
                    <a:pt x="3553" y="1957"/>
                  </a:lnTo>
                  <a:lnTo>
                    <a:pt x="3583" y="1776"/>
                  </a:lnTo>
                  <a:lnTo>
                    <a:pt x="3553" y="1596"/>
                  </a:lnTo>
                  <a:lnTo>
                    <a:pt x="3553" y="1415"/>
                  </a:lnTo>
                  <a:lnTo>
                    <a:pt x="3432" y="1084"/>
                  </a:lnTo>
                  <a:lnTo>
                    <a:pt x="3282" y="783"/>
                  </a:lnTo>
                  <a:lnTo>
                    <a:pt x="3041" y="512"/>
                  </a:lnTo>
                  <a:lnTo>
                    <a:pt x="280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2965275" y="4681975"/>
              <a:ext cx="89575" cy="89575"/>
            </a:xfrm>
            <a:custGeom>
              <a:avLst/>
              <a:gdLst/>
              <a:ahLst/>
              <a:cxnLst/>
              <a:rect l="l" t="t" r="r" b="b"/>
              <a:pathLst>
                <a:path w="3583" h="3583" extrusionOk="0">
                  <a:moveTo>
                    <a:pt x="1626" y="1"/>
                  </a:moveTo>
                  <a:lnTo>
                    <a:pt x="1445" y="31"/>
                  </a:lnTo>
                  <a:lnTo>
                    <a:pt x="1114" y="151"/>
                  </a:lnTo>
                  <a:lnTo>
                    <a:pt x="813" y="302"/>
                  </a:lnTo>
                  <a:lnTo>
                    <a:pt x="542" y="513"/>
                  </a:lnTo>
                  <a:lnTo>
                    <a:pt x="332" y="784"/>
                  </a:lnTo>
                  <a:lnTo>
                    <a:pt x="151" y="1085"/>
                  </a:lnTo>
                  <a:lnTo>
                    <a:pt x="61" y="1416"/>
                  </a:lnTo>
                  <a:lnTo>
                    <a:pt x="31" y="1596"/>
                  </a:lnTo>
                  <a:lnTo>
                    <a:pt x="0" y="1777"/>
                  </a:lnTo>
                  <a:lnTo>
                    <a:pt x="31" y="1988"/>
                  </a:lnTo>
                  <a:lnTo>
                    <a:pt x="61" y="2138"/>
                  </a:lnTo>
                  <a:lnTo>
                    <a:pt x="151" y="2499"/>
                  </a:lnTo>
                  <a:lnTo>
                    <a:pt x="332" y="2800"/>
                  </a:lnTo>
                  <a:lnTo>
                    <a:pt x="542" y="3041"/>
                  </a:lnTo>
                  <a:lnTo>
                    <a:pt x="813" y="3282"/>
                  </a:lnTo>
                  <a:lnTo>
                    <a:pt x="1114" y="3433"/>
                  </a:lnTo>
                  <a:lnTo>
                    <a:pt x="1445" y="3553"/>
                  </a:lnTo>
                  <a:lnTo>
                    <a:pt x="1626" y="3583"/>
                  </a:lnTo>
                  <a:lnTo>
                    <a:pt x="1987" y="3583"/>
                  </a:lnTo>
                  <a:lnTo>
                    <a:pt x="2168" y="3553"/>
                  </a:lnTo>
                  <a:lnTo>
                    <a:pt x="2499" y="3433"/>
                  </a:lnTo>
                  <a:lnTo>
                    <a:pt x="2800" y="3282"/>
                  </a:lnTo>
                  <a:lnTo>
                    <a:pt x="3071" y="3041"/>
                  </a:lnTo>
                  <a:lnTo>
                    <a:pt x="3282" y="2800"/>
                  </a:lnTo>
                  <a:lnTo>
                    <a:pt x="3462" y="2499"/>
                  </a:lnTo>
                  <a:lnTo>
                    <a:pt x="3552" y="2138"/>
                  </a:lnTo>
                  <a:lnTo>
                    <a:pt x="3583" y="1988"/>
                  </a:lnTo>
                  <a:lnTo>
                    <a:pt x="3583" y="1777"/>
                  </a:lnTo>
                  <a:lnTo>
                    <a:pt x="3583" y="1596"/>
                  </a:lnTo>
                  <a:lnTo>
                    <a:pt x="3552" y="1416"/>
                  </a:lnTo>
                  <a:lnTo>
                    <a:pt x="3462" y="1085"/>
                  </a:lnTo>
                  <a:lnTo>
                    <a:pt x="3282" y="784"/>
                  </a:lnTo>
                  <a:lnTo>
                    <a:pt x="3071" y="513"/>
                  </a:lnTo>
                  <a:lnTo>
                    <a:pt x="2800" y="302"/>
                  </a:lnTo>
                  <a:lnTo>
                    <a:pt x="2499" y="151"/>
                  </a:lnTo>
                  <a:lnTo>
                    <a:pt x="2168" y="31"/>
                  </a:lnTo>
                  <a:lnTo>
                    <a:pt x="19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2177375" y="4681975"/>
              <a:ext cx="88825" cy="89575"/>
            </a:xfrm>
            <a:custGeom>
              <a:avLst/>
              <a:gdLst/>
              <a:ahLst/>
              <a:cxnLst/>
              <a:rect l="l" t="t" r="r" b="b"/>
              <a:pathLst>
                <a:path w="355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770" y="3282"/>
                  </a:lnTo>
                  <a:lnTo>
                    <a:pt x="3041" y="3041"/>
                  </a:lnTo>
                  <a:lnTo>
                    <a:pt x="3252" y="2800"/>
                  </a:lnTo>
                  <a:lnTo>
                    <a:pt x="3432" y="2499"/>
                  </a:lnTo>
                  <a:lnTo>
                    <a:pt x="3522" y="2138"/>
                  </a:lnTo>
                  <a:lnTo>
                    <a:pt x="3553" y="1988"/>
                  </a:lnTo>
                  <a:lnTo>
                    <a:pt x="3553" y="1777"/>
                  </a:lnTo>
                  <a:lnTo>
                    <a:pt x="3553" y="1596"/>
                  </a:lnTo>
                  <a:lnTo>
                    <a:pt x="3522" y="1416"/>
                  </a:lnTo>
                  <a:lnTo>
                    <a:pt x="3432" y="1085"/>
                  </a:lnTo>
                  <a:lnTo>
                    <a:pt x="3252" y="784"/>
                  </a:lnTo>
                  <a:lnTo>
                    <a:pt x="3041" y="513"/>
                  </a:lnTo>
                  <a:lnTo>
                    <a:pt x="2770" y="302"/>
                  </a:lnTo>
                  <a:lnTo>
                    <a:pt x="2469" y="151"/>
                  </a:lnTo>
                  <a:lnTo>
                    <a:pt x="2138" y="31"/>
                  </a:lnTo>
                  <a:lnTo>
                    <a:pt x="19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1388725" y="4681975"/>
              <a:ext cx="89575" cy="89575"/>
            </a:xfrm>
            <a:custGeom>
              <a:avLst/>
              <a:gdLst/>
              <a:ahLst/>
              <a:cxnLst/>
              <a:rect l="l" t="t" r="r" b="b"/>
              <a:pathLst>
                <a:path w="358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770" y="3282"/>
                  </a:lnTo>
                  <a:lnTo>
                    <a:pt x="3041" y="3041"/>
                  </a:lnTo>
                  <a:lnTo>
                    <a:pt x="3252" y="2800"/>
                  </a:lnTo>
                  <a:lnTo>
                    <a:pt x="3432" y="2499"/>
                  </a:lnTo>
                  <a:lnTo>
                    <a:pt x="3522" y="2138"/>
                  </a:lnTo>
                  <a:lnTo>
                    <a:pt x="3553" y="1988"/>
                  </a:lnTo>
                  <a:lnTo>
                    <a:pt x="3583" y="1777"/>
                  </a:lnTo>
                  <a:lnTo>
                    <a:pt x="3553" y="1596"/>
                  </a:lnTo>
                  <a:lnTo>
                    <a:pt x="3522" y="1416"/>
                  </a:lnTo>
                  <a:lnTo>
                    <a:pt x="3432" y="1085"/>
                  </a:lnTo>
                  <a:lnTo>
                    <a:pt x="3252" y="784"/>
                  </a:lnTo>
                  <a:lnTo>
                    <a:pt x="3041" y="513"/>
                  </a:lnTo>
                  <a:lnTo>
                    <a:pt x="2770" y="302"/>
                  </a:lnTo>
                  <a:lnTo>
                    <a:pt x="2469" y="151"/>
                  </a:lnTo>
                  <a:lnTo>
                    <a:pt x="2138" y="31"/>
                  </a:lnTo>
                  <a:lnTo>
                    <a:pt x="19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600075" y="4681975"/>
              <a:ext cx="89575" cy="89575"/>
            </a:xfrm>
            <a:custGeom>
              <a:avLst/>
              <a:gdLst/>
              <a:ahLst/>
              <a:cxnLst/>
              <a:rect l="l" t="t" r="r" b="b"/>
              <a:pathLst>
                <a:path w="358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800" y="3282"/>
                  </a:lnTo>
                  <a:lnTo>
                    <a:pt x="3041" y="3041"/>
                  </a:lnTo>
                  <a:lnTo>
                    <a:pt x="3282" y="2800"/>
                  </a:lnTo>
                  <a:lnTo>
                    <a:pt x="3432" y="2499"/>
                  </a:lnTo>
                  <a:lnTo>
                    <a:pt x="3553" y="2138"/>
                  </a:lnTo>
                  <a:lnTo>
                    <a:pt x="3553" y="1988"/>
                  </a:lnTo>
                  <a:lnTo>
                    <a:pt x="3583" y="1777"/>
                  </a:lnTo>
                  <a:lnTo>
                    <a:pt x="3553" y="1596"/>
                  </a:lnTo>
                  <a:lnTo>
                    <a:pt x="3553" y="1416"/>
                  </a:lnTo>
                  <a:lnTo>
                    <a:pt x="3432" y="1085"/>
                  </a:lnTo>
                  <a:lnTo>
                    <a:pt x="3282" y="784"/>
                  </a:lnTo>
                  <a:lnTo>
                    <a:pt x="3041" y="513"/>
                  </a:lnTo>
                  <a:lnTo>
                    <a:pt x="2800" y="302"/>
                  </a:lnTo>
                  <a:lnTo>
                    <a:pt x="2469" y="151"/>
                  </a:lnTo>
                  <a:lnTo>
                    <a:pt x="2138" y="31"/>
                  </a:lnTo>
                  <a:lnTo>
                    <a:pt x="19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7" name="Google Shape;357;p9"/>
          <p:cNvSpPr/>
          <p:nvPr/>
        </p:nvSpPr>
        <p:spPr>
          <a:xfrm>
            <a:off x="198125" y="2111250"/>
            <a:ext cx="279600" cy="279600"/>
          </a:xfrm>
          <a:prstGeom prst="ellipse">
            <a:avLst/>
          </a:prstGeom>
          <a:no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8530800" y="3003625"/>
            <a:ext cx="205181" cy="205181"/>
          </a:xfrm>
          <a:custGeom>
            <a:avLst/>
            <a:gdLst/>
            <a:ahLst/>
            <a:cxnLst/>
            <a:rect l="l" t="t" r="r" b="b"/>
            <a:pathLst>
              <a:path w="16497" h="16497" extrusionOk="0">
                <a:moveTo>
                  <a:pt x="6352" y="1"/>
                </a:moveTo>
                <a:lnTo>
                  <a:pt x="6352" y="6382"/>
                </a:lnTo>
                <a:lnTo>
                  <a:pt x="1" y="6382"/>
                </a:lnTo>
                <a:lnTo>
                  <a:pt x="1" y="10145"/>
                </a:lnTo>
                <a:lnTo>
                  <a:pt x="6352" y="10145"/>
                </a:lnTo>
                <a:lnTo>
                  <a:pt x="6352" y="16496"/>
                </a:lnTo>
                <a:lnTo>
                  <a:pt x="10145" y="16496"/>
                </a:lnTo>
                <a:lnTo>
                  <a:pt x="10145" y="10145"/>
                </a:lnTo>
                <a:lnTo>
                  <a:pt x="16496" y="10145"/>
                </a:lnTo>
                <a:lnTo>
                  <a:pt x="16496" y="6382"/>
                </a:lnTo>
                <a:lnTo>
                  <a:pt x="10145" y="6382"/>
                </a:lnTo>
                <a:lnTo>
                  <a:pt x="101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288750" y="3824725"/>
            <a:ext cx="205181" cy="205181"/>
          </a:xfrm>
          <a:custGeom>
            <a:avLst/>
            <a:gdLst/>
            <a:ahLst/>
            <a:cxnLst/>
            <a:rect l="l" t="t" r="r" b="b"/>
            <a:pathLst>
              <a:path w="16497" h="16497" extrusionOk="0">
                <a:moveTo>
                  <a:pt x="6352" y="1"/>
                </a:moveTo>
                <a:lnTo>
                  <a:pt x="6352" y="6382"/>
                </a:lnTo>
                <a:lnTo>
                  <a:pt x="1" y="6382"/>
                </a:lnTo>
                <a:lnTo>
                  <a:pt x="1" y="10145"/>
                </a:lnTo>
                <a:lnTo>
                  <a:pt x="6352" y="10145"/>
                </a:lnTo>
                <a:lnTo>
                  <a:pt x="6352" y="16496"/>
                </a:lnTo>
                <a:lnTo>
                  <a:pt x="10145" y="16496"/>
                </a:lnTo>
                <a:lnTo>
                  <a:pt x="10145" y="10145"/>
                </a:lnTo>
                <a:lnTo>
                  <a:pt x="16496" y="10145"/>
                </a:lnTo>
                <a:lnTo>
                  <a:pt x="16496" y="6382"/>
                </a:lnTo>
                <a:lnTo>
                  <a:pt x="10145" y="6382"/>
                </a:lnTo>
                <a:lnTo>
                  <a:pt x="101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45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52"/>
        <p:cNvGrpSpPr/>
        <p:nvPr/>
      </p:nvGrpSpPr>
      <p:grpSpPr>
        <a:xfrm>
          <a:off x="0" y="0"/>
          <a:ext cx="0" cy="0"/>
          <a:chOff x="0" y="0"/>
          <a:chExt cx="0" cy="0"/>
        </a:xfrm>
      </p:grpSpPr>
      <p:sp>
        <p:nvSpPr>
          <p:cNvPr id="453" name="Google Shape;453;p13"/>
          <p:cNvSpPr txBox="1">
            <a:spLocks noGrp="1"/>
          </p:cNvSpPr>
          <p:nvPr>
            <p:ph type="title"/>
          </p:nvPr>
        </p:nvSpPr>
        <p:spPr>
          <a:xfrm>
            <a:off x="1607058" y="1631809"/>
            <a:ext cx="27306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b="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4" name="Google Shape;454;p13"/>
          <p:cNvSpPr txBox="1">
            <a:spLocks noGrp="1"/>
          </p:cNvSpPr>
          <p:nvPr>
            <p:ph type="subTitle" idx="1"/>
          </p:nvPr>
        </p:nvSpPr>
        <p:spPr>
          <a:xfrm>
            <a:off x="1607058" y="1846609"/>
            <a:ext cx="27306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5" name="Google Shape;455;p13"/>
          <p:cNvSpPr txBox="1">
            <a:spLocks noGrp="1"/>
          </p:cNvSpPr>
          <p:nvPr>
            <p:ph type="title" idx="2"/>
          </p:nvPr>
        </p:nvSpPr>
        <p:spPr>
          <a:xfrm flipH="1">
            <a:off x="5639958" y="1631800"/>
            <a:ext cx="27309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b="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6" name="Google Shape;456;p13"/>
          <p:cNvSpPr txBox="1">
            <a:spLocks noGrp="1"/>
          </p:cNvSpPr>
          <p:nvPr>
            <p:ph type="subTitle" idx="3"/>
          </p:nvPr>
        </p:nvSpPr>
        <p:spPr>
          <a:xfrm flipH="1">
            <a:off x="5639908" y="1846599"/>
            <a:ext cx="27306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7" name="Google Shape;457;p13"/>
          <p:cNvSpPr txBox="1">
            <a:spLocks noGrp="1"/>
          </p:cNvSpPr>
          <p:nvPr>
            <p:ph type="title" idx="4" hasCustomPrompt="1"/>
          </p:nvPr>
        </p:nvSpPr>
        <p:spPr>
          <a:xfrm>
            <a:off x="773142" y="1634050"/>
            <a:ext cx="759000" cy="759000"/>
          </a:xfrm>
          <a:prstGeom prst="rect">
            <a:avLst/>
          </a:prstGeom>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58" name="Google Shape;458;p13"/>
          <p:cNvSpPr txBox="1">
            <a:spLocks noGrp="1"/>
          </p:cNvSpPr>
          <p:nvPr>
            <p:ph type="title" idx="5" hasCustomPrompt="1"/>
          </p:nvPr>
        </p:nvSpPr>
        <p:spPr>
          <a:xfrm flipH="1">
            <a:off x="4800493" y="1634050"/>
            <a:ext cx="759000" cy="759000"/>
          </a:xfrm>
          <a:prstGeom prst="rect">
            <a:avLst/>
          </a:prstGeom>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59" name="Google Shape;459;p13"/>
          <p:cNvSpPr txBox="1">
            <a:spLocks noGrp="1"/>
          </p:cNvSpPr>
          <p:nvPr>
            <p:ph type="title" idx="6"/>
          </p:nvPr>
        </p:nvSpPr>
        <p:spPr>
          <a:xfrm>
            <a:off x="720000" y="3657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000"/>
              <a:buNone/>
              <a:defRPr>
                <a:highlight>
                  <a:schemeClr val="dk2"/>
                </a:highlight>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60" name="Google Shape;460;p13"/>
          <p:cNvSpPr txBox="1">
            <a:spLocks noGrp="1"/>
          </p:cNvSpPr>
          <p:nvPr>
            <p:ph type="title" idx="7"/>
          </p:nvPr>
        </p:nvSpPr>
        <p:spPr>
          <a:xfrm>
            <a:off x="1607058" y="3088690"/>
            <a:ext cx="27306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b="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61" name="Google Shape;461;p13"/>
          <p:cNvSpPr txBox="1">
            <a:spLocks noGrp="1"/>
          </p:cNvSpPr>
          <p:nvPr>
            <p:ph type="subTitle" idx="8"/>
          </p:nvPr>
        </p:nvSpPr>
        <p:spPr>
          <a:xfrm>
            <a:off x="1607058" y="3304724"/>
            <a:ext cx="27309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2" name="Google Shape;462;p13"/>
          <p:cNvSpPr txBox="1">
            <a:spLocks noGrp="1"/>
          </p:cNvSpPr>
          <p:nvPr>
            <p:ph type="title" idx="9"/>
          </p:nvPr>
        </p:nvSpPr>
        <p:spPr>
          <a:xfrm flipH="1">
            <a:off x="5639958" y="3088690"/>
            <a:ext cx="27309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b="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63" name="Google Shape;463;p13"/>
          <p:cNvSpPr txBox="1">
            <a:spLocks noGrp="1"/>
          </p:cNvSpPr>
          <p:nvPr>
            <p:ph type="subTitle" idx="13"/>
          </p:nvPr>
        </p:nvSpPr>
        <p:spPr>
          <a:xfrm flipH="1">
            <a:off x="5639908" y="3304725"/>
            <a:ext cx="27306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4" name="Google Shape;464;p13"/>
          <p:cNvSpPr txBox="1">
            <a:spLocks noGrp="1"/>
          </p:cNvSpPr>
          <p:nvPr>
            <p:ph type="title" idx="14" hasCustomPrompt="1"/>
          </p:nvPr>
        </p:nvSpPr>
        <p:spPr>
          <a:xfrm>
            <a:off x="773142" y="3091550"/>
            <a:ext cx="759000" cy="759000"/>
          </a:xfrm>
          <a:prstGeom prst="rect">
            <a:avLst/>
          </a:prstGeom>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65" name="Google Shape;465;p13"/>
          <p:cNvSpPr txBox="1">
            <a:spLocks noGrp="1"/>
          </p:cNvSpPr>
          <p:nvPr>
            <p:ph type="title" idx="15" hasCustomPrompt="1"/>
          </p:nvPr>
        </p:nvSpPr>
        <p:spPr>
          <a:xfrm flipH="1">
            <a:off x="4800493" y="3091550"/>
            <a:ext cx="759000" cy="759000"/>
          </a:xfrm>
          <a:prstGeom prst="rect">
            <a:avLst/>
          </a:prstGeom>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cxnSp>
        <p:nvCxnSpPr>
          <p:cNvPr id="466" name="Google Shape;466;p13"/>
          <p:cNvCxnSpPr/>
          <p:nvPr/>
        </p:nvCxnSpPr>
        <p:spPr>
          <a:xfrm>
            <a:off x="-1401850" y="-1409125"/>
            <a:ext cx="2538600" cy="2538600"/>
          </a:xfrm>
          <a:prstGeom prst="straightConnector1">
            <a:avLst/>
          </a:prstGeom>
          <a:noFill/>
          <a:ln w="38100" cap="flat" cmpd="sng">
            <a:solidFill>
              <a:schemeClr val="dk1"/>
            </a:solidFill>
            <a:prstDash val="solid"/>
            <a:round/>
            <a:headEnd type="none" w="med" len="med"/>
            <a:tailEnd type="none" w="med" len="med"/>
          </a:ln>
        </p:spPr>
      </p:cxnSp>
      <p:cxnSp>
        <p:nvCxnSpPr>
          <p:cNvPr id="467" name="Google Shape;467;p13"/>
          <p:cNvCxnSpPr/>
          <p:nvPr/>
        </p:nvCxnSpPr>
        <p:spPr>
          <a:xfrm>
            <a:off x="296900" y="-242175"/>
            <a:ext cx="903600" cy="903600"/>
          </a:xfrm>
          <a:prstGeom prst="straightConnector1">
            <a:avLst/>
          </a:prstGeom>
          <a:noFill/>
          <a:ln w="19050" cap="flat" cmpd="sng">
            <a:solidFill>
              <a:schemeClr val="dk2"/>
            </a:solidFill>
            <a:prstDash val="solid"/>
            <a:round/>
            <a:headEnd type="none" w="med" len="med"/>
            <a:tailEnd type="none" w="med" len="med"/>
          </a:ln>
        </p:spPr>
      </p:cxnSp>
      <p:cxnSp>
        <p:nvCxnSpPr>
          <p:cNvPr id="468" name="Google Shape;468;p13"/>
          <p:cNvCxnSpPr/>
          <p:nvPr/>
        </p:nvCxnSpPr>
        <p:spPr>
          <a:xfrm>
            <a:off x="7892750" y="4495000"/>
            <a:ext cx="2538600" cy="2538600"/>
          </a:xfrm>
          <a:prstGeom prst="straightConnector1">
            <a:avLst/>
          </a:prstGeom>
          <a:noFill/>
          <a:ln w="38100" cap="flat" cmpd="sng">
            <a:solidFill>
              <a:schemeClr val="dk1"/>
            </a:solidFill>
            <a:prstDash val="solid"/>
            <a:round/>
            <a:headEnd type="none" w="med" len="med"/>
            <a:tailEnd type="none" w="med" len="med"/>
          </a:ln>
        </p:spPr>
      </p:cxnSp>
      <p:cxnSp>
        <p:nvCxnSpPr>
          <p:cNvPr id="469" name="Google Shape;469;p13"/>
          <p:cNvCxnSpPr/>
          <p:nvPr/>
        </p:nvCxnSpPr>
        <p:spPr>
          <a:xfrm>
            <a:off x="8580275" y="4588600"/>
            <a:ext cx="903600" cy="903600"/>
          </a:xfrm>
          <a:prstGeom prst="straightConnector1">
            <a:avLst/>
          </a:prstGeom>
          <a:noFill/>
          <a:ln w="19050" cap="flat" cmpd="sng">
            <a:solidFill>
              <a:schemeClr val="dk2"/>
            </a:solidFill>
            <a:prstDash val="solid"/>
            <a:round/>
            <a:headEnd type="none" w="med" len="med"/>
            <a:tailEnd type="none" w="med" len="med"/>
          </a:ln>
        </p:spPr>
      </p:cxnSp>
      <p:sp>
        <p:nvSpPr>
          <p:cNvPr id="470" name="Google Shape;470;p13"/>
          <p:cNvSpPr/>
          <p:nvPr/>
        </p:nvSpPr>
        <p:spPr>
          <a:xfrm>
            <a:off x="0" y="3433825"/>
            <a:ext cx="1714200" cy="17142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3"/>
          <p:cNvSpPr/>
          <p:nvPr/>
        </p:nvSpPr>
        <p:spPr>
          <a:xfrm>
            <a:off x="1728450" y="4679000"/>
            <a:ext cx="279600" cy="279600"/>
          </a:xfrm>
          <a:prstGeom prst="ellipse">
            <a:avLst/>
          </a:prstGeom>
          <a:no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3"/>
          <p:cNvSpPr/>
          <p:nvPr/>
        </p:nvSpPr>
        <p:spPr>
          <a:xfrm>
            <a:off x="8627700" y="3990500"/>
            <a:ext cx="279600" cy="279600"/>
          </a:xfrm>
          <a:prstGeom prst="ellipse">
            <a:avLst/>
          </a:prstGeom>
          <a:no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73" name="Google Shape;473;p13"/>
          <p:cNvPicPr preferRelativeResize="0"/>
          <p:nvPr/>
        </p:nvPicPr>
        <p:blipFill>
          <a:blip r:embed="rId2">
            <a:alphaModFix/>
          </a:blip>
          <a:stretch>
            <a:fillRect/>
          </a:stretch>
        </p:blipFill>
        <p:spPr>
          <a:xfrm>
            <a:off x="7974625" y="228615"/>
            <a:ext cx="2724913" cy="822960"/>
          </a:xfrm>
          <a:prstGeom prst="rect">
            <a:avLst/>
          </a:prstGeom>
          <a:noFill/>
          <a:ln>
            <a:noFill/>
          </a:ln>
        </p:spPr>
      </p:pic>
      <p:grpSp>
        <p:nvGrpSpPr>
          <p:cNvPr id="474" name="Google Shape;474;p13"/>
          <p:cNvGrpSpPr/>
          <p:nvPr/>
        </p:nvGrpSpPr>
        <p:grpSpPr>
          <a:xfrm>
            <a:off x="4042628" y="4618628"/>
            <a:ext cx="1058744" cy="914302"/>
            <a:chOff x="600075" y="2651675"/>
            <a:chExt cx="2454775" cy="2119875"/>
          </a:xfrm>
        </p:grpSpPr>
        <p:sp>
          <p:nvSpPr>
            <p:cNvPr id="475" name="Google Shape;475;p13"/>
            <p:cNvSpPr/>
            <p:nvPr/>
          </p:nvSpPr>
          <p:spPr>
            <a:xfrm>
              <a:off x="2965275" y="2651675"/>
              <a:ext cx="89575" cy="89575"/>
            </a:xfrm>
            <a:custGeom>
              <a:avLst/>
              <a:gdLst/>
              <a:ahLst/>
              <a:cxnLst/>
              <a:rect l="l" t="t" r="r" b="b"/>
              <a:pathLst>
                <a:path w="3583" h="3583" extrusionOk="0">
                  <a:moveTo>
                    <a:pt x="1807" y="0"/>
                  </a:moveTo>
                  <a:lnTo>
                    <a:pt x="1626" y="30"/>
                  </a:lnTo>
                  <a:lnTo>
                    <a:pt x="1445" y="30"/>
                  </a:lnTo>
                  <a:lnTo>
                    <a:pt x="1114" y="151"/>
                  </a:lnTo>
                  <a:lnTo>
                    <a:pt x="813" y="301"/>
                  </a:lnTo>
                  <a:lnTo>
                    <a:pt x="542" y="542"/>
                  </a:lnTo>
                  <a:lnTo>
                    <a:pt x="332" y="783"/>
                  </a:lnTo>
                  <a:lnTo>
                    <a:pt x="151" y="1114"/>
                  </a:lnTo>
                  <a:lnTo>
                    <a:pt x="61" y="1445"/>
                  </a:lnTo>
                  <a:lnTo>
                    <a:pt x="31" y="1626"/>
                  </a:lnTo>
                  <a:lnTo>
                    <a:pt x="0" y="1806"/>
                  </a:lnTo>
                  <a:lnTo>
                    <a:pt x="31" y="1987"/>
                  </a:lnTo>
                  <a:lnTo>
                    <a:pt x="61" y="2168"/>
                  </a:lnTo>
                  <a:lnTo>
                    <a:pt x="151" y="2499"/>
                  </a:lnTo>
                  <a:lnTo>
                    <a:pt x="332" y="2800"/>
                  </a:lnTo>
                  <a:lnTo>
                    <a:pt x="542" y="3071"/>
                  </a:lnTo>
                  <a:lnTo>
                    <a:pt x="813" y="3281"/>
                  </a:lnTo>
                  <a:lnTo>
                    <a:pt x="1114" y="3432"/>
                  </a:lnTo>
                  <a:lnTo>
                    <a:pt x="1445" y="3552"/>
                  </a:lnTo>
                  <a:lnTo>
                    <a:pt x="1626" y="3582"/>
                  </a:lnTo>
                  <a:lnTo>
                    <a:pt x="1987" y="3582"/>
                  </a:lnTo>
                  <a:lnTo>
                    <a:pt x="2168" y="3552"/>
                  </a:lnTo>
                  <a:lnTo>
                    <a:pt x="2499" y="3432"/>
                  </a:lnTo>
                  <a:lnTo>
                    <a:pt x="2800" y="3281"/>
                  </a:lnTo>
                  <a:lnTo>
                    <a:pt x="3071" y="3071"/>
                  </a:lnTo>
                  <a:lnTo>
                    <a:pt x="3282" y="2800"/>
                  </a:lnTo>
                  <a:lnTo>
                    <a:pt x="3462" y="2499"/>
                  </a:lnTo>
                  <a:lnTo>
                    <a:pt x="3552" y="2168"/>
                  </a:lnTo>
                  <a:lnTo>
                    <a:pt x="3583" y="1987"/>
                  </a:lnTo>
                  <a:lnTo>
                    <a:pt x="3583" y="1806"/>
                  </a:lnTo>
                  <a:lnTo>
                    <a:pt x="3583" y="1626"/>
                  </a:lnTo>
                  <a:lnTo>
                    <a:pt x="3552" y="1445"/>
                  </a:lnTo>
                  <a:lnTo>
                    <a:pt x="3462" y="1114"/>
                  </a:lnTo>
                  <a:lnTo>
                    <a:pt x="3282" y="783"/>
                  </a:lnTo>
                  <a:lnTo>
                    <a:pt x="3071" y="542"/>
                  </a:lnTo>
                  <a:lnTo>
                    <a:pt x="2800" y="301"/>
                  </a:lnTo>
                  <a:lnTo>
                    <a:pt x="2499" y="151"/>
                  </a:lnTo>
                  <a:lnTo>
                    <a:pt x="2168" y="30"/>
                  </a:lnTo>
                  <a:lnTo>
                    <a:pt x="1987" y="30"/>
                  </a:lnTo>
                  <a:lnTo>
                    <a:pt x="18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3"/>
            <p:cNvSpPr/>
            <p:nvPr/>
          </p:nvSpPr>
          <p:spPr>
            <a:xfrm>
              <a:off x="2177375" y="2651675"/>
              <a:ext cx="88825" cy="89575"/>
            </a:xfrm>
            <a:custGeom>
              <a:avLst/>
              <a:gdLst/>
              <a:ahLst/>
              <a:cxnLst/>
              <a:rect l="l" t="t" r="r" b="b"/>
              <a:pathLst>
                <a:path w="355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770" y="3281"/>
                  </a:lnTo>
                  <a:lnTo>
                    <a:pt x="3041" y="3071"/>
                  </a:lnTo>
                  <a:lnTo>
                    <a:pt x="3252" y="2800"/>
                  </a:lnTo>
                  <a:lnTo>
                    <a:pt x="3432" y="2499"/>
                  </a:lnTo>
                  <a:lnTo>
                    <a:pt x="3522" y="2168"/>
                  </a:lnTo>
                  <a:lnTo>
                    <a:pt x="3553" y="1987"/>
                  </a:lnTo>
                  <a:lnTo>
                    <a:pt x="3553" y="1806"/>
                  </a:lnTo>
                  <a:lnTo>
                    <a:pt x="3553" y="1626"/>
                  </a:lnTo>
                  <a:lnTo>
                    <a:pt x="3522" y="1445"/>
                  </a:lnTo>
                  <a:lnTo>
                    <a:pt x="3432" y="1114"/>
                  </a:lnTo>
                  <a:lnTo>
                    <a:pt x="3252" y="783"/>
                  </a:lnTo>
                  <a:lnTo>
                    <a:pt x="3041" y="542"/>
                  </a:lnTo>
                  <a:lnTo>
                    <a:pt x="2770" y="301"/>
                  </a:lnTo>
                  <a:lnTo>
                    <a:pt x="2469" y="151"/>
                  </a:lnTo>
                  <a:lnTo>
                    <a:pt x="2138" y="30"/>
                  </a:lnTo>
                  <a:lnTo>
                    <a:pt x="1957" y="30"/>
                  </a:lnTo>
                  <a:lnTo>
                    <a:pt x="17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3"/>
            <p:cNvSpPr/>
            <p:nvPr/>
          </p:nvSpPr>
          <p:spPr>
            <a:xfrm>
              <a:off x="1388725" y="2651675"/>
              <a:ext cx="89575" cy="89575"/>
            </a:xfrm>
            <a:custGeom>
              <a:avLst/>
              <a:gdLst/>
              <a:ahLst/>
              <a:cxnLst/>
              <a:rect l="l" t="t" r="r" b="b"/>
              <a:pathLst>
                <a:path w="358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770" y="3281"/>
                  </a:lnTo>
                  <a:lnTo>
                    <a:pt x="3041" y="3071"/>
                  </a:lnTo>
                  <a:lnTo>
                    <a:pt x="3252" y="2800"/>
                  </a:lnTo>
                  <a:lnTo>
                    <a:pt x="3432" y="2499"/>
                  </a:lnTo>
                  <a:lnTo>
                    <a:pt x="3522" y="2168"/>
                  </a:lnTo>
                  <a:lnTo>
                    <a:pt x="3553" y="1987"/>
                  </a:lnTo>
                  <a:lnTo>
                    <a:pt x="3583" y="1806"/>
                  </a:lnTo>
                  <a:lnTo>
                    <a:pt x="3553" y="1626"/>
                  </a:lnTo>
                  <a:lnTo>
                    <a:pt x="3522" y="1445"/>
                  </a:lnTo>
                  <a:lnTo>
                    <a:pt x="3432" y="1114"/>
                  </a:lnTo>
                  <a:lnTo>
                    <a:pt x="3252" y="783"/>
                  </a:lnTo>
                  <a:lnTo>
                    <a:pt x="3041" y="542"/>
                  </a:lnTo>
                  <a:lnTo>
                    <a:pt x="2770" y="301"/>
                  </a:lnTo>
                  <a:lnTo>
                    <a:pt x="2469" y="151"/>
                  </a:lnTo>
                  <a:lnTo>
                    <a:pt x="2138" y="30"/>
                  </a:lnTo>
                  <a:lnTo>
                    <a:pt x="1957" y="30"/>
                  </a:lnTo>
                  <a:lnTo>
                    <a:pt x="17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3"/>
            <p:cNvSpPr/>
            <p:nvPr/>
          </p:nvSpPr>
          <p:spPr>
            <a:xfrm>
              <a:off x="600075" y="2651675"/>
              <a:ext cx="89575" cy="89575"/>
            </a:xfrm>
            <a:custGeom>
              <a:avLst/>
              <a:gdLst/>
              <a:ahLst/>
              <a:cxnLst/>
              <a:rect l="l" t="t" r="r" b="b"/>
              <a:pathLst>
                <a:path w="358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800" y="3281"/>
                  </a:lnTo>
                  <a:lnTo>
                    <a:pt x="3041" y="3071"/>
                  </a:lnTo>
                  <a:lnTo>
                    <a:pt x="3282" y="2800"/>
                  </a:lnTo>
                  <a:lnTo>
                    <a:pt x="3432" y="2499"/>
                  </a:lnTo>
                  <a:lnTo>
                    <a:pt x="3553" y="2168"/>
                  </a:lnTo>
                  <a:lnTo>
                    <a:pt x="3553" y="1987"/>
                  </a:lnTo>
                  <a:lnTo>
                    <a:pt x="3583" y="1806"/>
                  </a:lnTo>
                  <a:lnTo>
                    <a:pt x="3553" y="1626"/>
                  </a:lnTo>
                  <a:lnTo>
                    <a:pt x="3553" y="1445"/>
                  </a:lnTo>
                  <a:lnTo>
                    <a:pt x="3432" y="1114"/>
                  </a:lnTo>
                  <a:lnTo>
                    <a:pt x="3282" y="783"/>
                  </a:lnTo>
                  <a:lnTo>
                    <a:pt x="3041" y="542"/>
                  </a:lnTo>
                  <a:lnTo>
                    <a:pt x="2800" y="301"/>
                  </a:lnTo>
                  <a:lnTo>
                    <a:pt x="2469" y="151"/>
                  </a:lnTo>
                  <a:lnTo>
                    <a:pt x="2138" y="30"/>
                  </a:lnTo>
                  <a:lnTo>
                    <a:pt x="1957" y="30"/>
                  </a:lnTo>
                  <a:lnTo>
                    <a:pt x="17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3"/>
            <p:cNvSpPr/>
            <p:nvPr/>
          </p:nvSpPr>
          <p:spPr>
            <a:xfrm>
              <a:off x="2965275" y="3328950"/>
              <a:ext cx="89575" cy="88825"/>
            </a:xfrm>
            <a:custGeom>
              <a:avLst/>
              <a:gdLst/>
              <a:ahLst/>
              <a:cxnLst/>
              <a:rect l="l" t="t" r="r" b="b"/>
              <a:pathLst>
                <a:path w="3583" h="3553" extrusionOk="0">
                  <a:moveTo>
                    <a:pt x="1626" y="0"/>
                  </a:moveTo>
                  <a:lnTo>
                    <a:pt x="1445" y="30"/>
                  </a:lnTo>
                  <a:lnTo>
                    <a:pt x="1114" y="121"/>
                  </a:lnTo>
                  <a:lnTo>
                    <a:pt x="813" y="301"/>
                  </a:lnTo>
                  <a:lnTo>
                    <a:pt x="542" y="512"/>
                  </a:lnTo>
                  <a:lnTo>
                    <a:pt x="332" y="783"/>
                  </a:lnTo>
                  <a:lnTo>
                    <a:pt x="151" y="1084"/>
                  </a:lnTo>
                  <a:lnTo>
                    <a:pt x="61" y="1415"/>
                  </a:lnTo>
                  <a:lnTo>
                    <a:pt x="31" y="1596"/>
                  </a:lnTo>
                  <a:lnTo>
                    <a:pt x="0" y="1776"/>
                  </a:lnTo>
                  <a:lnTo>
                    <a:pt x="31" y="1957"/>
                  </a:lnTo>
                  <a:lnTo>
                    <a:pt x="61" y="2137"/>
                  </a:lnTo>
                  <a:lnTo>
                    <a:pt x="151" y="2469"/>
                  </a:lnTo>
                  <a:lnTo>
                    <a:pt x="332" y="2770"/>
                  </a:lnTo>
                  <a:lnTo>
                    <a:pt x="542" y="3041"/>
                  </a:lnTo>
                  <a:lnTo>
                    <a:pt x="813" y="3251"/>
                  </a:lnTo>
                  <a:lnTo>
                    <a:pt x="1114" y="3432"/>
                  </a:lnTo>
                  <a:lnTo>
                    <a:pt x="1445" y="3522"/>
                  </a:lnTo>
                  <a:lnTo>
                    <a:pt x="1626" y="3552"/>
                  </a:lnTo>
                  <a:lnTo>
                    <a:pt x="1987" y="3552"/>
                  </a:lnTo>
                  <a:lnTo>
                    <a:pt x="2168" y="3522"/>
                  </a:lnTo>
                  <a:lnTo>
                    <a:pt x="2499" y="3432"/>
                  </a:lnTo>
                  <a:lnTo>
                    <a:pt x="2800" y="3251"/>
                  </a:lnTo>
                  <a:lnTo>
                    <a:pt x="3071" y="3041"/>
                  </a:lnTo>
                  <a:lnTo>
                    <a:pt x="3282" y="2770"/>
                  </a:lnTo>
                  <a:lnTo>
                    <a:pt x="3462" y="2469"/>
                  </a:lnTo>
                  <a:lnTo>
                    <a:pt x="3552" y="2137"/>
                  </a:lnTo>
                  <a:lnTo>
                    <a:pt x="3583" y="1957"/>
                  </a:lnTo>
                  <a:lnTo>
                    <a:pt x="3583" y="1776"/>
                  </a:lnTo>
                  <a:lnTo>
                    <a:pt x="3583" y="1596"/>
                  </a:lnTo>
                  <a:lnTo>
                    <a:pt x="3552" y="1415"/>
                  </a:lnTo>
                  <a:lnTo>
                    <a:pt x="3462" y="1084"/>
                  </a:lnTo>
                  <a:lnTo>
                    <a:pt x="3282" y="783"/>
                  </a:lnTo>
                  <a:lnTo>
                    <a:pt x="3071" y="512"/>
                  </a:lnTo>
                  <a:lnTo>
                    <a:pt x="2800" y="301"/>
                  </a:lnTo>
                  <a:lnTo>
                    <a:pt x="2499" y="121"/>
                  </a:lnTo>
                  <a:lnTo>
                    <a:pt x="2168" y="30"/>
                  </a:lnTo>
                  <a:lnTo>
                    <a:pt x="19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3"/>
            <p:cNvSpPr/>
            <p:nvPr/>
          </p:nvSpPr>
          <p:spPr>
            <a:xfrm>
              <a:off x="2177375" y="3328950"/>
              <a:ext cx="88825" cy="88825"/>
            </a:xfrm>
            <a:custGeom>
              <a:avLst/>
              <a:gdLst/>
              <a:ahLst/>
              <a:cxnLst/>
              <a:rect l="l" t="t" r="r" b="b"/>
              <a:pathLst>
                <a:path w="355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770" y="3251"/>
                  </a:lnTo>
                  <a:lnTo>
                    <a:pt x="3041" y="3041"/>
                  </a:lnTo>
                  <a:lnTo>
                    <a:pt x="3252" y="2770"/>
                  </a:lnTo>
                  <a:lnTo>
                    <a:pt x="3432" y="2469"/>
                  </a:lnTo>
                  <a:lnTo>
                    <a:pt x="3522" y="2137"/>
                  </a:lnTo>
                  <a:lnTo>
                    <a:pt x="3553" y="1957"/>
                  </a:lnTo>
                  <a:lnTo>
                    <a:pt x="355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3"/>
            <p:cNvSpPr/>
            <p:nvPr/>
          </p:nvSpPr>
          <p:spPr>
            <a:xfrm>
              <a:off x="1388725" y="3328950"/>
              <a:ext cx="89575" cy="88825"/>
            </a:xfrm>
            <a:custGeom>
              <a:avLst/>
              <a:gdLst/>
              <a:ahLst/>
              <a:cxnLst/>
              <a:rect l="l" t="t" r="r" b="b"/>
              <a:pathLst>
                <a:path w="358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770" y="3251"/>
                  </a:lnTo>
                  <a:lnTo>
                    <a:pt x="3041" y="3041"/>
                  </a:lnTo>
                  <a:lnTo>
                    <a:pt x="3252" y="2770"/>
                  </a:lnTo>
                  <a:lnTo>
                    <a:pt x="3432" y="2469"/>
                  </a:lnTo>
                  <a:lnTo>
                    <a:pt x="3522" y="2137"/>
                  </a:lnTo>
                  <a:lnTo>
                    <a:pt x="3553" y="1957"/>
                  </a:lnTo>
                  <a:lnTo>
                    <a:pt x="358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3"/>
            <p:cNvSpPr/>
            <p:nvPr/>
          </p:nvSpPr>
          <p:spPr>
            <a:xfrm>
              <a:off x="600075" y="3328950"/>
              <a:ext cx="89575" cy="88825"/>
            </a:xfrm>
            <a:custGeom>
              <a:avLst/>
              <a:gdLst/>
              <a:ahLst/>
              <a:cxnLst/>
              <a:rect l="l" t="t" r="r" b="b"/>
              <a:pathLst>
                <a:path w="358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800" y="3251"/>
                  </a:lnTo>
                  <a:lnTo>
                    <a:pt x="3041" y="3041"/>
                  </a:lnTo>
                  <a:lnTo>
                    <a:pt x="3282" y="2770"/>
                  </a:lnTo>
                  <a:lnTo>
                    <a:pt x="3432" y="2469"/>
                  </a:lnTo>
                  <a:lnTo>
                    <a:pt x="3553" y="2137"/>
                  </a:lnTo>
                  <a:lnTo>
                    <a:pt x="3553" y="1957"/>
                  </a:lnTo>
                  <a:lnTo>
                    <a:pt x="3583" y="1776"/>
                  </a:lnTo>
                  <a:lnTo>
                    <a:pt x="3553" y="1596"/>
                  </a:lnTo>
                  <a:lnTo>
                    <a:pt x="3553" y="1415"/>
                  </a:lnTo>
                  <a:lnTo>
                    <a:pt x="3432" y="1084"/>
                  </a:lnTo>
                  <a:lnTo>
                    <a:pt x="3282" y="783"/>
                  </a:lnTo>
                  <a:lnTo>
                    <a:pt x="3041" y="512"/>
                  </a:lnTo>
                  <a:lnTo>
                    <a:pt x="280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3"/>
            <p:cNvSpPr/>
            <p:nvPr/>
          </p:nvSpPr>
          <p:spPr>
            <a:xfrm>
              <a:off x="2965275" y="4005475"/>
              <a:ext cx="89575" cy="89575"/>
            </a:xfrm>
            <a:custGeom>
              <a:avLst/>
              <a:gdLst/>
              <a:ahLst/>
              <a:cxnLst/>
              <a:rect l="l" t="t" r="r" b="b"/>
              <a:pathLst>
                <a:path w="3583" h="3583" extrusionOk="0">
                  <a:moveTo>
                    <a:pt x="1626" y="0"/>
                  </a:moveTo>
                  <a:lnTo>
                    <a:pt x="1445" y="30"/>
                  </a:lnTo>
                  <a:lnTo>
                    <a:pt x="1114" y="121"/>
                  </a:lnTo>
                  <a:lnTo>
                    <a:pt x="813" y="301"/>
                  </a:lnTo>
                  <a:lnTo>
                    <a:pt x="542" y="512"/>
                  </a:lnTo>
                  <a:lnTo>
                    <a:pt x="332" y="783"/>
                  </a:lnTo>
                  <a:lnTo>
                    <a:pt x="151" y="1084"/>
                  </a:lnTo>
                  <a:lnTo>
                    <a:pt x="61" y="1415"/>
                  </a:lnTo>
                  <a:lnTo>
                    <a:pt x="31" y="1596"/>
                  </a:lnTo>
                  <a:lnTo>
                    <a:pt x="0" y="1776"/>
                  </a:lnTo>
                  <a:lnTo>
                    <a:pt x="31" y="1957"/>
                  </a:lnTo>
                  <a:lnTo>
                    <a:pt x="61" y="2137"/>
                  </a:lnTo>
                  <a:lnTo>
                    <a:pt x="151" y="2468"/>
                  </a:lnTo>
                  <a:lnTo>
                    <a:pt x="332" y="2769"/>
                  </a:lnTo>
                  <a:lnTo>
                    <a:pt x="542" y="3040"/>
                  </a:lnTo>
                  <a:lnTo>
                    <a:pt x="813" y="3251"/>
                  </a:lnTo>
                  <a:lnTo>
                    <a:pt x="1114" y="3432"/>
                  </a:lnTo>
                  <a:lnTo>
                    <a:pt x="1445" y="3522"/>
                  </a:lnTo>
                  <a:lnTo>
                    <a:pt x="1626" y="3552"/>
                  </a:lnTo>
                  <a:lnTo>
                    <a:pt x="1807" y="3582"/>
                  </a:lnTo>
                  <a:lnTo>
                    <a:pt x="1987" y="3552"/>
                  </a:lnTo>
                  <a:lnTo>
                    <a:pt x="2168" y="3522"/>
                  </a:lnTo>
                  <a:lnTo>
                    <a:pt x="2499" y="3432"/>
                  </a:lnTo>
                  <a:lnTo>
                    <a:pt x="2800" y="3251"/>
                  </a:lnTo>
                  <a:lnTo>
                    <a:pt x="3071" y="3040"/>
                  </a:lnTo>
                  <a:lnTo>
                    <a:pt x="3282" y="2769"/>
                  </a:lnTo>
                  <a:lnTo>
                    <a:pt x="3462" y="2468"/>
                  </a:lnTo>
                  <a:lnTo>
                    <a:pt x="3552" y="2137"/>
                  </a:lnTo>
                  <a:lnTo>
                    <a:pt x="3583" y="1957"/>
                  </a:lnTo>
                  <a:lnTo>
                    <a:pt x="3583" y="1776"/>
                  </a:lnTo>
                  <a:lnTo>
                    <a:pt x="3583" y="1596"/>
                  </a:lnTo>
                  <a:lnTo>
                    <a:pt x="3552" y="1415"/>
                  </a:lnTo>
                  <a:lnTo>
                    <a:pt x="3462" y="1084"/>
                  </a:lnTo>
                  <a:lnTo>
                    <a:pt x="3282" y="783"/>
                  </a:lnTo>
                  <a:lnTo>
                    <a:pt x="3071" y="512"/>
                  </a:lnTo>
                  <a:lnTo>
                    <a:pt x="2800" y="301"/>
                  </a:lnTo>
                  <a:lnTo>
                    <a:pt x="2499" y="121"/>
                  </a:lnTo>
                  <a:lnTo>
                    <a:pt x="2168" y="30"/>
                  </a:lnTo>
                  <a:lnTo>
                    <a:pt x="19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3"/>
            <p:cNvSpPr/>
            <p:nvPr/>
          </p:nvSpPr>
          <p:spPr>
            <a:xfrm>
              <a:off x="2177375" y="4005475"/>
              <a:ext cx="88825" cy="89575"/>
            </a:xfrm>
            <a:custGeom>
              <a:avLst/>
              <a:gdLst/>
              <a:ahLst/>
              <a:cxnLst/>
              <a:rect l="l" t="t" r="r" b="b"/>
              <a:pathLst>
                <a:path w="355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770" y="3251"/>
                  </a:lnTo>
                  <a:lnTo>
                    <a:pt x="3041" y="3040"/>
                  </a:lnTo>
                  <a:lnTo>
                    <a:pt x="3252" y="2769"/>
                  </a:lnTo>
                  <a:lnTo>
                    <a:pt x="3432" y="2468"/>
                  </a:lnTo>
                  <a:lnTo>
                    <a:pt x="3522" y="2137"/>
                  </a:lnTo>
                  <a:lnTo>
                    <a:pt x="3553" y="1957"/>
                  </a:lnTo>
                  <a:lnTo>
                    <a:pt x="355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3"/>
            <p:cNvSpPr/>
            <p:nvPr/>
          </p:nvSpPr>
          <p:spPr>
            <a:xfrm>
              <a:off x="1388725" y="4005475"/>
              <a:ext cx="89575" cy="89575"/>
            </a:xfrm>
            <a:custGeom>
              <a:avLst/>
              <a:gdLst/>
              <a:ahLst/>
              <a:cxnLst/>
              <a:rect l="l" t="t" r="r" b="b"/>
              <a:pathLst>
                <a:path w="358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770" y="3251"/>
                  </a:lnTo>
                  <a:lnTo>
                    <a:pt x="3041" y="3040"/>
                  </a:lnTo>
                  <a:lnTo>
                    <a:pt x="3252" y="2769"/>
                  </a:lnTo>
                  <a:lnTo>
                    <a:pt x="3432" y="2468"/>
                  </a:lnTo>
                  <a:lnTo>
                    <a:pt x="3522" y="2137"/>
                  </a:lnTo>
                  <a:lnTo>
                    <a:pt x="3553" y="1957"/>
                  </a:lnTo>
                  <a:lnTo>
                    <a:pt x="358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3"/>
            <p:cNvSpPr/>
            <p:nvPr/>
          </p:nvSpPr>
          <p:spPr>
            <a:xfrm>
              <a:off x="600075" y="4005475"/>
              <a:ext cx="89575" cy="89575"/>
            </a:xfrm>
            <a:custGeom>
              <a:avLst/>
              <a:gdLst/>
              <a:ahLst/>
              <a:cxnLst/>
              <a:rect l="l" t="t" r="r" b="b"/>
              <a:pathLst>
                <a:path w="358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800" y="3251"/>
                  </a:lnTo>
                  <a:lnTo>
                    <a:pt x="3041" y="3040"/>
                  </a:lnTo>
                  <a:lnTo>
                    <a:pt x="3282" y="2769"/>
                  </a:lnTo>
                  <a:lnTo>
                    <a:pt x="3432" y="2468"/>
                  </a:lnTo>
                  <a:lnTo>
                    <a:pt x="3553" y="2137"/>
                  </a:lnTo>
                  <a:lnTo>
                    <a:pt x="3553" y="1957"/>
                  </a:lnTo>
                  <a:lnTo>
                    <a:pt x="3583" y="1776"/>
                  </a:lnTo>
                  <a:lnTo>
                    <a:pt x="3553" y="1596"/>
                  </a:lnTo>
                  <a:lnTo>
                    <a:pt x="3553" y="1415"/>
                  </a:lnTo>
                  <a:lnTo>
                    <a:pt x="3432" y="1084"/>
                  </a:lnTo>
                  <a:lnTo>
                    <a:pt x="3282" y="783"/>
                  </a:lnTo>
                  <a:lnTo>
                    <a:pt x="3041" y="512"/>
                  </a:lnTo>
                  <a:lnTo>
                    <a:pt x="280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3"/>
            <p:cNvSpPr/>
            <p:nvPr/>
          </p:nvSpPr>
          <p:spPr>
            <a:xfrm>
              <a:off x="2965275" y="4681975"/>
              <a:ext cx="89575" cy="89575"/>
            </a:xfrm>
            <a:custGeom>
              <a:avLst/>
              <a:gdLst/>
              <a:ahLst/>
              <a:cxnLst/>
              <a:rect l="l" t="t" r="r" b="b"/>
              <a:pathLst>
                <a:path w="3583" h="3583" extrusionOk="0">
                  <a:moveTo>
                    <a:pt x="1626" y="1"/>
                  </a:moveTo>
                  <a:lnTo>
                    <a:pt x="1445" y="31"/>
                  </a:lnTo>
                  <a:lnTo>
                    <a:pt x="1114" y="151"/>
                  </a:lnTo>
                  <a:lnTo>
                    <a:pt x="813" y="302"/>
                  </a:lnTo>
                  <a:lnTo>
                    <a:pt x="542" y="513"/>
                  </a:lnTo>
                  <a:lnTo>
                    <a:pt x="332" y="784"/>
                  </a:lnTo>
                  <a:lnTo>
                    <a:pt x="151" y="1085"/>
                  </a:lnTo>
                  <a:lnTo>
                    <a:pt x="61" y="1416"/>
                  </a:lnTo>
                  <a:lnTo>
                    <a:pt x="31" y="1596"/>
                  </a:lnTo>
                  <a:lnTo>
                    <a:pt x="0" y="1777"/>
                  </a:lnTo>
                  <a:lnTo>
                    <a:pt x="31" y="1988"/>
                  </a:lnTo>
                  <a:lnTo>
                    <a:pt x="61" y="2138"/>
                  </a:lnTo>
                  <a:lnTo>
                    <a:pt x="151" y="2499"/>
                  </a:lnTo>
                  <a:lnTo>
                    <a:pt x="332" y="2800"/>
                  </a:lnTo>
                  <a:lnTo>
                    <a:pt x="542" y="3041"/>
                  </a:lnTo>
                  <a:lnTo>
                    <a:pt x="813" y="3282"/>
                  </a:lnTo>
                  <a:lnTo>
                    <a:pt x="1114" y="3433"/>
                  </a:lnTo>
                  <a:lnTo>
                    <a:pt x="1445" y="3553"/>
                  </a:lnTo>
                  <a:lnTo>
                    <a:pt x="1626" y="3583"/>
                  </a:lnTo>
                  <a:lnTo>
                    <a:pt x="1987" y="3583"/>
                  </a:lnTo>
                  <a:lnTo>
                    <a:pt x="2168" y="3553"/>
                  </a:lnTo>
                  <a:lnTo>
                    <a:pt x="2499" y="3433"/>
                  </a:lnTo>
                  <a:lnTo>
                    <a:pt x="2800" y="3282"/>
                  </a:lnTo>
                  <a:lnTo>
                    <a:pt x="3071" y="3041"/>
                  </a:lnTo>
                  <a:lnTo>
                    <a:pt x="3282" y="2800"/>
                  </a:lnTo>
                  <a:lnTo>
                    <a:pt x="3462" y="2499"/>
                  </a:lnTo>
                  <a:lnTo>
                    <a:pt x="3552" y="2138"/>
                  </a:lnTo>
                  <a:lnTo>
                    <a:pt x="3583" y="1988"/>
                  </a:lnTo>
                  <a:lnTo>
                    <a:pt x="3583" y="1777"/>
                  </a:lnTo>
                  <a:lnTo>
                    <a:pt x="3583" y="1596"/>
                  </a:lnTo>
                  <a:lnTo>
                    <a:pt x="3552" y="1416"/>
                  </a:lnTo>
                  <a:lnTo>
                    <a:pt x="3462" y="1085"/>
                  </a:lnTo>
                  <a:lnTo>
                    <a:pt x="3282" y="784"/>
                  </a:lnTo>
                  <a:lnTo>
                    <a:pt x="3071" y="513"/>
                  </a:lnTo>
                  <a:lnTo>
                    <a:pt x="2800" y="302"/>
                  </a:lnTo>
                  <a:lnTo>
                    <a:pt x="2499" y="151"/>
                  </a:lnTo>
                  <a:lnTo>
                    <a:pt x="2168" y="31"/>
                  </a:lnTo>
                  <a:lnTo>
                    <a:pt x="19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3"/>
            <p:cNvSpPr/>
            <p:nvPr/>
          </p:nvSpPr>
          <p:spPr>
            <a:xfrm>
              <a:off x="2177375" y="4681975"/>
              <a:ext cx="88825" cy="89575"/>
            </a:xfrm>
            <a:custGeom>
              <a:avLst/>
              <a:gdLst/>
              <a:ahLst/>
              <a:cxnLst/>
              <a:rect l="l" t="t" r="r" b="b"/>
              <a:pathLst>
                <a:path w="355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770" y="3282"/>
                  </a:lnTo>
                  <a:lnTo>
                    <a:pt x="3041" y="3041"/>
                  </a:lnTo>
                  <a:lnTo>
                    <a:pt x="3252" y="2800"/>
                  </a:lnTo>
                  <a:lnTo>
                    <a:pt x="3432" y="2499"/>
                  </a:lnTo>
                  <a:lnTo>
                    <a:pt x="3522" y="2138"/>
                  </a:lnTo>
                  <a:lnTo>
                    <a:pt x="3553" y="1988"/>
                  </a:lnTo>
                  <a:lnTo>
                    <a:pt x="3553" y="1777"/>
                  </a:lnTo>
                  <a:lnTo>
                    <a:pt x="3553" y="1596"/>
                  </a:lnTo>
                  <a:lnTo>
                    <a:pt x="3522" y="1416"/>
                  </a:lnTo>
                  <a:lnTo>
                    <a:pt x="3432" y="1085"/>
                  </a:lnTo>
                  <a:lnTo>
                    <a:pt x="3252" y="784"/>
                  </a:lnTo>
                  <a:lnTo>
                    <a:pt x="3041" y="513"/>
                  </a:lnTo>
                  <a:lnTo>
                    <a:pt x="2770" y="302"/>
                  </a:lnTo>
                  <a:lnTo>
                    <a:pt x="2469" y="151"/>
                  </a:lnTo>
                  <a:lnTo>
                    <a:pt x="2138" y="31"/>
                  </a:lnTo>
                  <a:lnTo>
                    <a:pt x="19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3"/>
            <p:cNvSpPr/>
            <p:nvPr/>
          </p:nvSpPr>
          <p:spPr>
            <a:xfrm>
              <a:off x="1388725" y="4681975"/>
              <a:ext cx="89575" cy="89575"/>
            </a:xfrm>
            <a:custGeom>
              <a:avLst/>
              <a:gdLst/>
              <a:ahLst/>
              <a:cxnLst/>
              <a:rect l="l" t="t" r="r" b="b"/>
              <a:pathLst>
                <a:path w="358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770" y="3282"/>
                  </a:lnTo>
                  <a:lnTo>
                    <a:pt x="3041" y="3041"/>
                  </a:lnTo>
                  <a:lnTo>
                    <a:pt x="3252" y="2800"/>
                  </a:lnTo>
                  <a:lnTo>
                    <a:pt x="3432" y="2499"/>
                  </a:lnTo>
                  <a:lnTo>
                    <a:pt x="3522" y="2138"/>
                  </a:lnTo>
                  <a:lnTo>
                    <a:pt x="3553" y="1988"/>
                  </a:lnTo>
                  <a:lnTo>
                    <a:pt x="3583" y="1777"/>
                  </a:lnTo>
                  <a:lnTo>
                    <a:pt x="3553" y="1596"/>
                  </a:lnTo>
                  <a:lnTo>
                    <a:pt x="3522" y="1416"/>
                  </a:lnTo>
                  <a:lnTo>
                    <a:pt x="3432" y="1085"/>
                  </a:lnTo>
                  <a:lnTo>
                    <a:pt x="3252" y="784"/>
                  </a:lnTo>
                  <a:lnTo>
                    <a:pt x="3041" y="513"/>
                  </a:lnTo>
                  <a:lnTo>
                    <a:pt x="2770" y="302"/>
                  </a:lnTo>
                  <a:lnTo>
                    <a:pt x="2469" y="151"/>
                  </a:lnTo>
                  <a:lnTo>
                    <a:pt x="2138" y="31"/>
                  </a:lnTo>
                  <a:lnTo>
                    <a:pt x="19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3"/>
            <p:cNvSpPr/>
            <p:nvPr/>
          </p:nvSpPr>
          <p:spPr>
            <a:xfrm>
              <a:off x="600075" y="4681975"/>
              <a:ext cx="89575" cy="89575"/>
            </a:xfrm>
            <a:custGeom>
              <a:avLst/>
              <a:gdLst/>
              <a:ahLst/>
              <a:cxnLst/>
              <a:rect l="l" t="t" r="r" b="b"/>
              <a:pathLst>
                <a:path w="358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800" y="3282"/>
                  </a:lnTo>
                  <a:lnTo>
                    <a:pt x="3041" y="3041"/>
                  </a:lnTo>
                  <a:lnTo>
                    <a:pt x="3282" y="2800"/>
                  </a:lnTo>
                  <a:lnTo>
                    <a:pt x="3432" y="2499"/>
                  </a:lnTo>
                  <a:lnTo>
                    <a:pt x="3553" y="2138"/>
                  </a:lnTo>
                  <a:lnTo>
                    <a:pt x="3553" y="1988"/>
                  </a:lnTo>
                  <a:lnTo>
                    <a:pt x="3583" y="1777"/>
                  </a:lnTo>
                  <a:lnTo>
                    <a:pt x="3553" y="1596"/>
                  </a:lnTo>
                  <a:lnTo>
                    <a:pt x="3553" y="1416"/>
                  </a:lnTo>
                  <a:lnTo>
                    <a:pt x="3432" y="1085"/>
                  </a:lnTo>
                  <a:lnTo>
                    <a:pt x="3282" y="784"/>
                  </a:lnTo>
                  <a:lnTo>
                    <a:pt x="3041" y="513"/>
                  </a:lnTo>
                  <a:lnTo>
                    <a:pt x="2800" y="302"/>
                  </a:lnTo>
                  <a:lnTo>
                    <a:pt x="2469" y="151"/>
                  </a:lnTo>
                  <a:lnTo>
                    <a:pt x="2138" y="31"/>
                  </a:lnTo>
                  <a:lnTo>
                    <a:pt x="19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
  <p:cSld name="CUSTOM_4">
    <p:spTree>
      <p:nvGrpSpPr>
        <p:cNvPr id="1" name="Shape 591"/>
        <p:cNvGrpSpPr/>
        <p:nvPr/>
      </p:nvGrpSpPr>
      <p:grpSpPr>
        <a:xfrm>
          <a:off x="0" y="0"/>
          <a:ext cx="0" cy="0"/>
          <a:chOff x="0" y="0"/>
          <a:chExt cx="0" cy="0"/>
        </a:xfrm>
      </p:grpSpPr>
      <p:sp>
        <p:nvSpPr>
          <p:cNvPr id="592" name="Google Shape;592;p16"/>
          <p:cNvSpPr txBox="1">
            <a:spLocks noGrp="1"/>
          </p:cNvSpPr>
          <p:nvPr>
            <p:ph type="title"/>
          </p:nvPr>
        </p:nvSpPr>
        <p:spPr>
          <a:xfrm>
            <a:off x="1116967" y="1836851"/>
            <a:ext cx="2914800" cy="548700"/>
          </a:xfrm>
          <a:prstGeom prst="rect">
            <a:avLst/>
          </a:prstGeom>
          <a:noFill/>
        </p:spPr>
        <p:txBody>
          <a:bodyPr spcFirstLastPara="1" wrap="square" lIns="91425" tIns="91425" rIns="91425" bIns="91425" anchor="t" anchorCtr="0">
            <a:noAutofit/>
          </a:bodyPr>
          <a:lstStyle>
            <a:lvl1pPr lvl="0" algn="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93" name="Google Shape;593;p16"/>
          <p:cNvSpPr txBox="1">
            <a:spLocks noGrp="1"/>
          </p:cNvSpPr>
          <p:nvPr>
            <p:ph type="subTitle" idx="1"/>
          </p:nvPr>
        </p:nvSpPr>
        <p:spPr>
          <a:xfrm>
            <a:off x="1117456" y="2300749"/>
            <a:ext cx="2913900" cy="1005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94" name="Google Shape;594;p16"/>
          <p:cNvSpPr/>
          <p:nvPr/>
        </p:nvSpPr>
        <p:spPr>
          <a:xfrm rot="10800000">
            <a:off x="7790091" y="6"/>
            <a:ext cx="1353900" cy="13539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6"/>
          <p:cNvSpPr/>
          <p:nvPr/>
        </p:nvSpPr>
        <p:spPr>
          <a:xfrm>
            <a:off x="0" y="3792158"/>
            <a:ext cx="1353900" cy="13539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6" name="Google Shape;596;p16"/>
          <p:cNvCxnSpPr/>
          <p:nvPr/>
        </p:nvCxnSpPr>
        <p:spPr>
          <a:xfrm>
            <a:off x="6066775" y="-1381975"/>
            <a:ext cx="2538600" cy="2538600"/>
          </a:xfrm>
          <a:prstGeom prst="straightConnector1">
            <a:avLst/>
          </a:prstGeom>
          <a:noFill/>
          <a:ln w="38100" cap="flat" cmpd="sng">
            <a:solidFill>
              <a:schemeClr val="dk1"/>
            </a:solidFill>
            <a:prstDash val="solid"/>
            <a:round/>
            <a:headEnd type="none" w="med" len="med"/>
            <a:tailEnd type="none" w="med" len="med"/>
          </a:ln>
        </p:spPr>
      </p:cxnSp>
      <p:cxnSp>
        <p:nvCxnSpPr>
          <p:cNvPr id="597" name="Google Shape;597;p16"/>
          <p:cNvCxnSpPr/>
          <p:nvPr/>
        </p:nvCxnSpPr>
        <p:spPr>
          <a:xfrm>
            <a:off x="6733850" y="-388675"/>
            <a:ext cx="903600" cy="903600"/>
          </a:xfrm>
          <a:prstGeom prst="straightConnector1">
            <a:avLst/>
          </a:prstGeom>
          <a:noFill/>
          <a:ln w="19050" cap="flat" cmpd="sng">
            <a:solidFill>
              <a:schemeClr val="dk2"/>
            </a:solidFill>
            <a:prstDash val="solid"/>
            <a:round/>
            <a:headEnd type="none" w="med" len="med"/>
            <a:tailEnd type="none" w="med" len="med"/>
          </a:ln>
        </p:spPr>
      </p:cxnSp>
      <p:cxnSp>
        <p:nvCxnSpPr>
          <p:cNvPr id="598" name="Google Shape;598;p16"/>
          <p:cNvCxnSpPr/>
          <p:nvPr/>
        </p:nvCxnSpPr>
        <p:spPr>
          <a:xfrm>
            <a:off x="506875" y="3677175"/>
            <a:ext cx="2538600" cy="2538600"/>
          </a:xfrm>
          <a:prstGeom prst="straightConnector1">
            <a:avLst/>
          </a:prstGeom>
          <a:noFill/>
          <a:ln w="38100" cap="flat" cmpd="sng">
            <a:solidFill>
              <a:schemeClr val="dk1"/>
            </a:solidFill>
            <a:prstDash val="solid"/>
            <a:round/>
            <a:headEnd type="none" w="med" len="med"/>
            <a:tailEnd type="none" w="med" len="med"/>
          </a:ln>
        </p:spPr>
      </p:cxnSp>
      <p:cxnSp>
        <p:nvCxnSpPr>
          <p:cNvPr id="599" name="Google Shape;599;p16"/>
          <p:cNvCxnSpPr/>
          <p:nvPr/>
        </p:nvCxnSpPr>
        <p:spPr>
          <a:xfrm>
            <a:off x="-152400" y="3357875"/>
            <a:ext cx="903600" cy="903600"/>
          </a:xfrm>
          <a:prstGeom prst="straightConnector1">
            <a:avLst/>
          </a:prstGeom>
          <a:noFill/>
          <a:ln w="19050" cap="flat" cmpd="sng">
            <a:solidFill>
              <a:schemeClr val="dk2"/>
            </a:solidFill>
            <a:prstDash val="solid"/>
            <a:round/>
            <a:headEnd type="none" w="med" len="med"/>
            <a:tailEnd type="none" w="med" len="med"/>
          </a:ln>
        </p:spPr>
      </p:cxnSp>
      <p:sp>
        <p:nvSpPr>
          <p:cNvPr id="600" name="Google Shape;600;p16"/>
          <p:cNvSpPr/>
          <p:nvPr/>
        </p:nvSpPr>
        <p:spPr>
          <a:xfrm>
            <a:off x="-346425" y="1004041"/>
            <a:ext cx="731400" cy="1757100"/>
          </a:xfrm>
          <a:prstGeom prst="rect">
            <a:avLst/>
          </a:pr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6"/>
          <p:cNvSpPr/>
          <p:nvPr/>
        </p:nvSpPr>
        <p:spPr>
          <a:xfrm>
            <a:off x="232563" y="182991"/>
            <a:ext cx="205200" cy="205200"/>
          </a:xfrm>
          <a:prstGeom prst="ellipse">
            <a:avLst/>
          </a:prstGeom>
          <a:no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2" name="Google Shape;602;p16"/>
          <p:cNvGrpSpPr/>
          <p:nvPr/>
        </p:nvGrpSpPr>
        <p:grpSpPr>
          <a:xfrm>
            <a:off x="1016054" y="-426128"/>
            <a:ext cx="1058744" cy="914302"/>
            <a:chOff x="600075" y="2651675"/>
            <a:chExt cx="2454775" cy="2119875"/>
          </a:xfrm>
        </p:grpSpPr>
        <p:sp>
          <p:nvSpPr>
            <p:cNvPr id="603" name="Google Shape;603;p16"/>
            <p:cNvSpPr/>
            <p:nvPr/>
          </p:nvSpPr>
          <p:spPr>
            <a:xfrm>
              <a:off x="2965275" y="2651675"/>
              <a:ext cx="89575" cy="89575"/>
            </a:xfrm>
            <a:custGeom>
              <a:avLst/>
              <a:gdLst/>
              <a:ahLst/>
              <a:cxnLst/>
              <a:rect l="l" t="t" r="r" b="b"/>
              <a:pathLst>
                <a:path w="3583" h="3583" extrusionOk="0">
                  <a:moveTo>
                    <a:pt x="1807" y="0"/>
                  </a:moveTo>
                  <a:lnTo>
                    <a:pt x="1626" y="30"/>
                  </a:lnTo>
                  <a:lnTo>
                    <a:pt x="1445" y="30"/>
                  </a:lnTo>
                  <a:lnTo>
                    <a:pt x="1114" y="151"/>
                  </a:lnTo>
                  <a:lnTo>
                    <a:pt x="813" y="301"/>
                  </a:lnTo>
                  <a:lnTo>
                    <a:pt x="542" y="542"/>
                  </a:lnTo>
                  <a:lnTo>
                    <a:pt x="332" y="783"/>
                  </a:lnTo>
                  <a:lnTo>
                    <a:pt x="151" y="1114"/>
                  </a:lnTo>
                  <a:lnTo>
                    <a:pt x="61" y="1445"/>
                  </a:lnTo>
                  <a:lnTo>
                    <a:pt x="31" y="1626"/>
                  </a:lnTo>
                  <a:lnTo>
                    <a:pt x="0" y="1806"/>
                  </a:lnTo>
                  <a:lnTo>
                    <a:pt x="31" y="1987"/>
                  </a:lnTo>
                  <a:lnTo>
                    <a:pt x="61" y="2168"/>
                  </a:lnTo>
                  <a:lnTo>
                    <a:pt x="151" y="2499"/>
                  </a:lnTo>
                  <a:lnTo>
                    <a:pt x="332" y="2800"/>
                  </a:lnTo>
                  <a:lnTo>
                    <a:pt x="542" y="3071"/>
                  </a:lnTo>
                  <a:lnTo>
                    <a:pt x="813" y="3281"/>
                  </a:lnTo>
                  <a:lnTo>
                    <a:pt x="1114" y="3432"/>
                  </a:lnTo>
                  <a:lnTo>
                    <a:pt x="1445" y="3552"/>
                  </a:lnTo>
                  <a:lnTo>
                    <a:pt x="1626" y="3582"/>
                  </a:lnTo>
                  <a:lnTo>
                    <a:pt x="1987" y="3582"/>
                  </a:lnTo>
                  <a:lnTo>
                    <a:pt x="2168" y="3552"/>
                  </a:lnTo>
                  <a:lnTo>
                    <a:pt x="2499" y="3432"/>
                  </a:lnTo>
                  <a:lnTo>
                    <a:pt x="2800" y="3281"/>
                  </a:lnTo>
                  <a:lnTo>
                    <a:pt x="3071" y="3071"/>
                  </a:lnTo>
                  <a:lnTo>
                    <a:pt x="3282" y="2800"/>
                  </a:lnTo>
                  <a:lnTo>
                    <a:pt x="3462" y="2499"/>
                  </a:lnTo>
                  <a:lnTo>
                    <a:pt x="3552" y="2168"/>
                  </a:lnTo>
                  <a:lnTo>
                    <a:pt x="3583" y="1987"/>
                  </a:lnTo>
                  <a:lnTo>
                    <a:pt x="3583" y="1806"/>
                  </a:lnTo>
                  <a:lnTo>
                    <a:pt x="3583" y="1626"/>
                  </a:lnTo>
                  <a:lnTo>
                    <a:pt x="3552" y="1445"/>
                  </a:lnTo>
                  <a:lnTo>
                    <a:pt x="3462" y="1114"/>
                  </a:lnTo>
                  <a:lnTo>
                    <a:pt x="3282" y="783"/>
                  </a:lnTo>
                  <a:lnTo>
                    <a:pt x="3071" y="542"/>
                  </a:lnTo>
                  <a:lnTo>
                    <a:pt x="2800" y="301"/>
                  </a:lnTo>
                  <a:lnTo>
                    <a:pt x="2499" y="151"/>
                  </a:lnTo>
                  <a:lnTo>
                    <a:pt x="2168" y="30"/>
                  </a:lnTo>
                  <a:lnTo>
                    <a:pt x="1987" y="30"/>
                  </a:lnTo>
                  <a:lnTo>
                    <a:pt x="180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6"/>
            <p:cNvSpPr/>
            <p:nvPr/>
          </p:nvSpPr>
          <p:spPr>
            <a:xfrm>
              <a:off x="2177375" y="2651675"/>
              <a:ext cx="88825" cy="89575"/>
            </a:xfrm>
            <a:custGeom>
              <a:avLst/>
              <a:gdLst/>
              <a:ahLst/>
              <a:cxnLst/>
              <a:rect l="l" t="t" r="r" b="b"/>
              <a:pathLst>
                <a:path w="355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770" y="3281"/>
                  </a:lnTo>
                  <a:lnTo>
                    <a:pt x="3041" y="3071"/>
                  </a:lnTo>
                  <a:lnTo>
                    <a:pt x="3252" y="2800"/>
                  </a:lnTo>
                  <a:lnTo>
                    <a:pt x="3432" y="2499"/>
                  </a:lnTo>
                  <a:lnTo>
                    <a:pt x="3522" y="2168"/>
                  </a:lnTo>
                  <a:lnTo>
                    <a:pt x="3553" y="1987"/>
                  </a:lnTo>
                  <a:lnTo>
                    <a:pt x="3553" y="1806"/>
                  </a:lnTo>
                  <a:lnTo>
                    <a:pt x="3553" y="1626"/>
                  </a:lnTo>
                  <a:lnTo>
                    <a:pt x="3522" y="1445"/>
                  </a:lnTo>
                  <a:lnTo>
                    <a:pt x="3432" y="1114"/>
                  </a:lnTo>
                  <a:lnTo>
                    <a:pt x="3252" y="783"/>
                  </a:lnTo>
                  <a:lnTo>
                    <a:pt x="3041" y="542"/>
                  </a:lnTo>
                  <a:lnTo>
                    <a:pt x="2770" y="301"/>
                  </a:lnTo>
                  <a:lnTo>
                    <a:pt x="2469" y="151"/>
                  </a:lnTo>
                  <a:lnTo>
                    <a:pt x="2138" y="30"/>
                  </a:lnTo>
                  <a:lnTo>
                    <a:pt x="1957" y="30"/>
                  </a:lnTo>
                  <a:lnTo>
                    <a:pt x="177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6"/>
            <p:cNvSpPr/>
            <p:nvPr/>
          </p:nvSpPr>
          <p:spPr>
            <a:xfrm>
              <a:off x="1388725" y="2651675"/>
              <a:ext cx="89575" cy="89575"/>
            </a:xfrm>
            <a:custGeom>
              <a:avLst/>
              <a:gdLst/>
              <a:ahLst/>
              <a:cxnLst/>
              <a:rect l="l" t="t" r="r" b="b"/>
              <a:pathLst>
                <a:path w="358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770" y="3281"/>
                  </a:lnTo>
                  <a:lnTo>
                    <a:pt x="3041" y="3071"/>
                  </a:lnTo>
                  <a:lnTo>
                    <a:pt x="3252" y="2800"/>
                  </a:lnTo>
                  <a:lnTo>
                    <a:pt x="3432" y="2499"/>
                  </a:lnTo>
                  <a:lnTo>
                    <a:pt x="3522" y="2168"/>
                  </a:lnTo>
                  <a:lnTo>
                    <a:pt x="3553" y="1987"/>
                  </a:lnTo>
                  <a:lnTo>
                    <a:pt x="3583" y="1806"/>
                  </a:lnTo>
                  <a:lnTo>
                    <a:pt x="3553" y="1626"/>
                  </a:lnTo>
                  <a:lnTo>
                    <a:pt x="3522" y="1445"/>
                  </a:lnTo>
                  <a:lnTo>
                    <a:pt x="3432" y="1114"/>
                  </a:lnTo>
                  <a:lnTo>
                    <a:pt x="3252" y="783"/>
                  </a:lnTo>
                  <a:lnTo>
                    <a:pt x="3041" y="542"/>
                  </a:lnTo>
                  <a:lnTo>
                    <a:pt x="2770" y="301"/>
                  </a:lnTo>
                  <a:lnTo>
                    <a:pt x="2469" y="151"/>
                  </a:lnTo>
                  <a:lnTo>
                    <a:pt x="2138" y="30"/>
                  </a:lnTo>
                  <a:lnTo>
                    <a:pt x="1957" y="30"/>
                  </a:lnTo>
                  <a:lnTo>
                    <a:pt x="177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6"/>
            <p:cNvSpPr/>
            <p:nvPr/>
          </p:nvSpPr>
          <p:spPr>
            <a:xfrm>
              <a:off x="600075" y="2651675"/>
              <a:ext cx="89575" cy="89575"/>
            </a:xfrm>
            <a:custGeom>
              <a:avLst/>
              <a:gdLst/>
              <a:ahLst/>
              <a:cxnLst/>
              <a:rect l="l" t="t" r="r" b="b"/>
              <a:pathLst>
                <a:path w="358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800" y="3281"/>
                  </a:lnTo>
                  <a:lnTo>
                    <a:pt x="3041" y="3071"/>
                  </a:lnTo>
                  <a:lnTo>
                    <a:pt x="3282" y="2800"/>
                  </a:lnTo>
                  <a:lnTo>
                    <a:pt x="3432" y="2499"/>
                  </a:lnTo>
                  <a:lnTo>
                    <a:pt x="3553" y="2168"/>
                  </a:lnTo>
                  <a:lnTo>
                    <a:pt x="3553" y="1987"/>
                  </a:lnTo>
                  <a:lnTo>
                    <a:pt x="3583" y="1806"/>
                  </a:lnTo>
                  <a:lnTo>
                    <a:pt x="3553" y="1626"/>
                  </a:lnTo>
                  <a:lnTo>
                    <a:pt x="3553" y="1445"/>
                  </a:lnTo>
                  <a:lnTo>
                    <a:pt x="3432" y="1114"/>
                  </a:lnTo>
                  <a:lnTo>
                    <a:pt x="3282" y="783"/>
                  </a:lnTo>
                  <a:lnTo>
                    <a:pt x="3041" y="542"/>
                  </a:lnTo>
                  <a:lnTo>
                    <a:pt x="2800" y="301"/>
                  </a:lnTo>
                  <a:lnTo>
                    <a:pt x="2469" y="151"/>
                  </a:lnTo>
                  <a:lnTo>
                    <a:pt x="2138" y="30"/>
                  </a:lnTo>
                  <a:lnTo>
                    <a:pt x="1957" y="30"/>
                  </a:lnTo>
                  <a:lnTo>
                    <a:pt x="177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6"/>
            <p:cNvSpPr/>
            <p:nvPr/>
          </p:nvSpPr>
          <p:spPr>
            <a:xfrm>
              <a:off x="2965275" y="3328950"/>
              <a:ext cx="89575" cy="88825"/>
            </a:xfrm>
            <a:custGeom>
              <a:avLst/>
              <a:gdLst/>
              <a:ahLst/>
              <a:cxnLst/>
              <a:rect l="l" t="t" r="r" b="b"/>
              <a:pathLst>
                <a:path w="3583" h="3553" extrusionOk="0">
                  <a:moveTo>
                    <a:pt x="1626" y="0"/>
                  </a:moveTo>
                  <a:lnTo>
                    <a:pt x="1445" y="30"/>
                  </a:lnTo>
                  <a:lnTo>
                    <a:pt x="1114" y="121"/>
                  </a:lnTo>
                  <a:lnTo>
                    <a:pt x="813" y="301"/>
                  </a:lnTo>
                  <a:lnTo>
                    <a:pt x="542" y="512"/>
                  </a:lnTo>
                  <a:lnTo>
                    <a:pt x="332" y="783"/>
                  </a:lnTo>
                  <a:lnTo>
                    <a:pt x="151" y="1084"/>
                  </a:lnTo>
                  <a:lnTo>
                    <a:pt x="61" y="1415"/>
                  </a:lnTo>
                  <a:lnTo>
                    <a:pt x="31" y="1596"/>
                  </a:lnTo>
                  <a:lnTo>
                    <a:pt x="0" y="1776"/>
                  </a:lnTo>
                  <a:lnTo>
                    <a:pt x="31" y="1957"/>
                  </a:lnTo>
                  <a:lnTo>
                    <a:pt x="61" y="2137"/>
                  </a:lnTo>
                  <a:lnTo>
                    <a:pt x="151" y="2469"/>
                  </a:lnTo>
                  <a:lnTo>
                    <a:pt x="332" y="2770"/>
                  </a:lnTo>
                  <a:lnTo>
                    <a:pt x="542" y="3041"/>
                  </a:lnTo>
                  <a:lnTo>
                    <a:pt x="813" y="3251"/>
                  </a:lnTo>
                  <a:lnTo>
                    <a:pt x="1114" y="3432"/>
                  </a:lnTo>
                  <a:lnTo>
                    <a:pt x="1445" y="3522"/>
                  </a:lnTo>
                  <a:lnTo>
                    <a:pt x="1626" y="3552"/>
                  </a:lnTo>
                  <a:lnTo>
                    <a:pt x="1987" y="3552"/>
                  </a:lnTo>
                  <a:lnTo>
                    <a:pt x="2168" y="3522"/>
                  </a:lnTo>
                  <a:lnTo>
                    <a:pt x="2499" y="3432"/>
                  </a:lnTo>
                  <a:lnTo>
                    <a:pt x="2800" y="3251"/>
                  </a:lnTo>
                  <a:lnTo>
                    <a:pt x="3071" y="3041"/>
                  </a:lnTo>
                  <a:lnTo>
                    <a:pt x="3282" y="2770"/>
                  </a:lnTo>
                  <a:lnTo>
                    <a:pt x="3462" y="2469"/>
                  </a:lnTo>
                  <a:lnTo>
                    <a:pt x="3552" y="2137"/>
                  </a:lnTo>
                  <a:lnTo>
                    <a:pt x="3583" y="1957"/>
                  </a:lnTo>
                  <a:lnTo>
                    <a:pt x="3583" y="1776"/>
                  </a:lnTo>
                  <a:lnTo>
                    <a:pt x="3583" y="1596"/>
                  </a:lnTo>
                  <a:lnTo>
                    <a:pt x="3552" y="1415"/>
                  </a:lnTo>
                  <a:lnTo>
                    <a:pt x="3462" y="1084"/>
                  </a:lnTo>
                  <a:lnTo>
                    <a:pt x="3282" y="783"/>
                  </a:lnTo>
                  <a:lnTo>
                    <a:pt x="3071" y="512"/>
                  </a:lnTo>
                  <a:lnTo>
                    <a:pt x="2800" y="301"/>
                  </a:lnTo>
                  <a:lnTo>
                    <a:pt x="2499" y="121"/>
                  </a:lnTo>
                  <a:lnTo>
                    <a:pt x="2168" y="30"/>
                  </a:lnTo>
                  <a:lnTo>
                    <a:pt x="198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6"/>
            <p:cNvSpPr/>
            <p:nvPr/>
          </p:nvSpPr>
          <p:spPr>
            <a:xfrm>
              <a:off x="2177375" y="3328950"/>
              <a:ext cx="88825" cy="88825"/>
            </a:xfrm>
            <a:custGeom>
              <a:avLst/>
              <a:gdLst/>
              <a:ahLst/>
              <a:cxnLst/>
              <a:rect l="l" t="t" r="r" b="b"/>
              <a:pathLst>
                <a:path w="355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770" y="3251"/>
                  </a:lnTo>
                  <a:lnTo>
                    <a:pt x="3041" y="3041"/>
                  </a:lnTo>
                  <a:lnTo>
                    <a:pt x="3252" y="2770"/>
                  </a:lnTo>
                  <a:lnTo>
                    <a:pt x="3432" y="2469"/>
                  </a:lnTo>
                  <a:lnTo>
                    <a:pt x="3522" y="2137"/>
                  </a:lnTo>
                  <a:lnTo>
                    <a:pt x="3553" y="1957"/>
                  </a:lnTo>
                  <a:lnTo>
                    <a:pt x="355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6"/>
            <p:cNvSpPr/>
            <p:nvPr/>
          </p:nvSpPr>
          <p:spPr>
            <a:xfrm>
              <a:off x="1388725" y="3328950"/>
              <a:ext cx="89575" cy="88825"/>
            </a:xfrm>
            <a:custGeom>
              <a:avLst/>
              <a:gdLst/>
              <a:ahLst/>
              <a:cxnLst/>
              <a:rect l="l" t="t" r="r" b="b"/>
              <a:pathLst>
                <a:path w="358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770" y="3251"/>
                  </a:lnTo>
                  <a:lnTo>
                    <a:pt x="3041" y="3041"/>
                  </a:lnTo>
                  <a:lnTo>
                    <a:pt x="3252" y="2770"/>
                  </a:lnTo>
                  <a:lnTo>
                    <a:pt x="3432" y="2469"/>
                  </a:lnTo>
                  <a:lnTo>
                    <a:pt x="3522" y="2137"/>
                  </a:lnTo>
                  <a:lnTo>
                    <a:pt x="3553" y="1957"/>
                  </a:lnTo>
                  <a:lnTo>
                    <a:pt x="358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6"/>
            <p:cNvSpPr/>
            <p:nvPr/>
          </p:nvSpPr>
          <p:spPr>
            <a:xfrm>
              <a:off x="600075" y="3328950"/>
              <a:ext cx="89575" cy="88825"/>
            </a:xfrm>
            <a:custGeom>
              <a:avLst/>
              <a:gdLst/>
              <a:ahLst/>
              <a:cxnLst/>
              <a:rect l="l" t="t" r="r" b="b"/>
              <a:pathLst>
                <a:path w="358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800" y="3251"/>
                  </a:lnTo>
                  <a:lnTo>
                    <a:pt x="3041" y="3041"/>
                  </a:lnTo>
                  <a:lnTo>
                    <a:pt x="3282" y="2770"/>
                  </a:lnTo>
                  <a:lnTo>
                    <a:pt x="3432" y="2469"/>
                  </a:lnTo>
                  <a:lnTo>
                    <a:pt x="3553" y="2137"/>
                  </a:lnTo>
                  <a:lnTo>
                    <a:pt x="3553" y="1957"/>
                  </a:lnTo>
                  <a:lnTo>
                    <a:pt x="3583" y="1776"/>
                  </a:lnTo>
                  <a:lnTo>
                    <a:pt x="3553" y="1596"/>
                  </a:lnTo>
                  <a:lnTo>
                    <a:pt x="3553" y="1415"/>
                  </a:lnTo>
                  <a:lnTo>
                    <a:pt x="3432" y="1084"/>
                  </a:lnTo>
                  <a:lnTo>
                    <a:pt x="3282" y="783"/>
                  </a:lnTo>
                  <a:lnTo>
                    <a:pt x="3041" y="512"/>
                  </a:lnTo>
                  <a:lnTo>
                    <a:pt x="280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6"/>
            <p:cNvSpPr/>
            <p:nvPr/>
          </p:nvSpPr>
          <p:spPr>
            <a:xfrm>
              <a:off x="2965275" y="4005475"/>
              <a:ext cx="89575" cy="89575"/>
            </a:xfrm>
            <a:custGeom>
              <a:avLst/>
              <a:gdLst/>
              <a:ahLst/>
              <a:cxnLst/>
              <a:rect l="l" t="t" r="r" b="b"/>
              <a:pathLst>
                <a:path w="3583" h="3583" extrusionOk="0">
                  <a:moveTo>
                    <a:pt x="1626" y="0"/>
                  </a:moveTo>
                  <a:lnTo>
                    <a:pt x="1445" y="30"/>
                  </a:lnTo>
                  <a:lnTo>
                    <a:pt x="1114" y="121"/>
                  </a:lnTo>
                  <a:lnTo>
                    <a:pt x="813" y="301"/>
                  </a:lnTo>
                  <a:lnTo>
                    <a:pt x="542" y="512"/>
                  </a:lnTo>
                  <a:lnTo>
                    <a:pt x="332" y="783"/>
                  </a:lnTo>
                  <a:lnTo>
                    <a:pt x="151" y="1084"/>
                  </a:lnTo>
                  <a:lnTo>
                    <a:pt x="61" y="1415"/>
                  </a:lnTo>
                  <a:lnTo>
                    <a:pt x="31" y="1596"/>
                  </a:lnTo>
                  <a:lnTo>
                    <a:pt x="0" y="1776"/>
                  </a:lnTo>
                  <a:lnTo>
                    <a:pt x="31" y="1957"/>
                  </a:lnTo>
                  <a:lnTo>
                    <a:pt x="61" y="2137"/>
                  </a:lnTo>
                  <a:lnTo>
                    <a:pt x="151" y="2468"/>
                  </a:lnTo>
                  <a:lnTo>
                    <a:pt x="332" y="2769"/>
                  </a:lnTo>
                  <a:lnTo>
                    <a:pt x="542" y="3040"/>
                  </a:lnTo>
                  <a:lnTo>
                    <a:pt x="813" y="3251"/>
                  </a:lnTo>
                  <a:lnTo>
                    <a:pt x="1114" y="3432"/>
                  </a:lnTo>
                  <a:lnTo>
                    <a:pt x="1445" y="3522"/>
                  </a:lnTo>
                  <a:lnTo>
                    <a:pt x="1626" y="3552"/>
                  </a:lnTo>
                  <a:lnTo>
                    <a:pt x="1807" y="3582"/>
                  </a:lnTo>
                  <a:lnTo>
                    <a:pt x="1987" y="3552"/>
                  </a:lnTo>
                  <a:lnTo>
                    <a:pt x="2168" y="3522"/>
                  </a:lnTo>
                  <a:lnTo>
                    <a:pt x="2499" y="3432"/>
                  </a:lnTo>
                  <a:lnTo>
                    <a:pt x="2800" y="3251"/>
                  </a:lnTo>
                  <a:lnTo>
                    <a:pt x="3071" y="3040"/>
                  </a:lnTo>
                  <a:lnTo>
                    <a:pt x="3282" y="2769"/>
                  </a:lnTo>
                  <a:lnTo>
                    <a:pt x="3462" y="2468"/>
                  </a:lnTo>
                  <a:lnTo>
                    <a:pt x="3552" y="2137"/>
                  </a:lnTo>
                  <a:lnTo>
                    <a:pt x="3583" y="1957"/>
                  </a:lnTo>
                  <a:lnTo>
                    <a:pt x="3583" y="1776"/>
                  </a:lnTo>
                  <a:lnTo>
                    <a:pt x="3583" y="1596"/>
                  </a:lnTo>
                  <a:lnTo>
                    <a:pt x="3552" y="1415"/>
                  </a:lnTo>
                  <a:lnTo>
                    <a:pt x="3462" y="1084"/>
                  </a:lnTo>
                  <a:lnTo>
                    <a:pt x="3282" y="783"/>
                  </a:lnTo>
                  <a:lnTo>
                    <a:pt x="3071" y="512"/>
                  </a:lnTo>
                  <a:lnTo>
                    <a:pt x="2800" y="301"/>
                  </a:lnTo>
                  <a:lnTo>
                    <a:pt x="2499" y="121"/>
                  </a:lnTo>
                  <a:lnTo>
                    <a:pt x="2168" y="30"/>
                  </a:lnTo>
                  <a:lnTo>
                    <a:pt x="198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6"/>
            <p:cNvSpPr/>
            <p:nvPr/>
          </p:nvSpPr>
          <p:spPr>
            <a:xfrm>
              <a:off x="2177375" y="4005475"/>
              <a:ext cx="88825" cy="89575"/>
            </a:xfrm>
            <a:custGeom>
              <a:avLst/>
              <a:gdLst/>
              <a:ahLst/>
              <a:cxnLst/>
              <a:rect l="l" t="t" r="r" b="b"/>
              <a:pathLst>
                <a:path w="355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770" y="3251"/>
                  </a:lnTo>
                  <a:lnTo>
                    <a:pt x="3041" y="3040"/>
                  </a:lnTo>
                  <a:lnTo>
                    <a:pt x="3252" y="2769"/>
                  </a:lnTo>
                  <a:lnTo>
                    <a:pt x="3432" y="2468"/>
                  </a:lnTo>
                  <a:lnTo>
                    <a:pt x="3522" y="2137"/>
                  </a:lnTo>
                  <a:lnTo>
                    <a:pt x="3553" y="1957"/>
                  </a:lnTo>
                  <a:lnTo>
                    <a:pt x="355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6"/>
            <p:cNvSpPr/>
            <p:nvPr/>
          </p:nvSpPr>
          <p:spPr>
            <a:xfrm>
              <a:off x="1388725" y="4005475"/>
              <a:ext cx="89575" cy="89575"/>
            </a:xfrm>
            <a:custGeom>
              <a:avLst/>
              <a:gdLst/>
              <a:ahLst/>
              <a:cxnLst/>
              <a:rect l="l" t="t" r="r" b="b"/>
              <a:pathLst>
                <a:path w="358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770" y="3251"/>
                  </a:lnTo>
                  <a:lnTo>
                    <a:pt x="3041" y="3040"/>
                  </a:lnTo>
                  <a:lnTo>
                    <a:pt x="3252" y="2769"/>
                  </a:lnTo>
                  <a:lnTo>
                    <a:pt x="3432" y="2468"/>
                  </a:lnTo>
                  <a:lnTo>
                    <a:pt x="3522" y="2137"/>
                  </a:lnTo>
                  <a:lnTo>
                    <a:pt x="3553" y="1957"/>
                  </a:lnTo>
                  <a:lnTo>
                    <a:pt x="358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6"/>
            <p:cNvSpPr/>
            <p:nvPr/>
          </p:nvSpPr>
          <p:spPr>
            <a:xfrm>
              <a:off x="600075" y="4005475"/>
              <a:ext cx="89575" cy="89575"/>
            </a:xfrm>
            <a:custGeom>
              <a:avLst/>
              <a:gdLst/>
              <a:ahLst/>
              <a:cxnLst/>
              <a:rect l="l" t="t" r="r" b="b"/>
              <a:pathLst>
                <a:path w="358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800" y="3251"/>
                  </a:lnTo>
                  <a:lnTo>
                    <a:pt x="3041" y="3040"/>
                  </a:lnTo>
                  <a:lnTo>
                    <a:pt x="3282" y="2769"/>
                  </a:lnTo>
                  <a:lnTo>
                    <a:pt x="3432" y="2468"/>
                  </a:lnTo>
                  <a:lnTo>
                    <a:pt x="3553" y="2137"/>
                  </a:lnTo>
                  <a:lnTo>
                    <a:pt x="3553" y="1957"/>
                  </a:lnTo>
                  <a:lnTo>
                    <a:pt x="3583" y="1776"/>
                  </a:lnTo>
                  <a:lnTo>
                    <a:pt x="3553" y="1596"/>
                  </a:lnTo>
                  <a:lnTo>
                    <a:pt x="3553" y="1415"/>
                  </a:lnTo>
                  <a:lnTo>
                    <a:pt x="3432" y="1084"/>
                  </a:lnTo>
                  <a:lnTo>
                    <a:pt x="3282" y="783"/>
                  </a:lnTo>
                  <a:lnTo>
                    <a:pt x="3041" y="512"/>
                  </a:lnTo>
                  <a:lnTo>
                    <a:pt x="280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6"/>
            <p:cNvSpPr/>
            <p:nvPr/>
          </p:nvSpPr>
          <p:spPr>
            <a:xfrm>
              <a:off x="2965275" y="4681975"/>
              <a:ext cx="89575" cy="89575"/>
            </a:xfrm>
            <a:custGeom>
              <a:avLst/>
              <a:gdLst/>
              <a:ahLst/>
              <a:cxnLst/>
              <a:rect l="l" t="t" r="r" b="b"/>
              <a:pathLst>
                <a:path w="3583" h="3583" extrusionOk="0">
                  <a:moveTo>
                    <a:pt x="1626" y="1"/>
                  </a:moveTo>
                  <a:lnTo>
                    <a:pt x="1445" y="31"/>
                  </a:lnTo>
                  <a:lnTo>
                    <a:pt x="1114" y="151"/>
                  </a:lnTo>
                  <a:lnTo>
                    <a:pt x="813" y="302"/>
                  </a:lnTo>
                  <a:lnTo>
                    <a:pt x="542" y="513"/>
                  </a:lnTo>
                  <a:lnTo>
                    <a:pt x="332" y="784"/>
                  </a:lnTo>
                  <a:lnTo>
                    <a:pt x="151" y="1085"/>
                  </a:lnTo>
                  <a:lnTo>
                    <a:pt x="61" y="1416"/>
                  </a:lnTo>
                  <a:lnTo>
                    <a:pt x="31" y="1596"/>
                  </a:lnTo>
                  <a:lnTo>
                    <a:pt x="0" y="1777"/>
                  </a:lnTo>
                  <a:lnTo>
                    <a:pt x="31" y="1988"/>
                  </a:lnTo>
                  <a:lnTo>
                    <a:pt x="61" y="2138"/>
                  </a:lnTo>
                  <a:lnTo>
                    <a:pt x="151" y="2499"/>
                  </a:lnTo>
                  <a:lnTo>
                    <a:pt x="332" y="2800"/>
                  </a:lnTo>
                  <a:lnTo>
                    <a:pt x="542" y="3041"/>
                  </a:lnTo>
                  <a:lnTo>
                    <a:pt x="813" y="3282"/>
                  </a:lnTo>
                  <a:lnTo>
                    <a:pt x="1114" y="3433"/>
                  </a:lnTo>
                  <a:lnTo>
                    <a:pt x="1445" y="3553"/>
                  </a:lnTo>
                  <a:lnTo>
                    <a:pt x="1626" y="3583"/>
                  </a:lnTo>
                  <a:lnTo>
                    <a:pt x="1987" y="3583"/>
                  </a:lnTo>
                  <a:lnTo>
                    <a:pt x="2168" y="3553"/>
                  </a:lnTo>
                  <a:lnTo>
                    <a:pt x="2499" y="3433"/>
                  </a:lnTo>
                  <a:lnTo>
                    <a:pt x="2800" y="3282"/>
                  </a:lnTo>
                  <a:lnTo>
                    <a:pt x="3071" y="3041"/>
                  </a:lnTo>
                  <a:lnTo>
                    <a:pt x="3282" y="2800"/>
                  </a:lnTo>
                  <a:lnTo>
                    <a:pt x="3462" y="2499"/>
                  </a:lnTo>
                  <a:lnTo>
                    <a:pt x="3552" y="2138"/>
                  </a:lnTo>
                  <a:lnTo>
                    <a:pt x="3583" y="1988"/>
                  </a:lnTo>
                  <a:lnTo>
                    <a:pt x="3583" y="1777"/>
                  </a:lnTo>
                  <a:lnTo>
                    <a:pt x="3583" y="1596"/>
                  </a:lnTo>
                  <a:lnTo>
                    <a:pt x="3552" y="1416"/>
                  </a:lnTo>
                  <a:lnTo>
                    <a:pt x="3462" y="1085"/>
                  </a:lnTo>
                  <a:lnTo>
                    <a:pt x="3282" y="784"/>
                  </a:lnTo>
                  <a:lnTo>
                    <a:pt x="3071" y="513"/>
                  </a:lnTo>
                  <a:lnTo>
                    <a:pt x="2800" y="302"/>
                  </a:lnTo>
                  <a:lnTo>
                    <a:pt x="2499" y="151"/>
                  </a:lnTo>
                  <a:lnTo>
                    <a:pt x="2168" y="31"/>
                  </a:lnTo>
                  <a:lnTo>
                    <a:pt x="1987" y="1"/>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6"/>
            <p:cNvSpPr/>
            <p:nvPr/>
          </p:nvSpPr>
          <p:spPr>
            <a:xfrm>
              <a:off x="2177375" y="4681975"/>
              <a:ext cx="88825" cy="89575"/>
            </a:xfrm>
            <a:custGeom>
              <a:avLst/>
              <a:gdLst/>
              <a:ahLst/>
              <a:cxnLst/>
              <a:rect l="l" t="t" r="r" b="b"/>
              <a:pathLst>
                <a:path w="355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770" y="3282"/>
                  </a:lnTo>
                  <a:lnTo>
                    <a:pt x="3041" y="3041"/>
                  </a:lnTo>
                  <a:lnTo>
                    <a:pt x="3252" y="2800"/>
                  </a:lnTo>
                  <a:lnTo>
                    <a:pt x="3432" y="2499"/>
                  </a:lnTo>
                  <a:lnTo>
                    <a:pt x="3522" y="2138"/>
                  </a:lnTo>
                  <a:lnTo>
                    <a:pt x="3553" y="1988"/>
                  </a:lnTo>
                  <a:lnTo>
                    <a:pt x="3553" y="1777"/>
                  </a:lnTo>
                  <a:lnTo>
                    <a:pt x="3553" y="1596"/>
                  </a:lnTo>
                  <a:lnTo>
                    <a:pt x="3522" y="1416"/>
                  </a:lnTo>
                  <a:lnTo>
                    <a:pt x="3432" y="1085"/>
                  </a:lnTo>
                  <a:lnTo>
                    <a:pt x="3252" y="784"/>
                  </a:lnTo>
                  <a:lnTo>
                    <a:pt x="3041" y="513"/>
                  </a:lnTo>
                  <a:lnTo>
                    <a:pt x="2770" y="302"/>
                  </a:lnTo>
                  <a:lnTo>
                    <a:pt x="2469" y="151"/>
                  </a:lnTo>
                  <a:lnTo>
                    <a:pt x="2138" y="31"/>
                  </a:lnTo>
                  <a:lnTo>
                    <a:pt x="1957" y="1"/>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6"/>
            <p:cNvSpPr/>
            <p:nvPr/>
          </p:nvSpPr>
          <p:spPr>
            <a:xfrm>
              <a:off x="1388725" y="4681975"/>
              <a:ext cx="89575" cy="89575"/>
            </a:xfrm>
            <a:custGeom>
              <a:avLst/>
              <a:gdLst/>
              <a:ahLst/>
              <a:cxnLst/>
              <a:rect l="l" t="t" r="r" b="b"/>
              <a:pathLst>
                <a:path w="358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770" y="3282"/>
                  </a:lnTo>
                  <a:lnTo>
                    <a:pt x="3041" y="3041"/>
                  </a:lnTo>
                  <a:lnTo>
                    <a:pt x="3252" y="2800"/>
                  </a:lnTo>
                  <a:lnTo>
                    <a:pt x="3432" y="2499"/>
                  </a:lnTo>
                  <a:lnTo>
                    <a:pt x="3522" y="2138"/>
                  </a:lnTo>
                  <a:lnTo>
                    <a:pt x="3553" y="1988"/>
                  </a:lnTo>
                  <a:lnTo>
                    <a:pt x="3583" y="1777"/>
                  </a:lnTo>
                  <a:lnTo>
                    <a:pt x="3553" y="1596"/>
                  </a:lnTo>
                  <a:lnTo>
                    <a:pt x="3522" y="1416"/>
                  </a:lnTo>
                  <a:lnTo>
                    <a:pt x="3432" y="1085"/>
                  </a:lnTo>
                  <a:lnTo>
                    <a:pt x="3252" y="784"/>
                  </a:lnTo>
                  <a:lnTo>
                    <a:pt x="3041" y="513"/>
                  </a:lnTo>
                  <a:lnTo>
                    <a:pt x="2770" y="302"/>
                  </a:lnTo>
                  <a:lnTo>
                    <a:pt x="2469" y="151"/>
                  </a:lnTo>
                  <a:lnTo>
                    <a:pt x="2138" y="31"/>
                  </a:lnTo>
                  <a:lnTo>
                    <a:pt x="1957" y="1"/>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6"/>
            <p:cNvSpPr/>
            <p:nvPr/>
          </p:nvSpPr>
          <p:spPr>
            <a:xfrm>
              <a:off x="600075" y="4681975"/>
              <a:ext cx="89575" cy="89575"/>
            </a:xfrm>
            <a:custGeom>
              <a:avLst/>
              <a:gdLst/>
              <a:ahLst/>
              <a:cxnLst/>
              <a:rect l="l" t="t" r="r" b="b"/>
              <a:pathLst>
                <a:path w="358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800" y="3282"/>
                  </a:lnTo>
                  <a:lnTo>
                    <a:pt x="3041" y="3041"/>
                  </a:lnTo>
                  <a:lnTo>
                    <a:pt x="3282" y="2800"/>
                  </a:lnTo>
                  <a:lnTo>
                    <a:pt x="3432" y="2499"/>
                  </a:lnTo>
                  <a:lnTo>
                    <a:pt x="3553" y="2138"/>
                  </a:lnTo>
                  <a:lnTo>
                    <a:pt x="3553" y="1988"/>
                  </a:lnTo>
                  <a:lnTo>
                    <a:pt x="3583" y="1777"/>
                  </a:lnTo>
                  <a:lnTo>
                    <a:pt x="3553" y="1596"/>
                  </a:lnTo>
                  <a:lnTo>
                    <a:pt x="3553" y="1416"/>
                  </a:lnTo>
                  <a:lnTo>
                    <a:pt x="3432" y="1085"/>
                  </a:lnTo>
                  <a:lnTo>
                    <a:pt x="3282" y="784"/>
                  </a:lnTo>
                  <a:lnTo>
                    <a:pt x="3041" y="513"/>
                  </a:lnTo>
                  <a:lnTo>
                    <a:pt x="2800" y="302"/>
                  </a:lnTo>
                  <a:lnTo>
                    <a:pt x="2469" y="151"/>
                  </a:lnTo>
                  <a:lnTo>
                    <a:pt x="2138" y="31"/>
                  </a:lnTo>
                  <a:lnTo>
                    <a:pt x="1957" y="1"/>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19" name="Google Shape;619;p16"/>
          <p:cNvPicPr preferRelativeResize="0"/>
          <p:nvPr/>
        </p:nvPicPr>
        <p:blipFill>
          <a:blip r:embed="rId2">
            <a:alphaModFix/>
          </a:blip>
          <a:stretch>
            <a:fillRect/>
          </a:stretch>
        </p:blipFill>
        <p:spPr>
          <a:xfrm>
            <a:off x="3209538" y="-283464"/>
            <a:ext cx="2724913" cy="822960"/>
          </a:xfrm>
          <a:prstGeom prst="rect">
            <a:avLst/>
          </a:prstGeom>
          <a:noFill/>
          <a:ln>
            <a:noFill/>
          </a:ln>
        </p:spPr>
      </p:pic>
      <p:sp>
        <p:nvSpPr>
          <p:cNvPr id="620" name="Google Shape;620;p16"/>
          <p:cNvSpPr/>
          <p:nvPr/>
        </p:nvSpPr>
        <p:spPr>
          <a:xfrm>
            <a:off x="260200" y="2958479"/>
            <a:ext cx="279600" cy="279600"/>
          </a:xfrm>
          <a:prstGeom prst="ellipse">
            <a:avLst/>
          </a:prstGeom>
          <a:no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6"/>
          <p:cNvSpPr/>
          <p:nvPr/>
        </p:nvSpPr>
        <p:spPr>
          <a:xfrm>
            <a:off x="8645450" y="3401191"/>
            <a:ext cx="279600" cy="279600"/>
          </a:xfrm>
          <a:prstGeom prst="ellipse">
            <a:avLst/>
          </a:prstGeom>
          <a:no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2" name="Google Shape;622;p16"/>
          <p:cNvGrpSpPr/>
          <p:nvPr/>
        </p:nvGrpSpPr>
        <p:grpSpPr>
          <a:xfrm>
            <a:off x="8586698" y="4068640"/>
            <a:ext cx="1058744" cy="914302"/>
            <a:chOff x="600075" y="2651675"/>
            <a:chExt cx="2454775" cy="2119875"/>
          </a:xfrm>
        </p:grpSpPr>
        <p:sp>
          <p:nvSpPr>
            <p:cNvPr id="623" name="Google Shape;623;p16"/>
            <p:cNvSpPr/>
            <p:nvPr/>
          </p:nvSpPr>
          <p:spPr>
            <a:xfrm>
              <a:off x="2965275" y="2651675"/>
              <a:ext cx="89575" cy="89575"/>
            </a:xfrm>
            <a:custGeom>
              <a:avLst/>
              <a:gdLst/>
              <a:ahLst/>
              <a:cxnLst/>
              <a:rect l="l" t="t" r="r" b="b"/>
              <a:pathLst>
                <a:path w="3583" h="3583" extrusionOk="0">
                  <a:moveTo>
                    <a:pt x="1807" y="0"/>
                  </a:moveTo>
                  <a:lnTo>
                    <a:pt x="1626" y="30"/>
                  </a:lnTo>
                  <a:lnTo>
                    <a:pt x="1445" y="30"/>
                  </a:lnTo>
                  <a:lnTo>
                    <a:pt x="1114" y="151"/>
                  </a:lnTo>
                  <a:lnTo>
                    <a:pt x="813" y="301"/>
                  </a:lnTo>
                  <a:lnTo>
                    <a:pt x="542" y="542"/>
                  </a:lnTo>
                  <a:lnTo>
                    <a:pt x="332" y="783"/>
                  </a:lnTo>
                  <a:lnTo>
                    <a:pt x="151" y="1114"/>
                  </a:lnTo>
                  <a:lnTo>
                    <a:pt x="61" y="1445"/>
                  </a:lnTo>
                  <a:lnTo>
                    <a:pt x="31" y="1626"/>
                  </a:lnTo>
                  <a:lnTo>
                    <a:pt x="0" y="1806"/>
                  </a:lnTo>
                  <a:lnTo>
                    <a:pt x="31" y="1987"/>
                  </a:lnTo>
                  <a:lnTo>
                    <a:pt x="61" y="2168"/>
                  </a:lnTo>
                  <a:lnTo>
                    <a:pt x="151" y="2499"/>
                  </a:lnTo>
                  <a:lnTo>
                    <a:pt x="332" y="2800"/>
                  </a:lnTo>
                  <a:lnTo>
                    <a:pt x="542" y="3071"/>
                  </a:lnTo>
                  <a:lnTo>
                    <a:pt x="813" y="3281"/>
                  </a:lnTo>
                  <a:lnTo>
                    <a:pt x="1114" y="3432"/>
                  </a:lnTo>
                  <a:lnTo>
                    <a:pt x="1445" y="3552"/>
                  </a:lnTo>
                  <a:lnTo>
                    <a:pt x="1626" y="3582"/>
                  </a:lnTo>
                  <a:lnTo>
                    <a:pt x="1987" y="3582"/>
                  </a:lnTo>
                  <a:lnTo>
                    <a:pt x="2168" y="3552"/>
                  </a:lnTo>
                  <a:lnTo>
                    <a:pt x="2499" y="3432"/>
                  </a:lnTo>
                  <a:lnTo>
                    <a:pt x="2800" y="3281"/>
                  </a:lnTo>
                  <a:lnTo>
                    <a:pt x="3071" y="3071"/>
                  </a:lnTo>
                  <a:lnTo>
                    <a:pt x="3282" y="2800"/>
                  </a:lnTo>
                  <a:lnTo>
                    <a:pt x="3462" y="2499"/>
                  </a:lnTo>
                  <a:lnTo>
                    <a:pt x="3552" y="2168"/>
                  </a:lnTo>
                  <a:lnTo>
                    <a:pt x="3583" y="1987"/>
                  </a:lnTo>
                  <a:lnTo>
                    <a:pt x="3583" y="1806"/>
                  </a:lnTo>
                  <a:lnTo>
                    <a:pt x="3583" y="1626"/>
                  </a:lnTo>
                  <a:lnTo>
                    <a:pt x="3552" y="1445"/>
                  </a:lnTo>
                  <a:lnTo>
                    <a:pt x="3462" y="1114"/>
                  </a:lnTo>
                  <a:lnTo>
                    <a:pt x="3282" y="783"/>
                  </a:lnTo>
                  <a:lnTo>
                    <a:pt x="3071" y="542"/>
                  </a:lnTo>
                  <a:lnTo>
                    <a:pt x="2800" y="301"/>
                  </a:lnTo>
                  <a:lnTo>
                    <a:pt x="2499" y="151"/>
                  </a:lnTo>
                  <a:lnTo>
                    <a:pt x="2168" y="30"/>
                  </a:lnTo>
                  <a:lnTo>
                    <a:pt x="1987" y="30"/>
                  </a:lnTo>
                  <a:lnTo>
                    <a:pt x="18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6"/>
            <p:cNvSpPr/>
            <p:nvPr/>
          </p:nvSpPr>
          <p:spPr>
            <a:xfrm>
              <a:off x="2177375" y="2651675"/>
              <a:ext cx="88825" cy="89575"/>
            </a:xfrm>
            <a:custGeom>
              <a:avLst/>
              <a:gdLst/>
              <a:ahLst/>
              <a:cxnLst/>
              <a:rect l="l" t="t" r="r" b="b"/>
              <a:pathLst>
                <a:path w="355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770" y="3281"/>
                  </a:lnTo>
                  <a:lnTo>
                    <a:pt x="3041" y="3071"/>
                  </a:lnTo>
                  <a:lnTo>
                    <a:pt x="3252" y="2800"/>
                  </a:lnTo>
                  <a:lnTo>
                    <a:pt x="3432" y="2499"/>
                  </a:lnTo>
                  <a:lnTo>
                    <a:pt x="3522" y="2168"/>
                  </a:lnTo>
                  <a:lnTo>
                    <a:pt x="3553" y="1987"/>
                  </a:lnTo>
                  <a:lnTo>
                    <a:pt x="3553" y="1806"/>
                  </a:lnTo>
                  <a:lnTo>
                    <a:pt x="3553" y="1626"/>
                  </a:lnTo>
                  <a:lnTo>
                    <a:pt x="3522" y="1445"/>
                  </a:lnTo>
                  <a:lnTo>
                    <a:pt x="3432" y="1114"/>
                  </a:lnTo>
                  <a:lnTo>
                    <a:pt x="3252" y="783"/>
                  </a:lnTo>
                  <a:lnTo>
                    <a:pt x="3041" y="542"/>
                  </a:lnTo>
                  <a:lnTo>
                    <a:pt x="2770" y="301"/>
                  </a:lnTo>
                  <a:lnTo>
                    <a:pt x="2469" y="151"/>
                  </a:lnTo>
                  <a:lnTo>
                    <a:pt x="2138" y="30"/>
                  </a:lnTo>
                  <a:lnTo>
                    <a:pt x="1957" y="30"/>
                  </a:lnTo>
                  <a:lnTo>
                    <a:pt x="17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6"/>
            <p:cNvSpPr/>
            <p:nvPr/>
          </p:nvSpPr>
          <p:spPr>
            <a:xfrm>
              <a:off x="1388725" y="2651675"/>
              <a:ext cx="89575" cy="89575"/>
            </a:xfrm>
            <a:custGeom>
              <a:avLst/>
              <a:gdLst/>
              <a:ahLst/>
              <a:cxnLst/>
              <a:rect l="l" t="t" r="r" b="b"/>
              <a:pathLst>
                <a:path w="358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770" y="3281"/>
                  </a:lnTo>
                  <a:lnTo>
                    <a:pt x="3041" y="3071"/>
                  </a:lnTo>
                  <a:lnTo>
                    <a:pt x="3252" y="2800"/>
                  </a:lnTo>
                  <a:lnTo>
                    <a:pt x="3432" y="2499"/>
                  </a:lnTo>
                  <a:lnTo>
                    <a:pt x="3522" y="2168"/>
                  </a:lnTo>
                  <a:lnTo>
                    <a:pt x="3553" y="1987"/>
                  </a:lnTo>
                  <a:lnTo>
                    <a:pt x="3583" y="1806"/>
                  </a:lnTo>
                  <a:lnTo>
                    <a:pt x="3553" y="1626"/>
                  </a:lnTo>
                  <a:lnTo>
                    <a:pt x="3522" y="1445"/>
                  </a:lnTo>
                  <a:lnTo>
                    <a:pt x="3432" y="1114"/>
                  </a:lnTo>
                  <a:lnTo>
                    <a:pt x="3252" y="783"/>
                  </a:lnTo>
                  <a:lnTo>
                    <a:pt x="3041" y="542"/>
                  </a:lnTo>
                  <a:lnTo>
                    <a:pt x="2770" y="301"/>
                  </a:lnTo>
                  <a:lnTo>
                    <a:pt x="2469" y="151"/>
                  </a:lnTo>
                  <a:lnTo>
                    <a:pt x="2138" y="30"/>
                  </a:lnTo>
                  <a:lnTo>
                    <a:pt x="1957" y="30"/>
                  </a:lnTo>
                  <a:lnTo>
                    <a:pt x="17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6"/>
            <p:cNvSpPr/>
            <p:nvPr/>
          </p:nvSpPr>
          <p:spPr>
            <a:xfrm>
              <a:off x="600075" y="2651675"/>
              <a:ext cx="89575" cy="89575"/>
            </a:xfrm>
            <a:custGeom>
              <a:avLst/>
              <a:gdLst/>
              <a:ahLst/>
              <a:cxnLst/>
              <a:rect l="l" t="t" r="r" b="b"/>
              <a:pathLst>
                <a:path w="358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800" y="3281"/>
                  </a:lnTo>
                  <a:lnTo>
                    <a:pt x="3041" y="3071"/>
                  </a:lnTo>
                  <a:lnTo>
                    <a:pt x="3282" y="2800"/>
                  </a:lnTo>
                  <a:lnTo>
                    <a:pt x="3432" y="2499"/>
                  </a:lnTo>
                  <a:lnTo>
                    <a:pt x="3553" y="2168"/>
                  </a:lnTo>
                  <a:lnTo>
                    <a:pt x="3553" y="1987"/>
                  </a:lnTo>
                  <a:lnTo>
                    <a:pt x="3583" y="1806"/>
                  </a:lnTo>
                  <a:lnTo>
                    <a:pt x="3553" y="1626"/>
                  </a:lnTo>
                  <a:lnTo>
                    <a:pt x="3553" y="1445"/>
                  </a:lnTo>
                  <a:lnTo>
                    <a:pt x="3432" y="1114"/>
                  </a:lnTo>
                  <a:lnTo>
                    <a:pt x="3282" y="783"/>
                  </a:lnTo>
                  <a:lnTo>
                    <a:pt x="3041" y="542"/>
                  </a:lnTo>
                  <a:lnTo>
                    <a:pt x="2800" y="301"/>
                  </a:lnTo>
                  <a:lnTo>
                    <a:pt x="2469" y="151"/>
                  </a:lnTo>
                  <a:lnTo>
                    <a:pt x="2138" y="30"/>
                  </a:lnTo>
                  <a:lnTo>
                    <a:pt x="1957" y="30"/>
                  </a:lnTo>
                  <a:lnTo>
                    <a:pt x="17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6"/>
            <p:cNvSpPr/>
            <p:nvPr/>
          </p:nvSpPr>
          <p:spPr>
            <a:xfrm>
              <a:off x="2965275" y="3328950"/>
              <a:ext cx="89575" cy="88825"/>
            </a:xfrm>
            <a:custGeom>
              <a:avLst/>
              <a:gdLst/>
              <a:ahLst/>
              <a:cxnLst/>
              <a:rect l="l" t="t" r="r" b="b"/>
              <a:pathLst>
                <a:path w="3583" h="3553" extrusionOk="0">
                  <a:moveTo>
                    <a:pt x="1626" y="0"/>
                  </a:moveTo>
                  <a:lnTo>
                    <a:pt x="1445" y="30"/>
                  </a:lnTo>
                  <a:lnTo>
                    <a:pt x="1114" y="121"/>
                  </a:lnTo>
                  <a:lnTo>
                    <a:pt x="813" y="301"/>
                  </a:lnTo>
                  <a:lnTo>
                    <a:pt x="542" y="512"/>
                  </a:lnTo>
                  <a:lnTo>
                    <a:pt x="332" y="783"/>
                  </a:lnTo>
                  <a:lnTo>
                    <a:pt x="151" y="1084"/>
                  </a:lnTo>
                  <a:lnTo>
                    <a:pt x="61" y="1415"/>
                  </a:lnTo>
                  <a:lnTo>
                    <a:pt x="31" y="1596"/>
                  </a:lnTo>
                  <a:lnTo>
                    <a:pt x="0" y="1776"/>
                  </a:lnTo>
                  <a:lnTo>
                    <a:pt x="31" y="1957"/>
                  </a:lnTo>
                  <a:lnTo>
                    <a:pt x="61" y="2137"/>
                  </a:lnTo>
                  <a:lnTo>
                    <a:pt x="151" y="2469"/>
                  </a:lnTo>
                  <a:lnTo>
                    <a:pt x="332" y="2770"/>
                  </a:lnTo>
                  <a:lnTo>
                    <a:pt x="542" y="3041"/>
                  </a:lnTo>
                  <a:lnTo>
                    <a:pt x="813" y="3251"/>
                  </a:lnTo>
                  <a:lnTo>
                    <a:pt x="1114" y="3432"/>
                  </a:lnTo>
                  <a:lnTo>
                    <a:pt x="1445" y="3522"/>
                  </a:lnTo>
                  <a:lnTo>
                    <a:pt x="1626" y="3552"/>
                  </a:lnTo>
                  <a:lnTo>
                    <a:pt x="1987" y="3552"/>
                  </a:lnTo>
                  <a:lnTo>
                    <a:pt x="2168" y="3522"/>
                  </a:lnTo>
                  <a:lnTo>
                    <a:pt x="2499" y="3432"/>
                  </a:lnTo>
                  <a:lnTo>
                    <a:pt x="2800" y="3251"/>
                  </a:lnTo>
                  <a:lnTo>
                    <a:pt x="3071" y="3041"/>
                  </a:lnTo>
                  <a:lnTo>
                    <a:pt x="3282" y="2770"/>
                  </a:lnTo>
                  <a:lnTo>
                    <a:pt x="3462" y="2469"/>
                  </a:lnTo>
                  <a:lnTo>
                    <a:pt x="3552" y="2137"/>
                  </a:lnTo>
                  <a:lnTo>
                    <a:pt x="3583" y="1957"/>
                  </a:lnTo>
                  <a:lnTo>
                    <a:pt x="3583" y="1776"/>
                  </a:lnTo>
                  <a:lnTo>
                    <a:pt x="3583" y="1596"/>
                  </a:lnTo>
                  <a:lnTo>
                    <a:pt x="3552" y="1415"/>
                  </a:lnTo>
                  <a:lnTo>
                    <a:pt x="3462" y="1084"/>
                  </a:lnTo>
                  <a:lnTo>
                    <a:pt x="3282" y="783"/>
                  </a:lnTo>
                  <a:lnTo>
                    <a:pt x="3071" y="512"/>
                  </a:lnTo>
                  <a:lnTo>
                    <a:pt x="2800" y="301"/>
                  </a:lnTo>
                  <a:lnTo>
                    <a:pt x="2499" y="121"/>
                  </a:lnTo>
                  <a:lnTo>
                    <a:pt x="2168" y="30"/>
                  </a:lnTo>
                  <a:lnTo>
                    <a:pt x="19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6"/>
            <p:cNvSpPr/>
            <p:nvPr/>
          </p:nvSpPr>
          <p:spPr>
            <a:xfrm>
              <a:off x="2177375" y="3328950"/>
              <a:ext cx="88825" cy="88825"/>
            </a:xfrm>
            <a:custGeom>
              <a:avLst/>
              <a:gdLst/>
              <a:ahLst/>
              <a:cxnLst/>
              <a:rect l="l" t="t" r="r" b="b"/>
              <a:pathLst>
                <a:path w="355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770" y="3251"/>
                  </a:lnTo>
                  <a:lnTo>
                    <a:pt x="3041" y="3041"/>
                  </a:lnTo>
                  <a:lnTo>
                    <a:pt x="3252" y="2770"/>
                  </a:lnTo>
                  <a:lnTo>
                    <a:pt x="3432" y="2469"/>
                  </a:lnTo>
                  <a:lnTo>
                    <a:pt x="3522" y="2137"/>
                  </a:lnTo>
                  <a:lnTo>
                    <a:pt x="3553" y="1957"/>
                  </a:lnTo>
                  <a:lnTo>
                    <a:pt x="355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6"/>
            <p:cNvSpPr/>
            <p:nvPr/>
          </p:nvSpPr>
          <p:spPr>
            <a:xfrm>
              <a:off x="1388725" y="3328950"/>
              <a:ext cx="89575" cy="88825"/>
            </a:xfrm>
            <a:custGeom>
              <a:avLst/>
              <a:gdLst/>
              <a:ahLst/>
              <a:cxnLst/>
              <a:rect l="l" t="t" r="r" b="b"/>
              <a:pathLst>
                <a:path w="358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770" y="3251"/>
                  </a:lnTo>
                  <a:lnTo>
                    <a:pt x="3041" y="3041"/>
                  </a:lnTo>
                  <a:lnTo>
                    <a:pt x="3252" y="2770"/>
                  </a:lnTo>
                  <a:lnTo>
                    <a:pt x="3432" y="2469"/>
                  </a:lnTo>
                  <a:lnTo>
                    <a:pt x="3522" y="2137"/>
                  </a:lnTo>
                  <a:lnTo>
                    <a:pt x="3553" y="1957"/>
                  </a:lnTo>
                  <a:lnTo>
                    <a:pt x="358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6"/>
            <p:cNvSpPr/>
            <p:nvPr/>
          </p:nvSpPr>
          <p:spPr>
            <a:xfrm>
              <a:off x="600075" y="3328950"/>
              <a:ext cx="89575" cy="88825"/>
            </a:xfrm>
            <a:custGeom>
              <a:avLst/>
              <a:gdLst/>
              <a:ahLst/>
              <a:cxnLst/>
              <a:rect l="l" t="t" r="r" b="b"/>
              <a:pathLst>
                <a:path w="358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800" y="3251"/>
                  </a:lnTo>
                  <a:lnTo>
                    <a:pt x="3041" y="3041"/>
                  </a:lnTo>
                  <a:lnTo>
                    <a:pt x="3282" y="2770"/>
                  </a:lnTo>
                  <a:lnTo>
                    <a:pt x="3432" y="2469"/>
                  </a:lnTo>
                  <a:lnTo>
                    <a:pt x="3553" y="2137"/>
                  </a:lnTo>
                  <a:lnTo>
                    <a:pt x="3553" y="1957"/>
                  </a:lnTo>
                  <a:lnTo>
                    <a:pt x="3583" y="1776"/>
                  </a:lnTo>
                  <a:lnTo>
                    <a:pt x="3553" y="1596"/>
                  </a:lnTo>
                  <a:lnTo>
                    <a:pt x="3553" y="1415"/>
                  </a:lnTo>
                  <a:lnTo>
                    <a:pt x="3432" y="1084"/>
                  </a:lnTo>
                  <a:lnTo>
                    <a:pt x="3282" y="783"/>
                  </a:lnTo>
                  <a:lnTo>
                    <a:pt x="3041" y="512"/>
                  </a:lnTo>
                  <a:lnTo>
                    <a:pt x="280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6"/>
            <p:cNvSpPr/>
            <p:nvPr/>
          </p:nvSpPr>
          <p:spPr>
            <a:xfrm>
              <a:off x="2965275" y="4005475"/>
              <a:ext cx="89575" cy="89575"/>
            </a:xfrm>
            <a:custGeom>
              <a:avLst/>
              <a:gdLst/>
              <a:ahLst/>
              <a:cxnLst/>
              <a:rect l="l" t="t" r="r" b="b"/>
              <a:pathLst>
                <a:path w="3583" h="3583" extrusionOk="0">
                  <a:moveTo>
                    <a:pt x="1626" y="0"/>
                  </a:moveTo>
                  <a:lnTo>
                    <a:pt x="1445" y="30"/>
                  </a:lnTo>
                  <a:lnTo>
                    <a:pt x="1114" y="121"/>
                  </a:lnTo>
                  <a:lnTo>
                    <a:pt x="813" y="301"/>
                  </a:lnTo>
                  <a:lnTo>
                    <a:pt x="542" y="512"/>
                  </a:lnTo>
                  <a:lnTo>
                    <a:pt x="332" y="783"/>
                  </a:lnTo>
                  <a:lnTo>
                    <a:pt x="151" y="1084"/>
                  </a:lnTo>
                  <a:lnTo>
                    <a:pt x="61" y="1415"/>
                  </a:lnTo>
                  <a:lnTo>
                    <a:pt x="31" y="1596"/>
                  </a:lnTo>
                  <a:lnTo>
                    <a:pt x="0" y="1776"/>
                  </a:lnTo>
                  <a:lnTo>
                    <a:pt x="31" y="1957"/>
                  </a:lnTo>
                  <a:lnTo>
                    <a:pt x="61" y="2137"/>
                  </a:lnTo>
                  <a:lnTo>
                    <a:pt x="151" y="2468"/>
                  </a:lnTo>
                  <a:lnTo>
                    <a:pt x="332" y="2769"/>
                  </a:lnTo>
                  <a:lnTo>
                    <a:pt x="542" y="3040"/>
                  </a:lnTo>
                  <a:lnTo>
                    <a:pt x="813" y="3251"/>
                  </a:lnTo>
                  <a:lnTo>
                    <a:pt x="1114" y="3432"/>
                  </a:lnTo>
                  <a:lnTo>
                    <a:pt x="1445" y="3522"/>
                  </a:lnTo>
                  <a:lnTo>
                    <a:pt x="1626" y="3552"/>
                  </a:lnTo>
                  <a:lnTo>
                    <a:pt x="1807" y="3582"/>
                  </a:lnTo>
                  <a:lnTo>
                    <a:pt x="1987" y="3552"/>
                  </a:lnTo>
                  <a:lnTo>
                    <a:pt x="2168" y="3522"/>
                  </a:lnTo>
                  <a:lnTo>
                    <a:pt x="2499" y="3432"/>
                  </a:lnTo>
                  <a:lnTo>
                    <a:pt x="2800" y="3251"/>
                  </a:lnTo>
                  <a:lnTo>
                    <a:pt x="3071" y="3040"/>
                  </a:lnTo>
                  <a:lnTo>
                    <a:pt x="3282" y="2769"/>
                  </a:lnTo>
                  <a:lnTo>
                    <a:pt x="3462" y="2468"/>
                  </a:lnTo>
                  <a:lnTo>
                    <a:pt x="3552" y="2137"/>
                  </a:lnTo>
                  <a:lnTo>
                    <a:pt x="3583" y="1957"/>
                  </a:lnTo>
                  <a:lnTo>
                    <a:pt x="3583" y="1776"/>
                  </a:lnTo>
                  <a:lnTo>
                    <a:pt x="3583" y="1596"/>
                  </a:lnTo>
                  <a:lnTo>
                    <a:pt x="3552" y="1415"/>
                  </a:lnTo>
                  <a:lnTo>
                    <a:pt x="3462" y="1084"/>
                  </a:lnTo>
                  <a:lnTo>
                    <a:pt x="3282" y="783"/>
                  </a:lnTo>
                  <a:lnTo>
                    <a:pt x="3071" y="512"/>
                  </a:lnTo>
                  <a:lnTo>
                    <a:pt x="2800" y="301"/>
                  </a:lnTo>
                  <a:lnTo>
                    <a:pt x="2499" y="121"/>
                  </a:lnTo>
                  <a:lnTo>
                    <a:pt x="2168" y="30"/>
                  </a:lnTo>
                  <a:lnTo>
                    <a:pt x="19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6"/>
            <p:cNvSpPr/>
            <p:nvPr/>
          </p:nvSpPr>
          <p:spPr>
            <a:xfrm>
              <a:off x="2177375" y="4005475"/>
              <a:ext cx="88825" cy="89575"/>
            </a:xfrm>
            <a:custGeom>
              <a:avLst/>
              <a:gdLst/>
              <a:ahLst/>
              <a:cxnLst/>
              <a:rect l="l" t="t" r="r" b="b"/>
              <a:pathLst>
                <a:path w="355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770" y="3251"/>
                  </a:lnTo>
                  <a:lnTo>
                    <a:pt x="3041" y="3040"/>
                  </a:lnTo>
                  <a:lnTo>
                    <a:pt x="3252" y="2769"/>
                  </a:lnTo>
                  <a:lnTo>
                    <a:pt x="3432" y="2468"/>
                  </a:lnTo>
                  <a:lnTo>
                    <a:pt x="3522" y="2137"/>
                  </a:lnTo>
                  <a:lnTo>
                    <a:pt x="3553" y="1957"/>
                  </a:lnTo>
                  <a:lnTo>
                    <a:pt x="355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6"/>
            <p:cNvSpPr/>
            <p:nvPr/>
          </p:nvSpPr>
          <p:spPr>
            <a:xfrm>
              <a:off x="1388725" y="4005475"/>
              <a:ext cx="89575" cy="89575"/>
            </a:xfrm>
            <a:custGeom>
              <a:avLst/>
              <a:gdLst/>
              <a:ahLst/>
              <a:cxnLst/>
              <a:rect l="l" t="t" r="r" b="b"/>
              <a:pathLst>
                <a:path w="358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770" y="3251"/>
                  </a:lnTo>
                  <a:lnTo>
                    <a:pt x="3041" y="3040"/>
                  </a:lnTo>
                  <a:lnTo>
                    <a:pt x="3252" y="2769"/>
                  </a:lnTo>
                  <a:lnTo>
                    <a:pt x="3432" y="2468"/>
                  </a:lnTo>
                  <a:lnTo>
                    <a:pt x="3522" y="2137"/>
                  </a:lnTo>
                  <a:lnTo>
                    <a:pt x="3553" y="1957"/>
                  </a:lnTo>
                  <a:lnTo>
                    <a:pt x="358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6"/>
            <p:cNvSpPr/>
            <p:nvPr/>
          </p:nvSpPr>
          <p:spPr>
            <a:xfrm>
              <a:off x="600075" y="4005475"/>
              <a:ext cx="89575" cy="89575"/>
            </a:xfrm>
            <a:custGeom>
              <a:avLst/>
              <a:gdLst/>
              <a:ahLst/>
              <a:cxnLst/>
              <a:rect l="l" t="t" r="r" b="b"/>
              <a:pathLst>
                <a:path w="358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800" y="3251"/>
                  </a:lnTo>
                  <a:lnTo>
                    <a:pt x="3041" y="3040"/>
                  </a:lnTo>
                  <a:lnTo>
                    <a:pt x="3282" y="2769"/>
                  </a:lnTo>
                  <a:lnTo>
                    <a:pt x="3432" y="2468"/>
                  </a:lnTo>
                  <a:lnTo>
                    <a:pt x="3553" y="2137"/>
                  </a:lnTo>
                  <a:lnTo>
                    <a:pt x="3553" y="1957"/>
                  </a:lnTo>
                  <a:lnTo>
                    <a:pt x="3583" y="1776"/>
                  </a:lnTo>
                  <a:lnTo>
                    <a:pt x="3553" y="1596"/>
                  </a:lnTo>
                  <a:lnTo>
                    <a:pt x="3553" y="1415"/>
                  </a:lnTo>
                  <a:lnTo>
                    <a:pt x="3432" y="1084"/>
                  </a:lnTo>
                  <a:lnTo>
                    <a:pt x="3282" y="783"/>
                  </a:lnTo>
                  <a:lnTo>
                    <a:pt x="3041" y="512"/>
                  </a:lnTo>
                  <a:lnTo>
                    <a:pt x="280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6"/>
            <p:cNvSpPr/>
            <p:nvPr/>
          </p:nvSpPr>
          <p:spPr>
            <a:xfrm>
              <a:off x="2965275" y="4681975"/>
              <a:ext cx="89575" cy="89575"/>
            </a:xfrm>
            <a:custGeom>
              <a:avLst/>
              <a:gdLst/>
              <a:ahLst/>
              <a:cxnLst/>
              <a:rect l="l" t="t" r="r" b="b"/>
              <a:pathLst>
                <a:path w="3583" h="3583" extrusionOk="0">
                  <a:moveTo>
                    <a:pt x="1626" y="1"/>
                  </a:moveTo>
                  <a:lnTo>
                    <a:pt x="1445" y="31"/>
                  </a:lnTo>
                  <a:lnTo>
                    <a:pt x="1114" y="151"/>
                  </a:lnTo>
                  <a:lnTo>
                    <a:pt x="813" y="302"/>
                  </a:lnTo>
                  <a:lnTo>
                    <a:pt x="542" y="513"/>
                  </a:lnTo>
                  <a:lnTo>
                    <a:pt x="332" y="784"/>
                  </a:lnTo>
                  <a:lnTo>
                    <a:pt x="151" y="1085"/>
                  </a:lnTo>
                  <a:lnTo>
                    <a:pt x="61" y="1416"/>
                  </a:lnTo>
                  <a:lnTo>
                    <a:pt x="31" y="1596"/>
                  </a:lnTo>
                  <a:lnTo>
                    <a:pt x="0" y="1777"/>
                  </a:lnTo>
                  <a:lnTo>
                    <a:pt x="31" y="1988"/>
                  </a:lnTo>
                  <a:lnTo>
                    <a:pt x="61" y="2138"/>
                  </a:lnTo>
                  <a:lnTo>
                    <a:pt x="151" y="2499"/>
                  </a:lnTo>
                  <a:lnTo>
                    <a:pt x="332" y="2800"/>
                  </a:lnTo>
                  <a:lnTo>
                    <a:pt x="542" y="3041"/>
                  </a:lnTo>
                  <a:lnTo>
                    <a:pt x="813" y="3282"/>
                  </a:lnTo>
                  <a:lnTo>
                    <a:pt x="1114" y="3433"/>
                  </a:lnTo>
                  <a:lnTo>
                    <a:pt x="1445" y="3553"/>
                  </a:lnTo>
                  <a:lnTo>
                    <a:pt x="1626" y="3583"/>
                  </a:lnTo>
                  <a:lnTo>
                    <a:pt x="1987" y="3583"/>
                  </a:lnTo>
                  <a:lnTo>
                    <a:pt x="2168" y="3553"/>
                  </a:lnTo>
                  <a:lnTo>
                    <a:pt x="2499" y="3433"/>
                  </a:lnTo>
                  <a:lnTo>
                    <a:pt x="2800" y="3282"/>
                  </a:lnTo>
                  <a:lnTo>
                    <a:pt x="3071" y="3041"/>
                  </a:lnTo>
                  <a:lnTo>
                    <a:pt x="3282" y="2800"/>
                  </a:lnTo>
                  <a:lnTo>
                    <a:pt x="3462" y="2499"/>
                  </a:lnTo>
                  <a:lnTo>
                    <a:pt x="3552" y="2138"/>
                  </a:lnTo>
                  <a:lnTo>
                    <a:pt x="3583" y="1988"/>
                  </a:lnTo>
                  <a:lnTo>
                    <a:pt x="3583" y="1777"/>
                  </a:lnTo>
                  <a:lnTo>
                    <a:pt x="3583" y="1596"/>
                  </a:lnTo>
                  <a:lnTo>
                    <a:pt x="3552" y="1416"/>
                  </a:lnTo>
                  <a:lnTo>
                    <a:pt x="3462" y="1085"/>
                  </a:lnTo>
                  <a:lnTo>
                    <a:pt x="3282" y="784"/>
                  </a:lnTo>
                  <a:lnTo>
                    <a:pt x="3071" y="513"/>
                  </a:lnTo>
                  <a:lnTo>
                    <a:pt x="2800" y="302"/>
                  </a:lnTo>
                  <a:lnTo>
                    <a:pt x="2499" y="151"/>
                  </a:lnTo>
                  <a:lnTo>
                    <a:pt x="2168" y="31"/>
                  </a:lnTo>
                  <a:lnTo>
                    <a:pt x="19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6"/>
            <p:cNvSpPr/>
            <p:nvPr/>
          </p:nvSpPr>
          <p:spPr>
            <a:xfrm>
              <a:off x="2177375" y="4681975"/>
              <a:ext cx="88825" cy="89575"/>
            </a:xfrm>
            <a:custGeom>
              <a:avLst/>
              <a:gdLst/>
              <a:ahLst/>
              <a:cxnLst/>
              <a:rect l="l" t="t" r="r" b="b"/>
              <a:pathLst>
                <a:path w="355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770" y="3282"/>
                  </a:lnTo>
                  <a:lnTo>
                    <a:pt x="3041" y="3041"/>
                  </a:lnTo>
                  <a:lnTo>
                    <a:pt x="3252" y="2800"/>
                  </a:lnTo>
                  <a:lnTo>
                    <a:pt x="3432" y="2499"/>
                  </a:lnTo>
                  <a:lnTo>
                    <a:pt x="3522" y="2138"/>
                  </a:lnTo>
                  <a:lnTo>
                    <a:pt x="3553" y="1988"/>
                  </a:lnTo>
                  <a:lnTo>
                    <a:pt x="3553" y="1777"/>
                  </a:lnTo>
                  <a:lnTo>
                    <a:pt x="3553" y="1596"/>
                  </a:lnTo>
                  <a:lnTo>
                    <a:pt x="3522" y="1416"/>
                  </a:lnTo>
                  <a:lnTo>
                    <a:pt x="3432" y="1085"/>
                  </a:lnTo>
                  <a:lnTo>
                    <a:pt x="3252" y="784"/>
                  </a:lnTo>
                  <a:lnTo>
                    <a:pt x="3041" y="513"/>
                  </a:lnTo>
                  <a:lnTo>
                    <a:pt x="2770" y="302"/>
                  </a:lnTo>
                  <a:lnTo>
                    <a:pt x="2469" y="151"/>
                  </a:lnTo>
                  <a:lnTo>
                    <a:pt x="2138" y="31"/>
                  </a:lnTo>
                  <a:lnTo>
                    <a:pt x="19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6"/>
            <p:cNvSpPr/>
            <p:nvPr/>
          </p:nvSpPr>
          <p:spPr>
            <a:xfrm>
              <a:off x="1388725" y="4681975"/>
              <a:ext cx="89575" cy="89575"/>
            </a:xfrm>
            <a:custGeom>
              <a:avLst/>
              <a:gdLst/>
              <a:ahLst/>
              <a:cxnLst/>
              <a:rect l="l" t="t" r="r" b="b"/>
              <a:pathLst>
                <a:path w="358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770" y="3282"/>
                  </a:lnTo>
                  <a:lnTo>
                    <a:pt x="3041" y="3041"/>
                  </a:lnTo>
                  <a:lnTo>
                    <a:pt x="3252" y="2800"/>
                  </a:lnTo>
                  <a:lnTo>
                    <a:pt x="3432" y="2499"/>
                  </a:lnTo>
                  <a:lnTo>
                    <a:pt x="3522" y="2138"/>
                  </a:lnTo>
                  <a:lnTo>
                    <a:pt x="3553" y="1988"/>
                  </a:lnTo>
                  <a:lnTo>
                    <a:pt x="3583" y="1777"/>
                  </a:lnTo>
                  <a:lnTo>
                    <a:pt x="3553" y="1596"/>
                  </a:lnTo>
                  <a:lnTo>
                    <a:pt x="3522" y="1416"/>
                  </a:lnTo>
                  <a:lnTo>
                    <a:pt x="3432" y="1085"/>
                  </a:lnTo>
                  <a:lnTo>
                    <a:pt x="3252" y="784"/>
                  </a:lnTo>
                  <a:lnTo>
                    <a:pt x="3041" y="513"/>
                  </a:lnTo>
                  <a:lnTo>
                    <a:pt x="2770" y="302"/>
                  </a:lnTo>
                  <a:lnTo>
                    <a:pt x="2469" y="151"/>
                  </a:lnTo>
                  <a:lnTo>
                    <a:pt x="2138" y="31"/>
                  </a:lnTo>
                  <a:lnTo>
                    <a:pt x="19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6"/>
            <p:cNvSpPr/>
            <p:nvPr/>
          </p:nvSpPr>
          <p:spPr>
            <a:xfrm>
              <a:off x="600075" y="4681975"/>
              <a:ext cx="89575" cy="89575"/>
            </a:xfrm>
            <a:custGeom>
              <a:avLst/>
              <a:gdLst/>
              <a:ahLst/>
              <a:cxnLst/>
              <a:rect l="l" t="t" r="r" b="b"/>
              <a:pathLst>
                <a:path w="358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800" y="3282"/>
                  </a:lnTo>
                  <a:lnTo>
                    <a:pt x="3041" y="3041"/>
                  </a:lnTo>
                  <a:lnTo>
                    <a:pt x="3282" y="2800"/>
                  </a:lnTo>
                  <a:lnTo>
                    <a:pt x="3432" y="2499"/>
                  </a:lnTo>
                  <a:lnTo>
                    <a:pt x="3553" y="2138"/>
                  </a:lnTo>
                  <a:lnTo>
                    <a:pt x="3553" y="1988"/>
                  </a:lnTo>
                  <a:lnTo>
                    <a:pt x="3583" y="1777"/>
                  </a:lnTo>
                  <a:lnTo>
                    <a:pt x="3553" y="1596"/>
                  </a:lnTo>
                  <a:lnTo>
                    <a:pt x="3553" y="1416"/>
                  </a:lnTo>
                  <a:lnTo>
                    <a:pt x="3432" y="1085"/>
                  </a:lnTo>
                  <a:lnTo>
                    <a:pt x="3282" y="784"/>
                  </a:lnTo>
                  <a:lnTo>
                    <a:pt x="3041" y="513"/>
                  </a:lnTo>
                  <a:lnTo>
                    <a:pt x="2800" y="302"/>
                  </a:lnTo>
                  <a:lnTo>
                    <a:pt x="2469" y="151"/>
                  </a:lnTo>
                  <a:lnTo>
                    <a:pt x="2138" y="31"/>
                  </a:lnTo>
                  <a:lnTo>
                    <a:pt x="19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9" name="Google Shape;639;p16"/>
          <p:cNvSpPr/>
          <p:nvPr/>
        </p:nvSpPr>
        <p:spPr>
          <a:xfrm>
            <a:off x="8682663" y="1565075"/>
            <a:ext cx="205181" cy="205181"/>
          </a:xfrm>
          <a:custGeom>
            <a:avLst/>
            <a:gdLst/>
            <a:ahLst/>
            <a:cxnLst/>
            <a:rect l="l" t="t" r="r" b="b"/>
            <a:pathLst>
              <a:path w="16497" h="16497" extrusionOk="0">
                <a:moveTo>
                  <a:pt x="6352" y="1"/>
                </a:moveTo>
                <a:lnTo>
                  <a:pt x="6352" y="6382"/>
                </a:lnTo>
                <a:lnTo>
                  <a:pt x="1" y="6382"/>
                </a:lnTo>
                <a:lnTo>
                  <a:pt x="1" y="10145"/>
                </a:lnTo>
                <a:lnTo>
                  <a:pt x="6352" y="10145"/>
                </a:lnTo>
                <a:lnTo>
                  <a:pt x="6352" y="16496"/>
                </a:lnTo>
                <a:lnTo>
                  <a:pt x="10145" y="16496"/>
                </a:lnTo>
                <a:lnTo>
                  <a:pt x="10145" y="10145"/>
                </a:lnTo>
                <a:lnTo>
                  <a:pt x="16496" y="10145"/>
                </a:lnTo>
                <a:lnTo>
                  <a:pt x="16496" y="6382"/>
                </a:lnTo>
                <a:lnTo>
                  <a:pt x="10145" y="6382"/>
                </a:lnTo>
                <a:lnTo>
                  <a:pt x="101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2">
  <p:cSld name="CUSTOM_14_2">
    <p:spTree>
      <p:nvGrpSpPr>
        <p:cNvPr id="1" name="Shape 740"/>
        <p:cNvGrpSpPr/>
        <p:nvPr/>
      </p:nvGrpSpPr>
      <p:grpSpPr>
        <a:xfrm>
          <a:off x="0" y="0"/>
          <a:ext cx="0" cy="0"/>
          <a:chOff x="0" y="0"/>
          <a:chExt cx="0" cy="0"/>
        </a:xfrm>
      </p:grpSpPr>
      <p:sp>
        <p:nvSpPr>
          <p:cNvPr id="741" name="Google Shape;741;p19"/>
          <p:cNvSpPr txBox="1">
            <a:spLocks noGrp="1"/>
          </p:cNvSpPr>
          <p:nvPr>
            <p:ph type="subTitle" idx="1"/>
          </p:nvPr>
        </p:nvSpPr>
        <p:spPr>
          <a:xfrm>
            <a:off x="4633585" y="1363650"/>
            <a:ext cx="3167700" cy="272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42" name="Google Shape;742;p19"/>
          <p:cNvSpPr txBox="1">
            <a:spLocks noGrp="1"/>
          </p:cNvSpPr>
          <p:nvPr>
            <p:ph type="subTitle" idx="2"/>
          </p:nvPr>
        </p:nvSpPr>
        <p:spPr>
          <a:xfrm>
            <a:off x="1342715" y="1363650"/>
            <a:ext cx="3168300" cy="272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43" name="Google Shape;743;p19"/>
          <p:cNvSpPr txBox="1">
            <a:spLocks noGrp="1"/>
          </p:cNvSpPr>
          <p:nvPr>
            <p:ph type="title"/>
          </p:nvPr>
        </p:nvSpPr>
        <p:spPr>
          <a:xfrm>
            <a:off x="720000" y="3657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744" name="Google Shape;744;p19"/>
          <p:cNvSpPr/>
          <p:nvPr/>
        </p:nvSpPr>
        <p:spPr>
          <a:xfrm rot="-5400000">
            <a:off x="7790091" y="3792148"/>
            <a:ext cx="1353900" cy="13539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9"/>
          <p:cNvSpPr/>
          <p:nvPr/>
        </p:nvSpPr>
        <p:spPr>
          <a:xfrm rot="10800000" flipH="1">
            <a:off x="0" y="-7544"/>
            <a:ext cx="1353900" cy="13539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46" name="Google Shape;746;p19"/>
          <p:cNvCxnSpPr/>
          <p:nvPr/>
        </p:nvCxnSpPr>
        <p:spPr>
          <a:xfrm flipH="1">
            <a:off x="5452100" y="4229225"/>
            <a:ext cx="2538600" cy="2538600"/>
          </a:xfrm>
          <a:prstGeom prst="straightConnector1">
            <a:avLst/>
          </a:prstGeom>
          <a:noFill/>
          <a:ln w="38100" cap="flat" cmpd="sng">
            <a:solidFill>
              <a:schemeClr val="dk1"/>
            </a:solidFill>
            <a:prstDash val="solid"/>
            <a:round/>
            <a:headEnd type="none" w="med" len="med"/>
            <a:tailEnd type="none" w="med" len="med"/>
          </a:ln>
        </p:spPr>
      </p:cxnSp>
      <p:cxnSp>
        <p:nvCxnSpPr>
          <p:cNvPr id="747" name="Google Shape;747;p19"/>
          <p:cNvCxnSpPr/>
          <p:nvPr/>
        </p:nvCxnSpPr>
        <p:spPr>
          <a:xfrm flipH="1">
            <a:off x="7746375" y="3909925"/>
            <a:ext cx="903600" cy="903600"/>
          </a:xfrm>
          <a:prstGeom prst="straightConnector1">
            <a:avLst/>
          </a:prstGeom>
          <a:noFill/>
          <a:ln w="19050" cap="flat" cmpd="sng">
            <a:solidFill>
              <a:schemeClr val="dk2"/>
            </a:solidFill>
            <a:prstDash val="solid"/>
            <a:round/>
            <a:headEnd type="none" w="med" len="med"/>
            <a:tailEnd type="none" w="med" len="med"/>
          </a:ln>
        </p:spPr>
      </p:cxnSp>
      <p:cxnSp>
        <p:nvCxnSpPr>
          <p:cNvPr id="748" name="Google Shape;748;p19"/>
          <p:cNvCxnSpPr/>
          <p:nvPr/>
        </p:nvCxnSpPr>
        <p:spPr>
          <a:xfrm flipH="1">
            <a:off x="641000" y="-1402175"/>
            <a:ext cx="2538600" cy="2538600"/>
          </a:xfrm>
          <a:prstGeom prst="straightConnector1">
            <a:avLst/>
          </a:prstGeom>
          <a:noFill/>
          <a:ln w="38100" cap="flat" cmpd="sng">
            <a:solidFill>
              <a:schemeClr val="dk1"/>
            </a:solidFill>
            <a:prstDash val="solid"/>
            <a:round/>
            <a:headEnd type="none" w="med" len="med"/>
            <a:tailEnd type="none" w="med" len="med"/>
          </a:ln>
        </p:spPr>
      </p:cxnSp>
      <p:cxnSp>
        <p:nvCxnSpPr>
          <p:cNvPr id="749" name="Google Shape;749;p19"/>
          <p:cNvCxnSpPr/>
          <p:nvPr/>
        </p:nvCxnSpPr>
        <p:spPr>
          <a:xfrm flipH="1">
            <a:off x="1608925" y="-408875"/>
            <a:ext cx="903600" cy="903600"/>
          </a:xfrm>
          <a:prstGeom prst="straightConnector1">
            <a:avLst/>
          </a:prstGeom>
          <a:noFill/>
          <a:ln w="19050" cap="flat" cmpd="sng">
            <a:solidFill>
              <a:schemeClr val="dk2"/>
            </a:solidFill>
            <a:prstDash val="solid"/>
            <a:round/>
            <a:headEnd type="none" w="med" len="med"/>
            <a:tailEnd type="none" w="med" len="med"/>
          </a:ln>
        </p:spPr>
      </p:cxnSp>
      <p:sp>
        <p:nvSpPr>
          <p:cNvPr id="750" name="Google Shape;750;p19"/>
          <p:cNvSpPr/>
          <p:nvPr/>
        </p:nvSpPr>
        <p:spPr>
          <a:xfrm>
            <a:off x="8707075" y="160541"/>
            <a:ext cx="205200" cy="205200"/>
          </a:xfrm>
          <a:prstGeom prst="ellipse">
            <a:avLst/>
          </a:prstGeom>
          <a:no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1" name="Google Shape;751;p19"/>
          <p:cNvGrpSpPr/>
          <p:nvPr/>
        </p:nvGrpSpPr>
        <p:grpSpPr>
          <a:xfrm>
            <a:off x="8578867" y="607565"/>
            <a:ext cx="1058744" cy="914302"/>
            <a:chOff x="600075" y="2651675"/>
            <a:chExt cx="2454775" cy="2119875"/>
          </a:xfrm>
        </p:grpSpPr>
        <p:sp>
          <p:nvSpPr>
            <p:cNvPr id="752" name="Google Shape;752;p19"/>
            <p:cNvSpPr/>
            <p:nvPr/>
          </p:nvSpPr>
          <p:spPr>
            <a:xfrm>
              <a:off x="2965275" y="2651675"/>
              <a:ext cx="89575" cy="89575"/>
            </a:xfrm>
            <a:custGeom>
              <a:avLst/>
              <a:gdLst/>
              <a:ahLst/>
              <a:cxnLst/>
              <a:rect l="l" t="t" r="r" b="b"/>
              <a:pathLst>
                <a:path w="3583" h="3583" extrusionOk="0">
                  <a:moveTo>
                    <a:pt x="1807" y="0"/>
                  </a:moveTo>
                  <a:lnTo>
                    <a:pt x="1626" y="30"/>
                  </a:lnTo>
                  <a:lnTo>
                    <a:pt x="1445" y="30"/>
                  </a:lnTo>
                  <a:lnTo>
                    <a:pt x="1114" y="151"/>
                  </a:lnTo>
                  <a:lnTo>
                    <a:pt x="813" y="301"/>
                  </a:lnTo>
                  <a:lnTo>
                    <a:pt x="542" y="542"/>
                  </a:lnTo>
                  <a:lnTo>
                    <a:pt x="332" y="783"/>
                  </a:lnTo>
                  <a:lnTo>
                    <a:pt x="151" y="1114"/>
                  </a:lnTo>
                  <a:lnTo>
                    <a:pt x="61" y="1445"/>
                  </a:lnTo>
                  <a:lnTo>
                    <a:pt x="31" y="1626"/>
                  </a:lnTo>
                  <a:lnTo>
                    <a:pt x="0" y="1806"/>
                  </a:lnTo>
                  <a:lnTo>
                    <a:pt x="31" y="1987"/>
                  </a:lnTo>
                  <a:lnTo>
                    <a:pt x="61" y="2168"/>
                  </a:lnTo>
                  <a:lnTo>
                    <a:pt x="151" y="2499"/>
                  </a:lnTo>
                  <a:lnTo>
                    <a:pt x="332" y="2800"/>
                  </a:lnTo>
                  <a:lnTo>
                    <a:pt x="542" y="3071"/>
                  </a:lnTo>
                  <a:lnTo>
                    <a:pt x="813" y="3281"/>
                  </a:lnTo>
                  <a:lnTo>
                    <a:pt x="1114" y="3432"/>
                  </a:lnTo>
                  <a:lnTo>
                    <a:pt x="1445" y="3552"/>
                  </a:lnTo>
                  <a:lnTo>
                    <a:pt x="1626" y="3582"/>
                  </a:lnTo>
                  <a:lnTo>
                    <a:pt x="1987" y="3582"/>
                  </a:lnTo>
                  <a:lnTo>
                    <a:pt x="2168" y="3552"/>
                  </a:lnTo>
                  <a:lnTo>
                    <a:pt x="2499" y="3432"/>
                  </a:lnTo>
                  <a:lnTo>
                    <a:pt x="2800" y="3281"/>
                  </a:lnTo>
                  <a:lnTo>
                    <a:pt x="3071" y="3071"/>
                  </a:lnTo>
                  <a:lnTo>
                    <a:pt x="3282" y="2800"/>
                  </a:lnTo>
                  <a:lnTo>
                    <a:pt x="3462" y="2499"/>
                  </a:lnTo>
                  <a:lnTo>
                    <a:pt x="3552" y="2168"/>
                  </a:lnTo>
                  <a:lnTo>
                    <a:pt x="3583" y="1987"/>
                  </a:lnTo>
                  <a:lnTo>
                    <a:pt x="3583" y="1806"/>
                  </a:lnTo>
                  <a:lnTo>
                    <a:pt x="3583" y="1626"/>
                  </a:lnTo>
                  <a:lnTo>
                    <a:pt x="3552" y="1445"/>
                  </a:lnTo>
                  <a:lnTo>
                    <a:pt x="3462" y="1114"/>
                  </a:lnTo>
                  <a:lnTo>
                    <a:pt x="3282" y="783"/>
                  </a:lnTo>
                  <a:lnTo>
                    <a:pt x="3071" y="542"/>
                  </a:lnTo>
                  <a:lnTo>
                    <a:pt x="2800" y="301"/>
                  </a:lnTo>
                  <a:lnTo>
                    <a:pt x="2499" y="151"/>
                  </a:lnTo>
                  <a:lnTo>
                    <a:pt x="2168" y="30"/>
                  </a:lnTo>
                  <a:lnTo>
                    <a:pt x="1987" y="30"/>
                  </a:lnTo>
                  <a:lnTo>
                    <a:pt x="18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9"/>
            <p:cNvSpPr/>
            <p:nvPr/>
          </p:nvSpPr>
          <p:spPr>
            <a:xfrm>
              <a:off x="2177375" y="2651675"/>
              <a:ext cx="88825" cy="89575"/>
            </a:xfrm>
            <a:custGeom>
              <a:avLst/>
              <a:gdLst/>
              <a:ahLst/>
              <a:cxnLst/>
              <a:rect l="l" t="t" r="r" b="b"/>
              <a:pathLst>
                <a:path w="355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770" y="3281"/>
                  </a:lnTo>
                  <a:lnTo>
                    <a:pt x="3041" y="3071"/>
                  </a:lnTo>
                  <a:lnTo>
                    <a:pt x="3252" y="2800"/>
                  </a:lnTo>
                  <a:lnTo>
                    <a:pt x="3432" y="2499"/>
                  </a:lnTo>
                  <a:lnTo>
                    <a:pt x="3522" y="2168"/>
                  </a:lnTo>
                  <a:lnTo>
                    <a:pt x="3553" y="1987"/>
                  </a:lnTo>
                  <a:lnTo>
                    <a:pt x="3553" y="1806"/>
                  </a:lnTo>
                  <a:lnTo>
                    <a:pt x="3553" y="1626"/>
                  </a:lnTo>
                  <a:lnTo>
                    <a:pt x="3522" y="1445"/>
                  </a:lnTo>
                  <a:lnTo>
                    <a:pt x="3432" y="1114"/>
                  </a:lnTo>
                  <a:lnTo>
                    <a:pt x="3252" y="783"/>
                  </a:lnTo>
                  <a:lnTo>
                    <a:pt x="3041" y="542"/>
                  </a:lnTo>
                  <a:lnTo>
                    <a:pt x="2770" y="301"/>
                  </a:lnTo>
                  <a:lnTo>
                    <a:pt x="2469" y="151"/>
                  </a:lnTo>
                  <a:lnTo>
                    <a:pt x="2138" y="30"/>
                  </a:lnTo>
                  <a:lnTo>
                    <a:pt x="1957" y="30"/>
                  </a:lnTo>
                  <a:lnTo>
                    <a:pt x="17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9"/>
            <p:cNvSpPr/>
            <p:nvPr/>
          </p:nvSpPr>
          <p:spPr>
            <a:xfrm>
              <a:off x="1388725" y="2651675"/>
              <a:ext cx="89575" cy="89575"/>
            </a:xfrm>
            <a:custGeom>
              <a:avLst/>
              <a:gdLst/>
              <a:ahLst/>
              <a:cxnLst/>
              <a:rect l="l" t="t" r="r" b="b"/>
              <a:pathLst>
                <a:path w="358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770" y="3281"/>
                  </a:lnTo>
                  <a:lnTo>
                    <a:pt x="3041" y="3071"/>
                  </a:lnTo>
                  <a:lnTo>
                    <a:pt x="3252" y="2800"/>
                  </a:lnTo>
                  <a:lnTo>
                    <a:pt x="3432" y="2499"/>
                  </a:lnTo>
                  <a:lnTo>
                    <a:pt x="3522" y="2168"/>
                  </a:lnTo>
                  <a:lnTo>
                    <a:pt x="3553" y="1987"/>
                  </a:lnTo>
                  <a:lnTo>
                    <a:pt x="3583" y="1806"/>
                  </a:lnTo>
                  <a:lnTo>
                    <a:pt x="3553" y="1626"/>
                  </a:lnTo>
                  <a:lnTo>
                    <a:pt x="3522" y="1445"/>
                  </a:lnTo>
                  <a:lnTo>
                    <a:pt x="3432" y="1114"/>
                  </a:lnTo>
                  <a:lnTo>
                    <a:pt x="3252" y="783"/>
                  </a:lnTo>
                  <a:lnTo>
                    <a:pt x="3041" y="542"/>
                  </a:lnTo>
                  <a:lnTo>
                    <a:pt x="2770" y="301"/>
                  </a:lnTo>
                  <a:lnTo>
                    <a:pt x="2469" y="151"/>
                  </a:lnTo>
                  <a:lnTo>
                    <a:pt x="2138" y="30"/>
                  </a:lnTo>
                  <a:lnTo>
                    <a:pt x="1957" y="30"/>
                  </a:lnTo>
                  <a:lnTo>
                    <a:pt x="17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9"/>
            <p:cNvSpPr/>
            <p:nvPr/>
          </p:nvSpPr>
          <p:spPr>
            <a:xfrm>
              <a:off x="600075" y="2651675"/>
              <a:ext cx="89575" cy="89575"/>
            </a:xfrm>
            <a:custGeom>
              <a:avLst/>
              <a:gdLst/>
              <a:ahLst/>
              <a:cxnLst/>
              <a:rect l="l" t="t" r="r" b="b"/>
              <a:pathLst>
                <a:path w="358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800" y="3281"/>
                  </a:lnTo>
                  <a:lnTo>
                    <a:pt x="3041" y="3071"/>
                  </a:lnTo>
                  <a:lnTo>
                    <a:pt x="3282" y="2800"/>
                  </a:lnTo>
                  <a:lnTo>
                    <a:pt x="3432" y="2499"/>
                  </a:lnTo>
                  <a:lnTo>
                    <a:pt x="3553" y="2168"/>
                  </a:lnTo>
                  <a:lnTo>
                    <a:pt x="3553" y="1987"/>
                  </a:lnTo>
                  <a:lnTo>
                    <a:pt x="3583" y="1806"/>
                  </a:lnTo>
                  <a:lnTo>
                    <a:pt x="3553" y="1626"/>
                  </a:lnTo>
                  <a:lnTo>
                    <a:pt x="3553" y="1445"/>
                  </a:lnTo>
                  <a:lnTo>
                    <a:pt x="3432" y="1114"/>
                  </a:lnTo>
                  <a:lnTo>
                    <a:pt x="3282" y="783"/>
                  </a:lnTo>
                  <a:lnTo>
                    <a:pt x="3041" y="542"/>
                  </a:lnTo>
                  <a:lnTo>
                    <a:pt x="2800" y="301"/>
                  </a:lnTo>
                  <a:lnTo>
                    <a:pt x="2469" y="151"/>
                  </a:lnTo>
                  <a:lnTo>
                    <a:pt x="2138" y="30"/>
                  </a:lnTo>
                  <a:lnTo>
                    <a:pt x="1957" y="30"/>
                  </a:lnTo>
                  <a:lnTo>
                    <a:pt x="17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9"/>
            <p:cNvSpPr/>
            <p:nvPr/>
          </p:nvSpPr>
          <p:spPr>
            <a:xfrm>
              <a:off x="2965275" y="3328950"/>
              <a:ext cx="89575" cy="88825"/>
            </a:xfrm>
            <a:custGeom>
              <a:avLst/>
              <a:gdLst/>
              <a:ahLst/>
              <a:cxnLst/>
              <a:rect l="l" t="t" r="r" b="b"/>
              <a:pathLst>
                <a:path w="3583" h="3553" extrusionOk="0">
                  <a:moveTo>
                    <a:pt x="1626" y="0"/>
                  </a:moveTo>
                  <a:lnTo>
                    <a:pt x="1445" y="30"/>
                  </a:lnTo>
                  <a:lnTo>
                    <a:pt x="1114" y="121"/>
                  </a:lnTo>
                  <a:lnTo>
                    <a:pt x="813" y="301"/>
                  </a:lnTo>
                  <a:lnTo>
                    <a:pt x="542" y="512"/>
                  </a:lnTo>
                  <a:lnTo>
                    <a:pt x="332" y="783"/>
                  </a:lnTo>
                  <a:lnTo>
                    <a:pt x="151" y="1084"/>
                  </a:lnTo>
                  <a:lnTo>
                    <a:pt x="61" y="1415"/>
                  </a:lnTo>
                  <a:lnTo>
                    <a:pt x="31" y="1596"/>
                  </a:lnTo>
                  <a:lnTo>
                    <a:pt x="0" y="1776"/>
                  </a:lnTo>
                  <a:lnTo>
                    <a:pt x="31" y="1957"/>
                  </a:lnTo>
                  <a:lnTo>
                    <a:pt x="61" y="2137"/>
                  </a:lnTo>
                  <a:lnTo>
                    <a:pt x="151" y="2469"/>
                  </a:lnTo>
                  <a:lnTo>
                    <a:pt x="332" y="2770"/>
                  </a:lnTo>
                  <a:lnTo>
                    <a:pt x="542" y="3041"/>
                  </a:lnTo>
                  <a:lnTo>
                    <a:pt x="813" y="3251"/>
                  </a:lnTo>
                  <a:lnTo>
                    <a:pt x="1114" y="3432"/>
                  </a:lnTo>
                  <a:lnTo>
                    <a:pt x="1445" y="3522"/>
                  </a:lnTo>
                  <a:lnTo>
                    <a:pt x="1626" y="3552"/>
                  </a:lnTo>
                  <a:lnTo>
                    <a:pt x="1987" y="3552"/>
                  </a:lnTo>
                  <a:lnTo>
                    <a:pt x="2168" y="3522"/>
                  </a:lnTo>
                  <a:lnTo>
                    <a:pt x="2499" y="3432"/>
                  </a:lnTo>
                  <a:lnTo>
                    <a:pt x="2800" y="3251"/>
                  </a:lnTo>
                  <a:lnTo>
                    <a:pt x="3071" y="3041"/>
                  </a:lnTo>
                  <a:lnTo>
                    <a:pt x="3282" y="2770"/>
                  </a:lnTo>
                  <a:lnTo>
                    <a:pt x="3462" y="2469"/>
                  </a:lnTo>
                  <a:lnTo>
                    <a:pt x="3552" y="2137"/>
                  </a:lnTo>
                  <a:lnTo>
                    <a:pt x="3583" y="1957"/>
                  </a:lnTo>
                  <a:lnTo>
                    <a:pt x="3583" y="1776"/>
                  </a:lnTo>
                  <a:lnTo>
                    <a:pt x="3583" y="1596"/>
                  </a:lnTo>
                  <a:lnTo>
                    <a:pt x="3552" y="1415"/>
                  </a:lnTo>
                  <a:lnTo>
                    <a:pt x="3462" y="1084"/>
                  </a:lnTo>
                  <a:lnTo>
                    <a:pt x="3282" y="783"/>
                  </a:lnTo>
                  <a:lnTo>
                    <a:pt x="3071" y="512"/>
                  </a:lnTo>
                  <a:lnTo>
                    <a:pt x="2800" y="301"/>
                  </a:lnTo>
                  <a:lnTo>
                    <a:pt x="2499" y="121"/>
                  </a:lnTo>
                  <a:lnTo>
                    <a:pt x="2168" y="30"/>
                  </a:lnTo>
                  <a:lnTo>
                    <a:pt x="19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9"/>
            <p:cNvSpPr/>
            <p:nvPr/>
          </p:nvSpPr>
          <p:spPr>
            <a:xfrm>
              <a:off x="2177375" y="3328950"/>
              <a:ext cx="88825" cy="88825"/>
            </a:xfrm>
            <a:custGeom>
              <a:avLst/>
              <a:gdLst/>
              <a:ahLst/>
              <a:cxnLst/>
              <a:rect l="l" t="t" r="r" b="b"/>
              <a:pathLst>
                <a:path w="355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770" y="3251"/>
                  </a:lnTo>
                  <a:lnTo>
                    <a:pt x="3041" y="3041"/>
                  </a:lnTo>
                  <a:lnTo>
                    <a:pt x="3252" y="2770"/>
                  </a:lnTo>
                  <a:lnTo>
                    <a:pt x="3432" y="2469"/>
                  </a:lnTo>
                  <a:lnTo>
                    <a:pt x="3522" y="2137"/>
                  </a:lnTo>
                  <a:lnTo>
                    <a:pt x="3553" y="1957"/>
                  </a:lnTo>
                  <a:lnTo>
                    <a:pt x="355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9"/>
            <p:cNvSpPr/>
            <p:nvPr/>
          </p:nvSpPr>
          <p:spPr>
            <a:xfrm>
              <a:off x="1388725" y="3328950"/>
              <a:ext cx="89575" cy="88825"/>
            </a:xfrm>
            <a:custGeom>
              <a:avLst/>
              <a:gdLst/>
              <a:ahLst/>
              <a:cxnLst/>
              <a:rect l="l" t="t" r="r" b="b"/>
              <a:pathLst>
                <a:path w="358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770" y="3251"/>
                  </a:lnTo>
                  <a:lnTo>
                    <a:pt x="3041" y="3041"/>
                  </a:lnTo>
                  <a:lnTo>
                    <a:pt x="3252" y="2770"/>
                  </a:lnTo>
                  <a:lnTo>
                    <a:pt x="3432" y="2469"/>
                  </a:lnTo>
                  <a:lnTo>
                    <a:pt x="3522" y="2137"/>
                  </a:lnTo>
                  <a:lnTo>
                    <a:pt x="3553" y="1957"/>
                  </a:lnTo>
                  <a:lnTo>
                    <a:pt x="358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9"/>
            <p:cNvSpPr/>
            <p:nvPr/>
          </p:nvSpPr>
          <p:spPr>
            <a:xfrm>
              <a:off x="600075" y="3328950"/>
              <a:ext cx="89575" cy="88825"/>
            </a:xfrm>
            <a:custGeom>
              <a:avLst/>
              <a:gdLst/>
              <a:ahLst/>
              <a:cxnLst/>
              <a:rect l="l" t="t" r="r" b="b"/>
              <a:pathLst>
                <a:path w="358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800" y="3251"/>
                  </a:lnTo>
                  <a:lnTo>
                    <a:pt x="3041" y="3041"/>
                  </a:lnTo>
                  <a:lnTo>
                    <a:pt x="3282" y="2770"/>
                  </a:lnTo>
                  <a:lnTo>
                    <a:pt x="3432" y="2469"/>
                  </a:lnTo>
                  <a:lnTo>
                    <a:pt x="3553" y="2137"/>
                  </a:lnTo>
                  <a:lnTo>
                    <a:pt x="3553" y="1957"/>
                  </a:lnTo>
                  <a:lnTo>
                    <a:pt x="3583" y="1776"/>
                  </a:lnTo>
                  <a:lnTo>
                    <a:pt x="3553" y="1596"/>
                  </a:lnTo>
                  <a:lnTo>
                    <a:pt x="3553" y="1415"/>
                  </a:lnTo>
                  <a:lnTo>
                    <a:pt x="3432" y="1084"/>
                  </a:lnTo>
                  <a:lnTo>
                    <a:pt x="3282" y="783"/>
                  </a:lnTo>
                  <a:lnTo>
                    <a:pt x="3041" y="512"/>
                  </a:lnTo>
                  <a:lnTo>
                    <a:pt x="280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9"/>
            <p:cNvSpPr/>
            <p:nvPr/>
          </p:nvSpPr>
          <p:spPr>
            <a:xfrm>
              <a:off x="2965275" y="4005475"/>
              <a:ext cx="89575" cy="89575"/>
            </a:xfrm>
            <a:custGeom>
              <a:avLst/>
              <a:gdLst/>
              <a:ahLst/>
              <a:cxnLst/>
              <a:rect l="l" t="t" r="r" b="b"/>
              <a:pathLst>
                <a:path w="3583" h="3583" extrusionOk="0">
                  <a:moveTo>
                    <a:pt x="1626" y="0"/>
                  </a:moveTo>
                  <a:lnTo>
                    <a:pt x="1445" y="30"/>
                  </a:lnTo>
                  <a:lnTo>
                    <a:pt x="1114" y="121"/>
                  </a:lnTo>
                  <a:lnTo>
                    <a:pt x="813" y="301"/>
                  </a:lnTo>
                  <a:lnTo>
                    <a:pt x="542" y="512"/>
                  </a:lnTo>
                  <a:lnTo>
                    <a:pt x="332" y="783"/>
                  </a:lnTo>
                  <a:lnTo>
                    <a:pt x="151" y="1084"/>
                  </a:lnTo>
                  <a:lnTo>
                    <a:pt x="61" y="1415"/>
                  </a:lnTo>
                  <a:lnTo>
                    <a:pt x="31" y="1596"/>
                  </a:lnTo>
                  <a:lnTo>
                    <a:pt x="0" y="1776"/>
                  </a:lnTo>
                  <a:lnTo>
                    <a:pt x="31" y="1957"/>
                  </a:lnTo>
                  <a:lnTo>
                    <a:pt x="61" y="2137"/>
                  </a:lnTo>
                  <a:lnTo>
                    <a:pt x="151" y="2468"/>
                  </a:lnTo>
                  <a:lnTo>
                    <a:pt x="332" y="2769"/>
                  </a:lnTo>
                  <a:lnTo>
                    <a:pt x="542" y="3040"/>
                  </a:lnTo>
                  <a:lnTo>
                    <a:pt x="813" y="3251"/>
                  </a:lnTo>
                  <a:lnTo>
                    <a:pt x="1114" y="3432"/>
                  </a:lnTo>
                  <a:lnTo>
                    <a:pt x="1445" y="3522"/>
                  </a:lnTo>
                  <a:lnTo>
                    <a:pt x="1626" y="3552"/>
                  </a:lnTo>
                  <a:lnTo>
                    <a:pt x="1807" y="3582"/>
                  </a:lnTo>
                  <a:lnTo>
                    <a:pt x="1987" y="3552"/>
                  </a:lnTo>
                  <a:lnTo>
                    <a:pt x="2168" y="3522"/>
                  </a:lnTo>
                  <a:lnTo>
                    <a:pt x="2499" y="3432"/>
                  </a:lnTo>
                  <a:lnTo>
                    <a:pt x="2800" y="3251"/>
                  </a:lnTo>
                  <a:lnTo>
                    <a:pt x="3071" y="3040"/>
                  </a:lnTo>
                  <a:lnTo>
                    <a:pt x="3282" y="2769"/>
                  </a:lnTo>
                  <a:lnTo>
                    <a:pt x="3462" y="2468"/>
                  </a:lnTo>
                  <a:lnTo>
                    <a:pt x="3552" y="2137"/>
                  </a:lnTo>
                  <a:lnTo>
                    <a:pt x="3583" y="1957"/>
                  </a:lnTo>
                  <a:lnTo>
                    <a:pt x="3583" y="1776"/>
                  </a:lnTo>
                  <a:lnTo>
                    <a:pt x="3583" y="1596"/>
                  </a:lnTo>
                  <a:lnTo>
                    <a:pt x="3552" y="1415"/>
                  </a:lnTo>
                  <a:lnTo>
                    <a:pt x="3462" y="1084"/>
                  </a:lnTo>
                  <a:lnTo>
                    <a:pt x="3282" y="783"/>
                  </a:lnTo>
                  <a:lnTo>
                    <a:pt x="3071" y="512"/>
                  </a:lnTo>
                  <a:lnTo>
                    <a:pt x="2800" y="301"/>
                  </a:lnTo>
                  <a:lnTo>
                    <a:pt x="2499" y="121"/>
                  </a:lnTo>
                  <a:lnTo>
                    <a:pt x="2168" y="30"/>
                  </a:lnTo>
                  <a:lnTo>
                    <a:pt x="19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9"/>
            <p:cNvSpPr/>
            <p:nvPr/>
          </p:nvSpPr>
          <p:spPr>
            <a:xfrm>
              <a:off x="2177375" y="4005475"/>
              <a:ext cx="88825" cy="89575"/>
            </a:xfrm>
            <a:custGeom>
              <a:avLst/>
              <a:gdLst/>
              <a:ahLst/>
              <a:cxnLst/>
              <a:rect l="l" t="t" r="r" b="b"/>
              <a:pathLst>
                <a:path w="355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770" y="3251"/>
                  </a:lnTo>
                  <a:lnTo>
                    <a:pt x="3041" y="3040"/>
                  </a:lnTo>
                  <a:lnTo>
                    <a:pt x="3252" y="2769"/>
                  </a:lnTo>
                  <a:lnTo>
                    <a:pt x="3432" y="2468"/>
                  </a:lnTo>
                  <a:lnTo>
                    <a:pt x="3522" y="2137"/>
                  </a:lnTo>
                  <a:lnTo>
                    <a:pt x="3553" y="1957"/>
                  </a:lnTo>
                  <a:lnTo>
                    <a:pt x="355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9"/>
            <p:cNvSpPr/>
            <p:nvPr/>
          </p:nvSpPr>
          <p:spPr>
            <a:xfrm>
              <a:off x="1388725" y="4005475"/>
              <a:ext cx="89575" cy="89575"/>
            </a:xfrm>
            <a:custGeom>
              <a:avLst/>
              <a:gdLst/>
              <a:ahLst/>
              <a:cxnLst/>
              <a:rect l="l" t="t" r="r" b="b"/>
              <a:pathLst>
                <a:path w="358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770" y="3251"/>
                  </a:lnTo>
                  <a:lnTo>
                    <a:pt x="3041" y="3040"/>
                  </a:lnTo>
                  <a:lnTo>
                    <a:pt x="3252" y="2769"/>
                  </a:lnTo>
                  <a:lnTo>
                    <a:pt x="3432" y="2468"/>
                  </a:lnTo>
                  <a:lnTo>
                    <a:pt x="3522" y="2137"/>
                  </a:lnTo>
                  <a:lnTo>
                    <a:pt x="3553" y="1957"/>
                  </a:lnTo>
                  <a:lnTo>
                    <a:pt x="358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9"/>
            <p:cNvSpPr/>
            <p:nvPr/>
          </p:nvSpPr>
          <p:spPr>
            <a:xfrm>
              <a:off x="600075" y="4005475"/>
              <a:ext cx="89575" cy="89575"/>
            </a:xfrm>
            <a:custGeom>
              <a:avLst/>
              <a:gdLst/>
              <a:ahLst/>
              <a:cxnLst/>
              <a:rect l="l" t="t" r="r" b="b"/>
              <a:pathLst>
                <a:path w="358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800" y="3251"/>
                  </a:lnTo>
                  <a:lnTo>
                    <a:pt x="3041" y="3040"/>
                  </a:lnTo>
                  <a:lnTo>
                    <a:pt x="3282" y="2769"/>
                  </a:lnTo>
                  <a:lnTo>
                    <a:pt x="3432" y="2468"/>
                  </a:lnTo>
                  <a:lnTo>
                    <a:pt x="3553" y="2137"/>
                  </a:lnTo>
                  <a:lnTo>
                    <a:pt x="3553" y="1957"/>
                  </a:lnTo>
                  <a:lnTo>
                    <a:pt x="3583" y="1776"/>
                  </a:lnTo>
                  <a:lnTo>
                    <a:pt x="3553" y="1596"/>
                  </a:lnTo>
                  <a:lnTo>
                    <a:pt x="3553" y="1415"/>
                  </a:lnTo>
                  <a:lnTo>
                    <a:pt x="3432" y="1084"/>
                  </a:lnTo>
                  <a:lnTo>
                    <a:pt x="3282" y="783"/>
                  </a:lnTo>
                  <a:lnTo>
                    <a:pt x="3041" y="512"/>
                  </a:lnTo>
                  <a:lnTo>
                    <a:pt x="280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9"/>
            <p:cNvSpPr/>
            <p:nvPr/>
          </p:nvSpPr>
          <p:spPr>
            <a:xfrm>
              <a:off x="2965275" y="4681975"/>
              <a:ext cx="89575" cy="89575"/>
            </a:xfrm>
            <a:custGeom>
              <a:avLst/>
              <a:gdLst/>
              <a:ahLst/>
              <a:cxnLst/>
              <a:rect l="l" t="t" r="r" b="b"/>
              <a:pathLst>
                <a:path w="3583" h="3583" extrusionOk="0">
                  <a:moveTo>
                    <a:pt x="1626" y="1"/>
                  </a:moveTo>
                  <a:lnTo>
                    <a:pt x="1445" y="31"/>
                  </a:lnTo>
                  <a:lnTo>
                    <a:pt x="1114" y="151"/>
                  </a:lnTo>
                  <a:lnTo>
                    <a:pt x="813" y="302"/>
                  </a:lnTo>
                  <a:lnTo>
                    <a:pt x="542" y="513"/>
                  </a:lnTo>
                  <a:lnTo>
                    <a:pt x="332" y="784"/>
                  </a:lnTo>
                  <a:lnTo>
                    <a:pt x="151" y="1085"/>
                  </a:lnTo>
                  <a:lnTo>
                    <a:pt x="61" y="1416"/>
                  </a:lnTo>
                  <a:lnTo>
                    <a:pt x="31" y="1596"/>
                  </a:lnTo>
                  <a:lnTo>
                    <a:pt x="0" y="1777"/>
                  </a:lnTo>
                  <a:lnTo>
                    <a:pt x="31" y="1988"/>
                  </a:lnTo>
                  <a:lnTo>
                    <a:pt x="61" y="2138"/>
                  </a:lnTo>
                  <a:lnTo>
                    <a:pt x="151" y="2499"/>
                  </a:lnTo>
                  <a:lnTo>
                    <a:pt x="332" y="2800"/>
                  </a:lnTo>
                  <a:lnTo>
                    <a:pt x="542" y="3041"/>
                  </a:lnTo>
                  <a:lnTo>
                    <a:pt x="813" y="3282"/>
                  </a:lnTo>
                  <a:lnTo>
                    <a:pt x="1114" y="3433"/>
                  </a:lnTo>
                  <a:lnTo>
                    <a:pt x="1445" y="3553"/>
                  </a:lnTo>
                  <a:lnTo>
                    <a:pt x="1626" y="3583"/>
                  </a:lnTo>
                  <a:lnTo>
                    <a:pt x="1987" y="3583"/>
                  </a:lnTo>
                  <a:lnTo>
                    <a:pt x="2168" y="3553"/>
                  </a:lnTo>
                  <a:lnTo>
                    <a:pt x="2499" y="3433"/>
                  </a:lnTo>
                  <a:lnTo>
                    <a:pt x="2800" y="3282"/>
                  </a:lnTo>
                  <a:lnTo>
                    <a:pt x="3071" y="3041"/>
                  </a:lnTo>
                  <a:lnTo>
                    <a:pt x="3282" y="2800"/>
                  </a:lnTo>
                  <a:lnTo>
                    <a:pt x="3462" y="2499"/>
                  </a:lnTo>
                  <a:lnTo>
                    <a:pt x="3552" y="2138"/>
                  </a:lnTo>
                  <a:lnTo>
                    <a:pt x="3583" y="1988"/>
                  </a:lnTo>
                  <a:lnTo>
                    <a:pt x="3583" y="1777"/>
                  </a:lnTo>
                  <a:lnTo>
                    <a:pt x="3583" y="1596"/>
                  </a:lnTo>
                  <a:lnTo>
                    <a:pt x="3552" y="1416"/>
                  </a:lnTo>
                  <a:lnTo>
                    <a:pt x="3462" y="1085"/>
                  </a:lnTo>
                  <a:lnTo>
                    <a:pt x="3282" y="784"/>
                  </a:lnTo>
                  <a:lnTo>
                    <a:pt x="3071" y="513"/>
                  </a:lnTo>
                  <a:lnTo>
                    <a:pt x="2800" y="302"/>
                  </a:lnTo>
                  <a:lnTo>
                    <a:pt x="2499" y="151"/>
                  </a:lnTo>
                  <a:lnTo>
                    <a:pt x="2168" y="31"/>
                  </a:lnTo>
                  <a:lnTo>
                    <a:pt x="19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9"/>
            <p:cNvSpPr/>
            <p:nvPr/>
          </p:nvSpPr>
          <p:spPr>
            <a:xfrm>
              <a:off x="2177375" y="4681975"/>
              <a:ext cx="88825" cy="89575"/>
            </a:xfrm>
            <a:custGeom>
              <a:avLst/>
              <a:gdLst/>
              <a:ahLst/>
              <a:cxnLst/>
              <a:rect l="l" t="t" r="r" b="b"/>
              <a:pathLst>
                <a:path w="355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770" y="3282"/>
                  </a:lnTo>
                  <a:lnTo>
                    <a:pt x="3041" y="3041"/>
                  </a:lnTo>
                  <a:lnTo>
                    <a:pt x="3252" y="2800"/>
                  </a:lnTo>
                  <a:lnTo>
                    <a:pt x="3432" y="2499"/>
                  </a:lnTo>
                  <a:lnTo>
                    <a:pt x="3522" y="2138"/>
                  </a:lnTo>
                  <a:lnTo>
                    <a:pt x="3553" y="1988"/>
                  </a:lnTo>
                  <a:lnTo>
                    <a:pt x="3553" y="1777"/>
                  </a:lnTo>
                  <a:lnTo>
                    <a:pt x="3553" y="1596"/>
                  </a:lnTo>
                  <a:lnTo>
                    <a:pt x="3522" y="1416"/>
                  </a:lnTo>
                  <a:lnTo>
                    <a:pt x="3432" y="1085"/>
                  </a:lnTo>
                  <a:lnTo>
                    <a:pt x="3252" y="784"/>
                  </a:lnTo>
                  <a:lnTo>
                    <a:pt x="3041" y="513"/>
                  </a:lnTo>
                  <a:lnTo>
                    <a:pt x="2770" y="302"/>
                  </a:lnTo>
                  <a:lnTo>
                    <a:pt x="2469" y="151"/>
                  </a:lnTo>
                  <a:lnTo>
                    <a:pt x="2138" y="31"/>
                  </a:lnTo>
                  <a:lnTo>
                    <a:pt x="19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9"/>
            <p:cNvSpPr/>
            <p:nvPr/>
          </p:nvSpPr>
          <p:spPr>
            <a:xfrm>
              <a:off x="1388725" y="4681975"/>
              <a:ext cx="89575" cy="89575"/>
            </a:xfrm>
            <a:custGeom>
              <a:avLst/>
              <a:gdLst/>
              <a:ahLst/>
              <a:cxnLst/>
              <a:rect l="l" t="t" r="r" b="b"/>
              <a:pathLst>
                <a:path w="358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770" y="3282"/>
                  </a:lnTo>
                  <a:lnTo>
                    <a:pt x="3041" y="3041"/>
                  </a:lnTo>
                  <a:lnTo>
                    <a:pt x="3252" y="2800"/>
                  </a:lnTo>
                  <a:lnTo>
                    <a:pt x="3432" y="2499"/>
                  </a:lnTo>
                  <a:lnTo>
                    <a:pt x="3522" y="2138"/>
                  </a:lnTo>
                  <a:lnTo>
                    <a:pt x="3553" y="1988"/>
                  </a:lnTo>
                  <a:lnTo>
                    <a:pt x="3583" y="1777"/>
                  </a:lnTo>
                  <a:lnTo>
                    <a:pt x="3553" y="1596"/>
                  </a:lnTo>
                  <a:lnTo>
                    <a:pt x="3522" y="1416"/>
                  </a:lnTo>
                  <a:lnTo>
                    <a:pt x="3432" y="1085"/>
                  </a:lnTo>
                  <a:lnTo>
                    <a:pt x="3252" y="784"/>
                  </a:lnTo>
                  <a:lnTo>
                    <a:pt x="3041" y="513"/>
                  </a:lnTo>
                  <a:lnTo>
                    <a:pt x="2770" y="302"/>
                  </a:lnTo>
                  <a:lnTo>
                    <a:pt x="2469" y="151"/>
                  </a:lnTo>
                  <a:lnTo>
                    <a:pt x="2138" y="31"/>
                  </a:lnTo>
                  <a:lnTo>
                    <a:pt x="19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9"/>
            <p:cNvSpPr/>
            <p:nvPr/>
          </p:nvSpPr>
          <p:spPr>
            <a:xfrm>
              <a:off x="600075" y="4681975"/>
              <a:ext cx="89575" cy="89575"/>
            </a:xfrm>
            <a:custGeom>
              <a:avLst/>
              <a:gdLst/>
              <a:ahLst/>
              <a:cxnLst/>
              <a:rect l="l" t="t" r="r" b="b"/>
              <a:pathLst>
                <a:path w="358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800" y="3282"/>
                  </a:lnTo>
                  <a:lnTo>
                    <a:pt x="3041" y="3041"/>
                  </a:lnTo>
                  <a:lnTo>
                    <a:pt x="3282" y="2800"/>
                  </a:lnTo>
                  <a:lnTo>
                    <a:pt x="3432" y="2499"/>
                  </a:lnTo>
                  <a:lnTo>
                    <a:pt x="3553" y="2138"/>
                  </a:lnTo>
                  <a:lnTo>
                    <a:pt x="3553" y="1988"/>
                  </a:lnTo>
                  <a:lnTo>
                    <a:pt x="3583" y="1777"/>
                  </a:lnTo>
                  <a:lnTo>
                    <a:pt x="3553" y="1596"/>
                  </a:lnTo>
                  <a:lnTo>
                    <a:pt x="3553" y="1416"/>
                  </a:lnTo>
                  <a:lnTo>
                    <a:pt x="3432" y="1085"/>
                  </a:lnTo>
                  <a:lnTo>
                    <a:pt x="3282" y="784"/>
                  </a:lnTo>
                  <a:lnTo>
                    <a:pt x="3041" y="513"/>
                  </a:lnTo>
                  <a:lnTo>
                    <a:pt x="2800" y="302"/>
                  </a:lnTo>
                  <a:lnTo>
                    <a:pt x="2469" y="151"/>
                  </a:lnTo>
                  <a:lnTo>
                    <a:pt x="2138" y="31"/>
                  </a:lnTo>
                  <a:lnTo>
                    <a:pt x="19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8" name="Google Shape;768;p19"/>
          <p:cNvSpPr/>
          <p:nvPr/>
        </p:nvSpPr>
        <p:spPr>
          <a:xfrm>
            <a:off x="8655225" y="1999350"/>
            <a:ext cx="205181" cy="205181"/>
          </a:xfrm>
          <a:custGeom>
            <a:avLst/>
            <a:gdLst/>
            <a:ahLst/>
            <a:cxnLst/>
            <a:rect l="l" t="t" r="r" b="b"/>
            <a:pathLst>
              <a:path w="16497" h="16497" extrusionOk="0">
                <a:moveTo>
                  <a:pt x="6352" y="1"/>
                </a:moveTo>
                <a:lnTo>
                  <a:pt x="6352" y="6382"/>
                </a:lnTo>
                <a:lnTo>
                  <a:pt x="1" y="6382"/>
                </a:lnTo>
                <a:lnTo>
                  <a:pt x="1" y="10145"/>
                </a:lnTo>
                <a:lnTo>
                  <a:pt x="6352" y="10145"/>
                </a:lnTo>
                <a:lnTo>
                  <a:pt x="6352" y="16496"/>
                </a:lnTo>
                <a:lnTo>
                  <a:pt x="10145" y="16496"/>
                </a:lnTo>
                <a:lnTo>
                  <a:pt x="10145" y="10145"/>
                </a:lnTo>
                <a:lnTo>
                  <a:pt x="16496" y="10145"/>
                </a:lnTo>
                <a:lnTo>
                  <a:pt x="16496" y="6382"/>
                </a:lnTo>
                <a:lnTo>
                  <a:pt x="10145" y="6382"/>
                </a:lnTo>
                <a:lnTo>
                  <a:pt x="101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9" name="Google Shape;769;p19"/>
          <p:cNvGrpSpPr/>
          <p:nvPr/>
        </p:nvGrpSpPr>
        <p:grpSpPr>
          <a:xfrm>
            <a:off x="-489298" y="4059865"/>
            <a:ext cx="1058744" cy="914302"/>
            <a:chOff x="600075" y="2651675"/>
            <a:chExt cx="2454775" cy="2119875"/>
          </a:xfrm>
        </p:grpSpPr>
        <p:sp>
          <p:nvSpPr>
            <p:cNvPr id="770" name="Google Shape;770;p19"/>
            <p:cNvSpPr/>
            <p:nvPr/>
          </p:nvSpPr>
          <p:spPr>
            <a:xfrm>
              <a:off x="2965275" y="2651675"/>
              <a:ext cx="89575" cy="89575"/>
            </a:xfrm>
            <a:custGeom>
              <a:avLst/>
              <a:gdLst/>
              <a:ahLst/>
              <a:cxnLst/>
              <a:rect l="l" t="t" r="r" b="b"/>
              <a:pathLst>
                <a:path w="3583" h="3583" extrusionOk="0">
                  <a:moveTo>
                    <a:pt x="1807" y="0"/>
                  </a:moveTo>
                  <a:lnTo>
                    <a:pt x="1626" y="30"/>
                  </a:lnTo>
                  <a:lnTo>
                    <a:pt x="1445" y="30"/>
                  </a:lnTo>
                  <a:lnTo>
                    <a:pt x="1114" y="151"/>
                  </a:lnTo>
                  <a:lnTo>
                    <a:pt x="813" y="301"/>
                  </a:lnTo>
                  <a:lnTo>
                    <a:pt x="542" y="542"/>
                  </a:lnTo>
                  <a:lnTo>
                    <a:pt x="332" y="783"/>
                  </a:lnTo>
                  <a:lnTo>
                    <a:pt x="151" y="1114"/>
                  </a:lnTo>
                  <a:lnTo>
                    <a:pt x="61" y="1445"/>
                  </a:lnTo>
                  <a:lnTo>
                    <a:pt x="31" y="1626"/>
                  </a:lnTo>
                  <a:lnTo>
                    <a:pt x="0" y="1806"/>
                  </a:lnTo>
                  <a:lnTo>
                    <a:pt x="31" y="1987"/>
                  </a:lnTo>
                  <a:lnTo>
                    <a:pt x="61" y="2168"/>
                  </a:lnTo>
                  <a:lnTo>
                    <a:pt x="151" y="2499"/>
                  </a:lnTo>
                  <a:lnTo>
                    <a:pt x="332" y="2800"/>
                  </a:lnTo>
                  <a:lnTo>
                    <a:pt x="542" y="3071"/>
                  </a:lnTo>
                  <a:lnTo>
                    <a:pt x="813" y="3281"/>
                  </a:lnTo>
                  <a:lnTo>
                    <a:pt x="1114" y="3432"/>
                  </a:lnTo>
                  <a:lnTo>
                    <a:pt x="1445" y="3552"/>
                  </a:lnTo>
                  <a:lnTo>
                    <a:pt x="1626" y="3582"/>
                  </a:lnTo>
                  <a:lnTo>
                    <a:pt x="1987" y="3582"/>
                  </a:lnTo>
                  <a:lnTo>
                    <a:pt x="2168" y="3552"/>
                  </a:lnTo>
                  <a:lnTo>
                    <a:pt x="2499" y="3432"/>
                  </a:lnTo>
                  <a:lnTo>
                    <a:pt x="2800" y="3281"/>
                  </a:lnTo>
                  <a:lnTo>
                    <a:pt x="3071" y="3071"/>
                  </a:lnTo>
                  <a:lnTo>
                    <a:pt x="3282" y="2800"/>
                  </a:lnTo>
                  <a:lnTo>
                    <a:pt x="3462" y="2499"/>
                  </a:lnTo>
                  <a:lnTo>
                    <a:pt x="3552" y="2168"/>
                  </a:lnTo>
                  <a:lnTo>
                    <a:pt x="3583" y="1987"/>
                  </a:lnTo>
                  <a:lnTo>
                    <a:pt x="3583" y="1806"/>
                  </a:lnTo>
                  <a:lnTo>
                    <a:pt x="3583" y="1626"/>
                  </a:lnTo>
                  <a:lnTo>
                    <a:pt x="3552" y="1445"/>
                  </a:lnTo>
                  <a:lnTo>
                    <a:pt x="3462" y="1114"/>
                  </a:lnTo>
                  <a:lnTo>
                    <a:pt x="3282" y="783"/>
                  </a:lnTo>
                  <a:lnTo>
                    <a:pt x="3071" y="542"/>
                  </a:lnTo>
                  <a:lnTo>
                    <a:pt x="2800" y="301"/>
                  </a:lnTo>
                  <a:lnTo>
                    <a:pt x="2499" y="151"/>
                  </a:lnTo>
                  <a:lnTo>
                    <a:pt x="2168" y="30"/>
                  </a:lnTo>
                  <a:lnTo>
                    <a:pt x="1987" y="30"/>
                  </a:lnTo>
                  <a:lnTo>
                    <a:pt x="180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9"/>
            <p:cNvSpPr/>
            <p:nvPr/>
          </p:nvSpPr>
          <p:spPr>
            <a:xfrm>
              <a:off x="2177375" y="2651675"/>
              <a:ext cx="88825" cy="89575"/>
            </a:xfrm>
            <a:custGeom>
              <a:avLst/>
              <a:gdLst/>
              <a:ahLst/>
              <a:cxnLst/>
              <a:rect l="l" t="t" r="r" b="b"/>
              <a:pathLst>
                <a:path w="355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770" y="3281"/>
                  </a:lnTo>
                  <a:lnTo>
                    <a:pt x="3041" y="3071"/>
                  </a:lnTo>
                  <a:lnTo>
                    <a:pt x="3252" y="2800"/>
                  </a:lnTo>
                  <a:lnTo>
                    <a:pt x="3432" y="2499"/>
                  </a:lnTo>
                  <a:lnTo>
                    <a:pt x="3522" y="2168"/>
                  </a:lnTo>
                  <a:lnTo>
                    <a:pt x="3553" y="1987"/>
                  </a:lnTo>
                  <a:lnTo>
                    <a:pt x="3553" y="1806"/>
                  </a:lnTo>
                  <a:lnTo>
                    <a:pt x="3553" y="1626"/>
                  </a:lnTo>
                  <a:lnTo>
                    <a:pt x="3522" y="1445"/>
                  </a:lnTo>
                  <a:lnTo>
                    <a:pt x="3432" y="1114"/>
                  </a:lnTo>
                  <a:lnTo>
                    <a:pt x="3252" y="783"/>
                  </a:lnTo>
                  <a:lnTo>
                    <a:pt x="3041" y="542"/>
                  </a:lnTo>
                  <a:lnTo>
                    <a:pt x="2770" y="301"/>
                  </a:lnTo>
                  <a:lnTo>
                    <a:pt x="2469" y="151"/>
                  </a:lnTo>
                  <a:lnTo>
                    <a:pt x="2138" y="30"/>
                  </a:lnTo>
                  <a:lnTo>
                    <a:pt x="1957" y="30"/>
                  </a:lnTo>
                  <a:lnTo>
                    <a:pt x="177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9"/>
            <p:cNvSpPr/>
            <p:nvPr/>
          </p:nvSpPr>
          <p:spPr>
            <a:xfrm>
              <a:off x="1388725" y="2651675"/>
              <a:ext cx="89575" cy="89575"/>
            </a:xfrm>
            <a:custGeom>
              <a:avLst/>
              <a:gdLst/>
              <a:ahLst/>
              <a:cxnLst/>
              <a:rect l="l" t="t" r="r" b="b"/>
              <a:pathLst>
                <a:path w="358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770" y="3281"/>
                  </a:lnTo>
                  <a:lnTo>
                    <a:pt x="3041" y="3071"/>
                  </a:lnTo>
                  <a:lnTo>
                    <a:pt x="3252" y="2800"/>
                  </a:lnTo>
                  <a:lnTo>
                    <a:pt x="3432" y="2499"/>
                  </a:lnTo>
                  <a:lnTo>
                    <a:pt x="3522" y="2168"/>
                  </a:lnTo>
                  <a:lnTo>
                    <a:pt x="3553" y="1987"/>
                  </a:lnTo>
                  <a:lnTo>
                    <a:pt x="3583" y="1806"/>
                  </a:lnTo>
                  <a:lnTo>
                    <a:pt x="3553" y="1626"/>
                  </a:lnTo>
                  <a:lnTo>
                    <a:pt x="3522" y="1445"/>
                  </a:lnTo>
                  <a:lnTo>
                    <a:pt x="3432" y="1114"/>
                  </a:lnTo>
                  <a:lnTo>
                    <a:pt x="3252" y="783"/>
                  </a:lnTo>
                  <a:lnTo>
                    <a:pt x="3041" y="542"/>
                  </a:lnTo>
                  <a:lnTo>
                    <a:pt x="2770" y="301"/>
                  </a:lnTo>
                  <a:lnTo>
                    <a:pt x="2469" y="151"/>
                  </a:lnTo>
                  <a:lnTo>
                    <a:pt x="2138" y="30"/>
                  </a:lnTo>
                  <a:lnTo>
                    <a:pt x="1957" y="30"/>
                  </a:lnTo>
                  <a:lnTo>
                    <a:pt x="177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9"/>
            <p:cNvSpPr/>
            <p:nvPr/>
          </p:nvSpPr>
          <p:spPr>
            <a:xfrm>
              <a:off x="600075" y="2651675"/>
              <a:ext cx="89575" cy="89575"/>
            </a:xfrm>
            <a:custGeom>
              <a:avLst/>
              <a:gdLst/>
              <a:ahLst/>
              <a:cxnLst/>
              <a:rect l="l" t="t" r="r" b="b"/>
              <a:pathLst>
                <a:path w="358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800" y="3281"/>
                  </a:lnTo>
                  <a:lnTo>
                    <a:pt x="3041" y="3071"/>
                  </a:lnTo>
                  <a:lnTo>
                    <a:pt x="3282" y="2800"/>
                  </a:lnTo>
                  <a:lnTo>
                    <a:pt x="3432" y="2499"/>
                  </a:lnTo>
                  <a:lnTo>
                    <a:pt x="3553" y="2168"/>
                  </a:lnTo>
                  <a:lnTo>
                    <a:pt x="3553" y="1987"/>
                  </a:lnTo>
                  <a:lnTo>
                    <a:pt x="3583" y="1806"/>
                  </a:lnTo>
                  <a:lnTo>
                    <a:pt x="3553" y="1626"/>
                  </a:lnTo>
                  <a:lnTo>
                    <a:pt x="3553" y="1445"/>
                  </a:lnTo>
                  <a:lnTo>
                    <a:pt x="3432" y="1114"/>
                  </a:lnTo>
                  <a:lnTo>
                    <a:pt x="3282" y="783"/>
                  </a:lnTo>
                  <a:lnTo>
                    <a:pt x="3041" y="542"/>
                  </a:lnTo>
                  <a:lnTo>
                    <a:pt x="2800" y="301"/>
                  </a:lnTo>
                  <a:lnTo>
                    <a:pt x="2469" y="151"/>
                  </a:lnTo>
                  <a:lnTo>
                    <a:pt x="2138" y="30"/>
                  </a:lnTo>
                  <a:lnTo>
                    <a:pt x="1957" y="30"/>
                  </a:lnTo>
                  <a:lnTo>
                    <a:pt x="177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9"/>
            <p:cNvSpPr/>
            <p:nvPr/>
          </p:nvSpPr>
          <p:spPr>
            <a:xfrm>
              <a:off x="2965275" y="3328950"/>
              <a:ext cx="89575" cy="88825"/>
            </a:xfrm>
            <a:custGeom>
              <a:avLst/>
              <a:gdLst/>
              <a:ahLst/>
              <a:cxnLst/>
              <a:rect l="l" t="t" r="r" b="b"/>
              <a:pathLst>
                <a:path w="3583" h="3553" extrusionOk="0">
                  <a:moveTo>
                    <a:pt x="1626" y="0"/>
                  </a:moveTo>
                  <a:lnTo>
                    <a:pt x="1445" y="30"/>
                  </a:lnTo>
                  <a:lnTo>
                    <a:pt x="1114" y="121"/>
                  </a:lnTo>
                  <a:lnTo>
                    <a:pt x="813" y="301"/>
                  </a:lnTo>
                  <a:lnTo>
                    <a:pt x="542" y="512"/>
                  </a:lnTo>
                  <a:lnTo>
                    <a:pt x="332" y="783"/>
                  </a:lnTo>
                  <a:lnTo>
                    <a:pt x="151" y="1084"/>
                  </a:lnTo>
                  <a:lnTo>
                    <a:pt x="61" y="1415"/>
                  </a:lnTo>
                  <a:lnTo>
                    <a:pt x="31" y="1596"/>
                  </a:lnTo>
                  <a:lnTo>
                    <a:pt x="0" y="1776"/>
                  </a:lnTo>
                  <a:lnTo>
                    <a:pt x="31" y="1957"/>
                  </a:lnTo>
                  <a:lnTo>
                    <a:pt x="61" y="2137"/>
                  </a:lnTo>
                  <a:lnTo>
                    <a:pt x="151" y="2469"/>
                  </a:lnTo>
                  <a:lnTo>
                    <a:pt x="332" y="2770"/>
                  </a:lnTo>
                  <a:lnTo>
                    <a:pt x="542" y="3041"/>
                  </a:lnTo>
                  <a:lnTo>
                    <a:pt x="813" y="3251"/>
                  </a:lnTo>
                  <a:lnTo>
                    <a:pt x="1114" y="3432"/>
                  </a:lnTo>
                  <a:lnTo>
                    <a:pt x="1445" y="3522"/>
                  </a:lnTo>
                  <a:lnTo>
                    <a:pt x="1626" y="3552"/>
                  </a:lnTo>
                  <a:lnTo>
                    <a:pt x="1987" y="3552"/>
                  </a:lnTo>
                  <a:lnTo>
                    <a:pt x="2168" y="3522"/>
                  </a:lnTo>
                  <a:lnTo>
                    <a:pt x="2499" y="3432"/>
                  </a:lnTo>
                  <a:lnTo>
                    <a:pt x="2800" y="3251"/>
                  </a:lnTo>
                  <a:lnTo>
                    <a:pt x="3071" y="3041"/>
                  </a:lnTo>
                  <a:lnTo>
                    <a:pt x="3282" y="2770"/>
                  </a:lnTo>
                  <a:lnTo>
                    <a:pt x="3462" y="2469"/>
                  </a:lnTo>
                  <a:lnTo>
                    <a:pt x="3552" y="2137"/>
                  </a:lnTo>
                  <a:lnTo>
                    <a:pt x="3583" y="1957"/>
                  </a:lnTo>
                  <a:lnTo>
                    <a:pt x="3583" y="1776"/>
                  </a:lnTo>
                  <a:lnTo>
                    <a:pt x="3583" y="1596"/>
                  </a:lnTo>
                  <a:lnTo>
                    <a:pt x="3552" y="1415"/>
                  </a:lnTo>
                  <a:lnTo>
                    <a:pt x="3462" y="1084"/>
                  </a:lnTo>
                  <a:lnTo>
                    <a:pt x="3282" y="783"/>
                  </a:lnTo>
                  <a:lnTo>
                    <a:pt x="3071" y="512"/>
                  </a:lnTo>
                  <a:lnTo>
                    <a:pt x="2800" y="301"/>
                  </a:lnTo>
                  <a:lnTo>
                    <a:pt x="2499" y="121"/>
                  </a:lnTo>
                  <a:lnTo>
                    <a:pt x="2168" y="30"/>
                  </a:lnTo>
                  <a:lnTo>
                    <a:pt x="198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9"/>
            <p:cNvSpPr/>
            <p:nvPr/>
          </p:nvSpPr>
          <p:spPr>
            <a:xfrm>
              <a:off x="2177375" y="3328950"/>
              <a:ext cx="88825" cy="88825"/>
            </a:xfrm>
            <a:custGeom>
              <a:avLst/>
              <a:gdLst/>
              <a:ahLst/>
              <a:cxnLst/>
              <a:rect l="l" t="t" r="r" b="b"/>
              <a:pathLst>
                <a:path w="355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770" y="3251"/>
                  </a:lnTo>
                  <a:lnTo>
                    <a:pt x="3041" y="3041"/>
                  </a:lnTo>
                  <a:lnTo>
                    <a:pt x="3252" y="2770"/>
                  </a:lnTo>
                  <a:lnTo>
                    <a:pt x="3432" y="2469"/>
                  </a:lnTo>
                  <a:lnTo>
                    <a:pt x="3522" y="2137"/>
                  </a:lnTo>
                  <a:lnTo>
                    <a:pt x="3553" y="1957"/>
                  </a:lnTo>
                  <a:lnTo>
                    <a:pt x="355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9"/>
            <p:cNvSpPr/>
            <p:nvPr/>
          </p:nvSpPr>
          <p:spPr>
            <a:xfrm>
              <a:off x="1388725" y="3328950"/>
              <a:ext cx="89575" cy="88825"/>
            </a:xfrm>
            <a:custGeom>
              <a:avLst/>
              <a:gdLst/>
              <a:ahLst/>
              <a:cxnLst/>
              <a:rect l="l" t="t" r="r" b="b"/>
              <a:pathLst>
                <a:path w="358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770" y="3251"/>
                  </a:lnTo>
                  <a:lnTo>
                    <a:pt x="3041" y="3041"/>
                  </a:lnTo>
                  <a:lnTo>
                    <a:pt x="3252" y="2770"/>
                  </a:lnTo>
                  <a:lnTo>
                    <a:pt x="3432" y="2469"/>
                  </a:lnTo>
                  <a:lnTo>
                    <a:pt x="3522" y="2137"/>
                  </a:lnTo>
                  <a:lnTo>
                    <a:pt x="3553" y="1957"/>
                  </a:lnTo>
                  <a:lnTo>
                    <a:pt x="358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9"/>
            <p:cNvSpPr/>
            <p:nvPr/>
          </p:nvSpPr>
          <p:spPr>
            <a:xfrm>
              <a:off x="600075" y="3328950"/>
              <a:ext cx="89575" cy="88825"/>
            </a:xfrm>
            <a:custGeom>
              <a:avLst/>
              <a:gdLst/>
              <a:ahLst/>
              <a:cxnLst/>
              <a:rect l="l" t="t" r="r" b="b"/>
              <a:pathLst>
                <a:path w="358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800" y="3251"/>
                  </a:lnTo>
                  <a:lnTo>
                    <a:pt x="3041" y="3041"/>
                  </a:lnTo>
                  <a:lnTo>
                    <a:pt x="3282" y="2770"/>
                  </a:lnTo>
                  <a:lnTo>
                    <a:pt x="3432" y="2469"/>
                  </a:lnTo>
                  <a:lnTo>
                    <a:pt x="3553" y="2137"/>
                  </a:lnTo>
                  <a:lnTo>
                    <a:pt x="3553" y="1957"/>
                  </a:lnTo>
                  <a:lnTo>
                    <a:pt x="3583" y="1776"/>
                  </a:lnTo>
                  <a:lnTo>
                    <a:pt x="3553" y="1596"/>
                  </a:lnTo>
                  <a:lnTo>
                    <a:pt x="3553" y="1415"/>
                  </a:lnTo>
                  <a:lnTo>
                    <a:pt x="3432" y="1084"/>
                  </a:lnTo>
                  <a:lnTo>
                    <a:pt x="3282" y="783"/>
                  </a:lnTo>
                  <a:lnTo>
                    <a:pt x="3041" y="512"/>
                  </a:lnTo>
                  <a:lnTo>
                    <a:pt x="280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9"/>
            <p:cNvSpPr/>
            <p:nvPr/>
          </p:nvSpPr>
          <p:spPr>
            <a:xfrm>
              <a:off x="2965275" y="4005475"/>
              <a:ext cx="89575" cy="89575"/>
            </a:xfrm>
            <a:custGeom>
              <a:avLst/>
              <a:gdLst/>
              <a:ahLst/>
              <a:cxnLst/>
              <a:rect l="l" t="t" r="r" b="b"/>
              <a:pathLst>
                <a:path w="3583" h="3583" extrusionOk="0">
                  <a:moveTo>
                    <a:pt x="1626" y="0"/>
                  </a:moveTo>
                  <a:lnTo>
                    <a:pt x="1445" y="30"/>
                  </a:lnTo>
                  <a:lnTo>
                    <a:pt x="1114" y="121"/>
                  </a:lnTo>
                  <a:lnTo>
                    <a:pt x="813" y="301"/>
                  </a:lnTo>
                  <a:lnTo>
                    <a:pt x="542" y="512"/>
                  </a:lnTo>
                  <a:lnTo>
                    <a:pt x="332" y="783"/>
                  </a:lnTo>
                  <a:lnTo>
                    <a:pt x="151" y="1084"/>
                  </a:lnTo>
                  <a:lnTo>
                    <a:pt x="61" y="1415"/>
                  </a:lnTo>
                  <a:lnTo>
                    <a:pt x="31" y="1596"/>
                  </a:lnTo>
                  <a:lnTo>
                    <a:pt x="0" y="1776"/>
                  </a:lnTo>
                  <a:lnTo>
                    <a:pt x="31" y="1957"/>
                  </a:lnTo>
                  <a:lnTo>
                    <a:pt x="61" y="2137"/>
                  </a:lnTo>
                  <a:lnTo>
                    <a:pt x="151" y="2468"/>
                  </a:lnTo>
                  <a:lnTo>
                    <a:pt x="332" y="2769"/>
                  </a:lnTo>
                  <a:lnTo>
                    <a:pt x="542" y="3040"/>
                  </a:lnTo>
                  <a:lnTo>
                    <a:pt x="813" y="3251"/>
                  </a:lnTo>
                  <a:lnTo>
                    <a:pt x="1114" y="3432"/>
                  </a:lnTo>
                  <a:lnTo>
                    <a:pt x="1445" y="3522"/>
                  </a:lnTo>
                  <a:lnTo>
                    <a:pt x="1626" y="3552"/>
                  </a:lnTo>
                  <a:lnTo>
                    <a:pt x="1807" y="3582"/>
                  </a:lnTo>
                  <a:lnTo>
                    <a:pt x="1987" y="3552"/>
                  </a:lnTo>
                  <a:lnTo>
                    <a:pt x="2168" y="3522"/>
                  </a:lnTo>
                  <a:lnTo>
                    <a:pt x="2499" y="3432"/>
                  </a:lnTo>
                  <a:lnTo>
                    <a:pt x="2800" y="3251"/>
                  </a:lnTo>
                  <a:lnTo>
                    <a:pt x="3071" y="3040"/>
                  </a:lnTo>
                  <a:lnTo>
                    <a:pt x="3282" y="2769"/>
                  </a:lnTo>
                  <a:lnTo>
                    <a:pt x="3462" y="2468"/>
                  </a:lnTo>
                  <a:lnTo>
                    <a:pt x="3552" y="2137"/>
                  </a:lnTo>
                  <a:lnTo>
                    <a:pt x="3583" y="1957"/>
                  </a:lnTo>
                  <a:lnTo>
                    <a:pt x="3583" y="1776"/>
                  </a:lnTo>
                  <a:lnTo>
                    <a:pt x="3583" y="1596"/>
                  </a:lnTo>
                  <a:lnTo>
                    <a:pt x="3552" y="1415"/>
                  </a:lnTo>
                  <a:lnTo>
                    <a:pt x="3462" y="1084"/>
                  </a:lnTo>
                  <a:lnTo>
                    <a:pt x="3282" y="783"/>
                  </a:lnTo>
                  <a:lnTo>
                    <a:pt x="3071" y="512"/>
                  </a:lnTo>
                  <a:lnTo>
                    <a:pt x="2800" y="301"/>
                  </a:lnTo>
                  <a:lnTo>
                    <a:pt x="2499" y="121"/>
                  </a:lnTo>
                  <a:lnTo>
                    <a:pt x="2168" y="30"/>
                  </a:lnTo>
                  <a:lnTo>
                    <a:pt x="198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9"/>
            <p:cNvSpPr/>
            <p:nvPr/>
          </p:nvSpPr>
          <p:spPr>
            <a:xfrm>
              <a:off x="2177375" y="4005475"/>
              <a:ext cx="88825" cy="89575"/>
            </a:xfrm>
            <a:custGeom>
              <a:avLst/>
              <a:gdLst/>
              <a:ahLst/>
              <a:cxnLst/>
              <a:rect l="l" t="t" r="r" b="b"/>
              <a:pathLst>
                <a:path w="355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770" y="3251"/>
                  </a:lnTo>
                  <a:lnTo>
                    <a:pt x="3041" y="3040"/>
                  </a:lnTo>
                  <a:lnTo>
                    <a:pt x="3252" y="2769"/>
                  </a:lnTo>
                  <a:lnTo>
                    <a:pt x="3432" y="2468"/>
                  </a:lnTo>
                  <a:lnTo>
                    <a:pt x="3522" y="2137"/>
                  </a:lnTo>
                  <a:lnTo>
                    <a:pt x="3553" y="1957"/>
                  </a:lnTo>
                  <a:lnTo>
                    <a:pt x="355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9"/>
            <p:cNvSpPr/>
            <p:nvPr/>
          </p:nvSpPr>
          <p:spPr>
            <a:xfrm>
              <a:off x="1388725" y="4005475"/>
              <a:ext cx="89575" cy="89575"/>
            </a:xfrm>
            <a:custGeom>
              <a:avLst/>
              <a:gdLst/>
              <a:ahLst/>
              <a:cxnLst/>
              <a:rect l="l" t="t" r="r" b="b"/>
              <a:pathLst>
                <a:path w="358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770" y="3251"/>
                  </a:lnTo>
                  <a:lnTo>
                    <a:pt x="3041" y="3040"/>
                  </a:lnTo>
                  <a:lnTo>
                    <a:pt x="3252" y="2769"/>
                  </a:lnTo>
                  <a:lnTo>
                    <a:pt x="3432" y="2468"/>
                  </a:lnTo>
                  <a:lnTo>
                    <a:pt x="3522" y="2137"/>
                  </a:lnTo>
                  <a:lnTo>
                    <a:pt x="3553" y="1957"/>
                  </a:lnTo>
                  <a:lnTo>
                    <a:pt x="358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9"/>
            <p:cNvSpPr/>
            <p:nvPr/>
          </p:nvSpPr>
          <p:spPr>
            <a:xfrm>
              <a:off x="600075" y="4005475"/>
              <a:ext cx="89575" cy="89575"/>
            </a:xfrm>
            <a:custGeom>
              <a:avLst/>
              <a:gdLst/>
              <a:ahLst/>
              <a:cxnLst/>
              <a:rect l="l" t="t" r="r" b="b"/>
              <a:pathLst>
                <a:path w="358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800" y="3251"/>
                  </a:lnTo>
                  <a:lnTo>
                    <a:pt x="3041" y="3040"/>
                  </a:lnTo>
                  <a:lnTo>
                    <a:pt x="3282" y="2769"/>
                  </a:lnTo>
                  <a:lnTo>
                    <a:pt x="3432" y="2468"/>
                  </a:lnTo>
                  <a:lnTo>
                    <a:pt x="3553" y="2137"/>
                  </a:lnTo>
                  <a:lnTo>
                    <a:pt x="3553" y="1957"/>
                  </a:lnTo>
                  <a:lnTo>
                    <a:pt x="3583" y="1776"/>
                  </a:lnTo>
                  <a:lnTo>
                    <a:pt x="3553" y="1596"/>
                  </a:lnTo>
                  <a:lnTo>
                    <a:pt x="3553" y="1415"/>
                  </a:lnTo>
                  <a:lnTo>
                    <a:pt x="3432" y="1084"/>
                  </a:lnTo>
                  <a:lnTo>
                    <a:pt x="3282" y="783"/>
                  </a:lnTo>
                  <a:lnTo>
                    <a:pt x="3041" y="512"/>
                  </a:lnTo>
                  <a:lnTo>
                    <a:pt x="280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9"/>
            <p:cNvSpPr/>
            <p:nvPr/>
          </p:nvSpPr>
          <p:spPr>
            <a:xfrm>
              <a:off x="2965275" y="4681975"/>
              <a:ext cx="89575" cy="89575"/>
            </a:xfrm>
            <a:custGeom>
              <a:avLst/>
              <a:gdLst/>
              <a:ahLst/>
              <a:cxnLst/>
              <a:rect l="l" t="t" r="r" b="b"/>
              <a:pathLst>
                <a:path w="3583" h="3583" extrusionOk="0">
                  <a:moveTo>
                    <a:pt x="1626" y="1"/>
                  </a:moveTo>
                  <a:lnTo>
                    <a:pt x="1445" y="31"/>
                  </a:lnTo>
                  <a:lnTo>
                    <a:pt x="1114" y="151"/>
                  </a:lnTo>
                  <a:lnTo>
                    <a:pt x="813" y="302"/>
                  </a:lnTo>
                  <a:lnTo>
                    <a:pt x="542" y="513"/>
                  </a:lnTo>
                  <a:lnTo>
                    <a:pt x="332" y="784"/>
                  </a:lnTo>
                  <a:lnTo>
                    <a:pt x="151" y="1085"/>
                  </a:lnTo>
                  <a:lnTo>
                    <a:pt x="61" y="1416"/>
                  </a:lnTo>
                  <a:lnTo>
                    <a:pt x="31" y="1596"/>
                  </a:lnTo>
                  <a:lnTo>
                    <a:pt x="0" y="1777"/>
                  </a:lnTo>
                  <a:lnTo>
                    <a:pt x="31" y="1988"/>
                  </a:lnTo>
                  <a:lnTo>
                    <a:pt x="61" y="2138"/>
                  </a:lnTo>
                  <a:lnTo>
                    <a:pt x="151" y="2499"/>
                  </a:lnTo>
                  <a:lnTo>
                    <a:pt x="332" y="2800"/>
                  </a:lnTo>
                  <a:lnTo>
                    <a:pt x="542" y="3041"/>
                  </a:lnTo>
                  <a:lnTo>
                    <a:pt x="813" y="3282"/>
                  </a:lnTo>
                  <a:lnTo>
                    <a:pt x="1114" y="3433"/>
                  </a:lnTo>
                  <a:lnTo>
                    <a:pt x="1445" y="3553"/>
                  </a:lnTo>
                  <a:lnTo>
                    <a:pt x="1626" y="3583"/>
                  </a:lnTo>
                  <a:lnTo>
                    <a:pt x="1987" y="3583"/>
                  </a:lnTo>
                  <a:lnTo>
                    <a:pt x="2168" y="3553"/>
                  </a:lnTo>
                  <a:lnTo>
                    <a:pt x="2499" y="3433"/>
                  </a:lnTo>
                  <a:lnTo>
                    <a:pt x="2800" y="3282"/>
                  </a:lnTo>
                  <a:lnTo>
                    <a:pt x="3071" y="3041"/>
                  </a:lnTo>
                  <a:lnTo>
                    <a:pt x="3282" y="2800"/>
                  </a:lnTo>
                  <a:lnTo>
                    <a:pt x="3462" y="2499"/>
                  </a:lnTo>
                  <a:lnTo>
                    <a:pt x="3552" y="2138"/>
                  </a:lnTo>
                  <a:lnTo>
                    <a:pt x="3583" y="1988"/>
                  </a:lnTo>
                  <a:lnTo>
                    <a:pt x="3583" y="1777"/>
                  </a:lnTo>
                  <a:lnTo>
                    <a:pt x="3583" y="1596"/>
                  </a:lnTo>
                  <a:lnTo>
                    <a:pt x="3552" y="1416"/>
                  </a:lnTo>
                  <a:lnTo>
                    <a:pt x="3462" y="1085"/>
                  </a:lnTo>
                  <a:lnTo>
                    <a:pt x="3282" y="784"/>
                  </a:lnTo>
                  <a:lnTo>
                    <a:pt x="3071" y="513"/>
                  </a:lnTo>
                  <a:lnTo>
                    <a:pt x="2800" y="302"/>
                  </a:lnTo>
                  <a:lnTo>
                    <a:pt x="2499" y="151"/>
                  </a:lnTo>
                  <a:lnTo>
                    <a:pt x="2168" y="31"/>
                  </a:lnTo>
                  <a:lnTo>
                    <a:pt x="1987" y="1"/>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9"/>
            <p:cNvSpPr/>
            <p:nvPr/>
          </p:nvSpPr>
          <p:spPr>
            <a:xfrm>
              <a:off x="2177375" y="4681975"/>
              <a:ext cx="88825" cy="89575"/>
            </a:xfrm>
            <a:custGeom>
              <a:avLst/>
              <a:gdLst/>
              <a:ahLst/>
              <a:cxnLst/>
              <a:rect l="l" t="t" r="r" b="b"/>
              <a:pathLst>
                <a:path w="355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770" y="3282"/>
                  </a:lnTo>
                  <a:lnTo>
                    <a:pt x="3041" y="3041"/>
                  </a:lnTo>
                  <a:lnTo>
                    <a:pt x="3252" y="2800"/>
                  </a:lnTo>
                  <a:lnTo>
                    <a:pt x="3432" y="2499"/>
                  </a:lnTo>
                  <a:lnTo>
                    <a:pt x="3522" y="2138"/>
                  </a:lnTo>
                  <a:lnTo>
                    <a:pt x="3553" y="1988"/>
                  </a:lnTo>
                  <a:lnTo>
                    <a:pt x="3553" y="1777"/>
                  </a:lnTo>
                  <a:lnTo>
                    <a:pt x="3553" y="1596"/>
                  </a:lnTo>
                  <a:lnTo>
                    <a:pt x="3522" y="1416"/>
                  </a:lnTo>
                  <a:lnTo>
                    <a:pt x="3432" y="1085"/>
                  </a:lnTo>
                  <a:lnTo>
                    <a:pt x="3252" y="784"/>
                  </a:lnTo>
                  <a:lnTo>
                    <a:pt x="3041" y="513"/>
                  </a:lnTo>
                  <a:lnTo>
                    <a:pt x="2770" y="302"/>
                  </a:lnTo>
                  <a:lnTo>
                    <a:pt x="2469" y="151"/>
                  </a:lnTo>
                  <a:lnTo>
                    <a:pt x="2138" y="31"/>
                  </a:lnTo>
                  <a:lnTo>
                    <a:pt x="1957" y="1"/>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9"/>
            <p:cNvSpPr/>
            <p:nvPr/>
          </p:nvSpPr>
          <p:spPr>
            <a:xfrm>
              <a:off x="1388725" y="4681975"/>
              <a:ext cx="89575" cy="89575"/>
            </a:xfrm>
            <a:custGeom>
              <a:avLst/>
              <a:gdLst/>
              <a:ahLst/>
              <a:cxnLst/>
              <a:rect l="l" t="t" r="r" b="b"/>
              <a:pathLst>
                <a:path w="358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770" y="3282"/>
                  </a:lnTo>
                  <a:lnTo>
                    <a:pt x="3041" y="3041"/>
                  </a:lnTo>
                  <a:lnTo>
                    <a:pt x="3252" y="2800"/>
                  </a:lnTo>
                  <a:lnTo>
                    <a:pt x="3432" y="2499"/>
                  </a:lnTo>
                  <a:lnTo>
                    <a:pt x="3522" y="2138"/>
                  </a:lnTo>
                  <a:lnTo>
                    <a:pt x="3553" y="1988"/>
                  </a:lnTo>
                  <a:lnTo>
                    <a:pt x="3583" y="1777"/>
                  </a:lnTo>
                  <a:lnTo>
                    <a:pt x="3553" y="1596"/>
                  </a:lnTo>
                  <a:lnTo>
                    <a:pt x="3522" y="1416"/>
                  </a:lnTo>
                  <a:lnTo>
                    <a:pt x="3432" y="1085"/>
                  </a:lnTo>
                  <a:lnTo>
                    <a:pt x="3252" y="784"/>
                  </a:lnTo>
                  <a:lnTo>
                    <a:pt x="3041" y="513"/>
                  </a:lnTo>
                  <a:lnTo>
                    <a:pt x="2770" y="302"/>
                  </a:lnTo>
                  <a:lnTo>
                    <a:pt x="2469" y="151"/>
                  </a:lnTo>
                  <a:lnTo>
                    <a:pt x="2138" y="31"/>
                  </a:lnTo>
                  <a:lnTo>
                    <a:pt x="1957" y="1"/>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9"/>
            <p:cNvSpPr/>
            <p:nvPr/>
          </p:nvSpPr>
          <p:spPr>
            <a:xfrm>
              <a:off x="600075" y="4681975"/>
              <a:ext cx="89575" cy="89575"/>
            </a:xfrm>
            <a:custGeom>
              <a:avLst/>
              <a:gdLst/>
              <a:ahLst/>
              <a:cxnLst/>
              <a:rect l="l" t="t" r="r" b="b"/>
              <a:pathLst>
                <a:path w="358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800" y="3282"/>
                  </a:lnTo>
                  <a:lnTo>
                    <a:pt x="3041" y="3041"/>
                  </a:lnTo>
                  <a:lnTo>
                    <a:pt x="3282" y="2800"/>
                  </a:lnTo>
                  <a:lnTo>
                    <a:pt x="3432" y="2499"/>
                  </a:lnTo>
                  <a:lnTo>
                    <a:pt x="3553" y="2138"/>
                  </a:lnTo>
                  <a:lnTo>
                    <a:pt x="3553" y="1988"/>
                  </a:lnTo>
                  <a:lnTo>
                    <a:pt x="3583" y="1777"/>
                  </a:lnTo>
                  <a:lnTo>
                    <a:pt x="3553" y="1596"/>
                  </a:lnTo>
                  <a:lnTo>
                    <a:pt x="3553" y="1416"/>
                  </a:lnTo>
                  <a:lnTo>
                    <a:pt x="3432" y="1085"/>
                  </a:lnTo>
                  <a:lnTo>
                    <a:pt x="3282" y="784"/>
                  </a:lnTo>
                  <a:lnTo>
                    <a:pt x="3041" y="513"/>
                  </a:lnTo>
                  <a:lnTo>
                    <a:pt x="2800" y="302"/>
                  </a:lnTo>
                  <a:lnTo>
                    <a:pt x="2469" y="151"/>
                  </a:lnTo>
                  <a:lnTo>
                    <a:pt x="2138" y="31"/>
                  </a:lnTo>
                  <a:lnTo>
                    <a:pt x="1957" y="1"/>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86" name="Google Shape;786;p19"/>
          <p:cNvPicPr preferRelativeResize="0"/>
          <p:nvPr/>
        </p:nvPicPr>
        <p:blipFill>
          <a:blip r:embed="rId2">
            <a:alphaModFix/>
          </a:blip>
          <a:stretch>
            <a:fillRect/>
          </a:stretch>
        </p:blipFill>
        <p:spPr>
          <a:xfrm>
            <a:off x="3209544" y="4599424"/>
            <a:ext cx="2724913" cy="822960"/>
          </a:xfrm>
          <a:prstGeom prst="rect">
            <a:avLst/>
          </a:prstGeom>
          <a:noFill/>
          <a:ln>
            <a:noFill/>
          </a:ln>
        </p:spPr>
      </p:pic>
      <p:sp>
        <p:nvSpPr>
          <p:cNvPr id="787" name="Google Shape;787;p19"/>
          <p:cNvSpPr/>
          <p:nvPr/>
        </p:nvSpPr>
        <p:spPr>
          <a:xfrm>
            <a:off x="86150" y="2098991"/>
            <a:ext cx="279600" cy="279600"/>
          </a:xfrm>
          <a:prstGeom prst="ellipse">
            <a:avLst/>
          </a:prstGeom>
          <a:no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9"/>
          <p:cNvSpPr/>
          <p:nvPr/>
        </p:nvSpPr>
        <p:spPr>
          <a:xfrm>
            <a:off x="245225" y="1521875"/>
            <a:ext cx="205181" cy="205181"/>
          </a:xfrm>
          <a:custGeom>
            <a:avLst/>
            <a:gdLst/>
            <a:ahLst/>
            <a:cxnLst/>
            <a:rect l="l" t="t" r="r" b="b"/>
            <a:pathLst>
              <a:path w="16497" h="16497" extrusionOk="0">
                <a:moveTo>
                  <a:pt x="6352" y="1"/>
                </a:moveTo>
                <a:lnTo>
                  <a:pt x="6352" y="6382"/>
                </a:lnTo>
                <a:lnTo>
                  <a:pt x="1" y="6382"/>
                </a:lnTo>
                <a:lnTo>
                  <a:pt x="1" y="10145"/>
                </a:lnTo>
                <a:lnTo>
                  <a:pt x="6352" y="10145"/>
                </a:lnTo>
                <a:lnTo>
                  <a:pt x="6352" y="16496"/>
                </a:lnTo>
                <a:lnTo>
                  <a:pt x="10145" y="16496"/>
                </a:lnTo>
                <a:lnTo>
                  <a:pt x="10145" y="10145"/>
                </a:lnTo>
                <a:lnTo>
                  <a:pt x="16496" y="10145"/>
                </a:lnTo>
                <a:lnTo>
                  <a:pt x="16496" y="6382"/>
                </a:lnTo>
                <a:lnTo>
                  <a:pt x="10145" y="6382"/>
                </a:lnTo>
                <a:lnTo>
                  <a:pt x="101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14_1">
    <p:spTree>
      <p:nvGrpSpPr>
        <p:cNvPr id="1" name="Shape 824"/>
        <p:cNvGrpSpPr/>
        <p:nvPr/>
      </p:nvGrpSpPr>
      <p:grpSpPr>
        <a:xfrm>
          <a:off x="0" y="0"/>
          <a:ext cx="0" cy="0"/>
          <a:chOff x="0" y="0"/>
          <a:chExt cx="0" cy="0"/>
        </a:xfrm>
      </p:grpSpPr>
      <p:sp>
        <p:nvSpPr>
          <p:cNvPr id="825" name="Google Shape;825;p21"/>
          <p:cNvSpPr txBox="1">
            <a:spLocks noGrp="1"/>
          </p:cNvSpPr>
          <p:nvPr>
            <p:ph type="title"/>
          </p:nvPr>
        </p:nvSpPr>
        <p:spPr>
          <a:xfrm>
            <a:off x="720000" y="3657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826" name="Google Shape;826;p21"/>
          <p:cNvSpPr txBox="1">
            <a:spLocks noGrp="1"/>
          </p:cNvSpPr>
          <p:nvPr>
            <p:ph type="subTitle" idx="1"/>
          </p:nvPr>
        </p:nvSpPr>
        <p:spPr>
          <a:xfrm>
            <a:off x="721879" y="2885150"/>
            <a:ext cx="2501700" cy="9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27" name="Google Shape;827;p21"/>
          <p:cNvSpPr txBox="1">
            <a:spLocks noGrp="1"/>
          </p:cNvSpPr>
          <p:nvPr>
            <p:ph type="subTitle" idx="2"/>
          </p:nvPr>
        </p:nvSpPr>
        <p:spPr>
          <a:xfrm>
            <a:off x="3321150" y="2885150"/>
            <a:ext cx="2501700" cy="9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28" name="Google Shape;828;p21"/>
          <p:cNvSpPr txBox="1">
            <a:spLocks noGrp="1"/>
          </p:cNvSpPr>
          <p:nvPr>
            <p:ph type="subTitle" idx="3"/>
          </p:nvPr>
        </p:nvSpPr>
        <p:spPr>
          <a:xfrm>
            <a:off x="5920421" y="2885150"/>
            <a:ext cx="2501700" cy="9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29" name="Google Shape;829;p21"/>
          <p:cNvSpPr txBox="1">
            <a:spLocks noGrp="1"/>
          </p:cNvSpPr>
          <p:nvPr>
            <p:ph type="title" idx="4"/>
          </p:nvPr>
        </p:nvSpPr>
        <p:spPr>
          <a:xfrm>
            <a:off x="719929" y="2665694"/>
            <a:ext cx="2505600" cy="365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830" name="Google Shape;830;p21"/>
          <p:cNvSpPr txBox="1">
            <a:spLocks noGrp="1"/>
          </p:cNvSpPr>
          <p:nvPr>
            <p:ph type="title" idx="5"/>
          </p:nvPr>
        </p:nvSpPr>
        <p:spPr>
          <a:xfrm>
            <a:off x="3319200" y="2665694"/>
            <a:ext cx="2505600" cy="365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831" name="Google Shape;831;p21"/>
          <p:cNvSpPr txBox="1">
            <a:spLocks noGrp="1"/>
          </p:cNvSpPr>
          <p:nvPr>
            <p:ph type="title" idx="6"/>
          </p:nvPr>
        </p:nvSpPr>
        <p:spPr>
          <a:xfrm>
            <a:off x="5918471" y="2665694"/>
            <a:ext cx="2505600" cy="365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832" name="Google Shape;832;p21"/>
          <p:cNvSpPr/>
          <p:nvPr/>
        </p:nvSpPr>
        <p:spPr>
          <a:xfrm rot="10800000">
            <a:off x="7790091" y="6"/>
            <a:ext cx="1353900" cy="13539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1"/>
          <p:cNvSpPr/>
          <p:nvPr/>
        </p:nvSpPr>
        <p:spPr>
          <a:xfrm rot="10800000" flipH="1">
            <a:off x="0" y="-7544"/>
            <a:ext cx="1353900" cy="13539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34" name="Google Shape;834;p21"/>
          <p:cNvCxnSpPr/>
          <p:nvPr/>
        </p:nvCxnSpPr>
        <p:spPr>
          <a:xfrm flipH="1">
            <a:off x="392100" y="-1184100"/>
            <a:ext cx="2538600" cy="2538600"/>
          </a:xfrm>
          <a:prstGeom prst="straightConnector1">
            <a:avLst/>
          </a:prstGeom>
          <a:noFill/>
          <a:ln w="38100" cap="flat" cmpd="sng">
            <a:solidFill>
              <a:schemeClr val="dk1"/>
            </a:solidFill>
            <a:prstDash val="solid"/>
            <a:round/>
            <a:headEnd type="none" w="med" len="med"/>
            <a:tailEnd type="none" w="med" len="med"/>
          </a:ln>
        </p:spPr>
      </p:cxnSp>
      <p:cxnSp>
        <p:nvCxnSpPr>
          <p:cNvPr id="835" name="Google Shape;835;p21"/>
          <p:cNvCxnSpPr/>
          <p:nvPr/>
        </p:nvCxnSpPr>
        <p:spPr>
          <a:xfrm flipH="1">
            <a:off x="1360025" y="-190800"/>
            <a:ext cx="903600" cy="903600"/>
          </a:xfrm>
          <a:prstGeom prst="straightConnector1">
            <a:avLst/>
          </a:prstGeom>
          <a:noFill/>
          <a:ln w="19050" cap="flat" cmpd="sng">
            <a:solidFill>
              <a:schemeClr val="dk2"/>
            </a:solidFill>
            <a:prstDash val="solid"/>
            <a:round/>
            <a:headEnd type="none" w="med" len="med"/>
            <a:tailEnd type="none" w="med" len="med"/>
          </a:ln>
        </p:spPr>
      </p:cxnSp>
      <p:cxnSp>
        <p:nvCxnSpPr>
          <p:cNvPr id="836" name="Google Shape;836;p21"/>
          <p:cNvCxnSpPr/>
          <p:nvPr/>
        </p:nvCxnSpPr>
        <p:spPr>
          <a:xfrm>
            <a:off x="7268850" y="-250300"/>
            <a:ext cx="2538600" cy="2538600"/>
          </a:xfrm>
          <a:prstGeom prst="straightConnector1">
            <a:avLst/>
          </a:prstGeom>
          <a:noFill/>
          <a:ln w="38100" cap="flat" cmpd="sng">
            <a:solidFill>
              <a:schemeClr val="dk1"/>
            </a:solidFill>
            <a:prstDash val="solid"/>
            <a:round/>
            <a:headEnd type="none" w="med" len="med"/>
            <a:tailEnd type="none" w="med" len="med"/>
          </a:ln>
        </p:spPr>
      </p:cxnSp>
      <p:cxnSp>
        <p:nvCxnSpPr>
          <p:cNvPr id="837" name="Google Shape;837;p21"/>
          <p:cNvCxnSpPr/>
          <p:nvPr/>
        </p:nvCxnSpPr>
        <p:spPr>
          <a:xfrm>
            <a:off x="6609575" y="-569600"/>
            <a:ext cx="903600" cy="903600"/>
          </a:xfrm>
          <a:prstGeom prst="straightConnector1">
            <a:avLst/>
          </a:prstGeom>
          <a:noFill/>
          <a:ln w="19050" cap="flat" cmpd="sng">
            <a:solidFill>
              <a:schemeClr val="dk2"/>
            </a:solidFill>
            <a:prstDash val="solid"/>
            <a:round/>
            <a:headEnd type="none" w="med" len="med"/>
            <a:tailEnd type="none" w="med" len="med"/>
          </a:ln>
        </p:spPr>
      </p:cxnSp>
      <p:pic>
        <p:nvPicPr>
          <p:cNvPr id="838" name="Google Shape;838;p21"/>
          <p:cNvPicPr preferRelativeResize="0"/>
          <p:nvPr/>
        </p:nvPicPr>
        <p:blipFill>
          <a:blip r:embed="rId2">
            <a:alphaModFix/>
          </a:blip>
          <a:stretch>
            <a:fillRect/>
          </a:stretch>
        </p:blipFill>
        <p:spPr>
          <a:xfrm rot="-5400000">
            <a:off x="-649225" y="5550411"/>
            <a:ext cx="2724913" cy="822960"/>
          </a:xfrm>
          <a:prstGeom prst="rect">
            <a:avLst/>
          </a:prstGeom>
          <a:noFill/>
          <a:ln>
            <a:noFill/>
          </a:ln>
        </p:spPr>
      </p:pic>
      <p:sp>
        <p:nvSpPr>
          <p:cNvPr id="839" name="Google Shape;839;p21"/>
          <p:cNvSpPr/>
          <p:nvPr/>
        </p:nvSpPr>
        <p:spPr>
          <a:xfrm>
            <a:off x="8807175" y="2718691"/>
            <a:ext cx="731400" cy="1757100"/>
          </a:xfrm>
          <a:prstGeom prst="rect">
            <a:avLst/>
          </a:pr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1"/>
          <p:cNvSpPr/>
          <p:nvPr/>
        </p:nvSpPr>
        <p:spPr>
          <a:xfrm rot="10800000" flipH="1">
            <a:off x="8638025" y="1586366"/>
            <a:ext cx="279600" cy="279600"/>
          </a:xfrm>
          <a:prstGeom prst="ellipse">
            <a:avLst/>
          </a:prstGeom>
          <a:no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1"/>
          <p:cNvSpPr/>
          <p:nvPr/>
        </p:nvSpPr>
        <p:spPr>
          <a:xfrm rot="10800000" flipH="1">
            <a:off x="8712425" y="2304841"/>
            <a:ext cx="205200" cy="205200"/>
          </a:xfrm>
          <a:prstGeom prst="ellipse">
            <a:avLst/>
          </a:prstGeom>
          <a:no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1"/>
          <p:cNvSpPr/>
          <p:nvPr/>
        </p:nvSpPr>
        <p:spPr>
          <a:xfrm>
            <a:off x="148050" y="2431941"/>
            <a:ext cx="279600" cy="279600"/>
          </a:xfrm>
          <a:prstGeom prst="ellipse">
            <a:avLst/>
          </a:prstGeom>
          <a:no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1"/>
          <p:cNvSpPr/>
          <p:nvPr/>
        </p:nvSpPr>
        <p:spPr>
          <a:xfrm>
            <a:off x="222450" y="1787866"/>
            <a:ext cx="205200" cy="205200"/>
          </a:xfrm>
          <a:prstGeom prst="ellipse">
            <a:avLst/>
          </a:prstGeom>
          <a:no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4" name="Google Shape;844;p21"/>
          <p:cNvGrpSpPr/>
          <p:nvPr/>
        </p:nvGrpSpPr>
        <p:grpSpPr>
          <a:xfrm>
            <a:off x="7372042" y="4675615"/>
            <a:ext cx="1058744" cy="914302"/>
            <a:chOff x="600075" y="2651675"/>
            <a:chExt cx="2454775" cy="2119875"/>
          </a:xfrm>
        </p:grpSpPr>
        <p:sp>
          <p:nvSpPr>
            <p:cNvPr id="845" name="Google Shape;845;p21"/>
            <p:cNvSpPr/>
            <p:nvPr/>
          </p:nvSpPr>
          <p:spPr>
            <a:xfrm>
              <a:off x="2965275" y="2651675"/>
              <a:ext cx="89575" cy="89575"/>
            </a:xfrm>
            <a:custGeom>
              <a:avLst/>
              <a:gdLst/>
              <a:ahLst/>
              <a:cxnLst/>
              <a:rect l="l" t="t" r="r" b="b"/>
              <a:pathLst>
                <a:path w="3583" h="3583" extrusionOk="0">
                  <a:moveTo>
                    <a:pt x="1807" y="0"/>
                  </a:moveTo>
                  <a:lnTo>
                    <a:pt x="1626" y="30"/>
                  </a:lnTo>
                  <a:lnTo>
                    <a:pt x="1445" y="30"/>
                  </a:lnTo>
                  <a:lnTo>
                    <a:pt x="1114" y="151"/>
                  </a:lnTo>
                  <a:lnTo>
                    <a:pt x="813" y="301"/>
                  </a:lnTo>
                  <a:lnTo>
                    <a:pt x="542" y="542"/>
                  </a:lnTo>
                  <a:lnTo>
                    <a:pt x="332" y="783"/>
                  </a:lnTo>
                  <a:lnTo>
                    <a:pt x="151" y="1114"/>
                  </a:lnTo>
                  <a:lnTo>
                    <a:pt x="61" y="1445"/>
                  </a:lnTo>
                  <a:lnTo>
                    <a:pt x="31" y="1626"/>
                  </a:lnTo>
                  <a:lnTo>
                    <a:pt x="0" y="1806"/>
                  </a:lnTo>
                  <a:lnTo>
                    <a:pt x="31" y="1987"/>
                  </a:lnTo>
                  <a:lnTo>
                    <a:pt x="61" y="2168"/>
                  </a:lnTo>
                  <a:lnTo>
                    <a:pt x="151" y="2499"/>
                  </a:lnTo>
                  <a:lnTo>
                    <a:pt x="332" y="2800"/>
                  </a:lnTo>
                  <a:lnTo>
                    <a:pt x="542" y="3071"/>
                  </a:lnTo>
                  <a:lnTo>
                    <a:pt x="813" y="3281"/>
                  </a:lnTo>
                  <a:lnTo>
                    <a:pt x="1114" y="3432"/>
                  </a:lnTo>
                  <a:lnTo>
                    <a:pt x="1445" y="3552"/>
                  </a:lnTo>
                  <a:lnTo>
                    <a:pt x="1626" y="3582"/>
                  </a:lnTo>
                  <a:lnTo>
                    <a:pt x="1987" y="3582"/>
                  </a:lnTo>
                  <a:lnTo>
                    <a:pt x="2168" y="3552"/>
                  </a:lnTo>
                  <a:lnTo>
                    <a:pt x="2499" y="3432"/>
                  </a:lnTo>
                  <a:lnTo>
                    <a:pt x="2800" y="3281"/>
                  </a:lnTo>
                  <a:lnTo>
                    <a:pt x="3071" y="3071"/>
                  </a:lnTo>
                  <a:lnTo>
                    <a:pt x="3282" y="2800"/>
                  </a:lnTo>
                  <a:lnTo>
                    <a:pt x="3462" y="2499"/>
                  </a:lnTo>
                  <a:lnTo>
                    <a:pt x="3552" y="2168"/>
                  </a:lnTo>
                  <a:lnTo>
                    <a:pt x="3583" y="1987"/>
                  </a:lnTo>
                  <a:lnTo>
                    <a:pt x="3583" y="1806"/>
                  </a:lnTo>
                  <a:lnTo>
                    <a:pt x="3583" y="1626"/>
                  </a:lnTo>
                  <a:lnTo>
                    <a:pt x="3552" y="1445"/>
                  </a:lnTo>
                  <a:lnTo>
                    <a:pt x="3462" y="1114"/>
                  </a:lnTo>
                  <a:lnTo>
                    <a:pt x="3282" y="783"/>
                  </a:lnTo>
                  <a:lnTo>
                    <a:pt x="3071" y="542"/>
                  </a:lnTo>
                  <a:lnTo>
                    <a:pt x="2800" y="301"/>
                  </a:lnTo>
                  <a:lnTo>
                    <a:pt x="2499" y="151"/>
                  </a:lnTo>
                  <a:lnTo>
                    <a:pt x="2168" y="30"/>
                  </a:lnTo>
                  <a:lnTo>
                    <a:pt x="1987" y="30"/>
                  </a:lnTo>
                  <a:lnTo>
                    <a:pt x="18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1"/>
            <p:cNvSpPr/>
            <p:nvPr/>
          </p:nvSpPr>
          <p:spPr>
            <a:xfrm>
              <a:off x="2177375" y="2651675"/>
              <a:ext cx="88825" cy="89575"/>
            </a:xfrm>
            <a:custGeom>
              <a:avLst/>
              <a:gdLst/>
              <a:ahLst/>
              <a:cxnLst/>
              <a:rect l="l" t="t" r="r" b="b"/>
              <a:pathLst>
                <a:path w="355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770" y="3281"/>
                  </a:lnTo>
                  <a:lnTo>
                    <a:pt x="3041" y="3071"/>
                  </a:lnTo>
                  <a:lnTo>
                    <a:pt x="3252" y="2800"/>
                  </a:lnTo>
                  <a:lnTo>
                    <a:pt x="3432" y="2499"/>
                  </a:lnTo>
                  <a:lnTo>
                    <a:pt x="3522" y="2168"/>
                  </a:lnTo>
                  <a:lnTo>
                    <a:pt x="3553" y="1987"/>
                  </a:lnTo>
                  <a:lnTo>
                    <a:pt x="3553" y="1806"/>
                  </a:lnTo>
                  <a:lnTo>
                    <a:pt x="3553" y="1626"/>
                  </a:lnTo>
                  <a:lnTo>
                    <a:pt x="3522" y="1445"/>
                  </a:lnTo>
                  <a:lnTo>
                    <a:pt x="3432" y="1114"/>
                  </a:lnTo>
                  <a:lnTo>
                    <a:pt x="3252" y="783"/>
                  </a:lnTo>
                  <a:lnTo>
                    <a:pt x="3041" y="542"/>
                  </a:lnTo>
                  <a:lnTo>
                    <a:pt x="2770" y="301"/>
                  </a:lnTo>
                  <a:lnTo>
                    <a:pt x="2469" y="151"/>
                  </a:lnTo>
                  <a:lnTo>
                    <a:pt x="2138" y="30"/>
                  </a:lnTo>
                  <a:lnTo>
                    <a:pt x="1957" y="30"/>
                  </a:lnTo>
                  <a:lnTo>
                    <a:pt x="17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1"/>
            <p:cNvSpPr/>
            <p:nvPr/>
          </p:nvSpPr>
          <p:spPr>
            <a:xfrm>
              <a:off x="1388725" y="2651675"/>
              <a:ext cx="89575" cy="89575"/>
            </a:xfrm>
            <a:custGeom>
              <a:avLst/>
              <a:gdLst/>
              <a:ahLst/>
              <a:cxnLst/>
              <a:rect l="l" t="t" r="r" b="b"/>
              <a:pathLst>
                <a:path w="358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770" y="3281"/>
                  </a:lnTo>
                  <a:lnTo>
                    <a:pt x="3041" y="3071"/>
                  </a:lnTo>
                  <a:lnTo>
                    <a:pt x="3252" y="2800"/>
                  </a:lnTo>
                  <a:lnTo>
                    <a:pt x="3432" y="2499"/>
                  </a:lnTo>
                  <a:lnTo>
                    <a:pt x="3522" y="2168"/>
                  </a:lnTo>
                  <a:lnTo>
                    <a:pt x="3553" y="1987"/>
                  </a:lnTo>
                  <a:lnTo>
                    <a:pt x="3583" y="1806"/>
                  </a:lnTo>
                  <a:lnTo>
                    <a:pt x="3553" y="1626"/>
                  </a:lnTo>
                  <a:lnTo>
                    <a:pt x="3522" y="1445"/>
                  </a:lnTo>
                  <a:lnTo>
                    <a:pt x="3432" y="1114"/>
                  </a:lnTo>
                  <a:lnTo>
                    <a:pt x="3252" y="783"/>
                  </a:lnTo>
                  <a:lnTo>
                    <a:pt x="3041" y="542"/>
                  </a:lnTo>
                  <a:lnTo>
                    <a:pt x="2770" y="301"/>
                  </a:lnTo>
                  <a:lnTo>
                    <a:pt x="2469" y="151"/>
                  </a:lnTo>
                  <a:lnTo>
                    <a:pt x="2138" y="30"/>
                  </a:lnTo>
                  <a:lnTo>
                    <a:pt x="1957" y="30"/>
                  </a:lnTo>
                  <a:lnTo>
                    <a:pt x="17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1"/>
            <p:cNvSpPr/>
            <p:nvPr/>
          </p:nvSpPr>
          <p:spPr>
            <a:xfrm>
              <a:off x="600075" y="2651675"/>
              <a:ext cx="89575" cy="89575"/>
            </a:xfrm>
            <a:custGeom>
              <a:avLst/>
              <a:gdLst/>
              <a:ahLst/>
              <a:cxnLst/>
              <a:rect l="l" t="t" r="r" b="b"/>
              <a:pathLst>
                <a:path w="358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800" y="3281"/>
                  </a:lnTo>
                  <a:lnTo>
                    <a:pt x="3041" y="3071"/>
                  </a:lnTo>
                  <a:lnTo>
                    <a:pt x="3282" y="2800"/>
                  </a:lnTo>
                  <a:lnTo>
                    <a:pt x="3432" y="2499"/>
                  </a:lnTo>
                  <a:lnTo>
                    <a:pt x="3553" y="2168"/>
                  </a:lnTo>
                  <a:lnTo>
                    <a:pt x="3553" y="1987"/>
                  </a:lnTo>
                  <a:lnTo>
                    <a:pt x="3583" y="1806"/>
                  </a:lnTo>
                  <a:lnTo>
                    <a:pt x="3553" y="1626"/>
                  </a:lnTo>
                  <a:lnTo>
                    <a:pt x="3553" y="1445"/>
                  </a:lnTo>
                  <a:lnTo>
                    <a:pt x="3432" y="1114"/>
                  </a:lnTo>
                  <a:lnTo>
                    <a:pt x="3282" y="783"/>
                  </a:lnTo>
                  <a:lnTo>
                    <a:pt x="3041" y="542"/>
                  </a:lnTo>
                  <a:lnTo>
                    <a:pt x="2800" y="301"/>
                  </a:lnTo>
                  <a:lnTo>
                    <a:pt x="2469" y="151"/>
                  </a:lnTo>
                  <a:lnTo>
                    <a:pt x="2138" y="30"/>
                  </a:lnTo>
                  <a:lnTo>
                    <a:pt x="1957" y="30"/>
                  </a:lnTo>
                  <a:lnTo>
                    <a:pt x="17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1"/>
            <p:cNvSpPr/>
            <p:nvPr/>
          </p:nvSpPr>
          <p:spPr>
            <a:xfrm>
              <a:off x="2965275" y="3328950"/>
              <a:ext cx="89575" cy="88825"/>
            </a:xfrm>
            <a:custGeom>
              <a:avLst/>
              <a:gdLst/>
              <a:ahLst/>
              <a:cxnLst/>
              <a:rect l="l" t="t" r="r" b="b"/>
              <a:pathLst>
                <a:path w="3583" h="3553" extrusionOk="0">
                  <a:moveTo>
                    <a:pt x="1626" y="0"/>
                  </a:moveTo>
                  <a:lnTo>
                    <a:pt x="1445" y="30"/>
                  </a:lnTo>
                  <a:lnTo>
                    <a:pt x="1114" y="121"/>
                  </a:lnTo>
                  <a:lnTo>
                    <a:pt x="813" y="301"/>
                  </a:lnTo>
                  <a:lnTo>
                    <a:pt x="542" y="512"/>
                  </a:lnTo>
                  <a:lnTo>
                    <a:pt x="332" y="783"/>
                  </a:lnTo>
                  <a:lnTo>
                    <a:pt x="151" y="1084"/>
                  </a:lnTo>
                  <a:lnTo>
                    <a:pt x="61" y="1415"/>
                  </a:lnTo>
                  <a:lnTo>
                    <a:pt x="31" y="1596"/>
                  </a:lnTo>
                  <a:lnTo>
                    <a:pt x="0" y="1776"/>
                  </a:lnTo>
                  <a:lnTo>
                    <a:pt x="31" y="1957"/>
                  </a:lnTo>
                  <a:lnTo>
                    <a:pt x="61" y="2137"/>
                  </a:lnTo>
                  <a:lnTo>
                    <a:pt x="151" y="2469"/>
                  </a:lnTo>
                  <a:lnTo>
                    <a:pt x="332" y="2770"/>
                  </a:lnTo>
                  <a:lnTo>
                    <a:pt x="542" y="3041"/>
                  </a:lnTo>
                  <a:lnTo>
                    <a:pt x="813" y="3251"/>
                  </a:lnTo>
                  <a:lnTo>
                    <a:pt x="1114" y="3432"/>
                  </a:lnTo>
                  <a:lnTo>
                    <a:pt x="1445" y="3522"/>
                  </a:lnTo>
                  <a:lnTo>
                    <a:pt x="1626" y="3552"/>
                  </a:lnTo>
                  <a:lnTo>
                    <a:pt x="1987" y="3552"/>
                  </a:lnTo>
                  <a:lnTo>
                    <a:pt x="2168" y="3522"/>
                  </a:lnTo>
                  <a:lnTo>
                    <a:pt x="2499" y="3432"/>
                  </a:lnTo>
                  <a:lnTo>
                    <a:pt x="2800" y="3251"/>
                  </a:lnTo>
                  <a:lnTo>
                    <a:pt x="3071" y="3041"/>
                  </a:lnTo>
                  <a:lnTo>
                    <a:pt x="3282" y="2770"/>
                  </a:lnTo>
                  <a:lnTo>
                    <a:pt x="3462" y="2469"/>
                  </a:lnTo>
                  <a:lnTo>
                    <a:pt x="3552" y="2137"/>
                  </a:lnTo>
                  <a:lnTo>
                    <a:pt x="3583" y="1957"/>
                  </a:lnTo>
                  <a:lnTo>
                    <a:pt x="3583" y="1776"/>
                  </a:lnTo>
                  <a:lnTo>
                    <a:pt x="3583" y="1596"/>
                  </a:lnTo>
                  <a:lnTo>
                    <a:pt x="3552" y="1415"/>
                  </a:lnTo>
                  <a:lnTo>
                    <a:pt x="3462" y="1084"/>
                  </a:lnTo>
                  <a:lnTo>
                    <a:pt x="3282" y="783"/>
                  </a:lnTo>
                  <a:lnTo>
                    <a:pt x="3071" y="512"/>
                  </a:lnTo>
                  <a:lnTo>
                    <a:pt x="2800" y="301"/>
                  </a:lnTo>
                  <a:lnTo>
                    <a:pt x="2499" y="121"/>
                  </a:lnTo>
                  <a:lnTo>
                    <a:pt x="2168" y="30"/>
                  </a:lnTo>
                  <a:lnTo>
                    <a:pt x="19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1"/>
            <p:cNvSpPr/>
            <p:nvPr/>
          </p:nvSpPr>
          <p:spPr>
            <a:xfrm>
              <a:off x="2177375" y="3328950"/>
              <a:ext cx="88825" cy="88825"/>
            </a:xfrm>
            <a:custGeom>
              <a:avLst/>
              <a:gdLst/>
              <a:ahLst/>
              <a:cxnLst/>
              <a:rect l="l" t="t" r="r" b="b"/>
              <a:pathLst>
                <a:path w="355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770" y="3251"/>
                  </a:lnTo>
                  <a:lnTo>
                    <a:pt x="3041" y="3041"/>
                  </a:lnTo>
                  <a:lnTo>
                    <a:pt x="3252" y="2770"/>
                  </a:lnTo>
                  <a:lnTo>
                    <a:pt x="3432" y="2469"/>
                  </a:lnTo>
                  <a:lnTo>
                    <a:pt x="3522" y="2137"/>
                  </a:lnTo>
                  <a:lnTo>
                    <a:pt x="3553" y="1957"/>
                  </a:lnTo>
                  <a:lnTo>
                    <a:pt x="355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1"/>
            <p:cNvSpPr/>
            <p:nvPr/>
          </p:nvSpPr>
          <p:spPr>
            <a:xfrm>
              <a:off x="1388725" y="3328950"/>
              <a:ext cx="89575" cy="88825"/>
            </a:xfrm>
            <a:custGeom>
              <a:avLst/>
              <a:gdLst/>
              <a:ahLst/>
              <a:cxnLst/>
              <a:rect l="l" t="t" r="r" b="b"/>
              <a:pathLst>
                <a:path w="358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770" y="3251"/>
                  </a:lnTo>
                  <a:lnTo>
                    <a:pt x="3041" y="3041"/>
                  </a:lnTo>
                  <a:lnTo>
                    <a:pt x="3252" y="2770"/>
                  </a:lnTo>
                  <a:lnTo>
                    <a:pt x="3432" y="2469"/>
                  </a:lnTo>
                  <a:lnTo>
                    <a:pt x="3522" y="2137"/>
                  </a:lnTo>
                  <a:lnTo>
                    <a:pt x="3553" y="1957"/>
                  </a:lnTo>
                  <a:lnTo>
                    <a:pt x="358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1"/>
            <p:cNvSpPr/>
            <p:nvPr/>
          </p:nvSpPr>
          <p:spPr>
            <a:xfrm>
              <a:off x="600075" y="3328950"/>
              <a:ext cx="89575" cy="88825"/>
            </a:xfrm>
            <a:custGeom>
              <a:avLst/>
              <a:gdLst/>
              <a:ahLst/>
              <a:cxnLst/>
              <a:rect l="l" t="t" r="r" b="b"/>
              <a:pathLst>
                <a:path w="358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800" y="3251"/>
                  </a:lnTo>
                  <a:lnTo>
                    <a:pt x="3041" y="3041"/>
                  </a:lnTo>
                  <a:lnTo>
                    <a:pt x="3282" y="2770"/>
                  </a:lnTo>
                  <a:lnTo>
                    <a:pt x="3432" y="2469"/>
                  </a:lnTo>
                  <a:lnTo>
                    <a:pt x="3553" y="2137"/>
                  </a:lnTo>
                  <a:lnTo>
                    <a:pt x="3553" y="1957"/>
                  </a:lnTo>
                  <a:lnTo>
                    <a:pt x="3583" y="1776"/>
                  </a:lnTo>
                  <a:lnTo>
                    <a:pt x="3553" y="1596"/>
                  </a:lnTo>
                  <a:lnTo>
                    <a:pt x="3553" y="1415"/>
                  </a:lnTo>
                  <a:lnTo>
                    <a:pt x="3432" y="1084"/>
                  </a:lnTo>
                  <a:lnTo>
                    <a:pt x="3282" y="783"/>
                  </a:lnTo>
                  <a:lnTo>
                    <a:pt x="3041" y="512"/>
                  </a:lnTo>
                  <a:lnTo>
                    <a:pt x="280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1"/>
            <p:cNvSpPr/>
            <p:nvPr/>
          </p:nvSpPr>
          <p:spPr>
            <a:xfrm>
              <a:off x="2965275" y="4005475"/>
              <a:ext cx="89575" cy="89575"/>
            </a:xfrm>
            <a:custGeom>
              <a:avLst/>
              <a:gdLst/>
              <a:ahLst/>
              <a:cxnLst/>
              <a:rect l="l" t="t" r="r" b="b"/>
              <a:pathLst>
                <a:path w="3583" h="3583" extrusionOk="0">
                  <a:moveTo>
                    <a:pt x="1626" y="0"/>
                  </a:moveTo>
                  <a:lnTo>
                    <a:pt x="1445" y="30"/>
                  </a:lnTo>
                  <a:lnTo>
                    <a:pt x="1114" y="121"/>
                  </a:lnTo>
                  <a:lnTo>
                    <a:pt x="813" y="301"/>
                  </a:lnTo>
                  <a:lnTo>
                    <a:pt x="542" y="512"/>
                  </a:lnTo>
                  <a:lnTo>
                    <a:pt x="332" y="783"/>
                  </a:lnTo>
                  <a:lnTo>
                    <a:pt x="151" y="1084"/>
                  </a:lnTo>
                  <a:lnTo>
                    <a:pt x="61" y="1415"/>
                  </a:lnTo>
                  <a:lnTo>
                    <a:pt x="31" y="1596"/>
                  </a:lnTo>
                  <a:lnTo>
                    <a:pt x="0" y="1776"/>
                  </a:lnTo>
                  <a:lnTo>
                    <a:pt x="31" y="1957"/>
                  </a:lnTo>
                  <a:lnTo>
                    <a:pt x="61" y="2137"/>
                  </a:lnTo>
                  <a:lnTo>
                    <a:pt x="151" y="2468"/>
                  </a:lnTo>
                  <a:lnTo>
                    <a:pt x="332" y="2769"/>
                  </a:lnTo>
                  <a:lnTo>
                    <a:pt x="542" y="3040"/>
                  </a:lnTo>
                  <a:lnTo>
                    <a:pt x="813" y="3251"/>
                  </a:lnTo>
                  <a:lnTo>
                    <a:pt x="1114" y="3432"/>
                  </a:lnTo>
                  <a:lnTo>
                    <a:pt x="1445" y="3522"/>
                  </a:lnTo>
                  <a:lnTo>
                    <a:pt x="1626" y="3552"/>
                  </a:lnTo>
                  <a:lnTo>
                    <a:pt x="1807" y="3582"/>
                  </a:lnTo>
                  <a:lnTo>
                    <a:pt x="1987" y="3552"/>
                  </a:lnTo>
                  <a:lnTo>
                    <a:pt x="2168" y="3522"/>
                  </a:lnTo>
                  <a:lnTo>
                    <a:pt x="2499" y="3432"/>
                  </a:lnTo>
                  <a:lnTo>
                    <a:pt x="2800" y="3251"/>
                  </a:lnTo>
                  <a:lnTo>
                    <a:pt x="3071" y="3040"/>
                  </a:lnTo>
                  <a:lnTo>
                    <a:pt x="3282" y="2769"/>
                  </a:lnTo>
                  <a:lnTo>
                    <a:pt x="3462" y="2468"/>
                  </a:lnTo>
                  <a:lnTo>
                    <a:pt x="3552" y="2137"/>
                  </a:lnTo>
                  <a:lnTo>
                    <a:pt x="3583" y="1957"/>
                  </a:lnTo>
                  <a:lnTo>
                    <a:pt x="3583" y="1776"/>
                  </a:lnTo>
                  <a:lnTo>
                    <a:pt x="3583" y="1596"/>
                  </a:lnTo>
                  <a:lnTo>
                    <a:pt x="3552" y="1415"/>
                  </a:lnTo>
                  <a:lnTo>
                    <a:pt x="3462" y="1084"/>
                  </a:lnTo>
                  <a:lnTo>
                    <a:pt x="3282" y="783"/>
                  </a:lnTo>
                  <a:lnTo>
                    <a:pt x="3071" y="512"/>
                  </a:lnTo>
                  <a:lnTo>
                    <a:pt x="2800" y="301"/>
                  </a:lnTo>
                  <a:lnTo>
                    <a:pt x="2499" y="121"/>
                  </a:lnTo>
                  <a:lnTo>
                    <a:pt x="2168" y="30"/>
                  </a:lnTo>
                  <a:lnTo>
                    <a:pt x="19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1"/>
            <p:cNvSpPr/>
            <p:nvPr/>
          </p:nvSpPr>
          <p:spPr>
            <a:xfrm>
              <a:off x="2177375" y="4005475"/>
              <a:ext cx="88825" cy="89575"/>
            </a:xfrm>
            <a:custGeom>
              <a:avLst/>
              <a:gdLst/>
              <a:ahLst/>
              <a:cxnLst/>
              <a:rect l="l" t="t" r="r" b="b"/>
              <a:pathLst>
                <a:path w="355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770" y="3251"/>
                  </a:lnTo>
                  <a:lnTo>
                    <a:pt x="3041" y="3040"/>
                  </a:lnTo>
                  <a:lnTo>
                    <a:pt x="3252" y="2769"/>
                  </a:lnTo>
                  <a:lnTo>
                    <a:pt x="3432" y="2468"/>
                  </a:lnTo>
                  <a:lnTo>
                    <a:pt x="3522" y="2137"/>
                  </a:lnTo>
                  <a:lnTo>
                    <a:pt x="3553" y="1957"/>
                  </a:lnTo>
                  <a:lnTo>
                    <a:pt x="355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1"/>
            <p:cNvSpPr/>
            <p:nvPr/>
          </p:nvSpPr>
          <p:spPr>
            <a:xfrm>
              <a:off x="1388725" y="4005475"/>
              <a:ext cx="89575" cy="89575"/>
            </a:xfrm>
            <a:custGeom>
              <a:avLst/>
              <a:gdLst/>
              <a:ahLst/>
              <a:cxnLst/>
              <a:rect l="l" t="t" r="r" b="b"/>
              <a:pathLst>
                <a:path w="358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770" y="3251"/>
                  </a:lnTo>
                  <a:lnTo>
                    <a:pt x="3041" y="3040"/>
                  </a:lnTo>
                  <a:lnTo>
                    <a:pt x="3252" y="2769"/>
                  </a:lnTo>
                  <a:lnTo>
                    <a:pt x="3432" y="2468"/>
                  </a:lnTo>
                  <a:lnTo>
                    <a:pt x="3522" y="2137"/>
                  </a:lnTo>
                  <a:lnTo>
                    <a:pt x="3553" y="1957"/>
                  </a:lnTo>
                  <a:lnTo>
                    <a:pt x="358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1"/>
            <p:cNvSpPr/>
            <p:nvPr/>
          </p:nvSpPr>
          <p:spPr>
            <a:xfrm>
              <a:off x="600075" y="4005475"/>
              <a:ext cx="89575" cy="89575"/>
            </a:xfrm>
            <a:custGeom>
              <a:avLst/>
              <a:gdLst/>
              <a:ahLst/>
              <a:cxnLst/>
              <a:rect l="l" t="t" r="r" b="b"/>
              <a:pathLst>
                <a:path w="358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800" y="3251"/>
                  </a:lnTo>
                  <a:lnTo>
                    <a:pt x="3041" y="3040"/>
                  </a:lnTo>
                  <a:lnTo>
                    <a:pt x="3282" y="2769"/>
                  </a:lnTo>
                  <a:lnTo>
                    <a:pt x="3432" y="2468"/>
                  </a:lnTo>
                  <a:lnTo>
                    <a:pt x="3553" y="2137"/>
                  </a:lnTo>
                  <a:lnTo>
                    <a:pt x="3553" y="1957"/>
                  </a:lnTo>
                  <a:lnTo>
                    <a:pt x="3583" y="1776"/>
                  </a:lnTo>
                  <a:lnTo>
                    <a:pt x="3553" y="1596"/>
                  </a:lnTo>
                  <a:lnTo>
                    <a:pt x="3553" y="1415"/>
                  </a:lnTo>
                  <a:lnTo>
                    <a:pt x="3432" y="1084"/>
                  </a:lnTo>
                  <a:lnTo>
                    <a:pt x="3282" y="783"/>
                  </a:lnTo>
                  <a:lnTo>
                    <a:pt x="3041" y="512"/>
                  </a:lnTo>
                  <a:lnTo>
                    <a:pt x="280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1"/>
            <p:cNvSpPr/>
            <p:nvPr/>
          </p:nvSpPr>
          <p:spPr>
            <a:xfrm>
              <a:off x="2965275" y="4681975"/>
              <a:ext cx="89575" cy="89575"/>
            </a:xfrm>
            <a:custGeom>
              <a:avLst/>
              <a:gdLst/>
              <a:ahLst/>
              <a:cxnLst/>
              <a:rect l="l" t="t" r="r" b="b"/>
              <a:pathLst>
                <a:path w="3583" h="3583" extrusionOk="0">
                  <a:moveTo>
                    <a:pt x="1626" y="1"/>
                  </a:moveTo>
                  <a:lnTo>
                    <a:pt x="1445" y="31"/>
                  </a:lnTo>
                  <a:lnTo>
                    <a:pt x="1114" y="151"/>
                  </a:lnTo>
                  <a:lnTo>
                    <a:pt x="813" y="302"/>
                  </a:lnTo>
                  <a:lnTo>
                    <a:pt x="542" y="513"/>
                  </a:lnTo>
                  <a:lnTo>
                    <a:pt x="332" y="784"/>
                  </a:lnTo>
                  <a:lnTo>
                    <a:pt x="151" y="1085"/>
                  </a:lnTo>
                  <a:lnTo>
                    <a:pt x="61" y="1416"/>
                  </a:lnTo>
                  <a:lnTo>
                    <a:pt x="31" y="1596"/>
                  </a:lnTo>
                  <a:lnTo>
                    <a:pt x="0" y="1777"/>
                  </a:lnTo>
                  <a:lnTo>
                    <a:pt x="31" y="1988"/>
                  </a:lnTo>
                  <a:lnTo>
                    <a:pt x="61" y="2138"/>
                  </a:lnTo>
                  <a:lnTo>
                    <a:pt x="151" y="2499"/>
                  </a:lnTo>
                  <a:lnTo>
                    <a:pt x="332" y="2800"/>
                  </a:lnTo>
                  <a:lnTo>
                    <a:pt x="542" y="3041"/>
                  </a:lnTo>
                  <a:lnTo>
                    <a:pt x="813" y="3282"/>
                  </a:lnTo>
                  <a:lnTo>
                    <a:pt x="1114" y="3433"/>
                  </a:lnTo>
                  <a:lnTo>
                    <a:pt x="1445" y="3553"/>
                  </a:lnTo>
                  <a:lnTo>
                    <a:pt x="1626" y="3583"/>
                  </a:lnTo>
                  <a:lnTo>
                    <a:pt x="1987" y="3583"/>
                  </a:lnTo>
                  <a:lnTo>
                    <a:pt x="2168" y="3553"/>
                  </a:lnTo>
                  <a:lnTo>
                    <a:pt x="2499" y="3433"/>
                  </a:lnTo>
                  <a:lnTo>
                    <a:pt x="2800" y="3282"/>
                  </a:lnTo>
                  <a:lnTo>
                    <a:pt x="3071" y="3041"/>
                  </a:lnTo>
                  <a:lnTo>
                    <a:pt x="3282" y="2800"/>
                  </a:lnTo>
                  <a:lnTo>
                    <a:pt x="3462" y="2499"/>
                  </a:lnTo>
                  <a:lnTo>
                    <a:pt x="3552" y="2138"/>
                  </a:lnTo>
                  <a:lnTo>
                    <a:pt x="3583" y="1988"/>
                  </a:lnTo>
                  <a:lnTo>
                    <a:pt x="3583" y="1777"/>
                  </a:lnTo>
                  <a:lnTo>
                    <a:pt x="3583" y="1596"/>
                  </a:lnTo>
                  <a:lnTo>
                    <a:pt x="3552" y="1416"/>
                  </a:lnTo>
                  <a:lnTo>
                    <a:pt x="3462" y="1085"/>
                  </a:lnTo>
                  <a:lnTo>
                    <a:pt x="3282" y="784"/>
                  </a:lnTo>
                  <a:lnTo>
                    <a:pt x="3071" y="513"/>
                  </a:lnTo>
                  <a:lnTo>
                    <a:pt x="2800" y="302"/>
                  </a:lnTo>
                  <a:lnTo>
                    <a:pt x="2499" y="151"/>
                  </a:lnTo>
                  <a:lnTo>
                    <a:pt x="2168" y="31"/>
                  </a:lnTo>
                  <a:lnTo>
                    <a:pt x="19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1"/>
            <p:cNvSpPr/>
            <p:nvPr/>
          </p:nvSpPr>
          <p:spPr>
            <a:xfrm>
              <a:off x="2177375" y="4681975"/>
              <a:ext cx="88825" cy="89575"/>
            </a:xfrm>
            <a:custGeom>
              <a:avLst/>
              <a:gdLst/>
              <a:ahLst/>
              <a:cxnLst/>
              <a:rect l="l" t="t" r="r" b="b"/>
              <a:pathLst>
                <a:path w="355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770" y="3282"/>
                  </a:lnTo>
                  <a:lnTo>
                    <a:pt x="3041" y="3041"/>
                  </a:lnTo>
                  <a:lnTo>
                    <a:pt x="3252" y="2800"/>
                  </a:lnTo>
                  <a:lnTo>
                    <a:pt x="3432" y="2499"/>
                  </a:lnTo>
                  <a:lnTo>
                    <a:pt x="3522" y="2138"/>
                  </a:lnTo>
                  <a:lnTo>
                    <a:pt x="3553" y="1988"/>
                  </a:lnTo>
                  <a:lnTo>
                    <a:pt x="3553" y="1777"/>
                  </a:lnTo>
                  <a:lnTo>
                    <a:pt x="3553" y="1596"/>
                  </a:lnTo>
                  <a:lnTo>
                    <a:pt x="3522" y="1416"/>
                  </a:lnTo>
                  <a:lnTo>
                    <a:pt x="3432" y="1085"/>
                  </a:lnTo>
                  <a:lnTo>
                    <a:pt x="3252" y="784"/>
                  </a:lnTo>
                  <a:lnTo>
                    <a:pt x="3041" y="513"/>
                  </a:lnTo>
                  <a:lnTo>
                    <a:pt x="2770" y="302"/>
                  </a:lnTo>
                  <a:lnTo>
                    <a:pt x="2469" y="151"/>
                  </a:lnTo>
                  <a:lnTo>
                    <a:pt x="2138" y="31"/>
                  </a:lnTo>
                  <a:lnTo>
                    <a:pt x="19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1"/>
            <p:cNvSpPr/>
            <p:nvPr/>
          </p:nvSpPr>
          <p:spPr>
            <a:xfrm>
              <a:off x="1388725" y="4681975"/>
              <a:ext cx="89575" cy="89575"/>
            </a:xfrm>
            <a:custGeom>
              <a:avLst/>
              <a:gdLst/>
              <a:ahLst/>
              <a:cxnLst/>
              <a:rect l="l" t="t" r="r" b="b"/>
              <a:pathLst>
                <a:path w="358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770" y="3282"/>
                  </a:lnTo>
                  <a:lnTo>
                    <a:pt x="3041" y="3041"/>
                  </a:lnTo>
                  <a:lnTo>
                    <a:pt x="3252" y="2800"/>
                  </a:lnTo>
                  <a:lnTo>
                    <a:pt x="3432" y="2499"/>
                  </a:lnTo>
                  <a:lnTo>
                    <a:pt x="3522" y="2138"/>
                  </a:lnTo>
                  <a:lnTo>
                    <a:pt x="3553" y="1988"/>
                  </a:lnTo>
                  <a:lnTo>
                    <a:pt x="3583" y="1777"/>
                  </a:lnTo>
                  <a:lnTo>
                    <a:pt x="3553" y="1596"/>
                  </a:lnTo>
                  <a:lnTo>
                    <a:pt x="3522" y="1416"/>
                  </a:lnTo>
                  <a:lnTo>
                    <a:pt x="3432" y="1085"/>
                  </a:lnTo>
                  <a:lnTo>
                    <a:pt x="3252" y="784"/>
                  </a:lnTo>
                  <a:lnTo>
                    <a:pt x="3041" y="513"/>
                  </a:lnTo>
                  <a:lnTo>
                    <a:pt x="2770" y="302"/>
                  </a:lnTo>
                  <a:lnTo>
                    <a:pt x="2469" y="151"/>
                  </a:lnTo>
                  <a:lnTo>
                    <a:pt x="2138" y="31"/>
                  </a:lnTo>
                  <a:lnTo>
                    <a:pt x="19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1"/>
            <p:cNvSpPr/>
            <p:nvPr/>
          </p:nvSpPr>
          <p:spPr>
            <a:xfrm>
              <a:off x="600075" y="4681975"/>
              <a:ext cx="89575" cy="89575"/>
            </a:xfrm>
            <a:custGeom>
              <a:avLst/>
              <a:gdLst/>
              <a:ahLst/>
              <a:cxnLst/>
              <a:rect l="l" t="t" r="r" b="b"/>
              <a:pathLst>
                <a:path w="358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800" y="3282"/>
                  </a:lnTo>
                  <a:lnTo>
                    <a:pt x="3041" y="3041"/>
                  </a:lnTo>
                  <a:lnTo>
                    <a:pt x="3282" y="2800"/>
                  </a:lnTo>
                  <a:lnTo>
                    <a:pt x="3432" y="2499"/>
                  </a:lnTo>
                  <a:lnTo>
                    <a:pt x="3553" y="2138"/>
                  </a:lnTo>
                  <a:lnTo>
                    <a:pt x="3553" y="1988"/>
                  </a:lnTo>
                  <a:lnTo>
                    <a:pt x="3583" y="1777"/>
                  </a:lnTo>
                  <a:lnTo>
                    <a:pt x="3553" y="1596"/>
                  </a:lnTo>
                  <a:lnTo>
                    <a:pt x="3553" y="1416"/>
                  </a:lnTo>
                  <a:lnTo>
                    <a:pt x="3432" y="1085"/>
                  </a:lnTo>
                  <a:lnTo>
                    <a:pt x="3282" y="784"/>
                  </a:lnTo>
                  <a:lnTo>
                    <a:pt x="3041" y="513"/>
                  </a:lnTo>
                  <a:lnTo>
                    <a:pt x="2800" y="302"/>
                  </a:lnTo>
                  <a:lnTo>
                    <a:pt x="2469" y="151"/>
                  </a:lnTo>
                  <a:lnTo>
                    <a:pt x="2138" y="31"/>
                  </a:lnTo>
                  <a:lnTo>
                    <a:pt x="19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1" name="Google Shape;861;p21"/>
          <p:cNvGrpSpPr/>
          <p:nvPr/>
        </p:nvGrpSpPr>
        <p:grpSpPr>
          <a:xfrm>
            <a:off x="4042628" y="-504353"/>
            <a:ext cx="1058744" cy="914302"/>
            <a:chOff x="600075" y="2651675"/>
            <a:chExt cx="2454775" cy="2119875"/>
          </a:xfrm>
        </p:grpSpPr>
        <p:sp>
          <p:nvSpPr>
            <p:cNvPr id="862" name="Google Shape;862;p21"/>
            <p:cNvSpPr/>
            <p:nvPr/>
          </p:nvSpPr>
          <p:spPr>
            <a:xfrm>
              <a:off x="2965275" y="2651675"/>
              <a:ext cx="89575" cy="89575"/>
            </a:xfrm>
            <a:custGeom>
              <a:avLst/>
              <a:gdLst/>
              <a:ahLst/>
              <a:cxnLst/>
              <a:rect l="l" t="t" r="r" b="b"/>
              <a:pathLst>
                <a:path w="3583" h="3583" extrusionOk="0">
                  <a:moveTo>
                    <a:pt x="1807" y="0"/>
                  </a:moveTo>
                  <a:lnTo>
                    <a:pt x="1626" y="30"/>
                  </a:lnTo>
                  <a:lnTo>
                    <a:pt x="1445" y="30"/>
                  </a:lnTo>
                  <a:lnTo>
                    <a:pt x="1114" y="151"/>
                  </a:lnTo>
                  <a:lnTo>
                    <a:pt x="813" y="301"/>
                  </a:lnTo>
                  <a:lnTo>
                    <a:pt x="542" y="542"/>
                  </a:lnTo>
                  <a:lnTo>
                    <a:pt x="332" y="783"/>
                  </a:lnTo>
                  <a:lnTo>
                    <a:pt x="151" y="1114"/>
                  </a:lnTo>
                  <a:lnTo>
                    <a:pt x="61" y="1445"/>
                  </a:lnTo>
                  <a:lnTo>
                    <a:pt x="31" y="1626"/>
                  </a:lnTo>
                  <a:lnTo>
                    <a:pt x="0" y="1806"/>
                  </a:lnTo>
                  <a:lnTo>
                    <a:pt x="31" y="1987"/>
                  </a:lnTo>
                  <a:lnTo>
                    <a:pt x="61" y="2168"/>
                  </a:lnTo>
                  <a:lnTo>
                    <a:pt x="151" y="2499"/>
                  </a:lnTo>
                  <a:lnTo>
                    <a:pt x="332" y="2800"/>
                  </a:lnTo>
                  <a:lnTo>
                    <a:pt x="542" y="3071"/>
                  </a:lnTo>
                  <a:lnTo>
                    <a:pt x="813" y="3281"/>
                  </a:lnTo>
                  <a:lnTo>
                    <a:pt x="1114" y="3432"/>
                  </a:lnTo>
                  <a:lnTo>
                    <a:pt x="1445" y="3552"/>
                  </a:lnTo>
                  <a:lnTo>
                    <a:pt x="1626" y="3582"/>
                  </a:lnTo>
                  <a:lnTo>
                    <a:pt x="1987" y="3582"/>
                  </a:lnTo>
                  <a:lnTo>
                    <a:pt x="2168" y="3552"/>
                  </a:lnTo>
                  <a:lnTo>
                    <a:pt x="2499" y="3432"/>
                  </a:lnTo>
                  <a:lnTo>
                    <a:pt x="2800" y="3281"/>
                  </a:lnTo>
                  <a:lnTo>
                    <a:pt x="3071" y="3071"/>
                  </a:lnTo>
                  <a:lnTo>
                    <a:pt x="3282" y="2800"/>
                  </a:lnTo>
                  <a:lnTo>
                    <a:pt x="3462" y="2499"/>
                  </a:lnTo>
                  <a:lnTo>
                    <a:pt x="3552" y="2168"/>
                  </a:lnTo>
                  <a:lnTo>
                    <a:pt x="3583" y="1987"/>
                  </a:lnTo>
                  <a:lnTo>
                    <a:pt x="3583" y="1806"/>
                  </a:lnTo>
                  <a:lnTo>
                    <a:pt x="3583" y="1626"/>
                  </a:lnTo>
                  <a:lnTo>
                    <a:pt x="3552" y="1445"/>
                  </a:lnTo>
                  <a:lnTo>
                    <a:pt x="3462" y="1114"/>
                  </a:lnTo>
                  <a:lnTo>
                    <a:pt x="3282" y="783"/>
                  </a:lnTo>
                  <a:lnTo>
                    <a:pt x="3071" y="542"/>
                  </a:lnTo>
                  <a:lnTo>
                    <a:pt x="2800" y="301"/>
                  </a:lnTo>
                  <a:lnTo>
                    <a:pt x="2499" y="151"/>
                  </a:lnTo>
                  <a:lnTo>
                    <a:pt x="2168" y="30"/>
                  </a:lnTo>
                  <a:lnTo>
                    <a:pt x="1987" y="30"/>
                  </a:lnTo>
                  <a:lnTo>
                    <a:pt x="180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1"/>
            <p:cNvSpPr/>
            <p:nvPr/>
          </p:nvSpPr>
          <p:spPr>
            <a:xfrm>
              <a:off x="2177375" y="2651675"/>
              <a:ext cx="88825" cy="89575"/>
            </a:xfrm>
            <a:custGeom>
              <a:avLst/>
              <a:gdLst/>
              <a:ahLst/>
              <a:cxnLst/>
              <a:rect l="l" t="t" r="r" b="b"/>
              <a:pathLst>
                <a:path w="355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770" y="3281"/>
                  </a:lnTo>
                  <a:lnTo>
                    <a:pt x="3041" y="3071"/>
                  </a:lnTo>
                  <a:lnTo>
                    <a:pt x="3252" y="2800"/>
                  </a:lnTo>
                  <a:lnTo>
                    <a:pt x="3432" y="2499"/>
                  </a:lnTo>
                  <a:lnTo>
                    <a:pt x="3522" y="2168"/>
                  </a:lnTo>
                  <a:lnTo>
                    <a:pt x="3553" y="1987"/>
                  </a:lnTo>
                  <a:lnTo>
                    <a:pt x="3553" y="1806"/>
                  </a:lnTo>
                  <a:lnTo>
                    <a:pt x="3553" y="1626"/>
                  </a:lnTo>
                  <a:lnTo>
                    <a:pt x="3522" y="1445"/>
                  </a:lnTo>
                  <a:lnTo>
                    <a:pt x="3432" y="1114"/>
                  </a:lnTo>
                  <a:lnTo>
                    <a:pt x="3252" y="783"/>
                  </a:lnTo>
                  <a:lnTo>
                    <a:pt x="3041" y="542"/>
                  </a:lnTo>
                  <a:lnTo>
                    <a:pt x="2770" y="301"/>
                  </a:lnTo>
                  <a:lnTo>
                    <a:pt x="2469" y="151"/>
                  </a:lnTo>
                  <a:lnTo>
                    <a:pt x="2138" y="30"/>
                  </a:lnTo>
                  <a:lnTo>
                    <a:pt x="1957" y="30"/>
                  </a:lnTo>
                  <a:lnTo>
                    <a:pt x="177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1"/>
            <p:cNvSpPr/>
            <p:nvPr/>
          </p:nvSpPr>
          <p:spPr>
            <a:xfrm>
              <a:off x="1388725" y="2651675"/>
              <a:ext cx="89575" cy="89575"/>
            </a:xfrm>
            <a:custGeom>
              <a:avLst/>
              <a:gdLst/>
              <a:ahLst/>
              <a:cxnLst/>
              <a:rect l="l" t="t" r="r" b="b"/>
              <a:pathLst>
                <a:path w="358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770" y="3281"/>
                  </a:lnTo>
                  <a:lnTo>
                    <a:pt x="3041" y="3071"/>
                  </a:lnTo>
                  <a:lnTo>
                    <a:pt x="3252" y="2800"/>
                  </a:lnTo>
                  <a:lnTo>
                    <a:pt x="3432" y="2499"/>
                  </a:lnTo>
                  <a:lnTo>
                    <a:pt x="3522" y="2168"/>
                  </a:lnTo>
                  <a:lnTo>
                    <a:pt x="3553" y="1987"/>
                  </a:lnTo>
                  <a:lnTo>
                    <a:pt x="3583" y="1806"/>
                  </a:lnTo>
                  <a:lnTo>
                    <a:pt x="3553" y="1626"/>
                  </a:lnTo>
                  <a:lnTo>
                    <a:pt x="3522" y="1445"/>
                  </a:lnTo>
                  <a:lnTo>
                    <a:pt x="3432" y="1114"/>
                  </a:lnTo>
                  <a:lnTo>
                    <a:pt x="3252" y="783"/>
                  </a:lnTo>
                  <a:lnTo>
                    <a:pt x="3041" y="542"/>
                  </a:lnTo>
                  <a:lnTo>
                    <a:pt x="2770" y="301"/>
                  </a:lnTo>
                  <a:lnTo>
                    <a:pt x="2469" y="151"/>
                  </a:lnTo>
                  <a:lnTo>
                    <a:pt x="2138" y="30"/>
                  </a:lnTo>
                  <a:lnTo>
                    <a:pt x="1957" y="30"/>
                  </a:lnTo>
                  <a:lnTo>
                    <a:pt x="177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1"/>
            <p:cNvSpPr/>
            <p:nvPr/>
          </p:nvSpPr>
          <p:spPr>
            <a:xfrm>
              <a:off x="600075" y="2651675"/>
              <a:ext cx="89575" cy="89575"/>
            </a:xfrm>
            <a:custGeom>
              <a:avLst/>
              <a:gdLst/>
              <a:ahLst/>
              <a:cxnLst/>
              <a:rect l="l" t="t" r="r" b="b"/>
              <a:pathLst>
                <a:path w="358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800" y="3281"/>
                  </a:lnTo>
                  <a:lnTo>
                    <a:pt x="3041" y="3071"/>
                  </a:lnTo>
                  <a:lnTo>
                    <a:pt x="3282" y="2800"/>
                  </a:lnTo>
                  <a:lnTo>
                    <a:pt x="3432" y="2499"/>
                  </a:lnTo>
                  <a:lnTo>
                    <a:pt x="3553" y="2168"/>
                  </a:lnTo>
                  <a:lnTo>
                    <a:pt x="3553" y="1987"/>
                  </a:lnTo>
                  <a:lnTo>
                    <a:pt x="3583" y="1806"/>
                  </a:lnTo>
                  <a:lnTo>
                    <a:pt x="3553" y="1626"/>
                  </a:lnTo>
                  <a:lnTo>
                    <a:pt x="3553" y="1445"/>
                  </a:lnTo>
                  <a:lnTo>
                    <a:pt x="3432" y="1114"/>
                  </a:lnTo>
                  <a:lnTo>
                    <a:pt x="3282" y="783"/>
                  </a:lnTo>
                  <a:lnTo>
                    <a:pt x="3041" y="542"/>
                  </a:lnTo>
                  <a:lnTo>
                    <a:pt x="2800" y="301"/>
                  </a:lnTo>
                  <a:lnTo>
                    <a:pt x="2469" y="151"/>
                  </a:lnTo>
                  <a:lnTo>
                    <a:pt x="2138" y="30"/>
                  </a:lnTo>
                  <a:lnTo>
                    <a:pt x="1957" y="30"/>
                  </a:lnTo>
                  <a:lnTo>
                    <a:pt x="177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1"/>
            <p:cNvSpPr/>
            <p:nvPr/>
          </p:nvSpPr>
          <p:spPr>
            <a:xfrm>
              <a:off x="2965275" y="3328950"/>
              <a:ext cx="89575" cy="88825"/>
            </a:xfrm>
            <a:custGeom>
              <a:avLst/>
              <a:gdLst/>
              <a:ahLst/>
              <a:cxnLst/>
              <a:rect l="l" t="t" r="r" b="b"/>
              <a:pathLst>
                <a:path w="3583" h="3553" extrusionOk="0">
                  <a:moveTo>
                    <a:pt x="1626" y="0"/>
                  </a:moveTo>
                  <a:lnTo>
                    <a:pt x="1445" y="30"/>
                  </a:lnTo>
                  <a:lnTo>
                    <a:pt x="1114" y="121"/>
                  </a:lnTo>
                  <a:lnTo>
                    <a:pt x="813" y="301"/>
                  </a:lnTo>
                  <a:lnTo>
                    <a:pt x="542" y="512"/>
                  </a:lnTo>
                  <a:lnTo>
                    <a:pt x="332" y="783"/>
                  </a:lnTo>
                  <a:lnTo>
                    <a:pt x="151" y="1084"/>
                  </a:lnTo>
                  <a:lnTo>
                    <a:pt x="61" y="1415"/>
                  </a:lnTo>
                  <a:lnTo>
                    <a:pt x="31" y="1596"/>
                  </a:lnTo>
                  <a:lnTo>
                    <a:pt x="0" y="1776"/>
                  </a:lnTo>
                  <a:lnTo>
                    <a:pt x="31" y="1957"/>
                  </a:lnTo>
                  <a:lnTo>
                    <a:pt x="61" y="2137"/>
                  </a:lnTo>
                  <a:lnTo>
                    <a:pt x="151" y="2469"/>
                  </a:lnTo>
                  <a:lnTo>
                    <a:pt x="332" y="2770"/>
                  </a:lnTo>
                  <a:lnTo>
                    <a:pt x="542" y="3041"/>
                  </a:lnTo>
                  <a:lnTo>
                    <a:pt x="813" y="3251"/>
                  </a:lnTo>
                  <a:lnTo>
                    <a:pt x="1114" y="3432"/>
                  </a:lnTo>
                  <a:lnTo>
                    <a:pt x="1445" y="3522"/>
                  </a:lnTo>
                  <a:lnTo>
                    <a:pt x="1626" y="3552"/>
                  </a:lnTo>
                  <a:lnTo>
                    <a:pt x="1987" y="3552"/>
                  </a:lnTo>
                  <a:lnTo>
                    <a:pt x="2168" y="3522"/>
                  </a:lnTo>
                  <a:lnTo>
                    <a:pt x="2499" y="3432"/>
                  </a:lnTo>
                  <a:lnTo>
                    <a:pt x="2800" y="3251"/>
                  </a:lnTo>
                  <a:lnTo>
                    <a:pt x="3071" y="3041"/>
                  </a:lnTo>
                  <a:lnTo>
                    <a:pt x="3282" y="2770"/>
                  </a:lnTo>
                  <a:lnTo>
                    <a:pt x="3462" y="2469"/>
                  </a:lnTo>
                  <a:lnTo>
                    <a:pt x="3552" y="2137"/>
                  </a:lnTo>
                  <a:lnTo>
                    <a:pt x="3583" y="1957"/>
                  </a:lnTo>
                  <a:lnTo>
                    <a:pt x="3583" y="1776"/>
                  </a:lnTo>
                  <a:lnTo>
                    <a:pt x="3583" y="1596"/>
                  </a:lnTo>
                  <a:lnTo>
                    <a:pt x="3552" y="1415"/>
                  </a:lnTo>
                  <a:lnTo>
                    <a:pt x="3462" y="1084"/>
                  </a:lnTo>
                  <a:lnTo>
                    <a:pt x="3282" y="783"/>
                  </a:lnTo>
                  <a:lnTo>
                    <a:pt x="3071" y="512"/>
                  </a:lnTo>
                  <a:lnTo>
                    <a:pt x="2800" y="301"/>
                  </a:lnTo>
                  <a:lnTo>
                    <a:pt x="2499" y="121"/>
                  </a:lnTo>
                  <a:lnTo>
                    <a:pt x="2168" y="30"/>
                  </a:lnTo>
                  <a:lnTo>
                    <a:pt x="198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1"/>
            <p:cNvSpPr/>
            <p:nvPr/>
          </p:nvSpPr>
          <p:spPr>
            <a:xfrm>
              <a:off x="2177375" y="3328950"/>
              <a:ext cx="88825" cy="88825"/>
            </a:xfrm>
            <a:custGeom>
              <a:avLst/>
              <a:gdLst/>
              <a:ahLst/>
              <a:cxnLst/>
              <a:rect l="l" t="t" r="r" b="b"/>
              <a:pathLst>
                <a:path w="355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770" y="3251"/>
                  </a:lnTo>
                  <a:lnTo>
                    <a:pt x="3041" y="3041"/>
                  </a:lnTo>
                  <a:lnTo>
                    <a:pt x="3252" y="2770"/>
                  </a:lnTo>
                  <a:lnTo>
                    <a:pt x="3432" y="2469"/>
                  </a:lnTo>
                  <a:lnTo>
                    <a:pt x="3522" y="2137"/>
                  </a:lnTo>
                  <a:lnTo>
                    <a:pt x="3553" y="1957"/>
                  </a:lnTo>
                  <a:lnTo>
                    <a:pt x="355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1"/>
            <p:cNvSpPr/>
            <p:nvPr/>
          </p:nvSpPr>
          <p:spPr>
            <a:xfrm>
              <a:off x="1388725" y="3328950"/>
              <a:ext cx="89575" cy="88825"/>
            </a:xfrm>
            <a:custGeom>
              <a:avLst/>
              <a:gdLst/>
              <a:ahLst/>
              <a:cxnLst/>
              <a:rect l="l" t="t" r="r" b="b"/>
              <a:pathLst>
                <a:path w="358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770" y="3251"/>
                  </a:lnTo>
                  <a:lnTo>
                    <a:pt x="3041" y="3041"/>
                  </a:lnTo>
                  <a:lnTo>
                    <a:pt x="3252" y="2770"/>
                  </a:lnTo>
                  <a:lnTo>
                    <a:pt x="3432" y="2469"/>
                  </a:lnTo>
                  <a:lnTo>
                    <a:pt x="3522" y="2137"/>
                  </a:lnTo>
                  <a:lnTo>
                    <a:pt x="3553" y="1957"/>
                  </a:lnTo>
                  <a:lnTo>
                    <a:pt x="358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1"/>
            <p:cNvSpPr/>
            <p:nvPr/>
          </p:nvSpPr>
          <p:spPr>
            <a:xfrm>
              <a:off x="600075" y="3328950"/>
              <a:ext cx="89575" cy="88825"/>
            </a:xfrm>
            <a:custGeom>
              <a:avLst/>
              <a:gdLst/>
              <a:ahLst/>
              <a:cxnLst/>
              <a:rect l="l" t="t" r="r" b="b"/>
              <a:pathLst>
                <a:path w="358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800" y="3251"/>
                  </a:lnTo>
                  <a:lnTo>
                    <a:pt x="3041" y="3041"/>
                  </a:lnTo>
                  <a:lnTo>
                    <a:pt x="3282" y="2770"/>
                  </a:lnTo>
                  <a:lnTo>
                    <a:pt x="3432" y="2469"/>
                  </a:lnTo>
                  <a:lnTo>
                    <a:pt x="3553" y="2137"/>
                  </a:lnTo>
                  <a:lnTo>
                    <a:pt x="3553" y="1957"/>
                  </a:lnTo>
                  <a:lnTo>
                    <a:pt x="3583" y="1776"/>
                  </a:lnTo>
                  <a:lnTo>
                    <a:pt x="3553" y="1596"/>
                  </a:lnTo>
                  <a:lnTo>
                    <a:pt x="3553" y="1415"/>
                  </a:lnTo>
                  <a:lnTo>
                    <a:pt x="3432" y="1084"/>
                  </a:lnTo>
                  <a:lnTo>
                    <a:pt x="3282" y="783"/>
                  </a:lnTo>
                  <a:lnTo>
                    <a:pt x="3041" y="512"/>
                  </a:lnTo>
                  <a:lnTo>
                    <a:pt x="280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1"/>
            <p:cNvSpPr/>
            <p:nvPr/>
          </p:nvSpPr>
          <p:spPr>
            <a:xfrm>
              <a:off x="2965275" y="4005475"/>
              <a:ext cx="89575" cy="89575"/>
            </a:xfrm>
            <a:custGeom>
              <a:avLst/>
              <a:gdLst/>
              <a:ahLst/>
              <a:cxnLst/>
              <a:rect l="l" t="t" r="r" b="b"/>
              <a:pathLst>
                <a:path w="3583" h="3583" extrusionOk="0">
                  <a:moveTo>
                    <a:pt x="1626" y="0"/>
                  </a:moveTo>
                  <a:lnTo>
                    <a:pt x="1445" y="30"/>
                  </a:lnTo>
                  <a:lnTo>
                    <a:pt x="1114" y="121"/>
                  </a:lnTo>
                  <a:lnTo>
                    <a:pt x="813" y="301"/>
                  </a:lnTo>
                  <a:lnTo>
                    <a:pt x="542" y="512"/>
                  </a:lnTo>
                  <a:lnTo>
                    <a:pt x="332" y="783"/>
                  </a:lnTo>
                  <a:lnTo>
                    <a:pt x="151" y="1084"/>
                  </a:lnTo>
                  <a:lnTo>
                    <a:pt x="61" y="1415"/>
                  </a:lnTo>
                  <a:lnTo>
                    <a:pt x="31" y="1596"/>
                  </a:lnTo>
                  <a:lnTo>
                    <a:pt x="0" y="1776"/>
                  </a:lnTo>
                  <a:lnTo>
                    <a:pt x="31" y="1957"/>
                  </a:lnTo>
                  <a:lnTo>
                    <a:pt x="61" y="2137"/>
                  </a:lnTo>
                  <a:lnTo>
                    <a:pt x="151" y="2468"/>
                  </a:lnTo>
                  <a:lnTo>
                    <a:pt x="332" y="2769"/>
                  </a:lnTo>
                  <a:lnTo>
                    <a:pt x="542" y="3040"/>
                  </a:lnTo>
                  <a:lnTo>
                    <a:pt x="813" y="3251"/>
                  </a:lnTo>
                  <a:lnTo>
                    <a:pt x="1114" y="3432"/>
                  </a:lnTo>
                  <a:lnTo>
                    <a:pt x="1445" y="3522"/>
                  </a:lnTo>
                  <a:lnTo>
                    <a:pt x="1626" y="3552"/>
                  </a:lnTo>
                  <a:lnTo>
                    <a:pt x="1807" y="3582"/>
                  </a:lnTo>
                  <a:lnTo>
                    <a:pt x="1987" y="3552"/>
                  </a:lnTo>
                  <a:lnTo>
                    <a:pt x="2168" y="3522"/>
                  </a:lnTo>
                  <a:lnTo>
                    <a:pt x="2499" y="3432"/>
                  </a:lnTo>
                  <a:lnTo>
                    <a:pt x="2800" y="3251"/>
                  </a:lnTo>
                  <a:lnTo>
                    <a:pt x="3071" y="3040"/>
                  </a:lnTo>
                  <a:lnTo>
                    <a:pt x="3282" y="2769"/>
                  </a:lnTo>
                  <a:lnTo>
                    <a:pt x="3462" y="2468"/>
                  </a:lnTo>
                  <a:lnTo>
                    <a:pt x="3552" y="2137"/>
                  </a:lnTo>
                  <a:lnTo>
                    <a:pt x="3583" y="1957"/>
                  </a:lnTo>
                  <a:lnTo>
                    <a:pt x="3583" y="1776"/>
                  </a:lnTo>
                  <a:lnTo>
                    <a:pt x="3583" y="1596"/>
                  </a:lnTo>
                  <a:lnTo>
                    <a:pt x="3552" y="1415"/>
                  </a:lnTo>
                  <a:lnTo>
                    <a:pt x="3462" y="1084"/>
                  </a:lnTo>
                  <a:lnTo>
                    <a:pt x="3282" y="783"/>
                  </a:lnTo>
                  <a:lnTo>
                    <a:pt x="3071" y="512"/>
                  </a:lnTo>
                  <a:lnTo>
                    <a:pt x="2800" y="301"/>
                  </a:lnTo>
                  <a:lnTo>
                    <a:pt x="2499" y="121"/>
                  </a:lnTo>
                  <a:lnTo>
                    <a:pt x="2168" y="30"/>
                  </a:lnTo>
                  <a:lnTo>
                    <a:pt x="198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1"/>
            <p:cNvSpPr/>
            <p:nvPr/>
          </p:nvSpPr>
          <p:spPr>
            <a:xfrm>
              <a:off x="2177375" y="4005475"/>
              <a:ext cx="88825" cy="89575"/>
            </a:xfrm>
            <a:custGeom>
              <a:avLst/>
              <a:gdLst/>
              <a:ahLst/>
              <a:cxnLst/>
              <a:rect l="l" t="t" r="r" b="b"/>
              <a:pathLst>
                <a:path w="355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770" y="3251"/>
                  </a:lnTo>
                  <a:lnTo>
                    <a:pt x="3041" y="3040"/>
                  </a:lnTo>
                  <a:lnTo>
                    <a:pt x="3252" y="2769"/>
                  </a:lnTo>
                  <a:lnTo>
                    <a:pt x="3432" y="2468"/>
                  </a:lnTo>
                  <a:lnTo>
                    <a:pt x="3522" y="2137"/>
                  </a:lnTo>
                  <a:lnTo>
                    <a:pt x="3553" y="1957"/>
                  </a:lnTo>
                  <a:lnTo>
                    <a:pt x="355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1"/>
            <p:cNvSpPr/>
            <p:nvPr/>
          </p:nvSpPr>
          <p:spPr>
            <a:xfrm>
              <a:off x="1388725" y="4005475"/>
              <a:ext cx="89575" cy="89575"/>
            </a:xfrm>
            <a:custGeom>
              <a:avLst/>
              <a:gdLst/>
              <a:ahLst/>
              <a:cxnLst/>
              <a:rect l="l" t="t" r="r" b="b"/>
              <a:pathLst>
                <a:path w="358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770" y="3251"/>
                  </a:lnTo>
                  <a:lnTo>
                    <a:pt x="3041" y="3040"/>
                  </a:lnTo>
                  <a:lnTo>
                    <a:pt x="3252" y="2769"/>
                  </a:lnTo>
                  <a:lnTo>
                    <a:pt x="3432" y="2468"/>
                  </a:lnTo>
                  <a:lnTo>
                    <a:pt x="3522" y="2137"/>
                  </a:lnTo>
                  <a:lnTo>
                    <a:pt x="3553" y="1957"/>
                  </a:lnTo>
                  <a:lnTo>
                    <a:pt x="358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1"/>
            <p:cNvSpPr/>
            <p:nvPr/>
          </p:nvSpPr>
          <p:spPr>
            <a:xfrm>
              <a:off x="600075" y="4005475"/>
              <a:ext cx="89575" cy="89575"/>
            </a:xfrm>
            <a:custGeom>
              <a:avLst/>
              <a:gdLst/>
              <a:ahLst/>
              <a:cxnLst/>
              <a:rect l="l" t="t" r="r" b="b"/>
              <a:pathLst>
                <a:path w="358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800" y="3251"/>
                  </a:lnTo>
                  <a:lnTo>
                    <a:pt x="3041" y="3040"/>
                  </a:lnTo>
                  <a:lnTo>
                    <a:pt x="3282" y="2769"/>
                  </a:lnTo>
                  <a:lnTo>
                    <a:pt x="3432" y="2468"/>
                  </a:lnTo>
                  <a:lnTo>
                    <a:pt x="3553" y="2137"/>
                  </a:lnTo>
                  <a:lnTo>
                    <a:pt x="3553" y="1957"/>
                  </a:lnTo>
                  <a:lnTo>
                    <a:pt x="3583" y="1776"/>
                  </a:lnTo>
                  <a:lnTo>
                    <a:pt x="3553" y="1596"/>
                  </a:lnTo>
                  <a:lnTo>
                    <a:pt x="3553" y="1415"/>
                  </a:lnTo>
                  <a:lnTo>
                    <a:pt x="3432" y="1084"/>
                  </a:lnTo>
                  <a:lnTo>
                    <a:pt x="3282" y="783"/>
                  </a:lnTo>
                  <a:lnTo>
                    <a:pt x="3041" y="512"/>
                  </a:lnTo>
                  <a:lnTo>
                    <a:pt x="2800" y="301"/>
                  </a:lnTo>
                  <a:lnTo>
                    <a:pt x="2469" y="121"/>
                  </a:lnTo>
                  <a:lnTo>
                    <a:pt x="2138" y="30"/>
                  </a:lnTo>
                  <a:lnTo>
                    <a:pt x="1957" y="0"/>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1"/>
            <p:cNvSpPr/>
            <p:nvPr/>
          </p:nvSpPr>
          <p:spPr>
            <a:xfrm>
              <a:off x="2965275" y="4681975"/>
              <a:ext cx="89575" cy="89575"/>
            </a:xfrm>
            <a:custGeom>
              <a:avLst/>
              <a:gdLst/>
              <a:ahLst/>
              <a:cxnLst/>
              <a:rect l="l" t="t" r="r" b="b"/>
              <a:pathLst>
                <a:path w="3583" h="3583" extrusionOk="0">
                  <a:moveTo>
                    <a:pt x="1626" y="1"/>
                  </a:moveTo>
                  <a:lnTo>
                    <a:pt x="1445" y="31"/>
                  </a:lnTo>
                  <a:lnTo>
                    <a:pt x="1114" y="151"/>
                  </a:lnTo>
                  <a:lnTo>
                    <a:pt x="813" y="302"/>
                  </a:lnTo>
                  <a:lnTo>
                    <a:pt x="542" y="513"/>
                  </a:lnTo>
                  <a:lnTo>
                    <a:pt x="332" y="784"/>
                  </a:lnTo>
                  <a:lnTo>
                    <a:pt x="151" y="1085"/>
                  </a:lnTo>
                  <a:lnTo>
                    <a:pt x="61" y="1416"/>
                  </a:lnTo>
                  <a:lnTo>
                    <a:pt x="31" y="1596"/>
                  </a:lnTo>
                  <a:lnTo>
                    <a:pt x="0" y="1777"/>
                  </a:lnTo>
                  <a:lnTo>
                    <a:pt x="31" y="1988"/>
                  </a:lnTo>
                  <a:lnTo>
                    <a:pt x="61" y="2138"/>
                  </a:lnTo>
                  <a:lnTo>
                    <a:pt x="151" y="2499"/>
                  </a:lnTo>
                  <a:lnTo>
                    <a:pt x="332" y="2800"/>
                  </a:lnTo>
                  <a:lnTo>
                    <a:pt x="542" y="3041"/>
                  </a:lnTo>
                  <a:lnTo>
                    <a:pt x="813" y="3282"/>
                  </a:lnTo>
                  <a:lnTo>
                    <a:pt x="1114" y="3433"/>
                  </a:lnTo>
                  <a:lnTo>
                    <a:pt x="1445" y="3553"/>
                  </a:lnTo>
                  <a:lnTo>
                    <a:pt x="1626" y="3583"/>
                  </a:lnTo>
                  <a:lnTo>
                    <a:pt x="1987" y="3583"/>
                  </a:lnTo>
                  <a:lnTo>
                    <a:pt x="2168" y="3553"/>
                  </a:lnTo>
                  <a:lnTo>
                    <a:pt x="2499" y="3433"/>
                  </a:lnTo>
                  <a:lnTo>
                    <a:pt x="2800" y="3282"/>
                  </a:lnTo>
                  <a:lnTo>
                    <a:pt x="3071" y="3041"/>
                  </a:lnTo>
                  <a:lnTo>
                    <a:pt x="3282" y="2800"/>
                  </a:lnTo>
                  <a:lnTo>
                    <a:pt x="3462" y="2499"/>
                  </a:lnTo>
                  <a:lnTo>
                    <a:pt x="3552" y="2138"/>
                  </a:lnTo>
                  <a:lnTo>
                    <a:pt x="3583" y="1988"/>
                  </a:lnTo>
                  <a:lnTo>
                    <a:pt x="3583" y="1777"/>
                  </a:lnTo>
                  <a:lnTo>
                    <a:pt x="3583" y="1596"/>
                  </a:lnTo>
                  <a:lnTo>
                    <a:pt x="3552" y="1416"/>
                  </a:lnTo>
                  <a:lnTo>
                    <a:pt x="3462" y="1085"/>
                  </a:lnTo>
                  <a:lnTo>
                    <a:pt x="3282" y="784"/>
                  </a:lnTo>
                  <a:lnTo>
                    <a:pt x="3071" y="513"/>
                  </a:lnTo>
                  <a:lnTo>
                    <a:pt x="2800" y="302"/>
                  </a:lnTo>
                  <a:lnTo>
                    <a:pt x="2499" y="151"/>
                  </a:lnTo>
                  <a:lnTo>
                    <a:pt x="2168" y="31"/>
                  </a:lnTo>
                  <a:lnTo>
                    <a:pt x="1987" y="1"/>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1"/>
            <p:cNvSpPr/>
            <p:nvPr/>
          </p:nvSpPr>
          <p:spPr>
            <a:xfrm>
              <a:off x="2177375" y="4681975"/>
              <a:ext cx="88825" cy="89575"/>
            </a:xfrm>
            <a:custGeom>
              <a:avLst/>
              <a:gdLst/>
              <a:ahLst/>
              <a:cxnLst/>
              <a:rect l="l" t="t" r="r" b="b"/>
              <a:pathLst>
                <a:path w="355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770" y="3282"/>
                  </a:lnTo>
                  <a:lnTo>
                    <a:pt x="3041" y="3041"/>
                  </a:lnTo>
                  <a:lnTo>
                    <a:pt x="3252" y="2800"/>
                  </a:lnTo>
                  <a:lnTo>
                    <a:pt x="3432" y="2499"/>
                  </a:lnTo>
                  <a:lnTo>
                    <a:pt x="3522" y="2138"/>
                  </a:lnTo>
                  <a:lnTo>
                    <a:pt x="3553" y="1988"/>
                  </a:lnTo>
                  <a:lnTo>
                    <a:pt x="3553" y="1777"/>
                  </a:lnTo>
                  <a:lnTo>
                    <a:pt x="3553" y="1596"/>
                  </a:lnTo>
                  <a:lnTo>
                    <a:pt x="3522" y="1416"/>
                  </a:lnTo>
                  <a:lnTo>
                    <a:pt x="3432" y="1085"/>
                  </a:lnTo>
                  <a:lnTo>
                    <a:pt x="3252" y="784"/>
                  </a:lnTo>
                  <a:lnTo>
                    <a:pt x="3041" y="513"/>
                  </a:lnTo>
                  <a:lnTo>
                    <a:pt x="2770" y="302"/>
                  </a:lnTo>
                  <a:lnTo>
                    <a:pt x="2469" y="151"/>
                  </a:lnTo>
                  <a:lnTo>
                    <a:pt x="2138" y="31"/>
                  </a:lnTo>
                  <a:lnTo>
                    <a:pt x="1957" y="1"/>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1"/>
            <p:cNvSpPr/>
            <p:nvPr/>
          </p:nvSpPr>
          <p:spPr>
            <a:xfrm>
              <a:off x="1388725" y="4681975"/>
              <a:ext cx="89575" cy="89575"/>
            </a:xfrm>
            <a:custGeom>
              <a:avLst/>
              <a:gdLst/>
              <a:ahLst/>
              <a:cxnLst/>
              <a:rect l="l" t="t" r="r" b="b"/>
              <a:pathLst>
                <a:path w="358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770" y="3282"/>
                  </a:lnTo>
                  <a:lnTo>
                    <a:pt x="3041" y="3041"/>
                  </a:lnTo>
                  <a:lnTo>
                    <a:pt x="3252" y="2800"/>
                  </a:lnTo>
                  <a:lnTo>
                    <a:pt x="3432" y="2499"/>
                  </a:lnTo>
                  <a:lnTo>
                    <a:pt x="3522" y="2138"/>
                  </a:lnTo>
                  <a:lnTo>
                    <a:pt x="3553" y="1988"/>
                  </a:lnTo>
                  <a:lnTo>
                    <a:pt x="3583" y="1777"/>
                  </a:lnTo>
                  <a:lnTo>
                    <a:pt x="3553" y="1596"/>
                  </a:lnTo>
                  <a:lnTo>
                    <a:pt x="3522" y="1416"/>
                  </a:lnTo>
                  <a:lnTo>
                    <a:pt x="3432" y="1085"/>
                  </a:lnTo>
                  <a:lnTo>
                    <a:pt x="3252" y="784"/>
                  </a:lnTo>
                  <a:lnTo>
                    <a:pt x="3041" y="513"/>
                  </a:lnTo>
                  <a:lnTo>
                    <a:pt x="2770" y="302"/>
                  </a:lnTo>
                  <a:lnTo>
                    <a:pt x="2469" y="151"/>
                  </a:lnTo>
                  <a:lnTo>
                    <a:pt x="2138" y="31"/>
                  </a:lnTo>
                  <a:lnTo>
                    <a:pt x="1957" y="1"/>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1"/>
            <p:cNvSpPr/>
            <p:nvPr/>
          </p:nvSpPr>
          <p:spPr>
            <a:xfrm>
              <a:off x="600075" y="4681975"/>
              <a:ext cx="89575" cy="89575"/>
            </a:xfrm>
            <a:custGeom>
              <a:avLst/>
              <a:gdLst/>
              <a:ahLst/>
              <a:cxnLst/>
              <a:rect l="l" t="t" r="r" b="b"/>
              <a:pathLst>
                <a:path w="358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800" y="3282"/>
                  </a:lnTo>
                  <a:lnTo>
                    <a:pt x="3041" y="3041"/>
                  </a:lnTo>
                  <a:lnTo>
                    <a:pt x="3282" y="2800"/>
                  </a:lnTo>
                  <a:lnTo>
                    <a:pt x="3432" y="2499"/>
                  </a:lnTo>
                  <a:lnTo>
                    <a:pt x="3553" y="2138"/>
                  </a:lnTo>
                  <a:lnTo>
                    <a:pt x="3553" y="1988"/>
                  </a:lnTo>
                  <a:lnTo>
                    <a:pt x="3583" y="1777"/>
                  </a:lnTo>
                  <a:lnTo>
                    <a:pt x="3553" y="1596"/>
                  </a:lnTo>
                  <a:lnTo>
                    <a:pt x="3553" y="1416"/>
                  </a:lnTo>
                  <a:lnTo>
                    <a:pt x="3432" y="1085"/>
                  </a:lnTo>
                  <a:lnTo>
                    <a:pt x="3282" y="784"/>
                  </a:lnTo>
                  <a:lnTo>
                    <a:pt x="3041" y="513"/>
                  </a:lnTo>
                  <a:lnTo>
                    <a:pt x="2800" y="302"/>
                  </a:lnTo>
                  <a:lnTo>
                    <a:pt x="2469" y="151"/>
                  </a:lnTo>
                  <a:lnTo>
                    <a:pt x="2138" y="31"/>
                  </a:lnTo>
                  <a:lnTo>
                    <a:pt x="1957" y="1"/>
                  </a:lnTo>
                  <a:close/>
                </a:path>
              </a:pathLst>
            </a:custGeom>
            <a:solidFill>
              <a:srgbClr val="577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8" name="Google Shape;878;p21"/>
          <p:cNvSpPr/>
          <p:nvPr/>
        </p:nvSpPr>
        <p:spPr>
          <a:xfrm>
            <a:off x="8938825" y="3723350"/>
            <a:ext cx="205181" cy="205181"/>
          </a:xfrm>
          <a:custGeom>
            <a:avLst/>
            <a:gdLst/>
            <a:ahLst/>
            <a:cxnLst/>
            <a:rect l="l" t="t" r="r" b="b"/>
            <a:pathLst>
              <a:path w="16497" h="16497" extrusionOk="0">
                <a:moveTo>
                  <a:pt x="6352" y="1"/>
                </a:moveTo>
                <a:lnTo>
                  <a:pt x="6352" y="6382"/>
                </a:lnTo>
                <a:lnTo>
                  <a:pt x="1" y="6382"/>
                </a:lnTo>
                <a:lnTo>
                  <a:pt x="1" y="10145"/>
                </a:lnTo>
                <a:lnTo>
                  <a:pt x="6352" y="10145"/>
                </a:lnTo>
                <a:lnTo>
                  <a:pt x="6352" y="16496"/>
                </a:lnTo>
                <a:lnTo>
                  <a:pt x="10145" y="16496"/>
                </a:lnTo>
                <a:lnTo>
                  <a:pt x="10145" y="10145"/>
                </a:lnTo>
                <a:lnTo>
                  <a:pt x="16496" y="10145"/>
                </a:lnTo>
                <a:lnTo>
                  <a:pt x="16496" y="6382"/>
                </a:lnTo>
                <a:lnTo>
                  <a:pt x="10145" y="6382"/>
                </a:lnTo>
                <a:lnTo>
                  <a:pt x="101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1"/>
          <p:cNvSpPr/>
          <p:nvPr/>
        </p:nvSpPr>
        <p:spPr>
          <a:xfrm>
            <a:off x="282550" y="3430075"/>
            <a:ext cx="205181" cy="205181"/>
          </a:xfrm>
          <a:custGeom>
            <a:avLst/>
            <a:gdLst/>
            <a:ahLst/>
            <a:cxnLst/>
            <a:rect l="l" t="t" r="r" b="b"/>
            <a:pathLst>
              <a:path w="16497" h="16497" extrusionOk="0">
                <a:moveTo>
                  <a:pt x="6352" y="1"/>
                </a:moveTo>
                <a:lnTo>
                  <a:pt x="6352" y="6382"/>
                </a:lnTo>
                <a:lnTo>
                  <a:pt x="1" y="6382"/>
                </a:lnTo>
                <a:lnTo>
                  <a:pt x="1" y="10145"/>
                </a:lnTo>
                <a:lnTo>
                  <a:pt x="6352" y="10145"/>
                </a:lnTo>
                <a:lnTo>
                  <a:pt x="6352" y="16496"/>
                </a:lnTo>
                <a:lnTo>
                  <a:pt x="10145" y="16496"/>
                </a:lnTo>
                <a:lnTo>
                  <a:pt x="10145" y="10145"/>
                </a:lnTo>
                <a:lnTo>
                  <a:pt x="16496" y="10145"/>
                </a:lnTo>
                <a:lnTo>
                  <a:pt x="16496" y="6382"/>
                </a:lnTo>
                <a:lnTo>
                  <a:pt x="10145" y="6382"/>
                </a:lnTo>
                <a:lnTo>
                  <a:pt x="101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7750" y="365760"/>
            <a:ext cx="7708500" cy="548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Encode Sans"/>
              <a:buNone/>
              <a:defRPr sz="3000" b="1">
                <a:solidFill>
                  <a:schemeClr val="dk1"/>
                </a:solidFill>
                <a:latin typeface="Encode Sans"/>
                <a:ea typeface="Encode Sans"/>
                <a:cs typeface="Encode Sans"/>
                <a:sym typeface="Encode Sans"/>
              </a:defRPr>
            </a:lvl1pPr>
            <a:lvl2pPr lvl="1"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2pPr>
            <a:lvl3pPr lvl="2"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3pPr>
            <a:lvl4pPr lvl="3"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4pPr>
            <a:lvl5pPr lvl="4"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5pPr>
            <a:lvl6pPr lvl="5"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6pPr>
            <a:lvl7pPr lvl="6"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7pPr>
            <a:lvl8pPr lvl="7"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8pPr>
            <a:lvl9pPr lvl="8"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9pPr>
          </a:lstStyle>
          <a:p>
            <a:endParaRPr/>
          </a:p>
        </p:txBody>
      </p:sp>
      <p:sp>
        <p:nvSpPr>
          <p:cNvPr id="7" name="Google Shape;7;p1"/>
          <p:cNvSpPr txBox="1">
            <a:spLocks noGrp="1"/>
          </p:cNvSpPr>
          <p:nvPr>
            <p:ph type="body" idx="1"/>
          </p:nvPr>
        </p:nvSpPr>
        <p:spPr>
          <a:xfrm>
            <a:off x="692700" y="1351875"/>
            <a:ext cx="7711800" cy="32475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marL="914400" lvl="1" indent="-3175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5" r:id="rId4"/>
    <p:sldLayoutId id="2147483658" r:id="rId5"/>
    <p:sldLayoutId id="2147483659" r:id="rId6"/>
    <p:sldLayoutId id="2147483662" r:id="rId7"/>
    <p:sldLayoutId id="2147483665" r:id="rId8"/>
    <p:sldLayoutId id="2147483667" r:id="rId9"/>
    <p:sldLayoutId id="2147483673" r:id="rId10"/>
    <p:sldLayoutId id="2147483674"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fpt-software.com/"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08"/>
        <p:cNvGrpSpPr/>
        <p:nvPr/>
      </p:nvGrpSpPr>
      <p:grpSpPr>
        <a:xfrm>
          <a:off x="0" y="0"/>
          <a:ext cx="0" cy="0"/>
          <a:chOff x="0" y="0"/>
          <a:chExt cx="0" cy="0"/>
        </a:xfrm>
      </p:grpSpPr>
      <p:sp>
        <p:nvSpPr>
          <p:cNvPr id="1210" name="Google Shape;1210;p32"/>
          <p:cNvSpPr txBox="1">
            <a:spLocks noGrp="1"/>
          </p:cNvSpPr>
          <p:nvPr>
            <p:ph type="ctrTitle"/>
          </p:nvPr>
        </p:nvSpPr>
        <p:spPr>
          <a:xfrm>
            <a:off x="1666575" y="1454786"/>
            <a:ext cx="6428059" cy="184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hlink"/>
              </a:buClr>
              <a:buSzPts val="1100"/>
              <a:buFont typeface="Arial"/>
              <a:buNone/>
            </a:pPr>
            <a:r>
              <a:rPr lang="en-US" sz="4500" b="1" dirty="0"/>
              <a:t>XÂY DỰNG WEBSITE MUA BÁN ĐỒ CŨ</a:t>
            </a:r>
            <a:endParaRPr sz="4500" b="1" dirty="0"/>
          </a:p>
        </p:txBody>
      </p:sp>
      <p:sp>
        <p:nvSpPr>
          <p:cNvPr id="1211" name="Google Shape;1211;p32"/>
          <p:cNvSpPr txBox="1">
            <a:spLocks noGrp="1"/>
          </p:cNvSpPr>
          <p:nvPr>
            <p:ph type="subTitle" idx="1"/>
          </p:nvPr>
        </p:nvSpPr>
        <p:spPr>
          <a:xfrm>
            <a:off x="5262615" y="3609077"/>
            <a:ext cx="4017300" cy="365700"/>
          </a:xfrm>
          <a:prstGeom prst="rect">
            <a:avLst/>
          </a:prstGeom>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GVHD: Ths. Cao Thị Nhâm</a:t>
            </a:r>
            <a:endParaRPr dirty="0"/>
          </a:p>
        </p:txBody>
      </p:sp>
      <p:sp>
        <p:nvSpPr>
          <p:cNvPr id="1212" name="Google Shape;1212;p32"/>
          <p:cNvSpPr/>
          <p:nvPr/>
        </p:nvSpPr>
        <p:spPr>
          <a:xfrm rot="10800000">
            <a:off x="6990184" y="-282697"/>
            <a:ext cx="2208900" cy="22089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13" name="Google Shape;1213;p32"/>
          <p:cNvCxnSpPr/>
          <p:nvPr/>
        </p:nvCxnSpPr>
        <p:spPr>
          <a:xfrm>
            <a:off x="6506334" y="-766546"/>
            <a:ext cx="2538600" cy="2538600"/>
          </a:xfrm>
          <a:prstGeom prst="straightConnector1">
            <a:avLst/>
          </a:prstGeom>
          <a:noFill/>
          <a:ln w="38100" cap="flat" cmpd="sng">
            <a:solidFill>
              <a:schemeClr val="dk1"/>
            </a:solidFill>
            <a:prstDash val="solid"/>
            <a:round/>
            <a:headEnd type="none" w="med" len="med"/>
            <a:tailEnd type="none" w="med" len="med"/>
          </a:ln>
        </p:spPr>
      </p:cxnSp>
      <p:cxnSp>
        <p:nvCxnSpPr>
          <p:cNvPr id="1214" name="Google Shape;1214;p32"/>
          <p:cNvCxnSpPr/>
          <p:nvPr/>
        </p:nvCxnSpPr>
        <p:spPr>
          <a:xfrm>
            <a:off x="7094409" y="-639521"/>
            <a:ext cx="903600" cy="903600"/>
          </a:xfrm>
          <a:prstGeom prst="straightConnector1">
            <a:avLst/>
          </a:prstGeom>
          <a:noFill/>
          <a:ln w="19050" cap="flat" cmpd="sng">
            <a:solidFill>
              <a:schemeClr val="dk2"/>
            </a:solidFill>
            <a:prstDash val="solid"/>
            <a:round/>
            <a:headEnd type="none" w="med" len="med"/>
            <a:tailEnd type="none" w="med" len="med"/>
          </a:ln>
        </p:spPr>
      </p:cxnSp>
      <p:sp>
        <p:nvSpPr>
          <p:cNvPr id="1218" name="Google Shape;1218;p32"/>
          <p:cNvSpPr/>
          <p:nvPr/>
        </p:nvSpPr>
        <p:spPr>
          <a:xfrm>
            <a:off x="6373509" y="590204"/>
            <a:ext cx="205200" cy="205200"/>
          </a:xfrm>
          <a:prstGeom prst="ellipse">
            <a:avLst/>
          </a:prstGeom>
          <a:no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9" name="Google Shape;1219;p32"/>
          <p:cNvGrpSpPr/>
          <p:nvPr/>
        </p:nvGrpSpPr>
        <p:grpSpPr>
          <a:xfrm>
            <a:off x="5487976" y="65032"/>
            <a:ext cx="1058744" cy="914302"/>
            <a:chOff x="600075" y="2651675"/>
            <a:chExt cx="2454775" cy="2119875"/>
          </a:xfrm>
        </p:grpSpPr>
        <p:sp>
          <p:nvSpPr>
            <p:cNvPr id="1220" name="Google Shape;1220;p32"/>
            <p:cNvSpPr/>
            <p:nvPr/>
          </p:nvSpPr>
          <p:spPr>
            <a:xfrm>
              <a:off x="2965275" y="2651675"/>
              <a:ext cx="89575" cy="89575"/>
            </a:xfrm>
            <a:custGeom>
              <a:avLst/>
              <a:gdLst/>
              <a:ahLst/>
              <a:cxnLst/>
              <a:rect l="l" t="t" r="r" b="b"/>
              <a:pathLst>
                <a:path w="3583" h="3583" extrusionOk="0">
                  <a:moveTo>
                    <a:pt x="1807" y="0"/>
                  </a:moveTo>
                  <a:lnTo>
                    <a:pt x="1626" y="30"/>
                  </a:lnTo>
                  <a:lnTo>
                    <a:pt x="1445" y="30"/>
                  </a:lnTo>
                  <a:lnTo>
                    <a:pt x="1114" y="151"/>
                  </a:lnTo>
                  <a:lnTo>
                    <a:pt x="813" y="301"/>
                  </a:lnTo>
                  <a:lnTo>
                    <a:pt x="542" y="542"/>
                  </a:lnTo>
                  <a:lnTo>
                    <a:pt x="332" y="783"/>
                  </a:lnTo>
                  <a:lnTo>
                    <a:pt x="151" y="1114"/>
                  </a:lnTo>
                  <a:lnTo>
                    <a:pt x="61" y="1445"/>
                  </a:lnTo>
                  <a:lnTo>
                    <a:pt x="31" y="1626"/>
                  </a:lnTo>
                  <a:lnTo>
                    <a:pt x="0" y="1806"/>
                  </a:lnTo>
                  <a:lnTo>
                    <a:pt x="31" y="1987"/>
                  </a:lnTo>
                  <a:lnTo>
                    <a:pt x="61" y="2168"/>
                  </a:lnTo>
                  <a:lnTo>
                    <a:pt x="151" y="2499"/>
                  </a:lnTo>
                  <a:lnTo>
                    <a:pt x="332" y="2800"/>
                  </a:lnTo>
                  <a:lnTo>
                    <a:pt x="542" y="3071"/>
                  </a:lnTo>
                  <a:lnTo>
                    <a:pt x="813" y="3281"/>
                  </a:lnTo>
                  <a:lnTo>
                    <a:pt x="1114" y="3432"/>
                  </a:lnTo>
                  <a:lnTo>
                    <a:pt x="1445" y="3552"/>
                  </a:lnTo>
                  <a:lnTo>
                    <a:pt x="1626" y="3582"/>
                  </a:lnTo>
                  <a:lnTo>
                    <a:pt x="1987" y="3582"/>
                  </a:lnTo>
                  <a:lnTo>
                    <a:pt x="2168" y="3552"/>
                  </a:lnTo>
                  <a:lnTo>
                    <a:pt x="2499" y="3432"/>
                  </a:lnTo>
                  <a:lnTo>
                    <a:pt x="2800" y="3281"/>
                  </a:lnTo>
                  <a:lnTo>
                    <a:pt x="3071" y="3071"/>
                  </a:lnTo>
                  <a:lnTo>
                    <a:pt x="3282" y="2800"/>
                  </a:lnTo>
                  <a:lnTo>
                    <a:pt x="3462" y="2499"/>
                  </a:lnTo>
                  <a:lnTo>
                    <a:pt x="3552" y="2168"/>
                  </a:lnTo>
                  <a:lnTo>
                    <a:pt x="3583" y="1987"/>
                  </a:lnTo>
                  <a:lnTo>
                    <a:pt x="3583" y="1806"/>
                  </a:lnTo>
                  <a:lnTo>
                    <a:pt x="3583" y="1626"/>
                  </a:lnTo>
                  <a:lnTo>
                    <a:pt x="3552" y="1445"/>
                  </a:lnTo>
                  <a:lnTo>
                    <a:pt x="3462" y="1114"/>
                  </a:lnTo>
                  <a:lnTo>
                    <a:pt x="3282" y="783"/>
                  </a:lnTo>
                  <a:lnTo>
                    <a:pt x="3071" y="542"/>
                  </a:lnTo>
                  <a:lnTo>
                    <a:pt x="2800" y="301"/>
                  </a:lnTo>
                  <a:lnTo>
                    <a:pt x="2499" y="151"/>
                  </a:lnTo>
                  <a:lnTo>
                    <a:pt x="2168" y="30"/>
                  </a:lnTo>
                  <a:lnTo>
                    <a:pt x="1987" y="30"/>
                  </a:lnTo>
                  <a:lnTo>
                    <a:pt x="18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2"/>
            <p:cNvSpPr/>
            <p:nvPr/>
          </p:nvSpPr>
          <p:spPr>
            <a:xfrm>
              <a:off x="2177375" y="2651675"/>
              <a:ext cx="88825" cy="89575"/>
            </a:xfrm>
            <a:custGeom>
              <a:avLst/>
              <a:gdLst/>
              <a:ahLst/>
              <a:cxnLst/>
              <a:rect l="l" t="t" r="r" b="b"/>
              <a:pathLst>
                <a:path w="355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770" y="3281"/>
                  </a:lnTo>
                  <a:lnTo>
                    <a:pt x="3041" y="3071"/>
                  </a:lnTo>
                  <a:lnTo>
                    <a:pt x="3252" y="2800"/>
                  </a:lnTo>
                  <a:lnTo>
                    <a:pt x="3432" y="2499"/>
                  </a:lnTo>
                  <a:lnTo>
                    <a:pt x="3522" y="2168"/>
                  </a:lnTo>
                  <a:lnTo>
                    <a:pt x="3553" y="1987"/>
                  </a:lnTo>
                  <a:lnTo>
                    <a:pt x="3553" y="1806"/>
                  </a:lnTo>
                  <a:lnTo>
                    <a:pt x="3553" y="1626"/>
                  </a:lnTo>
                  <a:lnTo>
                    <a:pt x="3522" y="1445"/>
                  </a:lnTo>
                  <a:lnTo>
                    <a:pt x="3432" y="1114"/>
                  </a:lnTo>
                  <a:lnTo>
                    <a:pt x="3252" y="783"/>
                  </a:lnTo>
                  <a:lnTo>
                    <a:pt x="3041" y="542"/>
                  </a:lnTo>
                  <a:lnTo>
                    <a:pt x="2770" y="301"/>
                  </a:lnTo>
                  <a:lnTo>
                    <a:pt x="2469" y="151"/>
                  </a:lnTo>
                  <a:lnTo>
                    <a:pt x="2138" y="30"/>
                  </a:lnTo>
                  <a:lnTo>
                    <a:pt x="1957" y="30"/>
                  </a:lnTo>
                  <a:lnTo>
                    <a:pt x="17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2"/>
            <p:cNvSpPr/>
            <p:nvPr/>
          </p:nvSpPr>
          <p:spPr>
            <a:xfrm>
              <a:off x="1388725" y="2651675"/>
              <a:ext cx="89575" cy="89575"/>
            </a:xfrm>
            <a:custGeom>
              <a:avLst/>
              <a:gdLst/>
              <a:ahLst/>
              <a:cxnLst/>
              <a:rect l="l" t="t" r="r" b="b"/>
              <a:pathLst>
                <a:path w="358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770" y="3281"/>
                  </a:lnTo>
                  <a:lnTo>
                    <a:pt x="3041" y="3071"/>
                  </a:lnTo>
                  <a:lnTo>
                    <a:pt x="3252" y="2800"/>
                  </a:lnTo>
                  <a:lnTo>
                    <a:pt x="3432" y="2499"/>
                  </a:lnTo>
                  <a:lnTo>
                    <a:pt x="3522" y="2168"/>
                  </a:lnTo>
                  <a:lnTo>
                    <a:pt x="3553" y="1987"/>
                  </a:lnTo>
                  <a:lnTo>
                    <a:pt x="3583" y="1806"/>
                  </a:lnTo>
                  <a:lnTo>
                    <a:pt x="3553" y="1626"/>
                  </a:lnTo>
                  <a:lnTo>
                    <a:pt x="3522" y="1445"/>
                  </a:lnTo>
                  <a:lnTo>
                    <a:pt x="3432" y="1114"/>
                  </a:lnTo>
                  <a:lnTo>
                    <a:pt x="3252" y="783"/>
                  </a:lnTo>
                  <a:lnTo>
                    <a:pt x="3041" y="542"/>
                  </a:lnTo>
                  <a:lnTo>
                    <a:pt x="2770" y="301"/>
                  </a:lnTo>
                  <a:lnTo>
                    <a:pt x="2469" y="151"/>
                  </a:lnTo>
                  <a:lnTo>
                    <a:pt x="2138" y="30"/>
                  </a:lnTo>
                  <a:lnTo>
                    <a:pt x="1957" y="30"/>
                  </a:lnTo>
                  <a:lnTo>
                    <a:pt x="17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2"/>
            <p:cNvSpPr/>
            <p:nvPr/>
          </p:nvSpPr>
          <p:spPr>
            <a:xfrm>
              <a:off x="600075" y="2651675"/>
              <a:ext cx="89575" cy="89575"/>
            </a:xfrm>
            <a:custGeom>
              <a:avLst/>
              <a:gdLst/>
              <a:ahLst/>
              <a:cxnLst/>
              <a:rect l="l" t="t" r="r" b="b"/>
              <a:pathLst>
                <a:path w="3583" h="3583" extrusionOk="0">
                  <a:moveTo>
                    <a:pt x="1777" y="0"/>
                  </a:moveTo>
                  <a:lnTo>
                    <a:pt x="1596" y="30"/>
                  </a:lnTo>
                  <a:lnTo>
                    <a:pt x="1415" y="30"/>
                  </a:lnTo>
                  <a:lnTo>
                    <a:pt x="1084" y="151"/>
                  </a:lnTo>
                  <a:lnTo>
                    <a:pt x="783" y="301"/>
                  </a:lnTo>
                  <a:lnTo>
                    <a:pt x="512" y="542"/>
                  </a:lnTo>
                  <a:lnTo>
                    <a:pt x="302" y="783"/>
                  </a:lnTo>
                  <a:lnTo>
                    <a:pt x="121" y="1114"/>
                  </a:lnTo>
                  <a:lnTo>
                    <a:pt x="31" y="1445"/>
                  </a:lnTo>
                  <a:lnTo>
                    <a:pt x="1" y="1626"/>
                  </a:lnTo>
                  <a:lnTo>
                    <a:pt x="1" y="1806"/>
                  </a:lnTo>
                  <a:lnTo>
                    <a:pt x="1" y="1987"/>
                  </a:lnTo>
                  <a:lnTo>
                    <a:pt x="31" y="2168"/>
                  </a:lnTo>
                  <a:lnTo>
                    <a:pt x="121" y="2499"/>
                  </a:lnTo>
                  <a:lnTo>
                    <a:pt x="302" y="2800"/>
                  </a:lnTo>
                  <a:lnTo>
                    <a:pt x="512" y="3071"/>
                  </a:lnTo>
                  <a:lnTo>
                    <a:pt x="783" y="3281"/>
                  </a:lnTo>
                  <a:lnTo>
                    <a:pt x="1084" y="3432"/>
                  </a:lnTo>
                  <a:lnTo>
                    <a:pt x="1415" y="3552"/>
                  </a:lnTo>
                  <a:lnTo>
                    <a:pt x="1596" y="3582"/>
                  </a:lnTo>
                  <a:lnTo>
                    <a:pt x="1957" y="3582"/>
                  </a:lnTo>
                  <a:lnTo>
                    <a:pt x="2138" y="3552"/>
                  </a:lnTo>
                  <a:lnTo>
                    <a:pt x="2469" y="3432"/>
                  </a:lnTo>
                  <a:lnTo>
                    <a:pt x="2800" y="3281"/>
                  </a:lnTo>
                  <a:lnTo>
                    <a:pt x="3041" y="3071"/>
                  </a:lnTo>
                  <a:lnTo>
                    <a:pt x="3282" y="2800"/>
                  </a:lnTo>
                  <a:lnTo>
                    <a:pt x="3432" y="2499"/>
                  </a:lnTo>
                  <a:lnTo>
                    <a:pt x="3553" y="2168"/>
                  </a:lnTo>
                  <a:lnTo>
                    <a:pt x="3553" y="1987"/>
                  </a:lnTo>
                  <a:lnTo>
                    <a:pt x="3583" y="1806"/>
                  </a:lnTo>
                  <a:lnTo>
                    <a:pt x="3553" y="1626"/>
                  </a:lnTo>
                  <a:lnTo>
                    <a:pt x="3553" y="1445"/>
                  </a:lnTo>
                  <a:lnTo>
                    <a:pt x="3432" y="1114"/>
                  </a:lnTo>
                  <a:lnTo>
                    <a:pt x="3282" y="783"/>
                  </a:lnTo>
                  <a:lnTo>
                    <a:pt x="3041" y="542"/>
                  </a:lnTo>
                  <a:lnTo>
                    <a:pt x="2800" y="301"/>
                  </a:lnTo>
                  <a:lnTo>
                    <a:pt x="2469" y="151"/>
                  </a:lnTo>
                  <a:lnTo>
                    <a:pt x="2138" y="30"/>
                  </a:lnTo>
                  <a:lnTo>
                    <a:pt x="1957" y="30"/>
                  </a:lnTo>
                  <a:lnTo>
                    <a:pt x="17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2"/>
            <p:cNvSpPr/>
            <p:nvPr/>
          </p:nvSpPr>
          <p:spPr>
            <a:xfrm>
              <a:off x="2965275" y="3328950"/>
              <a:ext cx="89575" cy="88825"/>
            </a:xfrm>
            <a:custGeom>
              <a:avLst/>
              <a:gdLst/>
              <a:ahLst/>
              <a:cxnLst/>
              <a:rect l="l" t="t" r="r" b="b"/>
              <a:pathLst>
                <a:path w="3583" h="3553" extrusionOk="0">
                  <a:moveTo>
                    <a:pt x="1626" y="0"/>
                  </a:moveTo>
                  <a:lnTo>
                    <a:pt x="1445" y="30"/>
                  </a:lnTo>
                  <a:lnTo>
                    <a:pt x="1114" y="121"/>
                  </a:lnTo>
                  <a:lnTo>
                    <a:pt x="813" y="301"/>
                  </a:lnTo>
                  <a:lnTo>
                    <a:pt x="542" y="512"/>
                  </a:lnTo>
                  <a:lnTo>
                    <a:pt x="332" y="783"/>
                  </a:lnTo>
                  <a:lnTo>
                    <a:pt x="151" y="1084"/>
                  </a:lnTo>
                  <a:lnTo>
                    <a:pt x="61" y="1415"/>
                  </a:lnTo>
                  <a:lnTo>
                    <a:pt x="31" y="1596"/>
                  </a:lnTo>
                  <a:lnTo>
                    <a:pt x="0" y="1776"/>
                  </a:lnTo>
                  <a:lnTo>
                    <a:pt x="31" y="1957"/>
                  </a:lnTo>
                  <a:lnTo>
                    <a:pt x="61" y="2137"/>
                  </a:lnTo>
                  <a:lnTo>
                    <a:pt x="151" y="2469"/>
                  </a:lnTo>
                  <a:lnTo>
                    <a:pt x="332" y="2770"/>
                  </a:lnTo>
                  <a:lnTo>
                    <a:pt x="542" y="3041"/>
                  </a:lnTo>
                  <a:lnTo>
                    <a:pt x="813" y="3251"/>
                  </a:lnTo>
                  <a:lnTo>
                    <a:pt x="1114" y="3432"/>
                  </a:lnTo>
                  <a:lnTo>
                    <a:pt x="1445" y="3522"/>
                  </a:lnTo>
                  <a:lnTo>
                    <a:pt x="1626" y="3552"/>
                  </a:lnTo>
                  <a:lnTo>
                    <a:pt x="1987" y="3552"/>
                  </a:lnTo>
                  <a:lnTo>
                    <a:pt x="2168" y="3522"/>
                  </a:lnTo>
                  <a:lnTo>
                    <a:pt x="2499" y="3432"/>
                  </a:lnTo>
                  <a:lnTo>
                    <a:pt x="2800" y="3251"/>
                  </a:lnTo>
                  <a:lnTo>
                    <a:pt x="3071" y="3041"/>
                  </a:lnTo>
                  <a:lnTo>
                    <a:pt x="3282" y="2770"/>
                  </a:lnTo>
                  <a:lnTo>
                    <a:pt x="3462" y="2469"/>
                  </a:lnTo>
                  <a:lnTo>
                    <a:pt x="3552" y="2137"/>
                  </a:lnTo>
                  <a:lnTo>
                    <a:pt x="3583" y="1957"/>
                  </a:lnTo>
                  <a:lnTo>
                    <a:pt x="3583" y="1776"/>
                  </a:lnTo>
                  <a:lnTo>
                    <a:pt x="3583" y="1596"/>
                  </a:lnTo>
                  <a:lnTo>
                    <a:pt x="3552" y="1415"/>
                  </a:lnTo>
                  <a:lnTo>
                    <a:pt x="3462" y="1084"/>
                  </a:lnTo>
                  <a:lnTo>
                    <a:pt x="3282" y="783"/>
                  </a:lnTo>
                  <a:lnTo>
                    <a:pt x="3071" y="512"/>
                  </a:lnTo>
                  <a:lnTo>
                    <a:pt x="2800" y="301"/>
                  </a:lnTo>
                  <a:lnTo>
                    <a:pt x="2499" y="121"/>
                  </a:lnTo>
                  <a:lnTo>
                    <a:pt x="2168" y="30"/>
                  </a:lnTo>
                  <a:lnTo>
                    <a:pt x="19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2"/>
            <p:cNvSpPr/>
            <p:nvPr/>
          </p:nvSpPr>
          <p:spPr>
            <a:xfrm>
              <a:off x="2177375" y="3328950"/>
              <a:ext cx="88825" cy="88825"/>
            </a:xfrm>
            <a:custGeom>
              <a:avLst/>
              <a:gdLst/>
              <a:ahLst/>
              <a:cxnLst/>
              <a:rect l="l" t="t" r="r" b="b"/>
              <a:pathLst>
                <a:path w="355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770" y="3251"/>
                  </a:lnTo>
                  <a:lnTo>
                    <a:pt x="3041" y="3041"/>
                  </a:lnTo>
                  <a:lnTo>
                    <a:pt x="3252" y="2770"/>
                  </a:lnTo>
                  <a:lnTo>
                    <a:pt x="3432" y="2469"/>
                  </a:lnTo>
                  <a:lnTo>
                    <a:pt x="3522" y="2137"/>
                  </a:lnTo>
                  <a:lnTo>
                    <a:pt x="3553" y="1957"/>
                  </a:lnTo>
                  <a:lnTo>
                    <a:pt x="355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2"/>
            <p:cNvSpPr/>
            <p:nvPr/>
          </p:nvSpPr>
          <p:spPr>
            <a:xfrm>
              <a:off x="1388725" y="3328950"/>
              <a:ext cx="89575" cy="88825"/>
            </a:xfrm>
            <a:custGeom>
              <a:avLst/>
              <a:gdLst/>
              <a:ahLst/>
              <a:cxnLst/>
              <a:rect l="l" t="t" r="r" b="b"/>
              <a:pathLst>
                <a:path w="358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770" y="3251"/>
                  </a:lnTo>
                  <a:lnTo>
                    <a:pt x="3041" y="3041"/>
                  </a:lnTo>
                  <a:lnTo>
                    <a:pt x="3252" y="2770"/>
                  </a:lnTo>
                  <a:lnTo>
                    <a:pt x="3432" y="2469"/>
                  </a:lnTo>
                  <a:lnTo>
                    <a:pt x="3522" y="2137"/>
                  </a:lnTo>
                  <a:lnTo>
                    <a:pt x="3553" y="1957"/>
                  </a:lnTo>
                  <a:lnTo>
                    <a:pt x="358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2"/>
            <p:cNvSpPr/>
            <p:nvPr/>
          </p:nvSpPr>
          <p:spPr>
            <a:xfrm>
              <a:off x="600075" y="3328950"/>
              <a:ext cx="89575" cy="88825"/>
            </a:xfrm>
            <a:custGeom>
              <a:avLst/>
              <a:gdLst/>
              <a:ahLst/>
              <a:cxnLst/>
              <a:rect l="l" t="t" r="r" b="b"/>
              <a:pathLst>
                <a:path w="3583" h="355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9"/>
                  </a:lnTo>
                  <a:lnTo>
                    <a:pt x="302" y="2770"/>
                  </a:lnTo>
                  <a:lnTo>
                    <a:pt x="512" y="3041"/>
                  </a:lnTo>
                  <a:lnTo>
                    <a:pt x="783" y="3251"/>
                  </a:lnTo>
                  <a:lnTo>
                    <a:pt x="1084" y="3432"/>
                  </a:lnTo>
                  <a:lnTo>
                    <a:pt x="1415" y="3522"/>
                  </a:lnTo>
                  <a:lnTo>
                    <a:pt x="1596" y="3552"/>
                  </a:lnTo>
                  <a:lnTo>
                    <a:pt x="1957" y="3552"/>
                  </a:lnTo>
                  <a:lnTo>
                    <a:pt x="2138" y="3522"/>
                  </a:lnTo>
                  <a:lnTo>
                    <a:pt x="2469" y="3432"/>
                  </a:lnTo>
                  <a:lnTo>
                    <a:pt x="2800" y="3251"/>
                  </a:lnTo>
                  <a:lnTo>
                    <a:pt x="3041" y="3041"/>
                  </a:lnTo>
                  <a:lnTo>
                    <a:pt x="3282" y="2770"/>
                  </a:lnTo>
                  <a:lnTo>
                    <a:pt x="3432" y="2469"/>
                  </a:lnTo>
                  <a:lnTo>
                    <a:pt x="3553" y="2137"/>
                  </a:lnTo>
                  <a:lnTo>
                    <a:pt x="3553" y="1957"/>
                  </a:lnTo>
                  <a:lnTo>
                    <a:pt x="3583" y="1776"/>
                  </a:lnTo>
                  <a:lnTo>
                    <a:pt x="3553" y="1596"/>
                  </a:lnTo>
                  <a:lnTo>
                    <a:pt x="3553" y="1415"/>
                  </a:lnTo>
                  <a:lnTo>
                    <a:pt x="3432" y="1084"/>
                  </a:lnTo>
                  <a:lnTo>
                    <a:pt x="3282" y="783"/>
                  </a:lnTo>
                  <a:lnTo>
                    <a:pt x="3041" y="512"/>
                  </a:lnTo>
                  <a:lnTo>
                    <a:pt x="280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2"/>
            <p:cNvSpPr/>
            <p:nvPr/>
          </p:nvSpPr>
          <p:spPr>
            <a:xfrm>
              <a:off x="2965275" y="4005475"/>
              <a:ext cx="89575" cy="89575"/>
            </a:xfrm>
            <a:custGeom>
              <a:avLst/>
              <a:gdLst/>
              <a:ahLst/>
              <a:cxnLst/>
              <a:rect l="l" t="t" r="r" b="b"/>
              <a:pathLst>
                <a:path w="3583" h="3583" extrusionOk="0">
                  <a:moveTo>
                    <a:pt x="1626" y="0"/>
                  </a:moveTo>
                  <a:lnTo>
                    <a:pt x="1445" y="30"/>
                  </a:lnTo>
                  <a:lnTo>
                    <a:pt x="1114" y="121"/>
                  </a:lnTo>
                  <a:lnTo>
                    <a:pt x="813" y="301"/>
                  </a:lnTo>
                  <a:lnTo>
                    <a:pt x="542" y="512"/>
                  </a:lnTo>
                  <a:lnTo>
                    <a:pt x="332" y="783"/>
                  </a:lnTo>
                  <a:lnTo>
                    <a:pt x="151" y="1084"/>
                  </a:lnTo>
                  <a:lnTo>
                    <a:pt x="61" y="1415"/>
                  </a:lnTo>
                  <a:lnTo>
                    <a:pt x="31" y="1596"/>
                  </a:lnTo>
                  <a:lnTo>
                    <a:pt x="0" y="1776"/>
                  </a:lnTo>
                  <a:lnTo>
                    <a:pt x="31" y="1957"/>
                  </a:lnTo>
                  <a:lnTo>
                    <a:pt x="61" y="2137"/>
                  </a:lnTo>
                  <a:lnTo>
                    <a:pt x="151" y="2468"/>
                  </a:lnTo>
                  <a:lnTo>
                    <a:pt x="332" y="2769"/>
                  </a:lnTo>
                  <a:lnTo>
                    <a:pt x="542" y="3040"/>
                  </a:lnTo>
                  <a:lnTo>
                    <a:pt x="813" y="3251"/>
                  </a:lnTo>
                  <a:lnTo>
                    <a:pt x="1114" y="3432"/>
                  </a:lnTo>
                  <a:lnTo>
                    <a:pt x="1445" y="3522"/>
                  </a:lnTo>
                  <a:lnTo>
                    <a:pt x="1626" y="3552"/>
                  </a:lnTo>
                  <a:lnTo>
                    <a:pt x="1807" y="3582"/>
                  </a:lnTo>
                  <a:lnTo>
                    <a:pt x="1987" y="3552"/>
                  </a:lnTo>
                  <a:lnTo>
                    <a:pt x="2168" y="3522"/>
                  </a:lnTo>
                  <a:lnTo>
                    <a:pt x="2499" y="3432"/>
                  </a:lnTo>
                  <a:lnTo>
                    <a:pt x="2800" y="3251"/>
                  </a:lnTo>
                  <a:lnTo>
                    <a:pt x="3071" y="3040"/>
                  </a:lnTo>
                  <a:lnTo>
                    <a:pt x="3282" y="2769"/>
                  </a:lnTo>
                  <a:lnTo>
                    <a:pt x="3462" y="2468"/>
                  </a:lnTo>
                  <a:lnTo>
                    <a:pt x="3552" y="2137"/>
                  </a:lnTo>
                  <a:lnTo>
                    <a:pt x="3583" y="1957"/>
                  </a:lnTo>
                  <a:lnTo>
                    <a:pt x="3583" y="1776"/>
                  </a:lnTo>
                  <a:lnTo>
                    <a:pt x="3583" y="1596"/>
                  </a:lnTo>
                  <a:lnTo>
                    <a:pt x="3552" y="1415"/>
                  </a:lnTo>
                  <a:lnTo>
                    <a:pt x="3462" y="1084"/>
                  </a:lnTo>
                  <a:lnTo>
                    <a:pt x="3282" y="783"/>
                  </a:lnTo>
                  <a:lnTo>
                    <a:pt x="3071" y="512"/>
                  </a:lnTo>
                  <a:lnTo>
                    <a:pt x="2800" y="301"/>
                  </a:lnTo>
                  <a:lnTo>
                    <a:pt x="2499" y="121"/>
                  </a:lnTo>
                  <a:lnTo>
                    <a:pt x="2168" y="30"/>
                  </a:lnTo>
                  <a:lnTo>
                    <a:pt x="19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2"/>
            <p:cNvSpPr/>
            <p:nvPr/>
          </p:nvSpPr>
          <p:spPr>
            <a:xfrm>
              <a:off x="2177375" y="4005475"/>
              <a:ext cx="88825" cy="89575"/>
            </a:xfrm>
            <a:custGeom>
              <a:avLst/>
              <a:gdLst/>
              <a:ahLst/>
              <a:cxnLst/>
              <a:rect l="l" t="t" r="r" b="b"/>
              <a:pathLst>
                <a:path w="355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770" y="3251"/>
                  </a:lnTo>
                  <a:lnTo>
                    <a:pt x="3041" y="3040"/>
                  </a:lnTo>
                  <a:lnTo>
                    <a:pt x="3252" y="2769"/>
                  </a:lnTo>
                  <a:lnTo>
                    <a:pt x="3432" y="2468"/>
                  </a:lnTo>
                  <a:lnTo>
                    <a:pt x="3522" y="2137"/>
                  </a:lnTo>
                  <a:lnTo>
                    <a:pt x="3553" y="1957"/>
                  </a:lnTo>
                  <a:lnTo>
                    <a:pt x="355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2"/>
            <p:cNvSpPr/>
            <p:nvPr/>
          </p:nvSpPr>
          <p:spPr>
            <a:xfrm>
              <a:off x="1388725" y="4005475"/>
              <a:ext cx="89575" cy="89575"/>
            </a:xfrm>
            <a:custGeom>
              <a:avLst/>
              <a:gdLst/>
              <a:ahLst/>
              <a:cxnLst/>
              <a:rect l="l" t="t" r="r" b="b"/>
              <a:pathLst>
                <a:path w="358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770" y="3251"/>
                  </a:lnTo>
                  <a:lnTo>
                    <a:pt x="3041" y="3040"/>
                  </a:lnTo>
                  <a:lnTo>
                    <a:pt x="3252" y="2769"/>
                  </a:lnTo>
                  <a:lnTo>
                    <a:pt x="3432" y="2468"/>
                  </a:lnTo>
                  <a:lnTo>
                    <a:pt x="3522" y="2137"/>
                  </a:lnTo>
                  <a:lnTo>
                    <a:pt x="3553" y="1957"/>
                  </a:lnTo>
                  <a:lnTo>
                    <a:pt x="3583" y="1776"/>
                  </a:lnTo>
                  <a:lnTo>
                    <a:pt x="3553" y="1596"/>
                  </a:lnTo>
                  <a:lnTo>
                    <a:pt x="3522" y="1415"/>
                  </a:lnTo>
                  <a:lnTo>
                    <a:pt x="3432" y="1084"/>
                  </a:lnTo>
                  <a:lnTo>
                    <a:pt x="3252" y="783"/>
                  </a:lnTo>
                  <a:lnTo>
                    <a:pt x="3041" y="512"/>
                  </a:lnTo>
                  <a:lnTo>
                    <a:pt x="277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2"/>
            <p:cNvSpPr/>
            <p:nvPr/>
          </p:nvSpPr>
          <p:spPr>
            <a:xfrm>
              <a:off x="600075" y="4005475"/>
              <a:ext cx="89575" cy="89575"/>
            </a:xfrm>
            <a:custGeom>
              <a:avLst/>
              <a:gdLst/>
              <a:ahLst/>
              <a:cxnLst/>
              <a:rect l="l" t="t" r="r" b="b"/>
              <a:pathLst>
                <a:path w="3583" h="3583" extrusionOk="0">
                  <a:moveTo>
                    <a:pt x="1596" y="0"/>
                  </a:moveTo>
                  <a:lnTo>
                    <a:pt x="1415" y="30"/>
                  </a:lnTo>
                  <a:lnTo>
                    <a:pt x="1084" y="121"/>
                  </a:lnTo>
                  <a:lnTo>
                    <a:pt x="783" y="301"/>
                  </a:lnTo>
                  <a:lnTo>
                    <a:pt x="512" y="512"/>
                  </a:lnTo>
                  <a:lnTo>
                    <a:pt x="302" y="783"/>
                  </a:lnTo>
                  <a:lnTo>
                    <a:pt x="121" y="1084"/>
                  </a:lnTo>
                  <a:lnTo>
                    <a:pt x="31" y="1415"/>
                  </a:lnTo>
                  <a:lnTo>
                    <a:pt x="1" y="1596"/>
                  </a:lnTo>
                  <a:lnTo>
                    <a:pt x="1" y="1776"/>
                  </a:lnTo>
                  <a:lnTo>
                    <a:pt x="1" y="1957"/>
                  </a:lnTo>
                  <a:lnTo>
                    <a:pt x="31" y="2137"/>
                  </a:lnTo>
                  <a:lnTo>
                    <a:pt x="121" y="2468"/>
                  </a:lnTo>
                  <a:lnTo>
                    <a:pt x="302" y="2769"/>
                  </a:lnTo>
                  <a:lnTo>
                    <a:pt x="512" y="3040"/>
                  </a:lnTo>
                  <a:lnTo>
                    <a:pt x="783" y="3251"/>
                  </a:lnTo>
                  <a:lnTo>
                    <a:pt x="1084" y="3432"/>
                  </a:lnTo>
                  <a:lnTo>
                    <a:pt x="1415" y="3522"/>
                  </a:lnTo>
                  <a:lnTo>
                    <a:pt x="1596" y="3552"/>
                  </a:lnTo>
                  <a:lnTo>
                    <a:pt x="1777" y="3582"/>
                  </a:lnTo>
                  <a:lnTo>
                    <a:pt x="1957" y="3552"/>
                  </a:lnTo>
                  <a:lnTo>
                    <a:pt x="2138" y="3522"/>
                  </a:lnTo>
                  <a:lnTo>
                    <a:pt x="2469" y="3432"/>
                  </a:lnTo>
                  <a:lnTo>
                    <a:pt x="2800" y="3251"/>
                  </a:lnTo>
                  <a:lnTo>
                    <a:pt x="3041" y="3040"/>
                  </a:lnTo>
                  <a:lnTo>
                    <a:pt x="3282" y="2769"/>
                  </a:lnTo>
                  <a:lnTo>
                    <a:pt x="3432" y="2468"/>
                  </a:lnTo>
                  <a:lnTo>
                    <a:pt x="3553" y="2137"/>
                  </a:lnTo>
                  <a:lnTo>
                    <a:pt x="3553" y="1957"/>
                  </a:lnTo>
                  <a:lnTo>
                    <a:pt x="3583" y="1776"/>
                  </a:lnTo>
                  <a:lnTo>
                    <a:pt x="3553" y="1596"/>
                  </a:lnTo>
                  <a:lnTo>
                    <a:pt x="3553" y="1415"/>
                  </a:lnTo>
                  <a:lnTo>
                    <a:pt x="3432" y="1084"/>
                  </a:lnTo>
                  <a:lnTo>
                    <a:pt x="3282" y="783"/>
                  </a:lnTo>
                  <a:lnTo>
                    <a:pt x="3041" y="512"/>
                  </a:lnTo>
                  <a:lnTo>
                    <a:pt x="2800" y="301"/>
                  </a:lnTo>
                  <a:lnTo>
                    <a:pt x="2469" y="121"/>
                  </a:lnTo>
                  <a:lnTo>
                    <a:pt x="2138" y="30"/>
                  </a:lnTo>
                  <a:lnTo>
                    <a:pt x="19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2"/>
            <p:cNvSpPr/>
            <p:nvPr/>
          </p:nvSpPr>
          <p:spPr>
            <a:xfrm>
              <a:off x="2965275" y="4681975"/>
              <a:ext cx="89575" cy="89575"/>
            </a:xfrm>
            <a:custGeom>
              <a:avLst/>
              <a:gdLst/>
              <a:ahLst/>
              <a:cxnLst/>
              <a:rect l="l" t="t" r="r" b="b"/>
              <a:pathLst>
                <a:path w="3583" h="3583" extrusionOk="0">
                  <a:moveTo>
                    <a:pt x="1626" y="1"/>
                  </a:moveTo>
                  <a:lnTo>
                    <a:pt x="1445" y="31"/>
                  </a:lnTo>
                  <a:lnTo>
                    <a:pt x="1114" y="151"/>
                  </a:lnTo>
                  <a:lnTo>
                    <a:pt x="813" y="302"/>
                  </a:lnTo>
                  <a:lnTo>
                    <a:pt x="542" y="513"/>
                  </a:lnTo>
                  <a:lnTo>
                    <a:pt x="332" y="784"/>
                  </a:lnTo>
                  <a:lnTo>
                    <a:pt x="151" y="1085"/>
                  </a:lnTo>
                  <a:lnTo>
                    <a:pt x="61" y="1416"/>
                  </a:lnTo>
                  <a:lnTo>
                    <a:pt x="31" y="1596"/>
                  </a:lnTo>
                  <a:lnTo>
                    <a:pt x="0" y="1777"/>
                  </a:lnTo>
                  <a:lnTo>
                    <a:pt x="31" y="1988"/>
                  </a:lnTo>
                  <a:lnTo>
                    <a:pt x="61" y="2138"/>
                  </a:lnTo>
                  <a:lnTo>
                    <a:pt x="151" y="2499"/>
                  </a:lnTo>
                  <a:lnTo>
                    <a:pt x="332" y="2800"/>
                  </a:lnTo>
                  <a:lnTo>
                    <a:pt x="542" y="3041"/>
                  </a:lnTo>
                  <a:lnTo>
                    <a:pt x="813" y="3282"/>
                  </a:lnTo>
                  <a:lnTo>
                    <a:pt x="1114" y="3433"/>
                  </a:lnTo>
                  <a:lnTo>
                    <a:pt x="1445" y="3553"/>
                  </a:lnTo>
                  <a:lnTo>
                    <a:pt x="1626" y="3583"/>
                  </a:lnTo>
                  <a:lnTo>
                    <a:pt x="1987" y="3583"/>
                  </a:lnTo>
                  <a:lnTo>
                    <a:pt x="2168" y="3553"/>
                  </a:lnTo>
                  <a:lnTo>
                    <a:pt x="2499" y="3433"/>
                  </a:lnTo>
                  <a:lnTo>
                    <a:pt x="2800" y="3282"/>
                  </a:lnTo>
                  <a:lnTo>
                    <a:pt x="3071" y="3041"/>
                  </a:lnTo>
                  <a:lnTo>
                    <a:pt x="3282" y="2800"/>
                  </a:lnTo>
                  <a:lnTo>
                    <a:pt x="3462" y="2499"/>
                  </a:lnTo>
                  <a:lnTo>
                    <a:pt x="3552" y="2138"/>
                  </a:lnTo>
                  <a:lnTo>
                    <a:pt x="3583" y="1988"/>
                  </a:lnTo>
                  <a:lnTo>
                    <a:pt x="3583" y="1777"/>
                  </a:lnTo>
                  <a:lnTo>
                    <a:pt x="3583" y="1596"/>
                  </a:lnTo>
                  <a:lnTo>
                    <a:pt x="3552" y="1416"/>
                  </a:lnTo>
                  <a:lnTo>
                    <a:pt x="3462" y="1085"/>
                  </a:lnTo>
                  <a:lnTo>
                    <a:pt x="3282" y="784"/>
                  </a:lnTo>
                  <a:lnTo>
                    <a:pt x="3071" y="513"/>
                  </a:lnTo>
                  <a:lnTo>
                    <a:pt x="2800" y="302"/>
                  </a:lnTo>
                  <a:lnTo>
                    <a:pt x="2499" y="151"/>
                  </a:lnTo>
                  <a:lnTo>
                    <a:pt x="2168" y="31"/>
                  </a:lnTo>
                  <a:lnTo>
                    <a:pt x="19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2"/>
            <p:cNvSpPr/>
            <p:nvPr/>
          </p:nvSpPr>
          <p:spPr>
            <a:xfrm>
              <a:off x="2177375" y="4681975"/>
              <a:ext cx="88825" cy="89575"/>
            </a:xfrm>
            <a:custGeom>
              <a:avLst/>
              <a:gdLst/>
              <a:ahLst/>
              <a:cxnLst/>
              <a:rect l="l" t="t" r="r" b="b"/>
              <a:pathLst>
                <a:path w="355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770" y="3282"/>
                  </a:lnTo>
                  <a:lnTo>
                    <a:pt x="3041" y="3041"/>
                  </a:lnTo>
                  <a:lnTo>
                    <a:pt x="3252" y="2800"/>
                  </a:lnTo>
                  <a:lnTo>
                    <a:pt x="3432" y="2499"/>
                  </a:lnTo>
                  <a:lnTo>
                    <a:pt x="3522" y="2138"/>
                  </a:lnTo>
                  <a:lnTo>
                    <a:pt x="3553" y="1988"/>
                  </a:lnTo>
                  <a:lnTo>
                    <a:pt x="3553" y="1777"/>
                  </a:lnTo>
                  <a:lnTo>
                    <a:pt x="3553" y="1596"/>
                  </a:lnTo>
                  <a:lnTo>
                    <a:pt x="3522" y="1416"/>
                  </a:lnTo>
                  <a:lnTo>
                    <a:pt x="3432" y="1085"/>
                  </a:lnTo>
                  <a:lnTo>
                    <a:pt x="3252" y="784"/>
                  </a:lnTo>
                  <a:lnTo>
                    <a:pt x="3041" y="513"/>
                  </a:lnTo>
                  <a:lnTo>
                    <a:pt x="2770" y="302"/>
                  </a:lnTo>
                  <a:lnTo>
                    <a:pt x="2469" y="151"/>
                  </a:lnTo>
                  <a:lnTo>
                    <a:pt x="2138" y="31"/>
                  </a:lnTo>
                  <a:lnTo>
                    <a:pt x="19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2"/>
            <p:cNvSpPr/>
            <p:nvPr/>
          </p:nvSpPr>
          <p:spPr>
            <a:xfrm>
              <a:off x="1388725" y="4681975"/>
              <a:ext cx="89575" cy="89575"/>
            </a:xfrm>
            <a:custGeom>
              <a:avLst/>
              <a:gdLst/>
              <a:ahLst/>
              <a:cxnLst/>
              <a:rect l="l" t="t" r="r" b="b"/>
              <a:pathLst>
                <a:path w="358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770" y="3282"/>
                  </a:lnTo>
                  <a:lnTo>
                    <a:pt x="3041" y="3041"/>
                  </a:lnTo>
                  <a:lnTo>
                    <a:pt x="3252" y="2800"/>
                  </a:lnTo>
                  <a:lnTo>
                    <a:pt x="3432" y="2499"/>
                  </a:lnTo>
                  <a:lnTo>
                    <a:pt x="3522" y="2138"/>
                  </a:lnTo>
                  <a:lnTo>
                    <a:pt x="3553" y="1988"/>
                  </a:lnTo>
                  <a:lnTo>
                    <a:pt x="3583" y="1777"/>
                  </a:lnTo>
                  <a:lnTo>
                    <a:pt x="3553" y="1596"/>
                  </a:lnTo>
                  <a:lnTo>
                    <a:pt x="3522" y="1416"/>
                  </a:lnTo>
                  <a:lnTo>
                    <a:pt x="3432" y="1085"/>
                  </a:lnTo>
                  <a:lnTo>
                    <a:pt x="3252" y="784"/>
                  </a:lnTo>
                  <a:lnTo>
                    <a:pt x="3041" y="513"/>
                  </a:lnTo>
                  <a:lnTo>
                    <a:pt x="2770" y="302"/>
                  </a:lnTo>
                  <a:lnTo>
                    <a:pt x="2469" y="151"/>
                  </a:lnTo>
                  <a:lnTo>
                    <a:pt x="2138" y="31"/>
                  </a:lnTo>
                  <a:lnTo>
                    <a:pt x="19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2"/>
            <p:cNvSpPr/>
            <p:nvPr/>
          </p:nvSpPr>
          <p:spPr>
            <a:xfrm>
              <a:off x="600075" y="4681975"/>
              <a:ext cx="89575" cy="89575"/>
            </a:xfrm>
            <a:custGeom>
              <a:avLst/>
              <a:gdLst/>
              <a:ahLst/>
              <a:cxnLst/>
              <a:rect l="l" t="t" r="r" b="b"/>
              <a:pathLst>
                <a:path w="3583" h="3583" extrusionOk="0">
                  <a:moveTo>
                    <a:pt x="1596" y="1"/>
                  </a:moveTo>
                  <a:lnTo>
                    <a:pt x="1415" y="31"/>
                  </a:lnTo>
                  <a:lnTo>
                    <a:pt x="1084" y="151"/>
                  </a:lnTo>
                  <a:lnTo>
                    <a:pt x="783" y="302"/>
                  </a:lnTo>
                  <a:lnTo>
                    <a:pt x="512" y="513"/>
                  </a:lnTo>
                  <a:lnTo>
                    <a:pt x="302" y="784"/>
                  </a:lnTo>
                  <a:lnTo>
                    <a:pt x="121" y="1085"/>
                  </a:lnTo>
                  <a:lnTo>
                    <a:pt x="31" y="1416"/>
                  </a:lnTo>
                  <a:lnTo>
                    <a:pt x="1" y="1596"/>
                  </a:lnTo>
                  <a:lnTo>
                    <a:pt x="1" y="1777"/>
                  </a:lnTo>
                  <a:lnTo>
                    <a:pt x="1" y="1988"/>
                  </a:lnTo>
                  <a:lnTo>
                    <a:pt x="31" y="2138"/>
                  </a:lnTo>
                  <a:lnTo>
                    <a:pt x="121" y="2499"/>
                  </a:lnTo>
                  <a:lnTo>
                    <a:pt x="302" y="2800"/>
                  </a:lnTo>
                  <a:lnTo>
                    <a:pt x="512" y="3041"/>
                  </a:lnTo>
                  <a:lnTo>
                    <a:pt x="783" y="3282"/>
                  </a:lnTo>
                  <a:lnTo>
                    <a:pt x="1084" y="3433"/>
                  </a:lnTo>
                  <a:lnTo>
                    <a:pt x="1415" y="3553"/>
                  </a:lnTo>
                  <a:lnTo>
                    <a:pt x="1596" y="3583"/>
                  </a:lnTo>
                  <a:lnTo>
                    <a:pt x="1957" y="3583"/>
                  </a:lnTo>
                  <a:lnTo>
                    <a:pt x="2138" y="3553"/>
                  </a:lnTo>
                  <a:lnTo>
                    <a:pt x="2469" y="3433"/>
                  </a:lnTo>
                  <a:lnTo>
                    <a:pt x="2800" y="3282"/>
                  </a:lnTo>
                  <a:lnTo>
                    <a:pt x="3041" y="3041"/>
                  </a:lnTo>
                  <a:lnTo>
                    <a:pt x="3282" y="2800"/>
                  </a:lnTo>
                  <a:lnTo>
                    <a:pt x="3432" y="2499"/>
                  </a:lnTo>
                  <a:lnTo>
                    <a:pt x="3553" y="2138"/>
                  </a:lnTo>
                  <a:lnTo>
                    <a:pt x="3553" y="1988"/>
                  </a:lnTo>
                  <a:lnTo>
                    <a:pt x="3583" y="1777"/>
                  </a:lnTo>
                  <a:lnTo>
                    <a:pt x="3553" y="1596"/>
                  </a:lnTo>
                  <a:lnTo>
                    <a:pt x="3553" y="1416"/>
                  </a:lnTo>
                  <a:lnTo>
                    <a:pt x="3432" y="1085"/>
                  </a:lnTo>
                  <a:lnTo>
                    <a:pt x="3282" y="784"/>
                  </a:lnTo>
                  <a:lnTo>
                    <a:pt x="3041" y="513"/>
                  </a:lnTo>
                  <a:lnTo>
                    <a:pt x="2800" y="302"/>
                  </a:lnTo>
                  <a:lnTo>
                    <a:pt x="2469" y="151"/>
                  </a:lnTo>
                  <a:lnTo>
                    <a:pt x="2138" y="31"/>
                  </a:lnTo>
                  <a:lnTo>
                    <a:pt x="19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6" name="Google Shape;1236;p32"/>
          <p:cNvSpPr/>
          <p:nvPr/>
        </p:nvSpPr>
        <p:spPr>
          <a:xfrm>
            <a:off x="8806034" y="664604"/>
            <a:ext cx="205181" cy="205181"/>
          </a:xfrm>
          <a:custGeom>
            <a:avLst/>
            <a:gdLst/>
            <a:ahLst/>
            <a:cxnLst/>
            <a:rect l="l" t="t" r="r" b="b"/>
            <a:pathLst>
              <a:path w="16497" h="16497" extrusionOk="0">
                <a:moveTo>
                  <a:pt x="6352" y="1"/>
                </a:moveTo>
                <a:lnTo>
                  <a:pt x="6352" y="6382"/>
                </a:lnTo>
                <a:lnTo>
                  <a:pt x="1" y="6382"/>
                </a:lnTo>
                <a:lnTo>
                  <a:pt x="1" y="10145"/>
                </a:lnTo>
                <a:lnTo>
                  <a:pt x="6352" y="10145"/>
                </a:lnTo>
                <a:lnTo>
                  <a:pt x="6352" y="16496"/>
                </a:lnTo>
                <a:lnTo>
                  <a:pt x="10145" y="16496"/>
                </a:lnTo>
                <a:lnTo>
                  <a:pt x="10145" y="10145"/>
                </a:lnTo>
                <a:lnTo>
                  <a:pt x="16496" y="10145"/>
                </a:lnTo>
                <a:lnTo>
                  <a:pt x="16496" y="6382"/>
                </a:lnTo>
                <a:lnTo>
                  <a:pt x="10145" y="6382"/>
                </a:lnTo>
                <a:lnTo>
                  <a:pt x="101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11;p32">
            <a:extLst>
              <a:ext uri="{FF2B5EF4-FFF2-40B4-BE49-F238E27FC236}">
                <a16:creationId xmlns:a16="http://schemas.microsoft.com/office/drawing/2014/main" id="{7AAE0EDC-30A5-49D9-B25E-30AC084CC423}"/>
              </a:ext>
            </a:extLst>
          </p:cNvPr>
          <p:cNvSpPr txBox="1">
            <a:spLocks/>
          </p:cNvSpPr>
          <p:nvPr/>
        </p:nvSpPr>
        <p:spPr>
          <a:xfrm>
            <a:off x="5262615" y="3979766"/>
            <a:ext cx="4017300" cy="557496"/>
          </a:xfrm>
          <a:prstGeom prst="rect">
            <a:avLst/>
          </a:prstGeom>
          <a:noFill/>
          <a:ln w="9525" cap="flat" cmpd="sng">
            <a:no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lbert Sans"/>
              <a:buNone/>
              <a:defRPr sz="1600" b="0" i="0" u="none" strike="noStrike" cap="none">
                <a:solidFill>
                  <a:schemeClr val="dk1"/>
                </a:solidFill>
                <a:latin typeface="Albert Sans"/>
                <a:ea typeface="Albert Sans"/>
                <a:cs typeface="Albert Sans"/>
                <a:sym typeface="Albert Sans"/>
              </a:defRPr>
            </a:lvl1pPr>
            <a:lvl2pPr marL="914400" marR="0" lvl="1" indent="-317500" algn="l"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2pPr>
            <a:lvl3pPr marL="1371600" marR="0" lvl="2" indent="-317500" algn="l"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3pPr>
            <a:lvl4pPr marL="1828800" marR="0" lvl="3" indent="-317500" algn="l"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4pPr>
            <a:lvl5pPr marL="2286000" marR="0" lvl="4" indent="-317500" algn="l"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5pPr>
            <a:lvl6pPr marL="2743200" marR="0" lvl="5" indent="-317500" algn="l"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6pPr>
            <a:lvl7pPr marL="3200400" marR="0" lvl="6" indent="-317500" algn="l"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7pPr>
            <a:lvl8pPr marL="3657600" marR="0" lvl="7" indent="-317500" algn="l"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8pPr>
            <a:lvl9pPr marL="4114800" marR="0" lvl="8" indent="-317500" algn="l"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9pPr>
          </a:lstStyle>
          <a:p>
            <a:pPr marL="0" indent="0"/>
            <a:r>
              <a:rPr lang="en-US" dirty="0" err="1"/>
              <a:t>Sinh</a:t>
            </a:r>
            <a:r>
              <a:rPr lang="en-US" dirty="0"/>
              <a:t> </a:t>
            </a:r>
            <a:r>
              <a:rPr lang="en-US" dirty="0" err="1"/>
              <a:t>viên</a:t>
            </a:r>
            <a:r>
              <a:rPr lang="en-US" dirty="0"/>
              <a:t>: </a:t>
            </a:r>
            <a:r>
              <a:rPr lang="en-US" dirty="0" err="1"/>
              <a:t>Đỗ</a:t>
            </a:r>
            <a:r>
              <a:rPr lang="en-US" dirty="0"/>
              <a:t> </a:t>
            </a:r>
            <a:r>
              <a:rPr lang="en-US" dirty="0" err="1"/>
              <a:t>Đức</a:t>
            </a:r>
            <a:r>
              <a:rPr lang="en-US" dirty="0"/>
              <a:t> Anh</a:t>
            </a:r>
          </a:p>
          <a:p>
            <a:pPr marL="0" indent="0"/>
            <a:r>
              <a:rPr lang="en-US" dirty="0"/>
              <a:t>	 </a:t>
            </a:r>
            <a:r>
              <a:rPr lang="en-US" dirty="0" err="1"/>
              <a:t>Nguyễn</a:t>
            </a:r>
            <a:r>
              <a:rPr lang="en-US" dirty="0"/>
              <a:t> </a:t>
            </a:r>
            <a:r>
              <a:rPr lang="en-US" dirty="0" err="1"/>
              <a:t>Hữu</a:t>
            </a:r>
            <a:r>
              <a:rPr lang="en-US" dirty="0"/>
              <a:t> </a:t>
            </a:r>
            <a:r>
              <a:rPr lang="en-US" dirty="0" err="1"/>
              <a:t>Hiếu</a:t>
            </a:r>
            <a:r>
              <a:rPr lang="en-US" dirty="0"/>
              <a:t> </a:t>
            </a:r>
            <a:r>
              <a:rPr lang="en-US" dirty="0" err="1"/>
              <a:t>Thiên</a:t>
            </a:r>
            <a:endParaRPr lang="en-US" dirty="0"/>
          </a:p>
        </p:txBody>
      </p:sp>
      <p:sp>
        <p:nvSpPr>
          <p:cNvPr id="32" name="Google Shape;1211;p32">
            <a:extLst>
              <a:ext uri="{FF2B5EF4-FFF2-40B4-BE49-F238E27FC236}">
                <a16:creationId xmlns:a16="http://schemas.microsoft.com/office/drawing/2014/main" id="{6C3863C9-D6D4-4C8F-AA9E-F6F630AC90F0}"/>
              </a:ext>
            </a:extLst>
          </p:cNvPr>
          <p:cNvSpPr txBox="1">
            <a:spLocks/>
          </p:cNvSpPr>
          <p:nvPr/>
        </p:nvSpPr>
        <p:spPr>
          <a:xfrm>
            <a:off x="5262615" y="4603055"/>
            <a:ext cx="3143255" cy="365700"/>
          </a:xfrm>
          <a:prstGeom prst="rect">
            <a:avLst/>
          </a:prstGeom>
          <a:noFill/>
          <a:ln w="9525" cap="flat" cmpd="sng">
            <a:no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lbert Sans"/>
              <a:buNone/>
              <a:defRPr sz="1600" b="0" i="0" u="none" strike="noStrike" cap="none">
                <a:solidFill>
                  <a:schemeClr val="dk1"/>
                </a:solidFill>
                <a:latin typeface="Albert Sans"/>
                <a:ea typeface="Albert Sans"/>
                <a:cs typeface="Albert Sans"/>
                <a:sym typeface="Albert Sans"/>
              </a:defRPr>
            </a:lvl1pPr>
            <a:lvl2pPr marL="914400" marR="0" lvl="1" indent="-317500" algn="l"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2pPr>
            <a:lvl3pPr marL="1371600" marR="0" lvl="2" indent="-317500" algn="l"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3pPr>
            <a:lvl4pPr marL="1828800" marR="0" lvl="3" indent="-317500" algn="l"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4pPr>
            <a:lvl5pPr marL="2286000" marR="0" lvl="4" indent="-317500" algn="l"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5pPr>
            <a:lvl6pPr marL="2743200" marR="0" lvl="5" indent="-317500" algn="l"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6pPr>
            <a:lvl7pPr marL="3200400" marR="0" lvl="6" indent="-317500" algn="l"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7pPr>
            <a:lvl8pPr marL="3657600" marR="0" lvl="7" indent="-317500" algn="l"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8pPr>
            <a:lvl9pPr marL="4114800" marR="0" lvl="8" indent="-317500" algn="l"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9pPr>
          </a:lstStyle>
          <a:p>
            <a:pPr marL="0" indent="0"/>
            <a:r>
              <a:rPr lang="en-US" dirty="0" err="1"/>
              <a:t>Lớp</a:t>
            </a:r>
            <a:r>
              <a:rPr lang="en-US" dirty="0"/>
              <a:t>: 44K21.2</a:t>
            </a:r>
          </a:p>
        </p:txBody>
      </p:sp>
      <p:sp>
        <p:nvSpPr>
          <p:cNvPr id="33" name="Google Shape;1211;p32">
            <a:extLst>
              <a:ext uri="{FF2B5EF4-FFF2-40B4-BE49-F238E27FC236}">
                <a16:creationId xmlns:a16="http://schemas.microsoft.com/office/drawing/2014/main" id="{79B79E9C-A841-44B0-9E5B-F84B072B0E8B}"/>
              </a:ext>
            </a:extLst>
          </p:cNvPr>
          <p:cNvSpPr txBox="1">
            <a:spLocks/>
          </p:cNvSpPr>
          <p:nvPr/>
        </p:nvSpPr>
        <p:spPr>
          <a:xfrm>
            <a:off x="0" y="28256"/>
            <a:ext cx="9144000" cy="1282114"/>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lbert Sans"/>
              <a:buNone/>
              <a:defRPr sz="1600" b="0" i="0" u="none" strike="noStrike" cap="none">
                <a:solidFill>
                  <a:schemeClr val="dk1"/>
                </a:solidFill>
                <a:latin typeface="Albert Sans"/>
                <a:ea typeface="Albert Sans"/>
                <a:cs typeface="Albert Sans"/>
                <a:sym typeface="Albert Sans"/>
              </a:defRPr>
            </a:lvl1pPr>
            <a:lvl2pPr marL="914400" marR="0" lvl="1" indent="-317500" algn="l"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2pPr>
            <a:lvl3pPr marL="1371600" marR="0" lvl="2" indent="-317500" algn="l"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3pPr>
            <a:lvl4pPr marL="1828800" marR="0" lvl="3" indent="-317500" algn="l"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4pPr>
            <a:lvl5pPr marL="2286000" marR="0" lvl="4" indent="-317500" algn="l"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5pPr>
            <a:lvl6pPr marL="2743200" marR="0" lvl="5" indent="-317500" algn="l"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6pPr>
            <a:lvl7pPr marL="3200400" marR="0" lvl="6" indent="-317500" algn="l"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7pPr>
            <a:lvl8pPr marL="3657600" marR="0" lvl="7" indent="-317500" algn="l"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8pPr>
            <a:lvl9pPr marL="4114800" marR="0" lvl="8" indent="-317500" algn="l"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9pPr>
          </a:lstStyle>
          <a:p>
            <a:pPr marL="0" indent="0" algn="ctr"/>
            <a:r>
              <a:rPr lang="en-US" sz="2000" b="1" dirty="0"/>
              <a:t>TRƯỜNG ĐẠI HỌC KINH TẾ - ĐẠI HỌC ĐÀ NẴNG</a:t>
            </a:r>
          </a:p>
          <a:p>
            <a:pPr marL="0" indent="0" algn="ctr"/>
            <a:r>
              <a:rPr lang="en-US" dirty="0"/>
              <a:t>KHOA THỐNG KÊ – TIN HỌC</a:t>
            </a:r>
          </a:p>
        </p:txBody>
      </p:sp>
      <p:pic>
        <p:nvPicPr>
          <p:cNvPr id="35" name="Picture 34">
            <a:extLst>
              <a:ext uri="{FF2B5EF4-FFF2-40B4-BE49-F238E27FC236}">
                <a16:creationId xmlns:a16="http://schemas.microsoft.com/office/drawing/2014/main" id="{D1A5FE81-1D5E-43EC-8D64-C1545F3EBA4C}"/>
              </a:ext>
            </a:extLst>
          </p:cNvPr>
          <p:cNvPicPr>
            <a:picLocks noChangeAspect="1"/>
          </p:cNvPicPr>
          <p:nvPr/>
        </p:nvPicPr>
        <p:blipFill>
          <a:blip r:embed="rId3"/>
          <a:stretch>
            <a:fillRect/>
          </a:stretch>
        </p:blipFill>
        <p:spPr>
          <a:xfrm>
            <a:off x="1" y="65031"/>
            <a:ext cx="1264270" cy="1240407"/>
          </a:xfrm>
          <a:prstGeom prst="rect">
            <a:avLst/>
          </a:prstGeom>
        </p:spPr>
      </p:pic>
      <p:sp>
        <p:nvSpPr>
          <p:cNvPr id="4" name="Rectangle 3">
            <a:extLst>
              <a:ext uri="{FF2B5EF4-FFF2-40B4-BE49-F238E27FC236}">
                <a16:creationId xmlns:a16="http://schemas.microsoft.com/office/drawing/2014/main" id="{346A8B87-AB28-424C-8F31-EA10CF7DCF26}"/>
              </a:ext>
            </a:extLst>
          </p:cNvPr>
          <p:cNvSpPr/>
          <p:nvPr/>
        </p:nvSpPr>
        <p:spPr>
          <a:xfrm>
            <a:off x="2500829" y="4603055"/>
            <a:ext cx="1380557" cy="51218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ight Triangle 8">
            <a:extLst>
              <a:ext uri="{FF2B5EF4-FFF2-40B4-BE49-F238E27FC236}">
                <a16:creationId xmlns:a16="http://schemas.microsoft.com/office/drawing/2014/main" id="{F97300FF-CA24-444A-B439-9FFEFF89F6EE}"/>
              </a:ext>
            </a:extLst>
          </p:cNvPr>
          <p:cNvSpPr/>
          <p:nvPr/>
        </p:nvSpPr>
        <p:spPr>
          <a:xfrm flipH="1">
            <a:off x="8196548" y="4120308"/>
            <a:ext cx="947448" cy="1023192"/>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3"/>
        <p:cNvGrpSpPr/>
        <p:nvPr/>
      </p:nvGrpSpPr>
      <p:grpSpPr>
        <a:xfrm>
          <a:off x="0" y="0"/>
          <a:ext cx="0" cy="0"/>
          <a:chOff x="0" y="0"/>
          <a:chExt cx="0" cy="0"/>
        </a:xfrm>
      </p:grpSpPr>
      <p:sp>
        <p:nvSpPr>
          <p:cNvPr id="1894" name="Google Shape;1894;p58"/>
          <p:cNvSpPr txBox="1">
            <a:spLocks noGrp="1"/>
          </p:cNvSpPr>
          <p:nvPr>
            <p:ph type="title"/>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ĐỐI TƯỢNG VÀ PHẠM VI NGHIÊN CỨU</a:t>
            </a:r>
            <a:endParaRPr dirty="0"/>
          </a:p>
        </p:txBody>
      </p:sp>
      <p:sp>
        <p:nvSpPr>
          <p:cNvPr id="1895" name="Google Shape;1895;p58"/>
          <p:cNvSpPr txBox="1">
            <a:spLocks noGrp="1"/>
          </p:cNvSpPr>
          <p:nvPr>
            <p:ph type="subTitle" idx="1"/>
          </p:nvPr>
        </p:nvSpPr>
        <p:spPr>
          <a:xfrm>
            <a:off x="932650" y="2998480"/>
            <a:ext cx="6882279" cy="27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err="1">
                <a:latin typeface="Encode Sans" panose="020B0604020202020204" charset="0"/>
              </a:rPr>
              <a:t>Phạm</a:t>
            </a:r>
            <a:r>
              <a:rPr lang="en-US" sz="2000" dirty="0">
                <a:latin typeface="Encode Sans" panose="020B0604020202020204" charset="0"/>
              </a:rPr>
              <a:t> vi </a:t>
            </a:r>
            <a:r>
              <a:rPr lang="en-US" sz="2000" dirty="0" err="1">
                <a:latin typeface="Encode Sans" panose="020B0604020202020204" charset="0"/>
              </a:rPr>
              <a:t>nghiên</a:t>
            </a:r>
            <a:r>
              <a:rPr lang="en-US" sz="2000" dirty="0">
                <a:latin typeface="Encode Sans" panose="020B0604020202020204" charset="0"/>
              </a:rPr>
              <a:t> </a:t>
            </a:r>
            <a:r>
              <a:rPr lang="en-US" sz="2000" dirty="0" err="1">
                <a:latin typeface="Encode Sans" panose="020B0604020202020204" charset="0"/>
              </a:rPr>
              <a:t>cứu</a:t>
            </a:r>
            <a:r>
              <a:rPr lang="en-US" sz="2000" dirty="0">
                <a:latin typeface="Encode Sans" panose="020B0604020202020204" charset="0"/>
              </a:rPr>
              <a:t>:</a:t>
            </a:r>
          </a:p>
          <a:p>
            <a:pPr marL="0" indent="0"/>
            <a:endParaRPr lang="de-DE" sz="1600" dirty="0">
              <a:latin typeface="Encode Sans" panose="020B0604020202020204" charset="0"/>
              <a:ea typeface="Times New Roman" panose="02020603050405020304" pitchFamily="18" charset="0"/>
            </a:endParaRPr>
          </a:p>
          <a:p>
            <a:pPr marL="0" indent="0"/>
            <a:r>
              <a:rPr lang="de-DE" sz="1600" dirty="0">
                <a:latin typeface="Encode Sans" panose="020B0604020202020204" charset="0"/>
                <a:ea typeface="Times New Roman" panose="02020603050405020304" pitchFamily="18" charset="0"/>
              </a:rPr>
              <a:t>- S</a:t>
            </a:r>
            <a:r>
              <a:rPr lang="de-DE" sz="1600" dirty="0">
                <a:effectLst/>
                <a:latin typeface="Encode Sans" panose="020B0604020202020204" charset="0"/>
                <a:ea typeface="Times New Roman" panose="02020603050405020304" pitchFamily="18" charset="0"/>
              </a:rPr>
              <a:t>inh viên, người tiêu dùng ở thành phố Đà Nẵng</a:t>
            </a:r>
            <a:endParaRPr lang="en-US" sz="1600" dirty="0">
              <a:effectLst/>
              <a:latin typeface="Encode Sans" panose="020B0604020202020204" charset="0"/>
              <a:ea typeface="Times New Roman" panose="02020603050405020304" pitchFamily="18" charset="0"/>
            </a:endParaRPr>
          </a:p>
          <a:p>
            <a:pPr marL="0" lvl="0" indent="0" algn="l" rtl="0">
              <a:spcBef>
                <a:spcPts val="0"/>
              </a:spcBef>
              <a:spcAft>
                <a:spcPts val="0"/>
              </a:spcAft>
              <a:buNone/>
            </a:pPr>
            <a:endParaRPr dirty="0"/>
          </a:p>
        </p:txBody>
      </p:sp>
      <p:sp>
        <p:nvSpPr>
          <p:cNvPr id="1896" name="Google Shape;1896;p58"/>
          <p:cNvSpPr txBox="1">
            <a:spLocks noGrp="1"/>
          </p:cNvSpPr>
          <p:nvPr>
            <p:ph type="subTitle" idx="2"/>
          </p:nvPr>
        </p:nvSpPr>
        <p:spPr>
          <a:xfrm>
            <a:off x="932650" y="1369388"/>
            <a:ext cx="6882279" cy="27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sz="2000" dirty="0" err="1">
                <a:latin typeface="Encode Sans" panose="020B0604020202020204" charset="0"/>
              </a:rPr>
              <a:t>Đối</a:t>
            </a:r>
            <a:r>
              <a:rPr lang="en-US" sz="2000" dirty="0">
                <a:latin typeface="Encode Sans" panose="020B0604020202020204" charset="0"/>
              </a:rPr>
              <a:t> </a:t>
            </a:r>
            <a:r>
              <a:rPr lang="en-US" sz="2000" dirty="0" err="1">
                <a:latin typeface="Encode Sans" panose="020B0604020202020204" charset="0"/>
              </a:rPr>
              <a:t>tượng</a:t>
            </a:r>
            <a:r>
              <a:rPr lang="en-US" sz="2000" dirty="0">
                <a:latin typeface="Encode Sans" panose="020B0604020202020204" charset="0"/>
              </a:rPr>
              <a:t> </a:t>
            </a:r>
            <a:r>
              <a:rPr lang="en-US" sz="2000" dirty="0" err="1">
                <a:latin typeface="Encode Sans" panose="020B0604020202020204" charset="0"/>
              </a:rPr>
              <a:t>nghiên</a:t>
            </a:r>
            <a:r>
              <a:rPr lang="en-US" sz="2000" dirty="0">
                <a:latin typeface="Encode Sans" panose="020B0604020202020204" charset="0"/>
              </a:rPr>
              <a:t> </a:t>
            </a:r>
            <a:r>
              <a:rPr lang="en-US" sz="2000" dirty="0" err="1">
                <a:latin typeface="Encode Sans" panose="020B0604020202020204" charset="0"/>
              </a:rPr>
              <a:t>cứu</a:t>
            </a:r>
            <a:r>
              <a:rPr lang="en-US" sz="2000" dirty="0">
                <a:latin typeface="Encode Sans" panose="020B0604020202020204" charset="0"/>
              </a:rPr>
              <a:t>:</a:t>
            </a:r>
          </a:p>
          <a:p>
            <a:pPr marL="0" lvl="0" indent="0" algn="l" rtl="0">
              <a:spcBef>
                <a:spcPts val="0"/>
              </a:spcBef>
              <a:spcAft>
                <a:spcPts val="0"/>
              </a:spcAft>
            </a:pPr>
            <a:endParaRPr lang="en-US" sz="2000" dirty="0">
              <a:effectLst/>
              <a:latin typeface="Encode Sans" panose="020B0604020202020204" charset="0"/>
              <a:ea typeface="Times New Roman" panose="02020603050405020304" pitchFamily="18" charset="0"/>
            </a:endParaRPr>
          </a:p>
          <a:p>
            <a:pPr marL="0" lvl="0" indent="0" algn="l" rtl="0">
              <a:spcBef>
                <a:spcPts val="0"/>
              </a:spcBef>
              <a:spcAft>
                <a:spcPts val="0"/>
              </a:spcAft>
            </a:pPr>
            <a:r>
              <a:rPr lang="de-DE" sz="1600" dirty="0">
                <a:effectLst/>
                <a:latin typeface="Encode Sans" panose="020B0604020202020204" charset="0"/>
                <a:ea typeface="Times New Roman" panose="02020603050405020304" pitchFamily="18" charset="0"/>
              </a:rPr>
              <a:t>- Sinh viên, người đi làm có thu nhập thấp, những người có nhu cầu mua lại đồ cũ với chất lượng tốt </a:t>
            </a:r>
            <a:endParaRPr lang="en-US" sz="1600" dirty="0">
              <a:effectLst/>
              <a:latin typeface="Encode Sans" panose="020B0604020202020204" charset="0"/>
              <a:ea typeface="Times New Roman" panose="02020603050405020304" pitchFamily="18" charset="0"/>
            </a:endParaRPr>
          </a:p>
        </p:txBody>
      </p:sp>
    </p:spTree>
    <p:extLst>
      <p:ext uri="{BB962C8B-B14F-4D97-AF65-F5344CB8AC3E}">
        <p14:creationId xmlns:p14="http://schemas.microsoft.com/office/powerpoint/2010/main" val="253821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3"/>
        <p:cNvGrpSpPr/>
        <p:nvPr/>
      </p:nvGrpSpPr>
      <p:grpSpPr>
        <a:xfrm>
          <a:off x="0" y="0"/>
          <a:ext cx="0" cy="0"/>
          <a:chOff x="0" y="0"/>
          <a:chExt cx="0" cy="0"/>
        </a:xfrm>
      </p:grpSpPr>
      <p:sp>
        <p:nvSpPr>
          <p:cNvPr id="1894" name="Google Shape;1894;p58"/>
          <p:cNvSpPr txBox="1">
            <a:spLocks noGrp="1"/>
          </p:cNvSpPr>
          <p:nvPr>
            <p:ph type="title"/>
          </p:nvPr>
        </p:nvSpPr>
        <p:spPr>
          <a:xfrm>
            <a:off x="992904" y="171606"/>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PHÂN CHIA CÔNG VIỆC</a:t>
            </a:r>
            <a:endParaRPr dirty="0"/>
          </a:p>
        </p:txBody>
      </p:sp>
      <p:graphicFrame>
        <p:nvGraphicFramePr>
          <p:cNvPr id="4" name="Table 4">
            <a:extLst>
              <a:ext uri="{FF2B5EF4-FFF2-40B4-BE49-F238E27FC236}">
                <a16:creationId xmlns:a16="http://schemas.microsoft.com/office/drawing/2014/main" id="{30F8E137-26EB-41CF-88EC-2160D09FE935}"/>
              </a:ext>
            </a:extLst>
          </p:cNvPr>
          <p:cNvGraphicFramePr>
            <a:graphicFrameLocks noGrp="1"/>
          </p:cNvGraphicFramePr>
          <p:nvPr>
            <p:extLst>
              <p:ext uri="{D42A27DB-BD31-4B8C-83A1-F6EECF244321}">
                <p14:modId xmlns:p14="http://schemas.microsoft.com/office/powerpoint/2010/main" val="1100524435"/>
              </p:ext>
            </p:extLst>
          </p:nvPr>
        </p:nvGraphicFramePr>
        <p:xfrm>
          <a:off x="1470839" y="1020726"/>
          <a:ext cx="6748130" cy="3951168"/>
        </p:xfrm>
        <a:graphic>
          <a:graphicData uri="http://schemas.openxmlformats.org/drawingml/2006/table">
            <a:tbl>
              <a:tblPr firstRow="1" bandRow="1">
                <a:tableStyleId>{E702D942-8D00-483F-B9DA-ADAD6B092420}</a:tableStyleId>
              </a:tblPr>
              <a:tblGrid>
                <a:gridCol w="2165498">
                  <a:extLst>
                    <a:ext uri="{9D8B030D-6E8A-4147-A177-3AD203B41FA5}">
                      <a16:colId xmlns:a16="http://schemas.microsoft.com/office/drawing/2014/main" val="1472840985"/>
                    </a:ext>
                  </a:extLst>
                </a:gridCol>
                <a:gridCol w="4582632">
                  <a:extLst>
                    <a:ext uri="{9D8B030D-6E8A-4147-A177-3AD203B41FA5}">
                      <a16:colId xmlns:a16="http://schemas.microsoft.com/office/drawing/2014/main" val="3949336758"/>
                    </a:ext>
                  </a:extLst>
                </a:gridCol>
              </a:tblGrid>
              <a:tr h="364512">
                <a:tc>
                  <a:txBody>
                    <a:bodyPr/>
                    <a:lstStyle/>
                    <a:p>
                      <a:pPr algn="ctr"/>
                      <a:r>
                        <a:rPr lang="en-US" sz="1800" b="1" dirty="0" err="1">
                          <a:solidFill>
                            <a:schemeClr val="tx1"/>
                          </a:solidFill>
                        </a:rPr>
                        <a:t>Thành</a:t>
                      </a:r>
                      <a:r>
                        <a:rPr lang="en-US" sz="1800" b="1" dirty="0">
                          <a:solidFill>
                            <a:schemeClr val="tx1"/>
                          </a:solidFill>
                        </a:rPr>
                        <a:t> </a:t>
                      </a:r>
                      <a:r>
                        <a:rPr lang="en-US" sz="1800" b="1" dirty="0" err="1">
                          <a:solidFill>
                            <a:schemeClr val="tx1"/>
                          </a:solidFill>
                        </a:rPr>
                        <a:t>Viên</a:t>
                      </a:r>
                      <a:endParaRPr lang="en-US" sz="1800" b="1" dirty="0">
                        <a:solidFill>
                          <a:schemeClr val="tx1"/>
                        </a:solidFill>
                      </a:endParaRPr>
                    </a:p>
                  </a:txBody>
                  <a:tcPr/>
                </a:tc>
                <a:tc>
                  <a:txBody>
                    <a:bodyPr/>
                    <a:lstStyle/>
                    <a:p>
                      <a:pPr algn="ctr"/>
                      <a:r>
                        <a:rPr lang="en-US" sz="1800" b="1" dirty="0" err="1">
                          <a:solidFill>
                            <a:schemeClr val="tx1"/>
                          </a:solidFill>
                        </a:rPr>
                        <a:t>Công</a:t>
                      </a:r>
                      <a:r>
                        <a:rPr lang="en-US" sz="1800" b="1" dirty="0">
                          <a:solidFill>
                            <a:schemeClr val="tx1"/>
                          </a:solidFill>
                        </a:rPr>
                        <a:t> </a:t>
                      </a:r>
                      <a:r>
                        <a:rPr lang="en-US" sz="1800" b="1" dirty="0" err="1">
                          <a:solidFill>
                            <a:schemeClr val="tx1"/>
                          </a:solidFill>
                        </a:rPr>
                        <a:t>việc</a:t>
                      </a:r>
                      <a:endParaRPr lang="en-US" sz="1800" b="1" dirty="0">
                        <a:solidFill>
                          <a:schemeClr val="tx1"/>
                        </a:solidFill>
                      </a:endParaRPr>
                    </a:p>
                  </a:txBody>
                  <a:tcPr/>
                </a:tc>
                <a:extLst>
                  <a:ext uri="{0D108BD9-81ED-4DB2-BD59-A6C34878D82A}">
                    <a16:rowId xmlns:a16="http://schemas.microsoft.com/office/drawing/2014/main" val="1553097298"/>
                  </a:ext>
                </a:extLst>
              </a:tr>
              <a:tr h="364512">
                <a:tc rowSpan="5">
                  <a:txBody>
                    <a:bodyPr/>
                    <a:lstStyle/>
                    <a:p>
                      <a:pPr algn="ctr"/>
                      <a:r>
                        <a:rPr lang="en-US" dirty="0" err="1">
                          <a:solidFill>
                            <a:schemeClr val="tx1"/>
                          </a:solidFill>
                        </a:rPr>
                        <a:t>Nguyễn</a:t>
                      </a:r>
                      <a:r>
                        <a:rPr lang="en-US" dirty="0">
                          <a:solidFill>
                            <a:schemeClr val="tx1"/>
                          </a:solidFill>
                        </a:rPr>
                        <a:t> </a:t>
                      </a:r>
                      <a:r>
                        <a:rPr lang="en-US" dirty="0" err="1">
                          <a:solidFill>
                            <a:schemeClr val="tx1"/>
                          </a:solidFill>
                        </a:rPr>
                        <a:t>Hữu</a:t>
                      </a:r>
                      <a:r>
                        <a:rPr lang="en-US" dirty="0">
                          <a:solidFill>
                            <a:schemeClr val="tx1"/>
                          </a:solidFill>
                        </a:rPr>
                        <a:t> </a:t>
                      </a:r>
                      <a:r>
                        <a:rPr lang="en-US" dirty="0" err="1">
                          <a:solidFill>
                            <a:schemeClr val="tx1"/>
                          </a:solidFill>
                        </a:rPr>
                        <a:t>Hiếu</a:t>
                      </a:r>
                      <a:r>
                        <a:rPr lang="en-US" dirty="0">
                          <a:solidFill>
                            <a:schemeClr val="tx1"/>
                          </a:solidFill>
                        </a:rPr>
                        <a:t> </a:t>
                      </a:r>
                      <a:r>
                        <a:rPr lang="en-US" dirty="0" err="1">
                          <a:solidFill>
                            <a:schemeClr val="tx1"/>
                          </a:solidFill>
                        </a:rPr>
                        <a:t>Thiên</a:t>
                      </a:r>
                      <a:endParaRPr lang="en-US" dirty="0">
                        <a:solidFill>
                          <a:schemeClr val="tx1"/>
                        </a:solidFill>
                      </a:endParaRPr>
                    </a:p>
                    <a:p>
                      <a:pPr algn="ctr"/>
                      <a:r>
                        <a:rPr lang="en-US" dirty="0">
                          <a:solidFill>
                            <a:schemeClr val="tx1"/>
                          </a:solidFill>
                        </a:rPr>
                        <a:t>(Front-End)</a:t>
                      </a:r>
                    </a:p>
                  </a:txBody>
                  <a:tcPr anchor="ctr"/>
                </a:tc>
                <a:tc>
                  <a:txBody>
                    <a:bodyPr/>
                    <a:lstStyle/>
                    <a:p>
                      <a:pPr algn="ctr"/>
                      <a:r>
                        <a:rPr lang="en-US" dirty="0" err="1">
                          <a:solidFill>
                            <a:schemeClr val="tx1"/>
                          </a:solidFill>
                        </a:rPr>
                        <a:t>Tìm</a:t>
                      </a:r>
                      <a:r>
                        <a:rPr lang="en-US" dirty="0">
                          <a:solidFill>
                            <a:schemeClr val="tx1"/>
                          </a:solidFill>
                        </a:rPr>
                        <a:t> </a:t>
                      </a:r>
                      <a:r>
                        <a:rPr lang="en-US" dirty="0" err="1">
                          <a:solidFill>
                            <a:schemeClr val="tx1"/>
                          </a:solidFill>
                        </a:rPr>
                        <a:t>hiểu</a:t>
                      </a:r>
                      <a:r>
                        <a:rPr lang="en-US" dirty="0">
                          <a:solidFill>
                            <a:schemeClr val="tx1"/>
                          </a:solidFill>
                        </a:rPr>
                        <a:t> </a:t>
                      </a:r>
                      <a:r>
                        <a:rPr lang="en-US" dirty="0" err="1">
                          <a:solidFill>
                            <a:schemeClr val="tx1"/>
                          </a:solidFill>
                        </a:rPr>
                        <a:t>quy</a:t>
                      </a:r>
                      <a:r>
                        <a:rPr lang="en-US" dirty="0">
                          <a:solidFill>
                            <a:schemeClr val="tx1"/>
                          </a:solidFill>
                        </a:rPr>
                        <a:t> </a:t>
                      </a:r>
                      <a:r>
                        <a:rPr lang="en-US" dirty="0" err="1">
                          <a:solidFill>
                            <a:schemeClr val="tx1"/>
                          </a:solidFill>
                        </a:rPr>
                        <a:t>trình</a:t>
                      </a:r>
                      <a:r>
                        <a:rPr lang="en-US" dirty="0">
                          <a:solidFill>
                            <a:schemeClr val="tx1"/>
                          </a:solidFill>
                        </a:rPr>
                        <a:t> </a:t>
                      </a:r>
                      <a:r>
                        <a:rPr lang="en-US" dirty="0" err="1">
                          <a:solidFill>
                            <a:schemeClr val="tx1"/>
                          </a:solidFill>
                        </a:rPr>
                        <a:t>mua</a:t>
                      </a:r>
                      <a:r>
                        <a:rPr lang="en-US" dirty="0">
                          <a:solidFill>
                            <a:schemeClr val="tx1"/>
                          </a:solidFill>
                        </a:rPr>
                        <a:t> </a:t>
                      </a:r>
                      <a:r>
                        <a:rPr lang="en-US" dirty="0" err="1">
                          <a:solidFill>
                            <a:schemeClr val="tx1"/>
                          </a:solidFill>
                        </a:rPr>
                        <a:t>bán</a:t>
                      </a:r>
                      <a:r>
                        <a:rPr lang="en-US" dirty="0">
                          <a:solidFill>
                            <a:schemeClr val="tx1"/>
                          </a:solidFill>
                        </a:rPr>
                        <a:t> </a:t>
                      </a:r>
                      <a:r>
                        <a:rPr lang="en-US" dirty="0" err="1">
                          <a:solidFill>
                            <a:schemeClr val="tx1"/>
                          </a:solidFill>
                        </a:rPr>
                        <a:t>hàng</a:t>
                      </a:r>
                      <a:r>
                        <a:rPr lang="en-US" dirty="0">
                          <a:solidFill>
                            <a:schemeClr val="tx1"/>
                          </a:solidFill>
                        </a:rPr>
                        <a:t> online</a:t>
                      </a:r>
                    </a:p>
                  </a:txBody>
                  <a:tcPr/>
                </a:tc>
                <a:extLst>
                  <a:ext uri="{0D108BD9-81ED-4DB2-BD59-A6C34878D82A}">
                    <a16:rowId xmlns:a16="http://schemas.microsoft.com/office/drawing/2014/main" val="1567724841"/>
                  </a:ext>
                </a:extLst>
              </a:tr>
              <a:tr h="364512">
                <a:tc vMerge="1">
                  <a:txBody>
                    <a:bodyPr/>
                    <a:lstStyle/>
                    <a:p>
                      <a:pPr algn="ctr"/>
                      <a:r>
                        <a:rPr lang="en-US" dirty="0" err="1">
                          <a:solidFill>
                            <a:schemeClr val="tx1"/>
                          </a:solidFill>
                        </a:rPr>
                        <a:t>Nguyễn</a:t>
                      </a:r>
                      <a:r>
                        <a:rPr lang="en-US" dirty="0">
                          <a:solidFill>
                            <a:schemeClr val="tx1"/>
                          </a:solidFill>
                        </a:rPr>
                        <a:t> </a:t>
                      </a:r>
                      <a:r>
                        <a:rPr lang="en-US" dirty="0" err="1">
                          <a:solidFill>
                            <a:schemeClr val="tx1"/>
                          </a:solidFill>
                        </a:rPr>
                        <a:t>Hữu</a:t>
                      </a:r>
                      <a:r>
                        <a:rPr lang="en-US" dirty="0">
                          <a:solidFill>
                            <a:schemeClr val="tx1"/>
                          </a:solidFill>
                        </a:rPr>
                        <a:t> </a:t>
                      </a:r>
                      <a:r>
                        <a:rPr lang="en-US" dirty="0" err="1">
                          <a:solidFill>
                            <a:schemeClr val="tx1"/>
                          </a:solidFill>
                        </a:rPr>
                        <a:t>Hiếu</a:t>
                      </a:r>
                      <a:r>
                        <a:rPr lang="en-US" dirty="0">
                          <a:solidFill>
                            <a:schemeClr val="tx1"/>
                          </a:solidFill>
                        </a:rPr>
                        <a:t> </a:t>
                      </a:r>
                      <a:r>
                        <a:rPr lang="en-US" dirty="0" err="1">
                          <a:solidFill>
                            <a:schemeClr val="tx1"/>
                          </a:solidFill>
                        </a:rPr>
                        <a:t>Thiên</a:t>
                      </a:r>
                      <a:endParaRPr lang="en-US" dirty="0">
                        <a:solidFill>
                          <a:schemeClr val="tx1"/>
                        </a:solidFill>
                      </a:endParaRPr>
                    </a:p>
                    <a:p>
                      <a:pPr algn="ctr"/>
                      <a:r>
                        <a:rPr lang="en-US" dirty="0">
                          <a:solidFill>
                            <a:schemeClr val="tx1"/>
                          </a:solidFill>
                        </a:rPr>
                        <a:t>(Front-End)</a:t>
                      </a:r>
                    </a:p>
                  </a:txBody>
                  <a:tcPr anchor="ctr"/>
                </a:tc>
                <a:tc>
                  <a:txBody>
                    <a:bodyPr/>
                    <a:lstStyle/>
                    <a:p>
                      <a:pPr algn="ctr"/>
                      <a:r>
                        <a:rPr lang="en-US" dirty="0" err="1">
                          <a:solidFill>
                            <a:schemeClr val="tx1"/>
                          </a:solidFill>
                        </a:rPr>
                        <a:t>Thiết</a:t>
                      </a:r>
                      <a:r>
                        <a:rPr lang="en-US" dirty="0">
                          <a:solidFill>
                            <a:schemeClr val="tx1"/>
                          </a:solidFill>
                        </a:rPr>
                        <a:t> </a:t>
                      </a:r>
                      <a:r>
                        <a:rPr lang="en-US" dirty="0" err="1">
                          <a:solidFill>
                            <a:schemeClr val="tx1"/>
                          </a:solidFill>
                        </a:rPr>
                        <a:t>kế</a:t>
                      </a:r>
                      <a:r>
                        <a:rPr lang="en-US" dirty="0">
                          <a:solidFill>
                            <a:schemeClr val="tx1"/>
                          </a:solidFill>
                        </a:rPr>
                        <a:t>, </a:t>
                      </a:r>
                      <a:r>
                        <a:rPr lang="en-US" dirty="0" err="1">
                          <a:solidFill>
                            <a:schemeClr val="tx1"/>
                          </a:solidFill>
                        </a:rPr>
                        <a:t>xây</a:t>
                      </a:r>
                      <a:r>
                        <a:rPr lang="en-US" dirty="0">
                          <a:solidFill>
                            <a:schemeClr val="tx1"/>
                          </a:solidFill>
                        </a:rPr>
                        <a:t> </a:t>
                      </a:r>
                      <a:r>
                        <a:rPr lang="en-US" dirty="0" err="1">
                          <a:solidFill>
                            <a:schemeClr val="tx1"/>
                          </a:solidFill>
                        </a:rPr>
                        <a:t>dựng</a:t>
                      </a:r>
                      <a:r>
                        <a:rPr lang="en-US" dirty="0">
                          <a:solidFill>
                            <a:schemeClr val="tx1"/>
                          </a:solidFill>
                        </a:rPr>
                        <a:t> </a:t>
                      </a:r>
                      <a:r>
                        <a:rPr lang="en-US" dirty="0" err="1">
                          <a:solidFill>
                            <a:schemeClr val="tx1"/>
                          </a:solidFill>
                        </a:rPr>
                        <a:t>và</a:t>
                      </a:r>
                      <a:r>
                        <a:rPr lang="en-US" dirty="0">
                          <a:solidFill>
                            <a:schemeClr val="tx1"/>
                          </a:solidFill>
                        </a:rPr>
                        <a:t> </a:t>
                      </a:r>
                      <a:r>
                        <a:rPr lang="en-US" dirty="0" err="1">
                          <a:solidFill>
                            <a:schemeClr val="tx1"/>
                          </a:solidFill>
                        </a:rPr>
                        <a:t>phát</a:t>
                      </a:r>
                      <a:r>
                        <a:rPr lang="en-US" dirty="0">
                          <a:solidFill>
                            <a:schemeClr val="tx1"/>
                          </a:solidFill>
                        </a:rPr>
                        <a:t> </a:t>
                      </a:r>
                      <a:r>
                        <a:rPr lang="en-US" dirty="0" err="1">
                          <a:solidFill>
                            <a:schemeClr val="tx1"/>
                          </a:solidFill>
                        </a:rPr>
                        <a:t>triển</a:t>
                      </a:r>
                      <a:r>
                        <a:rPr lang="en-US" dirty="0">
                          <a:solidFill>
                            <a:schemeClr val="tx1"/>
                          </a:solidFill>
                        </a:rPr>
                        <a:t> </a:t>
                      </a:r>
                      <a:r>
                        <a:rPr lang="en-US" dirty="0" err="1">
                          <a:solidFill>
                            <a:schemeClr val="tx1"/>
                          </a:solidFill>
                        </a:rPr>
                        <a:t>giao</a:t>
                      </a:r>
                      <a:r>
                        <a:rPr lang="en-US" dirty="0">
                          <a:solidFill>
                            <a:schemeClr val="tx1"/>
                          </a:solidFill>
                        </a:rPr>
                        <a:t> </a:t>
                      </a:r>
                      <a:r>
                        <a:rPr lang="en-US" dirty="0" err="1">
                          <a:solidFill>
                            <a:schemeClr val="tx1"/>
                          </a:solidFill>
                        </a:rPr>
                        <a:t>diện</a:t>
                      </a:r>
                      <a:endParaRPr lang="en-US" dirty="0">
                        <a:solidFill>
                          <a:schemeClr val="tx1"/>
                        </a:solidFill>
                      </a:endParaRPr>
                    </a:p>
                  </a:txBody>
                  <a:tcPr/>
                </a:tc>
                <a:extLst>
                  <a:ext uri="{0D108BD9-81ED-4DB2-BD59-A6C34878D82A}">
                    <a16:rowId xmlns:a16="http://schemas.microsoft.com/office/drawing/2014/main" val="1332288559"/>
                  </a:ext>
                </a:extLst>
              </a:tr>
              <a:tr h="364512">
                <a:tc vMerge="1">
                  <a:txBody>
                    <a:bodyPr/>
                    <a:lstStyle/>
                    <a:p>
                      <a:endParaRPr lang="en-US" dirty="0"/>
                    </a:p>
                  </a:txBody>
                  <a:tcPr/>
                </a:tc>
                <a:tc>
                  <a:txBody>
                    <a:bodyPr/>
                    <a:lstStyle/>
                    <a:p>
                      <a:pPr algn="ctr"/>
                      <a:r>
                        <a:rPr lang="en-US" dirty="0" err="1">
                          <a:solidFill>
                            <a:schemeClr val="tx1"/>
                          </a:solidFill>
                        </a:rPr>
                        <a:t>Xử</a:t>
                      </a:r>
                      <a:r>
                        <a:rPr lang="en-US" dirty="0">
                          <a:solidFill>
                            <a:schemeClr val="tx1"/>
                          </a:solidFill>
                        </a:rPr>
                        <a:t> </a:t>
                      </a:r>
                      <a:r>
                        <a:rPr lang="en-US" dirty="0" err="1">
                          <a:solidFill>
                            <a:schemeClr val="tx1"/>
                          </a:solidFill>
                        </a:rPr>
                        <a:t>lý</a:t>
                      </a:r>
                      <a:r>
                        <a:rPr lang="en-US" dirty="0">
                          <a:solidFill>
                            <a:schemeClr val="tx1"/>
                          </a:solidFill>
                        </a:rPr>
                        <a:t> API </a:t>
                      </a:r>
                      <a:r>
                        <a:rPr lang="en-US" dirty="0" err="1">
                          <a:solidFill>
                            <a:schemeClr val="tx1"/>
                          </a:solidFill>
                        </a:rPr>
                        <a:t>từ</a:t>
                      </a:r>
                      <a:r>
                        <a:rPr lang="en-US" dirty="0">
                          <a:solidFill>
                            <a:schemeClr val="tx1"/>
                          </a:solidFill>
                        </a:rPr>
                        <a:t> Back-End</a:t>
                      </a:r>
                    </a:p>
                  </a:txBody>
                  <a:tcPr/>
                </a:tc>
                <a:extLst>
                  <a:ext uri="{0D108BD9-81ED-4DB2-BD59-A6C34878D82A}">
                    <a16:rowId xmlns:a16="http://schemas.microsoft.com/office/drawing/2014/main" val="2273123436"/>
                  </a:ext>
                </a:extLst>
              </a:tr>
              <a:tr h="364512">
                <a:tc vMerge="1">
                  <a:txBody>
                    <a:bodyPr/>
                    <a:lstStyle/>
                    <a:p>
                      <a:endParaRPr lang="en-US" dirty="0">
                        <a:solidFill>
                          <a:schemeClr val="tx1"/>
                        </a:solidFill>
                      </a:endParaRPr>
                    </a:p>
                  </a:txBody>
                  <a:tcPr/>
                </a:tc>
                <a:tc>
                  <a:txBody>
                    <a:bodyPr/>
                    <a:lstStyle/>
                    <a:p>
                      <a:pPr algn="ctr"/>
                      <a:r>
                        <a:rPr lang="en-US" dirty="0" err="1">
                          <a:solidFill>
                            <a:schemeClr val="tx1"/>
                          </a:solidFill>
                        </a:rPr>
                        <a:t>Thiết</a:t>
                      </a:r>
                      <a:r>
                        <a:rPr lang="en-US" dirty="0">
                          <a:solidFill>
                            <a:schemeClr val="tx1"/>
                          </a:solidFill>
                        </a:rPr>
                        <a:t> </a:t>
                      </a:r>
                      <a:r>
                        <a:rPr lang="en-US" dirty="0" err="1">
                          <a:solidFill>
                            <a:schemeClr val="tx1"/>
                          </a:solidFill>
                        </a:rPr>
                        <a:t>kế</a:t>
                      </a:r>
                      <a:r>
                        <a:rPr lang="en-US" dirty="0">
                          <a:solidFill>
                            <a:schemeClr val="tx1"/>
                          </a:solidFill>
                        </a:rPr>
                        <a:t> database</a:t>
                      </a:r>
                    </a:p>
                  </a:txBody>
                  <a:tcPr/>
                </a:tc>
                <a:extLst>
                  <a:ext uri="{0D108BD9-81ED-4DB2-BD59-A6C34878D82A}">
                    <a16:rowId xmlns:a16="http://schemas.microsoft.com/office/drawing/2014/main" val="2041981214"/>
                  </a:ext>
                </a:extLst>
              </a:tr>
              <a:tr h="364512">
                <a:tc vMerge="1">
                  <a:txBody>
                    <a:bodyPr/>
                    <a:lstStyle/>
                    <a:p>
                      <a:endParaRPr lang="en-US" dirty="0">
                        <a:solidFill>
                          <a:schemeClr val="tx1"/>
                        </a:solidFill>
                      </a:endParaRPr>
                    </a:p>
                  </a:txBody>
                  <a:tcPr/>
                </a:tc>
                <a:tc>
                  <a:txBody>
                    <a:bodyPr/>
                    <a:lstStyle/>
                    <a:p>
                      <a:pPr algn="ctr"/>
                      <a:r>
                        <a:rPr lang="en-US" dirty="0" err="1">
                          <a:solidFill>
                            <a:schemeClr val="tx1"/>
                          </a:solidFill>
                        </a:rPr>
                        <a:t>Làm</a:t>
                      </a:r>
                      <a:r>
                        <a:rPr lang="en-US" dirty="0">
                          <a:solidFill>
                            <a:schemeClr val="tx1"/>
                          </a:solidFill>
                        </a:rPr>
                        <a:t> </a:t>
                      </a:r>
                      <a:r>
                        <a:rPr lang="en-US" dirty="0" err="1">
                          <a:solidFill>
                            <a:schemeClr val="tx1"/>
                          </a:solidFill>
                        </a:rPr>
                        <a:t>báo</a:t>
                      </a:r>
                      <a:r>
                        <a:rPr lang="en-US" dirty="0">
                          <a:solidFill>
                            <a:schemeClr val="tx1"/>
                          </a:solidFill>
                        </a:rPr>
                        <a:t> </a:t>
                      </a:r>
                      <a:r>
                        <a:rPr lang="en-US" dirty="0" err="1">
                          <a:solidFill>
                            <a:schemeClr val="tx1"/>
                          </a:solidFill>
                        </a:rPr>
                        <a:t>cáo</a:t>
                      </a:r>
                      <a:r>
                        <a:rPr lang="en-US" dirty="0">
                          <a:solidFill>
                            <a:schemeClr val="tx1"/>
                          </a:solidFill>
                        </a:rPr>
                        <a:t>, slide </a:t>
                      </a:r>
                      <a:r>
                        <a:rPr lang="en-US" dirty="0" err="1">
                          <a:solidFill>
                            <a:schemeClr val="tx1"/>
                          </a:solidFill>
                        </a:rPr>
                        <a:t>thuyết</a:t>
                      </a:r>
                      <a:r>
                        <a:rPr lang="en-US" dirty="0">
                          <a:solidFill>
                            <a:schemeClr val="tx1"/>
                          </a:solidFill>
                        </a:rPr>
                        <a:t> </a:t>
                      </a:r>
                      <a:r>
                        <a:rPr lang="en-US" dirty="0" err="1">
                          <a:solidFill>
                            <a:schemeClr val="tx1"/>
                          </a:solidFill>
                        </a:rPr>
                        <a:t>trình</a:t>
                      </a:r>
                      <a:endParaRPr lang="en-US" dirty="0">
                        <a:solidFill>
                          <a:schemeClr val="tx1"/>
                        </a:solidFill>
                      </a:endParaRPr>
                    </a:p>
                  </a:txBody>
                  <a:tcPr/>
                </a:tc>
                <a:extLst>
                  <a:ext uri="{0D108BD9-81ED-4DB2-BD59-A6C34878D82A}">
                    <a16:rowId xmlns:a16="http://schemas.microsoft.com/office/drawing/2014/main" val="1966974317"/>
                  </a:ext>
                </a:extLst>
              </a:tr>
              <a:tr h="364512">
                <a:tc rowSpan="5">
                  <a:txBody>
                    <a:bodyPr/>
                    <a:lstStyle/>
                    <a:p>
                      <a:pPr algn="ctr"/>
                      <a:r>
                        <a:rPr lang="en-US" dirty="0" err="1">
                          <a:solidFill>
                            <a:schemeClr val="tx1"/>
                          </a:solidFill>
                        </a:rPr>
                        <a:t>Đỗ</a:t>
                      </a:r>
                      <a:r>
                        <a:rPr lang="en-US" dirty="0">
                          <a:solidFill>
                            <a:schemeClr val="tx1"/>
                          </a:solidFill>
                        </a:rPr>
                        <a:t> </a:t>
                      </a:r>
                      <a:r>
                        <a:rPr lang="en-US" dirty="0" err="1">
                          <a:solidFill>
                            <a:schemeClr val="tx1"/>
                          </a:solidFill>
                        </a:rPr>
                        <a:t>Đức</a:t>
                      </a:r>
                      <a:r>
                        <a:rPr lang="en-US" dirty="0">
                          <a:solidFill>
                            <a:schemeClr val="tx1"/>
                          </a:solidFill>
                        </a:rPr>
                        <a:t> Anh</a:t>
                      </a:r>
                    </a:p>
                    <a:p>
                      <a:pPr algn="ctr"/>
                      <a:r>
                        <a:rPr lang="en-US" dirty="0">
                          <a:solidFill>
                            <a:schemeClr val="tx1"/>
                          </a:solidFill>
                        </a:rPr>
                        <a:t>(Back-End)</a:t>
                      </a:r>
                    </a:p>
                  </a:txBody>
                  <a:tcPr anchor="ctr"/>
                </a:tc>
                <a:tc>
                  <a:txBody>
                    <a:bodyPr/>
                    <a:lstStyle/>
                    <a:p>
                      <a:pPr algn="ctr"/>
                      <a:r>
                        <a:rPr lang="en-US" dirty="0" err="1">
                          <a:solidFill>
                            <a:schemeClr val="tx1"/>
                          </a:solidFill>
                        </a:rPr>
                        <a:t>Tìm</a:t>
                      </a:r>
                      <a:r>
                        <a:rPr lang="en-US" dirty="0">
                          <a:solidFill>
                            <a:schemeClr val="tx1"/>
                          </a:solidFill>
                        </a:rPr>
                        <a:t> </a:t>
                      </a:r>
                      <a:r>
                        <a:rPr lang="en-US" dirty="0" err="1">
                          <a:solidFill>
                            <a:schemeClr val="tx1"/>
                          </a:solidFill>
                        </a:rPr>
                        <a:t>hiểu</a:t>
                      </a:r>
                      <a:r>
                        <a:rPr lang="en-US" dirty="0">
                          <a:solidFill>
                            <a:schemeClr val="tx1"/>
                          </a:solidFill>
                        </a:rPr>
                        <a:t> </a:t>
                      </a:r>
                      <a:r>
                        <a:rPr lang="en-US" dirty="0" err="1">
                          <a:solidFill>
                            <a:schemeClr val="tx1"/>
                          </a:solidFill>
                        </a:rPr>
                        <a:t>quy</a:t>
                      </a:r>
                      <a:r>
                        <a:rPr lang="en-US" dirty="0">
                          <a:solidFill>
                            <a:schemeClr val="tx1"/>
                          </a:solidFill>
                        </a:rPr>
                        <a:t> </a:t>
                      </a:r>
                      <a:r>
                        <a:rPr lang="en-US" dirty="0" err="1">
                          <a:solidFill>
                            <a:schemeClr val="tx1"/>
                          </a:solidFill>
                        </a:rPr>
                        <a:t>trình</a:t>
                      </a:r>
                      <a:r>
                        <a:rPr lang="en-US" dirty="0">
                          <a:solidFill>
                            <a:schemeClr val="tx1"/>
                          </a:solidFill>
                        </a:rPr>
                        <a:t> </a:t>
                      </a:r>
                      <a:r>
                        <a:rPr lang="en-US" dirty="0" err="1">
                          <a:solidFill>
                            <a:schemeClr val="tx1"/>
                          </a:solidFill>
                        </a:rPr>
                        <a:t>mua</a:t>
                      </a:r>
                      <a:r>
                        <a:rPr lang="en-US" dirty="0">
                          <a:solidFill>
                            <a:schemeClr val="tx1"/>
                          </a:solidFill>
                        </a:rPr>
                        <a:t> </a:t>
                      </a:r>
                      <a:r>
                        <a:rPr lang="en-US" dirty="0" err="1">
                          <a:solidFill>
                            <a:schemeClr val="tx1"/>
                          </a:solidFill>
                        </a:rPr>
                        <a:t>bán</a:t>
                      </a:r>
                      <a:r>
                        <a:rPr lang="en-US" dirty="0">
                          <a:solidFill>
                            <a:schemeClr val="tx1"/>
                          </a:solidFill>
                        </a:rPr>
                        <a:t> </a:t>
                      </a:r>
                      <a:r>
                        <a:rPr lang="en-US" dirty="0" err="1">
                          <a:solidFill>
                            <a:schemeClr val="tx1"/>
                          </a:solidFill>
                        </a:rPr>
                        <a:t>hàng</a:t>
                      </a:r>
                      <a:r>
                        <a:rPr lang="en-US" dirty="0">
                          <a:solidFill>
                            <a:schemeClr val="tx1"/>
                          </a:solidFill>
                        </a:rPr>
                        <a:t> online</a:t>
                      </a:r>
                    </a:p>
                  </a:txBody>
                  <a:tcPr/>
                </a:tc>
                <a:extLst>
                  <a:ext uri="{0D108BD9-81ED-4DB2-BD59-A6C34878D82A}">
                    <a16:rowId xmlns:a16="http://schemas.microsoft.com/office/drawing/2014/main" val="3969369341"/>
                  </a:ext>
                </a:extLst>
              </a:tr>
              <a:tr h="296080">
                <a:tc vMerge="1">
                  <a:txBody>
                    <a:bodyPr/>
                    <a:lstStyle/>
                    <a:p>
                      <a:endParaRPr lang="en-US" dirty="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solidFill>
                            <a:schemeClr val="tx1"/>
                          </a:solidFill>
                        </a:rPr>
                        <a:t>Xác</a:t>
                      </a:r>
                      <a:r>
                        <a:rPr lang="en-US" dirty="0">
                          <a:solidFill>
                            <a:schemeClr val="tx1"/>
                          </a:solidFill>
                        </a:rPr>
                        <a:t> </a:t>
                      </a:r>
                      <a:r>
                        <a:rPr lang="en-US" dirty="0" err="1">
                          <a:solidFill>
                            <a:schemeClr val="tx1"/>
                          </a:solidFill>
                        </a:rPr>
                        <a:t>định</a:t>
                      </a:r>
                      <a:r>
                        <a:rPr lang="en-US" dirty="0">
                          <a:solidFill>
                            <a:schemeClr val="tx1"/>
                          </a:solidFill>
                        </a:rPr>
                        <a:t> </a:t>
                      </a:r>
                      <a:r>
                        <a:rPr lang="en-US" dirty="0" err="1">
                          <a:solidFill>
                            <a:schemeClr val="tx1"/>
                          </a:solidFill>
                        </a:rPr>
                        <a:t>các</a:t>
                      </a:r>
                      <a:r>
                        <a:rPr lang="en-US" dirty="0">
                          <a:solidFill>
                            <a:schemeClr val="tx1"/>
                          </a:solidFill>
                        </a:rPr>
                        <a:t> </a:t>
                      </a:r>
                      <a:r>
                        <a:rPr lang="en-US" dirty="0" err="1">
                          <a:solidFill>
                            <a:schemeClr val="tx1"/>
                          </a:solidFill>
                        </a:rPr>
                        <a:t>chức</a:t>
                      </a:r>
                      <a:r>
                        <a:rPr lang="en-US" dirty="0">
                          <a:solidFill>
                            <a:schemeClr val="tx1"/>
                          </a:solidFill>
                        </a:rPr>
                        <a:t> </a:t>
                      </a:r>
                      <a:r>
                        <a:rPr lang="en-US" dirty="0" err="1">
                          <a:solidFill>
                            <a:schemeClr val="tx1"/>
                          </a:solidFill>
                        </a:rPr>
                        <a:t>năng</a:t>
                      </a:r>
                      <a:r>
                        <a:rPr lang="en-US" dirty="0">
                          <a:solidFill>
                            <a:schemeClr val="tx1"/>
                          </a:solidFill>
                        </a:rPr>
                        <a:t> </a:t>
                      </a:r>
                      <a:r>
                        <a:rPr lang="en-US" dirty="0" err="1">
                          <a:solidFill>
                            <a:schemeClr val="tx1"/>
                          </a:solidFill>
                        </a:rPr>
                        <a:t>của</a:t>
                      </a:r>
                      <a:r>
                        <a:rPr lang="en-US" dirty="0">
                          <a:solidFill>
                            <a:schemeClr val="tx1"/>
                          </a:solidFill>
                        </a:rPr>
                        <a:t> </a:t>
                      </a:r>
                      <a:r>
                        <a:rPr lang="en-US" dirty="0" err="1">
                          <a:solidFill>
                            <a:schemeClr val="tx1"/>
                          </a:solidFill>
                        </a:rPr>
                        <a:t>hệ</a:t>
                      </a:r>
                      <a:r>
                        <a:rPr lang="en-US" dirty="0">
                          <a:solidFill>
                            <a:schemeClr val="tx1"/>
                          </a:solidFill>
                        </a:rPr>
                        <a:t> </a:t>
                      </a:r>
                      <a:r>
                        <a:rPr lang="en-US" dirty="0" err="1">
                          <a:solidFill>
                            <a:schemeClr val="tx1"/>
                          </a:solidFill>
                        </a:rPr>
                        <a:t>thống</a:t>
                      </a:r>
                      <a:r>
                        <a:rPr lang="en-US" dirty="0">
                          <a:solidFill>
                            <a:schemeClr val="tx1"/>
                          </a:solidFill>
                        </a:rPr>
                        <a:t> </a:t>
                      </a:r>
                      <a:r>
                        <a:rPr lang="en-US" dirty="0" err="1">
                          <a:solidFill>
                            <a:schemeClr val="tx1"/>
                          </a:solidFill>
                        </a:rPr>
                        <a:t>theo</a:t>
                      </a:r>
                      <a:r>
                        <a:rPr lang="en-US" dirty="0">
                          <a:solidFill>
                            <a:schemeClr val="tx1"/>
                          </a:solidFill>
                        </a:rPr>
                        <a:t> </a:t>
                      </a:r>
                      <a:r>
                        <a:rPr lang="en-US" dirty="0" err="1">
                          <a:solidFill>
                            <a:schemeClr val="tx1"/>
                          </a:solidFill>
                        </a:rPr>
                        <a:t>quy</a:t>
                      </a:r>
                      <a:r>
                        <a:rPr lang="en-US" dirty="0">
                          <a:solidFill>
                            <a:schemeClr val="tx1"/>
                          </a:solidFill>
                        </a:rPr>
                        <a:t> </a:t>
                      </a:r>
                      <a:r>
                        <a:rPr lang="en-US" dirty="0" err="1">
                          <a:solidFill>
                            <a:schemeClr val="tx1"/>
                          </a:solidFill>
                        </a:rPr>
                        <a:t>trình</a:t>
                      </a:r>
                      <a:endParaRPr lang="en-US" dirty="0">
                        <a:solidFill>
                          <a:schemeClr val="tx1"/>
                        </a:solidFill>
                      </a:endParaRPr>
                    </a:p>
                  </a:txBody>
                  <a:tcPr/>
                </a:tc>
                <a:extLst>
                  <a:ext uri="{0D108BD9-81ED-4DB2-BD59-A6C34878D82A}">
                    <a16:rowId xmlns:a16="http://schemas.microsoft.com/office/drawing/2014/main" val="4139000627"/>
                  </a:ext>
                </a:extLst>
              </a:tr>
              <a:tr h="364512">
                <a:tc vMerge="1">
                  <a:txBody>
                    <a:bodyPr/>
                    <a:lstStyle/>
                    <a:p>
                      <a:endParaRPr lang="en-US" dirty="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solidFill>
                            <a:schemeClr val="tx1"/>
                          </a:solidFill>
                        </a:rPr>
                        <a:t>Thiết</a:t>
                      </a:r>
                      <a:r>
                        <a:rPr lang="en-US" dirty="0">
                          <a:solidFill>
                            <a:schemeClr val="tx1"/>
                          </a:solidFill>
                        </a:rPr>
                        <a:t> </a:t>
                      </a:r>
                      <a:r>
                        <a:rPr lang="en-US" dirty="0" err="1">
                          <a:solidFill>
                            <a:schemeClr val="tx1"/>
                          </a:solidFill>
                        </a:rPr>
                        <a:t>kế</a:t>
                      </a:r>
                      <a:r>
                        <a:rPr lang="en-US" dirty="0">
                          <a:solidFill>
                            <a:schemeClr val="tx1"/>
                          </a:solidFill>
                        </a:rPr>
                        <a:t>, </a:t>
                      </a:r>
                      <a:r>
                        <a:rPr lang="en-US" dirty="0" err="1">
                          <a:solidFill>
                            <a:schemeClr val="tx1"/>
                          </a:solidFill>
                        </a:rPr>
                        <a:t>xây</a:t>
                      </a:r>
                      <a:r>
                        <a:rPr lang="en-US" dirty="0">
                          <a:solidFill>
                            <a:schemeClr val="tx1"/>
                          </a:solidFill>
                        </a:rPr>
                        <a:t> </a:t>
                      </a:r>
                      <a:r>
                        <a:rPr lang="en-US" dirty="0" err="1">
                          <a:solidFill>
                            <a:schemeClr val="tx1"/>
                          </a:solidFill>
                        </a:rPr>
                        <a:t>dựng</a:t>
                      </a:r>
                      <a:r>
                        <a:rPr lang="en-US" dirty="0">
                          <a:solidFill>
                            <a:schemeClr val="tx1"/>
                          </a:solidFill>
                        </a:rPr>
                        <a:t> database</a:t>
                      </a:r>
                    </a:p>
                  </a:txBody>
                  <a:tcPr/>
                </a:tc>
                <a:extLst>
                  <a:ext uri="{0D108BD9-81ED-4DB2-BD59-A6C34878D82A}">
                    <a16:rowId xmlns:a16="http://schemas.microsoft.com/office/drawing/2014/main" val="3165089980"/>
                  </a:ext>
                </a:extLst>
              </a:tr>
              <a:tr h="364512">
                <a:tc vMerge="1">
                  <a:txBody>
                    <a:bodyPr/>
                    <a:lstStyle/>
                    <a:p>
                      <a:endParaRPr lang="en-US" dirty="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solidFill>
                            <a:schemeClr val="tx1"/>
                          </a:solidFill>
                        </a:rPr>
                        <a:t>Xây</a:t>
                      </a:r>
                      <a:r>
                        <a:rPr lang="en-US" dirty="0">
                          <a:solidFill>
                            <a:schemeClr val="tx1"/>
                          </a:solidFill>
                        </a:rPr>
                        <a:t> </a:t>
                      </a:r>
                      <a:r>
                        <a:rPr lang="en-US" dirty="0" err="1">
                          <a:solidFill>
                            <a:schemeClr val="tx1"/>
                          </a:solidFill>
                        </a:rPr>
                        <a:t>dựng</a:t>
                      </a:r>
                      <a:r>
                        <a:rPr lang="en-US" dirty="0">
                          <a:solidFill>
                            <a:schemeClr val="tx1"/>
                          </a:solidFill>
                        </a:rPr>
                        <a:t>, </a:t>
                      </a:r>
                      <a:r>
                        <a:rPr lang="en-US" dirty="0" err="1">
                          <a:solidFill>
                            <a:schemeClr val="tx1"/>
                          </a:solidFill>
                        </a:rPr>
                        <a:t>phát</a:t>
                      </a:r>
                      <a:r>
                        <a:rPr lang="en-US" dirty="0">
                          <a:solidFill>
                            <a:schemeClr val="tx1"/>
                          </a:solidFill>
                        </a:rPr>
                        <a:t> </a:t>
                      </a:r>
                      <a:r>
                        <a:rPr lang="en-US" dirty="0" err="1">
                          <a:solidFill>
                            <a:schemeClr val="tx1"/>
                          </a:solidFill>
                        </a:rPr>
                        <a:t>triển</a:t>
                      </a:r>
                      <a:r>
                        <a:rPr lang="en-US" dirty="0">
                          <a:solidFill>
                            <a:schemeClr val="tx1"/>
                          </a:solidFill>
                        </a:rPr>
                        <a:t> </a:t>
                      </a:r>
                      <a:r>
                        <a:rPr lang="en-US" dirty="0" err="1">
                          <a:solidFill>
                            <a:schemeClr val="tx1"/>
                          </a:solidFill>
                        </a:rPr>
                        <a:t>các</a:t>
                      </a:r>
                      <a:r>
                        <a:rPr lang="en-US" dirty="0">
                          <a:solidFill>
                            <a:schemeClr val="tx1"/>
                          </a:solidFill>
                        </a:rPr>
                        <a:t> </a:t>
                      </a:r>
                      <a:r>
                        <a:rPr lang="en-US" dirty="0" err="1">
                          <a:solidFill>
                            <a:schemeClr val="tx1"/>
                          </a:solidFill>
                        </a:rPr>
                        <a:t>chức</a:t>
                      </a:r>
                      <a:r>
                        <a:rPr lang="en-US" dirty="0">
                          <a:solidFill>
                            <a:schemeClr val="tx1"/>
                          </a:solidFill>
                        </a:rPr>
                        <a:t> </a:t>
                      </a:r>
                      <a:r>
                        <a:rPr lang="en-US" dirty="0" err="1">
                          <a:solidFill>
                            <a:schemeClr val="tx1"/>
                          </a:solidFill>
                        </a:rPr>
                        <a:t>năng</a:t>
                      </a:r>
                      <a:r>
                        <a:rPr lang="en-US" dirty="0">
                          <a:solidFill>
                            <a:schemeClr val="tx1"/>
                          </a:solidFill>
                        </a:rPr>
                        <a:t> </a:t>
                      </a:r>
                      <a:r>
                        <a:rPr lang="en-US" dirty="0" err="1">
                          <a:solidFill>
                            <a:schemeClr val="tx1"/>
                          </a:solidFill>
                        </a:rPr>
                        <a:t>của</a:t>
                      </a:r>
                      <a:r>
                        <a:rPr lang="en-US" dirty="0">
                          <a:solidFill>
                            <a:schemeClr val="tx1"/>
                          </a:solidFill>
                        </a:rPr>
                        <a:t> </a:t>
                      </a:r>
                      <a:r>
                        <a:rPr lang="en-US" dirty="0" err="1">
                          <a:solidFill>
                            <a:schemeClr val="tx1"/>
                          </a:solidFill>
                        </a:rPr>
                        <a:t>hệ</a:t>
                      </a:r>
                      <a:r>
                        <a:rPr lang="en-US" dirty="0">
                          <a:solidFill>
                            <a:schemeClr val="tx1"/>
                          </a:solidFill>
                        </a:rPr>
                        <a:t> </a:t>
                      </a:r>
                      <a:r>
                        <a:rPr lang="en-US" dirty="0" err="1">
                          <a:solidFill>
                            <a:schemeClr val="tx1"/>
                          </a:solidFill>
                        </a:rPr>
                        <a:t>thống</a:t>
                      </a:r>
                      <a:endParaRPr lang="en-US" dirty="0">
                        <a:solidFill>
                          <a:schemeClr val="tx1"/>
                        </a:solidFill>
                      </a:endParaRPr>
                    </a:p>
                  </a:txBody>
                  <a:tcPr/>
                </a:tc>
                <a:extLst>
                  <a:ext uri="{0D108BD9-81ED-4DB2-BD59-A6C34878D82A}">
                    <a16:rowId xmlns:a16="http://schemas.microsoft.com/office/drawing/2014/main" val="50920581"/>
                  </a:ext>
                </a:extLst>
              </a:tr>
              <a:tr h="364512">
                <a:tc vMerge="1">
                  <a:txBody>
                    <a:bodyPr/>
                    <a:lstStyle/>
                    <a:p>
                      <a:pPr algn="ct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solidFill>
                            <a:schemeClr val="tx1"/>
                          </a:solidFill>
                        </a:rPr>
                        <a:t>Làm</a:t>
                      </a:r>
                      <a:r>
                        <a:rPr lang="en-US" dirty="0">
                          <a:solidFill>
                            <a:schemeClr val="tx1"/>
                          </a:solidFill>
                        </a:rPr>
                        <a:t> </a:t>
                      </a:r>
                      <a:r>
                        <a:rPr lang="en-US" dirty="0" err="1">
                          <a:solidFill>
                            <a:schemeClr val="tx1"/>
                          </a:solidFill>
                        </a:rPr>
                        <a:t>báo</a:t>
                      </a:r>
                      <a:r>
                        <a:rPr lang="en-US" dirty="0">
                          <a:solidFill>
                            <a:schemeClr val="tx1"/>
                          </a:solidFill>
                        </a:rPr>
                        <a:t> </a:t>
                      </a:r>
                      <a:r>
                        <a:rPr lang="en-US" dirty="0" err="1">
                          <a:solidFill>
                            <a:schemeClr val="tx1"/>
                          </a:solidFill>
                        </a:rPr>
                        <a:t>cáo</a:t>
                      </a:r>
                      <a:r>
                        <a:rPr lang="en-US" dirty="0">
                          <a:solidFill>
                            <a:schemeClr val="tx1"/>
                          </a:solidFill>
                        </a:rPr>
                        <a:t>, slide </a:t>
                      </a:r>
                      <a:r>
                        <a:rPr lang="en-US" dirty="0" err="1">
                          <a:solidFill>
                            <a:schemeClr val="tx1"/>
                          </a:solidFill>
                        </a:rPr>
                        <a:t>thuyết</a:t>
                      </a:r>
                      <a:r>
                        <a:rPr lang="en-US" dirty="0">
                          <a:solidFill>
                            <a:schemeClr val="tx1"/>
                          </a:solidFill>
                        </a:rPr>
                        <a:t> </a:t>
                      </a:r>
                      <a:r>
                        <a:rPr lang="en-US" dirty="0" err="1">
                          <a:solidFill>
                            <a:schemeClr val="tx1"/>
                          </a:solidFill>
                        </a:rPr>
                        <a:t>trình</a:t>
                      </a:r>
                      <a:endParaRPr lang="en-US" dirty="0">
                        <a:solidFill>
                          <a:schemeClr val="tx1"/>
                        </a:solidFill>
                      </a:endParaRPr>
                    </a:p>
                  </a:txBody>
                  <a:tcPr/>
                </a:tc>
                <a:extLst>
                  <a:ext uri="{0D108BD9-81ED-4DB2-BD59-A6C34878D82A}">
                    <a16:rowId xmlns:a16="http://schemas.microsoft.com/office/drawing/2014/main" val="1356637132"/>
                  </a:ext>
                </a:extLst>
              </a:tr>
            </a:tbl>
          </a:graphicData>
        </a:graphic>
      </p:graphicFrame>
    </p:spTree>
    <p:extLst>
      <p:ext uri="{BB962C8B-B14F-4D97-AF65-F5344CB8AC3E}">
        <p14:creationId xmlns:p14="http://schemas.microsoft.com/office/powerpoint/2010/main" val="21878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9"/>
        <p:cNvGrpSpPr/>
        <p:nvPr/>
      </p:nvGrpSpPr>
      <p:grpSpPr>
        <a:xfrm>
          <a:off x="0" y="0"/>
          <a:ext cx="0" cy="0"/>
          <a:chOff x="0" y="0"/>
          <a:chExt cx="0" cy="0"/>
        </a:xfrm>
      </p:grpSpPr>
      <p:sp>
        <p:nvSpPr>
          <p:cNvPr id="1270" name="Google Shape;1270;p35"/>
          <p:cNvSpPr txBox="1">
            <a:spLocks noGrp="1"/>
          </p:cNvSpPr>
          <p:nvPr>
            <p:ph type="title"/>
          </p:nvPr>
        </p:nvSpPr>
        <p:spPr>
          <a:xfrm>
            <a:off x="1098065" y="2693120"/>
            <a:ext cx="7248493"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PHÂN TÍCH HỆ THỐNG</a:t>
            </a:r>
            <a:endParaRPr dirty="0"/>
          </a:p>
        </p:txBody>
      </p:sp>
      <p:sp>
        <p:nvSpPr>
          <p:cNvPr id="1271" name="Google Shape;1271;p35"/>
          <p:cNvSpPr txBox="1">
            <a:spLocks noGrp="1"/>
          </p:cNvSpPr>
          <p:nvPr>
            <p:ph type="title" idx="2"/>
          </p:nvPr>
        </p:nvSpPr>
        <p:spPr>
          <a:xfrm>
            <a:off x="4023300" y="1311992"/>
            <a:ext cx="10974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sp>
        <p:nvSpPr>
          <p:cNvPr id="1273" name="Google Shape;1273;p35"/>
          <p:cNvSpPr/>
          <p:nvPr/>
        </p:nvSpPr>
        <p:spPr>
          <a:xfrm>
            <a:off x="2312638" y="1170588"/>
            <a:ext cx="205181" cy="205181"/>
          </a:xfrm>
          <a:custGeom>
            <a:avLst/>
            <a:gdLst/>
            <a:ahLst/>
            <a:cxnLst/>
            <a:rect l="l" t="t" r="r" b="b"/>
            <a:pathLst>
              <a:path w="16497" h="16497" extrusionOk="0">
                <a:moveTo>
                  <a:pt x="6352" y="1"/>
                </a:moveTo>
                <a:lnTo>
                  <a:pt x="6352" y="6382"/>
                </a:lnTo>
                <a:lnTo>
                  <a:pt x="1" y="6382"/>
                </a:lnTo>
                <a:lnTo>
                  <a:pt x="1" y="10145"/>
                </a:lnTo>
                <a:lnTo>
                  <a:pt x="6352" y="10145"/>
                </a:lnTo>
                <a:lnTo>
                  <a:pt x="6352" y="16496"/>
                </a:lnTo>
                <a:lnTo>
                  <a:pt x="10145" y="16496"/>
                </a:lnTo>
                <a:lnTo>
                  <a:pt x="10145" y="10145"/>
                </a:lnTo>
                <a:lnTo>
                  <a:pt x="16496" y="10145"/>
                </a:lnTo>
                <a:lnTo>
                  <a:pt x="16496" y="6382"/>
                </a:lnTo>
                <a:lnTo>
                  <a:pt x="10145" y="6382"/>
                </a:lnTo>
                <a:lnTo>
                  <a:pt x="101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1924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3"/>
        <p:cNvGrpSpPr/>
        <p:nvPr/>
      </p:nvGrpSpPr>
      <p:grpSpPr>
        <a:xfrm>
          <a:off x="0" y="0"/>
          <a:ext cx="0" cy="0"/>
          <a:chOff x="0" y="0"/>
          <a:chExt cx="0" cy="0"/>
        </a:xfrm>
      </p:grpSpPr>
      <p:sp>
        <p:nvSpPr>
          <p:cNvPr id="1284" name="Google Shape;1284;p37"/>
          <p:cNvSpPr txBox="1">
            <a:spLocks noGrp="1"/>
          </p:cNvSpPr>
          <p:nvPr>
            <p:ph type="title"/>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dirty="0"/>
              <a:t>CÁC CHỨC NĂNG CỦA ADMIN</a:t>
            </a:r>
            <a:endParaRPr b="0" dirty="0"/>
          </a:p>
        </p:txBody>
      </p:sp>
      <p:sp>
        <p:nvSpPr>
          <p:cNvPr id="49" name="Google Shape;1284;p37">
            <a:extLst>
              <a:ext uri="{FF2B5EF4-FFF2-40B4-BE49-F238E27FC236}">
                <a16:creationId xmlns:a16="http://schemas.microsoft.com/office/drawing/2014/main" id="{4468FADA-7243-4A85-A358-47AD61C01E47}"/>
              </a:ext>
            </a:extLst>
          </p:cNvPr>
          <p:cNvSpPr txBox="1">
            <a:spLocks/>
          </p:cNvSpPr>
          <p:nvPr/>
        </p:nvSpPr>
        <p:spPr>
          <a:xfrm>
            <a:off x="560512" y="2023050"/>
            <a:ext cx="7704000" cy="54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Encode Sans"/>
              <a:buNone/>
              <a:defRPr sz="3000" b="1" i="0" u="none" strike="noStrike" cap="none">
                <a:solidFill>
                  <a:schemeClr val="dk1"/>
                </a:solidFill>
                <a:latin typeface="Encode Sans"/>
                <a:ea typeface="Encode Sans"/>
                <a:cs typeface="Encode Sans"/>
                <a:sym typeface="Encode Sans"/>
              </a:defRPr>
            </a:lvl1pPr>
            <a:lvl2pPr marR="0" lvl="1"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2pPr>
            <a:lvl3pPr marR="0" lvl="2"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3pPr>
            <a:lvl4pPr marR="0" lvl="3"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4pPr>
            <a:lvl5pPr marR="0" lvl="4"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5pPr>
            <a:lvl6pPr marR="0" lvl="5"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6pPr>
            <a:lvl7pPr marR="0" lvl="6"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7pPr>
            <a:lvl8pPr marR="0" lvl="7"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8pPr>
            <a:lvl9pPr marR="0" lvl="8"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9pPr>
          </a:lstStyle>
          <a:p>
            <a:endParaRPr lang="vi-VN" b="0" dirty="0"/>
          </a:p>
        </p:txBody>
      </p:sp>
      <p:graphicFrame>
        <p:nvGraphicFramePr>
          <p:cNvPr id="6" name="Table 6">
            <a:extLst>
              <a:ext uri="{FF2B5EF4-FFF2-40B4-BE49-F238E27FC236}">
                <a16:creationId xmlns:a16="http://schemas.microsoft.com/office/drawing/2014/main" id="{81018905-42BF-4EC4-BDB1-D05E41D65D23}"/>
              </a:ext>
            </a:extLst>
          </p:cNvPr>
          <p:cNvGraphicFramePr>
            <a:graphicFrameLocks noGrp="1"/>
          </p:cNvGraphicFramePr>
          <p:nvPr>
            <p:extLst>
              <p:ext uri="{D42A27DB-BD31-4B8C-83A1-F6EECF244321}">
                <p14:modId xmlns:p14="http://schemas.microsoft.com/office/powerpoint/2010/main" val="212313788"/>
              </p:ext>
            </p:extLst>
          </p:nvPr>
        </p:nvGraphicFramePr>
        <p:xfrm>
          <a:off x="393406" y="1275906"/>
          <a:ext cx="8272130" cy="3295620"/>
        </p:xfrm>
        <a:graphic>
          <a:graphicData uri="http://schemas.openxmlformats.org/drawingml/2006/table">
            <a:tbl>
              <a:tblPr firstRow="1" bandRow="1">
                <a:tableStyleId>{E702D942-8D00-483F-B9DA-ADAD6B092420}</a:tableStyleId>
              </a:tblPr>
              <a:tblGrid>
                <a:gridCol w="778010">
                  <a:extLst>
                    <a:ext uri="{9D8B030D-6E8A-4147-A177-3AD203B41FA5}">
                      <a16:colId xmlns:a16="http://schemas.microsoft.com/office/drawing/2014/main" val="518825755"/>
                    </a:ext>
                  </a:extLst>
                </a:gridCol>
                <a:gridCol w="2158572">
                  <a:extLst>
                    <a:ext uri="{9D8B030D-6E8A-4147-A177-3AD203B41FA5}">
                      <a16:colId xmlns:a16="http://schemas.microsoft.com/office/drawing/2014/main" val="608397159"/>
                    </a:ext>
                  </a:extLst>
                </a:gridCol>
                <a:gridCol w="5335548">
                  <a:extLst>
                    <a:ext uri="{9D8B030D-6E8A-4147-A177-3AD203B41FA5}">
                      <a16:colId xmlns:a16="http://schemas.microsoft.com/office/drawing/2014/main" val="1876026770"/>
                    </a:ext>
                  </a:extLst>
                </a:gridCol>
              </a:tblGrid>
              <a:tr h="434210">
                <a:tc>
                  <a:txBody>
                    <a:bodyPr/>
                    <a:lstStyle/>
                    <a:p>
                      <a:pPr algn="ctr"/>
                      <a:r>
                        <a:rPr lang="en-US" sz="1600" b="1" dirty="0">
                          <a:solidFill>
                            <a:schemeClr val="tx1"/>
                          </a:solidFill>
                        </a:rPr>
                        <a:t>STT</a:t>
                      </a:r>
                    </a:p>
                  </a:txBody>
                  <a:tcPr/>
                </a:tc>
                <a:tc>
                  <a:txBody>
                    <a:bodyPr/>
                    <a:lstStyle/>
                    <a:p>
                      <a:pPr algn="ctr"/>
                      <a:r>
                        <a:rPr lang="en-US" sz="1600" b="1" dirty="0" err="1">
                          <a:solidFill>
                            <a:schemeClr val="tx1"/>
                          </a:solidFill>
                        </a:rPr>
                        <a:t>Tên</a:t>
                      </a:r>
                      <a:r>
                        <a:rPr lang="en-US" sz="1600" b="1" dirty="0">
                          <a:solidFill>
                            <a:schemeClr val="tx1"/>
                          </a:solidFill>
                        </a:rPr>
                        <a:t> </a:t>
                      </a:r>
                      <a:r>
                        <a:rPr lang="en-US" sz="1600" b="1" dirty="0" err="1">
                          <a:solidFill>
                            <a:schemeClr val="tx1"/>
                          </a:solidFill>
                        </a:rPr>
                        <a:t>chức</a:t>
                      </a:r>
                      <a:r>
                        <a:rPr lang="en-US" sz="1600" b="1" dirty="0">
                          <a:solidFill>
                            <a:schemeClr val="tx1"/>
                          </a:solidFill>
                        </a:rPr>
                        <a:t> </a:t>
                      </a:r>
                      <a:r>
                        <a:rPr lang="en-US" sz="1600" b="1" dirty="0" err="1">
                          <a:solidFill>
                            <a:schemeClr val="tx1"/>
                          </a:solidFill>
                        </a:rPr>
                        <a:t>năng</a:t>
                      </a:r>
                      <a:endParaRPr lang="en-US" sz="1600" b="1" dirty="0">
                        <a:solidFill>
                          <a:schemeClr val="tx1"/>
                        </a:solidFill>
                      </a:endParaRPr>
                    </a:p>
                  </a:txBody>
                  <a:tcPr/>
                </a:tc>
                <a:tc>
                  <a:txBody>
                    <a:bodyPr/>
                    <a:lstStyle/>
                    <a:p>
                      <a:pPr algn="l"/>
                      <a:r>
                        <a:rPr lang="en-US" sz="1600" b="1" dirty="0" err="1">
                          <a:solidFill>
                            <a:schemeClr val="tx1"/>
                          </a:solidFill>
                        </a:rPr>
                        <a:t>Mô</a:t>
                      </a:r>
                      <a:r>
                        <a:rPr lang="en-US" sz="1600" b="1" dirty="0">
                          <a:solidFill>
                            <a:schemeClr val="tx1"/>
                          </a:solidFill>
                        </a:rPr>
                        <a:t> </a:t>
                      </a:r>
                      <a:r>
                        <a:rPr lang="en-US" sz="1600" b="1" dirty="0" err="1">
                          <a:solidFill>
                            <a:schemeClr val="tx1"/>
                          </a:solidFill>
                        </a:rPr>
                        <a:t>tả</a:t>
                      </a:r>
                      <a:endParaRPr lang="en-US" sz="1600" b="1" dirty="0">
                        <a:solidFill>
                          <a:schemeClr val="tx1"/>
                        </a:solidFill>
                      </a:endParaRPr>
                    </a:p>
                  </a:txBody>
                  <a:tcPr/>
                </a:tc>
                <a:extLst>
                  <a:ext uri="{0D108BD9-81ED-4DB2-BD59-A6C34878D82A}">
                    <a16:rowId xmlns:a16="http://schemas.microsoft.com/office/drawing/2014/main" val="3953755146"/>
                  </a:ext>
                </a:extLst>
              </a:tr>
              <a:tr h="650312">
                <a:tc>
                  <a:txBody>
                    <a:bodyPr/>
                    <a:lstStyle/>
                    <a:p>
                      <a:pPr algn="ctr"/>
                      <a:r>
                        <a:rPr lang="en-US" dirty="0">
                          <a:solidFill>
                            <a:schemeClr val="tx1"/>
                          </a:solidFill>
                        </a:rPr>
                        <a:t>1</a:t>
                      </a:r>
                    </a:p>
                  </a:txBody>
                  <a:tcPr/>
                </a:tc>
                <a:tc>
                  <a:txBody>
                    <a:bodyPr/>
                    <a:lstStyle/>
                    <a:p>
                      <a:pPr algn="ctr"/>
                      <a:r>
                        <a:rPr lang="en-US" sz="1400" b="0" i="0" u="none" strike="noStrike" cap="none" dirty="0" err="1">
                          <a:solidFill>
                            <a:schemeClr val="tx1"/>
                          </a:solidFill>
                          <a:effectLst/>
                          <a:latin typeface="Arial"/>
                          <a:ea typeface="Arial"/>
                          <a:cs typeface="Arial"/>
                          <a:sym typeface="Arial"/>
                        </a:rPr>
                        <a:t>Đăng</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nhập</a:t>
                      </a:r>
                      <a:endParaRPr lang="en-US" dirty="0">
                        <a:solidFill>
                          <a:schemeClr val="tx1"/>
                        </a:solidFill>
                      </a:endParaRPr>
                    </a:p>
                  </a:txBody>
                  <a:tcPr/>
                </a:tc>
                <a:tc>
                  <a:txBody>
                    <a:bodyPr/>
                    <a:lstStyle/>
                    <a:p>
                      <a:r>
                        <a:rPr lang="en-US" dirty="0">
                          <a:solidFill>
                            <a:schemeClr val="tx1"/>
                          </a:solidFill>
                        </a:rPr>
                        <a:t>Admin </a:t>
                      </a:r>
                      <a:r>
                        <a:rPr lang="en-US" dirty="0" err="1">
                          <a:solidFill>
                            <a:schemeClr val="tx1"/>
                          </a:solidFill>
                        </a:rPr>
                        <a:t>đăng</a:t>
                      </a:r>
                      <a:r>
                        <a:rPr lang="en-US" dirty="0">
                          <a:solidFill>
                            <a:schemeClr val="tx1"/>
                          </a:solidFill>
                        </a:rPr>
                        <a:t> </a:t>
                      </a:r>
                      <a:r>
                        <a:rPr lang="en-US" dirty="0" err="1">
                          <a:solidFill>
                            <a:schemeClr val="tx1"/>
                          </a:solidFill>
                        </a:rPr>
                        <a:t>nhập</a:t>
                      </a:r>
                      <a:r>
                        <a:rPr lang="en-US" dirty="0">
                          <a:solidFill>
                            <a:schemeClr val="tx1"/>
                          </a:solidFill>
                        </a:rPr>
                        <a:t> </a:t>
                      </a:r>
                      <a:r>
                        <a:rPr lang="en-US" dirty="0" err="1">
                          <a:solidFill>
                            <a:schemeClr val="tx1"/>
                          </a:solidFill>
                        </a:rPr>
                        <a:t>vào</a:t>
                      </a:r>
                      <a:r>
                        <a:rPr lang="en-US" dirty="0">
                          <a:solidFill>
                            <a:schemeClr val="tx1"/>
                          </a:solidFill>
                        </a:rPr>
                        <a:t> </a:t>
                      </a:r>
                      <a:r>
                        <a:rPr lang="en-US" dirty="0" err="1">
                          <a:solidFill>
                            <a:schemeClr val="tx1"/>
                          </a:solidFill>
                        </a:rPr>
                        <a:t>hệ</a:t>
                      </a:r>
                      <a:r>
                        <a:rPr lang="en-US" dirty="0">
                          <a:solidFill>
                            <a:schemeClr val="tx1"/>
                          </a:solidFill>
                        </a:rPr>
                        <a:t> </a:t>
                      </a:r>
                      <a:r>
                        <a:rPr lang="en-US" dirty="0" err="1">
                          <a:solidFill>
                            <a:schemeClr val="tx1"/>
                          </a:solidFill>
                        </a:rPr>
                        <a:t>thống</a:t>
                      </a:r>
                      <a:r>
                        <a:rPr lang="en-US" dirty="0">
                          <a:solidFill>
                            <a:schemeClr val="tx1"/>
                          </a:solidFill>
                        </a:rPr>
                        <a:t> </a:t>
                      </a:r>
                      <a:r>
                        <a:rPr lang="en-US" dirty="0" err="1">
                          <a:solidFill>
                            <a:schemeClr val="tx1"/>
                          </a:solidFill>
                        </a:rPr>
                        <a:t>để</a:t>
                      </a:r>
                      <a:r>
                        <a:rPr lang="en-US" dirty="0">
                          <a:solidFill>
                            <a:schemeClr val="tx1"/>
                          </a:solidFill>
                        </a:rPr>
                        <a:t> </a:t>
                      </a:r>
                      <a:r>
                        <a:rPr lang="en-US" dirty="0" err="1">
                          <a:solidFill>
                            <a:schemeClr val="tx1"/>
                          </a:solidFill>
                        </a:rPr>
                        <a:t>có</a:t>
                      </a:r>
                      <a:r>
                        <a:rPr lang="en-US" dirty="0">
                          <a:solidFill>
                            <a:schemeClr val="tx1"/>
                          </a:solidFill>
                        </a:rPr>
                        <a:t> </a:t>
                      </a:r>
                      <a:r>
                        <a:rPr lang="en-US" dirty="0" err="1">
                          <a:solidFill>
                            <a:schemeClr val="tx1"/>
                          </a:solidFill>
                        </a:rPr>
                        <a:t>thể</a:t>
                      </a:r>
                      <a:r>
                        <a:rPr lang="en-US" dirty="0">
                          <a:solidFill>
                            <a:schemeClr val="tx1"/>
                          </a:solidFill>
                        </a:rPr>
                        <a:t> </a:t>
                      </a:r>
                      <a:r>
                        <a:rPr lang="en-US" dirty="0" err="1">
                          <a:solidFill>
                            <a:schemeClr val="tx1"/>
                          </a:solidFill>
                        </a:rPr>
                        <a:t>thực</a:t>
                      </a:r>
                      <a:r>
                        <a:rPr lang="en-US" dirty="0">
                          <a:solidFill>
                            <a:schemeClr val="tx1"/>
                          </a:solidFill>
                        </a:rPr>
                        <a:t> </a:t>
                      </a:r>
                      <a:r>
                        <a:rPr lang="en-US" dirty="0" err="1">
                          <a:solidFill>
                            <a:schemeClr val="tx1"/>
                          </a:solidFill>
                        </a:rPr>
                        <a:t>hiện</a:t>
                      </a:r>
                      <a:r>
                        <a:rPr lang="en-US" dirty="0">
                          <a:solidFill>
                            <a:schemeClr val="tx1"/>
                          </a:solidFill>
                        </a:rPr>
                        <a:t> </a:t>
                      </a:r>
                      <a:r>
                        <a:rPr lang="en-US" dirty="0" err="1">
                          <a:solidFill>
                            <a:schemeClr val="tx1"/>
                          </a:solidFill>
                        </a:rPr>
                        <a:t>các</a:t>
                      </a:r>
                      <a:r>
                        <a:rPr lang="en-US" dirty="0">
                          <a:solidFill>
                            <a:schemeClr val="tx1"/>
                          </a:solidFill>
                        </a:rPr>
                        <a:t> </a:t>
                      </a:r>
                      <a:r>
                        <a:rPr lang="en-US" dirty="0" err="1">
                          <a:solidFill>
                            <a:schemeClr val="tx1"/>
                          </a:solidFill>
                        </a:rPr>
                        <a:t>chức</a:t>
                      </a:r>
                      <a:r>
                        <a:rPr lang="en-US" dirty="0">
                          <a:solidFill>
                            <a:schemeClr val="tx1"/>
                          </a:solidFill>
                        </a:rPr>
                        <a:t> </a:t>
                      </a:r>
                      <a:r>
                        <a:rPr lang="en-US" dirty="0" err="1">
                          <a:solidFill>
                            <a:schemeClr val="tx1"/>
                          </a:solidFill>
                        </a:rPr>
                        <a:t>năng</a:t>
                      </a:r>
                      <a:r>
                        <a:rPr lang="en-US" dirty="0">
                          <a:solidFill>
                            <a:schemeClr val="tx1"/>
                          </a:solidFill>
                        </a:rPr>
                        <a:t> </a:t>
                      </a:r>
                      <a:r>
                        <a:rPr lang="en-US" dirty="0" err="1">
                          <a:solidFill>
                            <a:schemeClr val="tx1"/>
                          </a:solidFill>
                        </a:rPr>
                        <a:t>khác</a:t>
                      </a:r>
                      <a:endParaRPr lang="en-US" dirty="0">
                        <a:solidFill>
                          <a:schemeClr val="tx1"/>
                        </a:solidFill>
                      </a:endParaRPr>
                    </a:p>
                  </a:txBody>
                  <a:tcPr/>
                </a:tc>
                <a:extLst>
                  <a:ext uri="{0D108BD9-81ED-4DB2-BD59-A6C34878D82A}">
                    <a16:rowId xmlns:a16="http://schemas.microsoft.com/office/drawing/2014/main" val="862699007"/>
                  </a:ext>
                </a:extLst>
              </a:tr>
              <a:tr h="434210">
                <a:tc>
                  <a:txBody>
                    <a:bodyPr/>
                    <a:lstStyle/>
                    <a:p>
                      <a:pPr algn="ctr"/>
                      <a:r>
                        <a:rPr lang="en-US" dirty="0">
                          <a:solidFill>
                            <a:schemeClr val="tx1"/>
                          </a:solidFill>
                        </a:rPr>
                        <a:t>2</a:t>
                      </a:r>
                    </a:p>
                  </a:txBody>
                  <a:tcPr/>
                </a:tc>
                <a:tc>
                  <a:txBody>
                    <a:bodyPr/>
                    <a:lstStyle/>
                    <a:p>
                      <a:pPr algn="ctr"/>
                      <a:r>
                        <a:rPr lang="en-US" sz="1400" b="0" i="0" u="none" strike="noStrike" cap="none" dirty="0" err="1">
                          <a:solidFill>
                            <a:schemeClr val="tx1"/>
                          </a:solidFill>
                          <a:effectLst/>
                          <a:latin typeface="Arial"/>
                          <a:ea typeface="Arial"/>
                          <a:cs typeface="Arial"/>
                          <a:sym typeface="Arial"/>
                        </a:rPr>
                        <a:t>Quản</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lý</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giao</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diện</a:t>
                      </a:r>
                      <a:endParaRPr lang="en-US" dirty="0">
                        <a:solidFill>
                          <a:schemeClr val="tx1"/>
                        </a:solidFill>
                      </a:endParaRPr>
                    </a:p>
                  </a:txBody>
                  <a:tcPr/>
                </a:tc>
                <a:tc>
                  <a:txBody>
                    <a:bodyPr/>
                    <a:lstStyle/>
                    <a:p>
                      <a:r>
                        <a:rPr lang="en-US" sz="1400" b="0" i="0" u="none" strike="noStrike" cap="none" dirty="0" err="1">
                          <a:solidFill>
                            <a:schemeClr val="tx1"/>
                          </a:solidFill>
                          <a:effectLst/>
                          <a:latin typeface="Arial"/>
                          <a:ea typeface="Arial"/>
                          <a:cs typeface="Arial"/>
                          <a:sym typeface="Arial"/>
                        </a:rPr>
                        <a:t>Thêm</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sửa</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xóa</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và</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bảo</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trì</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giao</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diện</a:t>
                      </a:r>
                      <a:r>
                        <a:rPr lang="en-US" sz="1400" b="0" i="0" u="none" strike="noStrike" cap="none" dirty="0">
                          <a:solidFill>
                            <a:schemeClr val="tx1"/>
                          </a:solidFill>
                          <a:effectLst/>
                          <a:latin typeface="Arial"/>
                          <a:ea typeface="Arial"/>
                          <a:cs typeface="Arial"/>
                          <a:sym typeface="Arial"/>
                        </a:rPr>
                        <a:t>.</a:t>
                      </a:r>
                      <a:endParaRPr lang="en-US" dirty="0">
                        <a:solidFill>
                          <a:schemeClr val="tx1"/>
                        </a:solidFill>
                      </a:endParaRPr>
                    </a:p>
                  </a:txBody>
                  <a:tcPr/>
                </a:tc>
                <a:extLst>
                  <a:ext uri="{0D108BD9-81ED-4DB2-BD59-A6C34878D82A}">
                    <a16:rowId xmlns:a16="http://schemas.microsoft.com/office/drawing/2014/main" val="3317311565"/>
                  </a:ext>
                </a:extLst>
              </a:tr>
              <a:tr h="592296">
                <a:tc>
                  <a:txBody>
                    <a:bodyPr/>
                    <a:lstStyle/>
                    <a:p>
                      <a:pPr algn="ctr"/>
                      <a:r>
                        <a:rPr lang="en-US" dirty="0">
                          <a:solidFill>
                            <a:schemeClr val="tx1"/>
                          </a:solidFill>
                        </a:rPr>
                        <a:t>3</a:t>
                      </a:r>
                    </a:p>
                  </a:txBody>
                  <a:tcPr/>
                </a:tc>
                <a:tc>
                  <a:txBody>
                    <a:bodyPr/>
                    <a:lstStyle/>
                    <a:p>
                      <a:pPr algn="ctr"/>
                      <a:r>
                        <a:rPr lang="en-US" sz="1400" b="0" i="0" u="none" strike="noStrike" cap="none" dirty="0" err="1">
                          <a:solidFill>
                            <a:schemeClr val="tx1"/>
                          </a:solidFill>
                          <a:effectLst/>
                          <a:latin typeface="Arial"/>
                          <a:ea typeface="Arial"/>
                          <a:cs typeface="Arial"/>
                          <a:sym typeface="Arial"/>
                        </a:rPr>
                        <a:t>Quản</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lý</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tài</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khoản</a:t>
                      </a:r>
                      <a:endParaRPr lang="en-US" dirty="0">
                        <a:solidFill>
                          <a:schemeClr val="tx1"/>
                        </a:solidFill>
                      </a:endParaRPr>
                    </a:p>
                  </a:txBody>
                  <a:tcPr/>
                </a:tc>
                <a:tc>
                  <a:txBody>
                    <a:bodyPr/>
                    <a:lstStyle/>
                    <a:p>
                      <a:r>
                        <a:rPr lang="en-US" sz="1400" b="0" i="0" u="none" strike="noStrike" cap="none" dirty="0" err="1">
                          <a:solidFill>
                            <a:schemeClr val="tx1"/>
                          </a:solidFill>
                          <a:effectLst/>
                          <a:latin typeface="Arial"/>
                          <a:ea typeface="Arial"/>
                          <a:cs typeface="Arial"/>
                          <a:sym typeface="Arial"/>
                        </a:rPr>
                        <a:t>Quản</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lý</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thông</a:t>
                      </a:r>
                      <a:r>
                        <a:rPr lang="en-US" sz="1400" b="0" i="0" u="none" strike="noStrike" cap="none" dirty="0">
                          <a:solidFill>
                            <a:schemeClr val="tx1"/>
                          </a:solidFill>
                          <a:effectLst/>
                          <a:latin typeface="Arial"/>
                          <a:ea typeface="Arial"/>
                          <a:cs typeface="Arial"/>
                          <a:sym typeface="Arial"/>
                        </a:rPr>
                        <a:t> tin </a:t>
                      </a:r>
                      <a:r>
                        <a:rPr lang="en-US" sz="1400" b="0" i="0" u="none" strike="noStrike" cap="none" dirty="0" err="1">
                          <a:solidFill>
                            <a:schemeClr val="tx1"/>
                          </a:solidFill>
                          <a:effectLst/>
                          <a:latin typeface="Arial"/>
                          <a:ea typeface="Arial"/>
                          <a:cs typeface="Arial"/>
                          <a:sym typeface="Arial"/>
                        </a:rPr>
                        <a:t>tài</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khoản</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đăng</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nhập</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của</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người</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dùng</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khi</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đăng</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nhập</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vào</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hệ</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thống</a:t>
                      </a:r>
                      <a:endParaRPr lang="en-US" dirty="0">
                        <a:solidFill>
                          <a:schemeClr val="tx1"/>
                        </a:solidFill>
                      </a:endParaRPr>
                    </a:p>
                  </a:txBody>
                  <a:tcPr/>
                </a:tc>
                <a:extLst>
                  <a:ext uri="{0D108BD9-81ED-4DB2-BD59-A6C34878D82A}">
                    <a16:rowId xmlns:a16="http://schemas.microsoft.com/office/drawing/2014/main" val="407508796"/>
                  </a:ext>
                </a:extLst>
              </a:tr>
              <a:tr h="592296">
                <a:tc>
                  <a:txBody>
                    <a:bodyPr/>
                    <a:lstStyle/>
                    <a:p>
                      <a:pPr algn="ctr"/>
                      <a:r>
                        <a:rPr lang="en-US" dirty="0">
                          <a:solidFill>
                            <a:schemeClr val="tx1"/>
                          </a:solidFill>
                        </a:rPr>
                        <a:t>4</a:t>
                      </a:r>
                    </a:p>
                  </a:txBody>
                  <a:tcPr/>
                </a:tc>
                <a:tc>
                  <a:txBody>
                    <a:bodyPr/>
                    <a:lstStyle/>
                    <a:p>
                      <a:pPr algn="ctr"/>
                      <a:r>
                        <a:rPr lang="en-US" sz="1400" b="0" i="0" u="none" strike="noStrike" cap="none" dirty="0" err="1">
                          <a:solidFill>
                            <a:schemeClr val="tx1"/>
                          </a:solidFill>
                          <a:effectLst/>
                          <a:latin typeface="Arial"/>
                          <a:ea typeface="Arial"/>
                          <a:cs typeface="Arial"/>
                          <a:sym typeface="Arial"/>
                        </a:rPr>
                        <a:t>Quản</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lý</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bài</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đăng</a:t>
                      </a:r>
                      <a:endParaRPr lang="en-US" dirty="0">
                        <a:solidFill>
                          <a:schemeClr val="tx1"/>
                        </a:solidFill>
                      </a:endParaRPr>
                    </a:p>
                  </a:txBody>
                  <a:tcPr/>
                </a:tc>
                <a:tc>
                  <a:txBody>
                    <a:bodyPr/>
                    <a:lstStyle/>
                    <a:p>
                      <a:r>
                        <a:rPr lang="en-US" sz="1400" b="0" i="0" u="none" strike="noStrike" cap="none" dirty="0" err="1">
                          <a:solidFill>
                            <a:schemeClr val="tx1"/>
                          </a:solidFill>
                          <a:effectLst/>
                          <a:latin typeface="Arial"/>
                          <a:ea typeface="Arial"/>
                          <a:cs typeface="Arial"/>
                          <a:sym typeface="Arial"/>
                        </a:rPr>
                        <a:t>Quản</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lý</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về</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thêm</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sửa</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xóa</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thông</a:t>
                      </a:r>
                      <a:r>
                        <a:rPr lang="en-US" sz="1400" b="0" i="0" u="none" strike="noStrike" cap="none" dirty="0">
                          <a:solidFill>
                            <a:schemeClr val="tx1"/>
                          </a:solidFill>
                          <a:effectLst/>
                          <a:latin typeface="Arial"/>
                          <a:ea typeface="Arial"/>
                          <a:cs typeface="Arial"/>
                          <a:sym typeface="Arial"/>
                        </a:rPr>
                        <a:t> tin </a:t>
                      </a:r>
                      <a:r>
                        <a:rPr lang="en-US" sz="1400" b="0" i="0" u="none" strike="noStrike" cap="none" dirty="0" err="1">
                          <a:solidFill>
                            <a:schemeClr val="tx1"/>
                          </a:solidFill>
                          <a:effectLst/>
                          <a:latin typeface="Arial"/>
                          <a:ea typeface="Arial"/>
                          <a:cs typeface="Arial"/>
                          <a:sym typeface="Arial"/>
                        </a:rPr>
                        <a:t>về</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các</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bài</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đăng</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sản</a:t>
                      </a:r>
                      <a:r>
                        <a:rPr lang="vi-VN" sz="1400" b="0" i="0" u="none" strike="noStrike" cap="none" dirty="0">
                          <a:solidFill>
                            <a:schemeClr val="tx1"/>
                          </a:solidFill>
                          <a:effectLst/>
                          <a:latin typeface="Arial"/>
                          <a:ea typeface="Arial"/>
                          <a:cs typeface="Arial"/>
                          <a:sym typeface="Arial"/>
                        </a:rPr>
                        <a:t> phẩm </a:t>
                      </a:r>
                      <a:r>
                        <a:rPr lang="en-US" sz="1400" b="0" i="0" u="none" strike="noStrike" cap="none" dirty="0" err="1">
                          <a:solidFill>
                            <a:schemeClr val="tx1"/>
                          </a:solidFill>
                          <a:effectLst/>
                          <a:latin typeface="Arial"/>
                          <a:ea typeface="Arial"/>
                          <a:cs typeface="Arial"/>
                          <a:sym typeface="Arial"/>
                        </a:rPr>
                        <a:t>trong</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hệ</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thống</a:t>
                      </a:r>
                      <a:endParaRPr lang="en-US" dirty="0">
                        <a:solidFill>
                          <a:schemeClr val="tx1"/>
                        </a:solidFill>
                      </a:endParaRPr>
                    </a:p>
                  </a:txBody>
                  <a:tcPr/>
                </a:tc>
                <a:extLst>
                  <a:ext uri="{0D108BD9-81ED-4DB2-BD59-A6C34878D82A}">
                    <a16:rowId xmlns:a16="http://schemas.microsoft.com/office/drawing/2014/main" val="599704924"/>
                  </a:ext>
                </a:extLst>
              </a:tr>
              <a:tr h="592296">
                <a:tc>
                  <a:txBody>
                    <a:bodyPr/>
                    <a:lstStyle/>
                    <a:p>
                      <a:pPr algn="ctr"/>
                      <a:r>
                        <a:rPr lang="en-US" dirty="0">
                          <a:solidFill>
                            <a:schemeClr val="tx1"/>
                          </a:solidFill>
                        </a:rPr>
                        <a:t>5</a:t>
                      </a:r>
                    </a:p>
                  </a:txBody>
                  <a:tcPr/>
                </a:tc>
                <a:tc>
                  <a:txBody>
                    <a:bodyPr/>
                    <a:lstStyle/>
                    <a:p>
                      <a:pPr algn="ctr"/>
                      <a:r>
                        <a:rPr lang="en-US" sz="1400" b="0" i="0" u="none" strike="noStrike" cap="none" dirty="0" err="1">
                          <a:solidFill>
                            <a:schemeClr val="tx1"/>
                          </a:solidFill>
                          <a:effectLst/>
                          <a:latin typeface="Arial"/>
                          <a:ea typeface="Arial"/>
                          <a:cs typeface="Arial"/>
                          <a:sym typeface="Arial"/>
                        </a:rPr>
                        <a:t>Kiểm</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duyệt</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bài</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đăng</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sản</a:t>
                      </a:r>
                      <a:r>
                        <a:rPr lang="vi-VN" sz="1400" b="0" i="0" u="none" strike="noStrike" cap="none" dirty="0">
                          <a:solidFill>
                            <a:schemeClr val="tx1"/>
                          </a:solidFill>
                          <a:effectLst/>
                          <a:latin typeface="Arial"/>
                          <a:ea typeface="Arial"/>
                          <a:cs typeface="Arial"/>
                          <a:sym typeface="Arial"/>
                        </a:rPr>
                        <a:t> phẩm</a:t>
                      </a:r>
                      <a:endParaRPr lang="en-US" dirty="0">
                        <a:solidFill>
                          <a:schemeClr val="tx1"/>
                        </a:solidFill>
                      </a:endParaRPr>
                    </a:p>
                  </a:txBody>
                  <a:tcPr/>
                </a:tc>
                <a:tc>
                  <a:txBody>
                    <a:bodyPr/>
                    <a:lstStyle/>
                    <a:p>
                      <a:r>
                        <a:rPr lang="en-US" dirty="0" err="1">
                          <a:solidFill>
                            <a:schemeClr val="tx1"/>
                          </a:solidFill>
                        </a:rPr>
                        <a:t>Phê</a:t>
                      </a:r>
                      <a:r>
                        <a:rPr lang="en-US" dirty="0">
                          <a:solidFill>
                            <a:schemeClr val="tx1"/>
                          </a:solidFill>
                        </a:rPr>
                        <a:t> </a:t>
                      </a:r>
                      <a:r>
                        <a:rPr lang="en-US" dirty="0" err="1">
                          <a:solidFill>
                            <a:schemeClr val="tx1"/>
                          </a:solidFill>
                        </a:rPr>
                        <a:t>duyệt</a:t>
                      </a:r>
                      <a:r>
                        <a:rPr lang="en-US" dirty="0">
                          <a:solidFill>
                            <a:schemeClr val="tx1"/>
                          </a:solidFill>
                        </a:rPr>
                        <a:t> </a:t>
                      </a:r>
                      <a:r>
                        <a:rPr lang="en-US" dirty="0" err="1">
                          <a:solidFill>
                            <a:schemeClr val="tx1"/>
                          </a:solidFill>
                        </a:rPr>
                        <a:t>hoặc</a:t>
                      </a:r>
                      <a:r>
                        <a:rPr lang="en-US" dirty="0">
                          <a:solidFill>
                            <a:schemeClr val="tx1"/>
                          </a:solidFill>
                        </a:rPr>
                        <a:t> </a:t>
                      </a:r>
                      <a:r>
                        <a:rPr lang="en-US" dirty="0" err="1">
                          <a:solidFill>
                            <a:schemeClr val="tx1"/>
                          </a:solidFill>
                        </a:rPr>
                        <a:t>xóa</a:t>
                      </a:r>
                      <a:r>
                        <a:rPr lang="en-US" dirty="0">
                          <a:solidFill>
                            <a:schemeClr val="tx1"/>
                          </a:solidFill>
                        </a:rPr>
                        <a:t> </a:t>
                      </a:r>
                      <a:r>
                        <a:rPr lang="en-US" dirty="0" err="1">
                          <a:solidFill>
                            <a:schemeClr val="tx1"/>
                          </a:solidFill>
                        </a:rPr>
                        <a:t>bỏ</a:t>
                      </a:r>
                      <a:r>
                        <a:rPr lang="en-US" dirty="0">
                          <a:solidFill>
                            <a:schemeClr val="tx1"/>
                          </a:solidFill>
                        </a:rPr>
                        <a:t> </a:t>
                      </a:r>
                      <a:r>
                        <a:rPr lang="en-US" dirty="0" err="1">
                          <a:solidFill>
                            <a:schemeClr val="tx1"/>
                          </a:solidFill>
                        </a:rPr>
                        <a:t>bài</a:t>
                      </a:r>
                      <a:r>
                        <a:rPr lang="en-US" dirty="0">
                          <a:solidFill>
                            <a:schemeClr val="tx1"/>
                          </a:solidFill>
                        </a:rPr>
                        <a:t> </a:t>
                      </a:r>
                      <a:r>
                        <a:rPr lang="en-US" dirty="0" err="1">
                          <a:solidFill>
                            <a:schemeClr val="tx1"/>
                          </a:solidFill>
                        </a:rPr>
                        <a:t>đăng</a:t>
                      </a:r>
                      <a:r>
                        <a:rPr lang="en-US" dirty="0">
                          <a:solidFill>
                            <a:schemeClr val="tx1"/>
                          </a:solidFill>
                        </a:rPr>
                        <a:t> </a:t>
                      </a:r>
                      <a:r>
                        <a:rPr lang="en-US" dirty="0" err="1">
                          <a:solidFill>
                            <a:schemeClr val="tx1"/>
                          </a:solidFill>
                        </a:rPr>
                        <a:t>bán</a:t>
                      </a:r>
                      <a:r>
                        <a:rPr lang="en-US" dirty="0">
                          <a:solidFill>
                            <a:schemeClr val="tx1"/>
                          </a:solidFill>
                        </a:rPr>
                        <a:t> </a:t>
                      </a:r>
                      <a:r>
                        <a:rPr lang="en-US" dirty="0" err="1">
                          <a:solidFill>
                            <a:schemeClr val="tx1"/>
                          </a:solidFill>
                        </a:rPr>
                        <a:t>sản</a:t>
                      </a:r>
                      <a:r>
                        <a:rPr lang="en-US" dirty="0">
                          <a:solidFill>
                            <a:schemeClr val="tx1"/>
                          </a:solidFill>
                        </a:rPr>
                        <a:t> </a:t>
                      </a:r>
                      <a:r>
                        <a:rPr lang="en-US" dirty="0" err="1">
                          <a:solidFill>
                            <a:schemeClr val="tx1"/>
                          </a:solidFill>
                        </a:rPr>
                        <a:t>phẩm</a:t>
                      </a:r>
                      <a:r>
                        <a:rPr lang="en-US" dirty="0">
                          <a:solidFill>
                            <a:schemeClr val="tx1"/>
                          </a:solidFill>
                        </a:rPr>
                        <a:t> </a:t>
                      </a:r>
                      <a:r>
                        <a:rPr lang="en-US" dirty="0" err="1">
                          <a:solidFill>
                            <a:schemeClr val="tx1"/>
                          </a:solidFill>
                        </a:rPr>
                        <a:t>của</a:t>
                      </a:r>
                      <a:r>
                        <a:rPr lang="en-US" dirty="0">
                          <a:solidFill>
                            <a:schemeClr val="tx1"/>
                          </a:solidFill>
                        </a:rPr>
                        <a:t> </a:t>
                      </a:r>
                      <a:r>
                        <a:rPr lang="en-US" dirty="0" err="1">
                          <a:solidFill>
                            <a:schemeClr val="tx1"/>
                          </a:solidFill>
                        </a:rPr>
                        <a:t>người</a:t>
                      </a:r>
                      <a:r>
                        <a:rPr lang="en-US" dirty="0">
                          <a:solidFill>
                            <a:schemeClr val="tx1"/>
                          </a:solidFill>
                        </a:rPr>
                        <a:t> </a:t>
                      </a:r>
                      <a:r>
                        <a:rPr lang="en-US" dirty="0" err="1">
                          <a:solidFill>
                            <a:schemeClr val="tx1"/>
                          </a:solidFill>
                        </a:rPr>
                        <a:t>bán</a:t>
                      </a:r>
                      <a:endParaRPr lang="en-US" dirty="0">
                        <a:solidFill>
                          <a:schemeClr val="tx1"/>
                        </a:solidFill>
                      </a:endParaRPr>
                    </a:p>
                  </a:txBody>
                  <a:tcPr/>
                </a:tc>
                <a:extLst>
                  <a:ext uri="{0D108BD9-81ED-4DB2-BD59-A6C34878D82A}">
                    <a16:rowId xmlns:a16="http://schemas.microsoft.com/office/drawing/2014/main" val="207404615"/>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83"/>
        <p:cNvGrpSpPr/>
        <p:nvPr/>
      </p:nvGrpSpPr>
      <p:grpSpPr>
        <a:xfrm>
          <a:off x="0" y="0"/>
          <a:ext cx="0" cy="0"/>
          <a:chOff x="0" y="0"/>
          <a:chExt cx="0" cy="0"/>
        </a:xfrm>
      </p:grpSpPr>
      <p:sp>
        <p:nvSpPr>
          <p:cNvPr id="1284" name="Google Shape;1284;p37"/>
          <p:cNvSpPr txBox="1">
            <a:spLocks noGrp="1"/>
          </p:cNvSpPr>
          <p:nvPr>
            <p:ph type="title"/>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dirty="0"/>
              <a:t>CÁC CHỨC NĂNG CỦA NGƯỜI MUA</a:t>
            </a:r>
            <a:endParaRPr b="0" dirty="0"/>
          </a:p>
        </p:txBody>
      </p:sp>
      <p:sp>
        <p:nvSpPr>
          <p:cNvPr id="49" name="Google Shape;1284;p37">
            <a:extLst>
              <a:ext uri="{FF2B5EF4-FFF2-40B4-BE49-F238E27FC236}">
                <a16:creationId xmlns:a16="http://schemas.microsoft.com/office/drawing/2014/main" id="{4468FADA-7243-4A85-A358-47AD61C01E47}"/>
              </a:ext>
            </a:extLst>
          </p:cNvPr>
          <p:cNvSpPr txBox="1">
            <a:spLocks/>
          </p:cNvSpPr>
          <p:nvPr/>
        </p:nvSpPr>
        <p:spPr>
          <a:xfrm>
            <a:off x="560512" y="2023050"/>
            <a:ext cx="7704000" cy="54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Encode Sans"/>
              <a:buNone/>
              <a:defRPr sz="3000" b="1" i="0" u="none" strike="noStrike" cap="none">
                <a:solidFill>
                  <a:schemeClr val="dk1"/>
                </a:solidFill>
                <a:latin typeface="Encode Sans"/>
                <a:ea typeface="Encode Sans"/>
                <a:cs typeface="Encode Sans"/>
                <a:sym typeface="Encode Sans"/>
              </a:defRPr>
            </a:lvl1pPr>
            <a:lvl2pPr marR="0" lvl="1"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2pPr>
            <a:lvl3pPr marR="0" lvl="2"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3pPr>
            <a:lvl4pPr marR="0" lvl="3"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4pPr>
            <a:lvl5pPr marR="0" lvl="4"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5pPr>
            <a:lvl6pPr marR="0" lvl="5"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6pPr>
            <a:lvl7pPr marR="0" lvl="6"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7pPr>
            <a:lvl8pPr marR="0" lvl="7"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8pPr>
            <a:lvl9pPr marR="0" lvl="8"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9pPr>
          </a:lstStyle>
          <a:p>
            <a:endParaRPr lang="vi-VN" b="0" dirty="0"/>
          </a:p>
        </p:txBody>
      </p:sp>
      <p:graphicFrame>
        <p:nvGraphicFramePr>
          <p:cNvPr id="6" name="Table 6">
            <a:extLst>
              <a:ext uri="{FF2B5EF4-FFF2-40B4-BE49-F238E27FC236}">
                <a16:creationId xmlns:a16="http://schemas.microsoft.com/office/drawing/2014/main" id="{81018905-42BF-4EC4-BDB1-D05E41D65D23}"/>
              </a:ext>
            </a:extLst>
          </p:cNvPr>
          <p:cNvGraphicFramePr>
            <a:graphicFrameLocks noGrp="1"/>
          </p:cNvGraphicFramePr>
          <p:nvPr>
            <p:extLst>
              <p:ext uri="{D42A27DB-BD31-4B8C-83A1-F6EECF244321}">
                <p14:modId xmlns:p14="http://schemas.microsoft.com/office/powerpoint/2010/main" val="2671551746"/>
              </p:ext>
            </p:extLst>
          </p:nvPr>
        </p:nvGraphicFramePr>
        <p:xfrm>
          <a:off x="478466" y="1190661"/>
          <a:ext cx="8187069" cy="3729378"/>
        </p:xfrm>
        <a:graphic>
          <a:graphicData uri="http://schemas.openxmlformats.org/drawingml/2006/table">
            <a:tbl>
              <a:tblPr firstRow="1" bandRow="1">
                <a:tableStyleId>{E702D942-8D00-483F-B9DA-ADAD6B092420}</a:tableStyleId>
              </a:tblPr>
              <a:tblGrid>
                <a:gridCol w="610391">
                  <a:extLst>
                    <a:ext uri="{9D8B030D-6E8A-4147-A177-3AD203B41FA5}">
                      <a16:colId xmlns:a16="http://schemas.microsoft.com/office/drawing/2014/main" val="518825755"/>
                    </a:ext>
                  </a:extLst>
                </a:gridCol>
                <a:gridCol w="2038849">
                  <a:extLst>
                    <a:ext uri="{9D8B030D-6E8A-4147-A177-3AD203B41FA5}">
                      <a16:colId xmlns:a16="http://schemas.microsoft.com/office/drawing/2014/main" val="608397159"/>
                    </a:ext>
                  </a:extLst>
                </a:gridCol>
                <a:gridCol w="5537829">
                  <a:extLst>
                    <a:ext uri="{9D8B030D-6E8A-4147-A177-3AD203B41FA5}">
                      <a16:colId xmlns:a16="http://schemas.microsoft.com/office/drawing/2014/main" val="1876026770"/>
                    </a:ext>
                  </a:extLst>
                </a:gridCol>
              </a:tblGrid>
              <a:tr h="434210">
                <a:tc>
                  <a:txBody>
                    <a:bodyPr/>
                    <a:lstStyle/>
                    <a:p>
                      <a:pPr algn="ctr"/>
                      <a:r>
                        <a:rPr lang="en-US" sz="1600" b="1" dirty="0">
                          <a:solidFill>
                            <a:schemeClr val="tx1"/>
                          </a:solidFill>
                        </a:rPr>
                        <a:t>STT</a:t>
                      </a:r>
                    </a:p>
                  </a:txBody>
                  <a:tcPr/>
                </a:tc>
                <a:tc>
                  <a:txBody>
                    <a:bodyPr/>
                    <a:lstStyle/>
                    <a:p>
                      <a:pPr algn="ctr"/>
                      <a:r>
                        <a:rPr lang="en-US" sz="1600" b="1" dirty="0" err="1">
                          <a:solidFill>
                            <a:schemeClr val="tx1"/>
                          </a:solidFill>
                        </a:rPr>
                        <a:t>Tên</a:t>
                      </a:r>
                      <a:r>
                        <a:rPr lang="en-US" sz="1600" b="1" dirty="0">
                          <a:solidFill>
                            <a:schemeClr val="tx1"/>
                          </a:solidFill>
                        </a:rPr>
                        <a:t> </a:t>
                      </a:r>
                      <a:r>
                        <a:rPr lang="en-US" sz="1600" b="1" dirty="0" err="1">
                          <a:solidFill>
                            <a:schemeClr val="tx1"/>
                          </a:solidFill>
                        </a:rPr>
                        <a:t>chức</a:t>
                      </a:r>
                      <a:r>
                        <a:rPr lang="en-US" sz="1600" b="1" dirty="0">
                          <a:solidFill>
                            <a:schemeClr val="tx1"/>
                          </a:solidFill>
                        </a:rPr>
                        <a:t> </a:t>
                      </a:r>
                      <a:r>
                        <a:rPr lang="en-US" sz="1600" b="1" dirty="0" err="1">
                          <a:solidFill>
                            <a:schemeClr val="tx1"/>
                          </a:solidFill>
                        </a:rPr>
                        <a:t>năng</a:t>
                      </a:r>
                      <a:endParaRPr lang="en-US" sz="1600" b="1" dirty="0">
                        <a:solidFill>
                          <a:schemeClr val="tx1"/>
                        </a:solidFill>
                      </a:endParaRPr>
                    </a:p>
                  </a:txBody>
                  <a:tcPr/>
                </a:tc>
                <a:tc>
                  <a:txBody>
                    <a:bodyPr/>
                    <a:lstStyle/>
                    <a:p>
                      <a:pPr algn="l"/>
                      <a:r>
                        <a:rPr lang="en-US" sz="1600" b="1" dirty="0" err="1">
                          <a:solidFill>
                            <a:schemeClr val="tx1"/>
                          </a:solidFill>
                        </a:rPr>
                        <a:t>Mô</a:t>
                      </a:r>
                      <a:r>
                        <a:rPr lang="en-US" sz="1600" b="1" dirty="0">
                          <a:solidFill>
                            <a:schemeClr val="tx1"/>
                          </a:solidFill>
                        </a:rPr>
                        <a:t> </a:t>
                      </a:r>
                      <a:r>
                        <a:rPr lang="en-US" sz="1600" b="1" dirty="0" err="1">
                          <a:solidFill>
                            <a:schemeClr val="tx1"/>
                          </a:solidFill>
                        </a:rPr>
                        <a:t>tả</a:t>
                      </a:r>
                      <a:endParaRPr lang="en-US" sz="1600" b="1" dirty="0">
                        <a:solidFill>
                          <a:schemeClr val="tx1"/>
                        </a:solidFill>
                      </a:endParaRPr>
                    </a:p>
                  </a:txBody>
                  <a:tcPr/>
                </a:tc>
                <a:extLst>
                  <a:ext uri="{0D108BD9-81ED-4DB2-BD59-A6C34878D82A}">
                    <a16:rowId xmlns:a16="http://schemas.microsoft.com/office/drawing/2014/main" val="3953755146"/>
                  </a:ext>
                </a:extLst>
              </a:tr>
              <a:tr h="395315">
                <a:tc>
                  <a:txBody>
                    <a:bodyPr/>
                    <a:lstStyle/>
                    <a:p>
                      <a:pPr algn="ctr"/>
                      <a:r>
                        <a:rPr lang="en-US" dirty="0">
                          <a:solidFill>
                            <a:schemeClr val="tx1"/>
                          </a:solidFill>
                        </a:rPr>
                        <a:t>1</a:t>
                      </a:r>
                    </a:p>
                  </a:txBody>
                  <a:tcPr/>
                </a:tc>
                <a:tc>
                  <a:txBody>
                    <a:bodyPr/>
                    <a:lstStyle/>
                    <a:p>
                      <a:pPr algn="ctr"/>
                      <a:r>
                        <a:rPr lang="en-US" sz="1400" b="0" i="0" u="none" strike="noStrike" cap="none" dirty="0" err="1">
                          <a:solidFill>
                            <a:schemeClr val="tx1"/>
                          </a:solidFill>
                          <a:effectLst/>
                          <a:latin typeface="Arial"/>
                          <a:ea typeface="Arial"/>
                          <a:cs typeface="Arial"/>
                          <a:sym typeface="Arial"/>
                        </a:rPr>
                        <a:t>Đăng</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ký</a:t>
                      </a:r>
                      <a:endParaRPr lang="en-US" dirty="0">
                        <a:solidFill>
                          <a:schemeClr val="tx1"/>
                        </a:solidFill>
                      </a:endParaRPr>
                    </a:p>
                  </a:txBody>
                  <a:tcPr/>
                </a:tc>
                <a:tc>
                  <a:txBody>
                    <a:bodyPr/>
                    <a:lstStyle/>
                    <a:p>
                      <a:r>
                        <a:rPr lang="en-US" sz="1400" b="0" i="0" u="none" strike="noStrike" cap="none" dirty="0" err="1">
                          <a:solidFill>
                            <a:schemeClr val="tx1"/>
                          </a:solidFill>
                          <a:effectLst/>
                          <a:latin typeface="Arial"/>
                          <a:ea typeface="Arial"/>
                          <a:cs typeface="Arial"/>
                          <a:sym typeface="Arial"/>
                        </a:rPr>
                        <a:t>Đăng</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ký</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để</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trở</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thành</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người</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dùng</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có</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tài</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khoản</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trong</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hệ</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thống</a:t>
                      </a:r>
                      <a:r>
                        <a:rPr lang="en-US" sz="1400" b="0" i="0" u="none" strike="noStrike" cap="none" dirty="0">
                          <a:solidFill>
                            <a:schemeClr val="tx1"/>
                          </a:solidFill>
                          <a:effectLst/>
                          <a:latin typeface="Arial"/>
                          <a:ea typeface="Arial"/>
                          <a:cs typeface="Arial"/>
                          <a:sym typeface="Arial"/>
                        </a:rPr>
                        <a:t>.</a:t>
                      </a:r>
                      <a:endParaRPr lang="en-US" dirty="0">
                        <a:solidFill>
                          <a:schemeClr val="tx1"/>
                        </a:solidFill>
                      </a:endParaRPr>
                    </a:p>
                  </a:txBody>
                  <a:tcPr/>
                </a:tc>
                <a:extLst>
                  <a:ext uri="{0D108BD9-81ED-4DB2-BD59-A6C34878D82A}">
                    <a16:rowId xmlns:a16="http://schemas.microsoft.com/office/drawing/2014/main" val="862699007"/>
                  </a:ext>
                </a:extLst>
              </a:tr>
              <a:tr h="382772">
                <a:tc>
                  <a:txBody>
                    <a:bodyPr/>
                    <a:lstStyle/>
                    <a:p>
                      <a:pPr algn="ctr"/>
                      <a:r>
                        <a:rPr lang="en-US" dirty="0">
                          <a:solidFill>
                            <a:schemeClr val="tx1"/>
                          </a:solidFill>
                        </a:rPr>
                        <a:t>2</a:t>
                      </a:r>
                    </a:p>
                  </a:txBody>
                  <a:tcPr/>
                </a:tc>
                <a:tc>
                  <a:txBody>
                    <a:bodyPr/>
                    <a:lstStyle/>
                    <a:p>
                      <a:pPr algn="ctr"/>
                      <a:r>
                        <a:rPr lang="en-US" sz="1400" b="0" i="0" u="none" strike="noStrike" cap="none" dirty="0" err="1">
                          <a:solidFill>
                            <a:schemeClr val="tx1"/>
                          </a:solidFill>
                          <a:effectLst/>
                          <a:latin typeface="Arial"/>
                          <a:ea typeface="Arial"/>
                          <a:cs typeface="Arial"/>
                          <a:sym typeface="Arial"/>
                        </a:rPr>
                        <a:t>Đăng</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nhập</a:t>
                      </a:r>
                      <a:endParaRPr lang="en-US" dirty="0">
                        <a:solidFill>
                          <a:schemeClr val="tx1"/>
                        </a:solidFill>
                      </a:endParaRPr>
                    </a:p>
                  </a:txBody>
                  <a:tcPr/>
                </a:tc>
                <a:tc>
                  <a:txBody>
                    <a:bodyPr/>
                    <a:lstStyle/>
                    <a:p>
                      <a:r>
                        <a:rPr lang="en-US" sz="1400" b="0" i="0" u="none" strike="noStrike" cap="none" dirty="0" err="1">
                          <a:solidFill>
                            <a:schemeClr val="tx1"/>
                          </a:solidFill>
                          <a:effectLst/>
                          <a:latin typeface="Arial"/>
                          <a:cs typeface="Arial"/>
                          <a:sym typeface="Arial"/>
                        </a:rPr>
                        <a:t>Đăng</a:t>
                      </a:r>
                      <a:r>
                        <a:rPr lang="en-US" sz="1400" b="0" i="0" u="none" strike="noStrike" cap="none" dirty="0">
                          <a:solidFill>
                            <a:schemeClr val="tx1"/>
                          </a:solidFill>
                          <a:effectLst/>
                          <a:latin typeface="Arial"/>
                          <a:cs typeface="Arial"/>
                          <a:sym typeface="Arial"/>
                        </a:rPr>
                        <a:t> </a:t>
                      </a:r>
                      <a:r>
                        <a:rPr lang="en-US" sz="1400" b="0" i="0" u="none" strike="noStrike" cap="none" dirty="0" err="1">
                          <a:solidFill>
                            <a:schemeClr val="tx1"/>
                          </a:solidFill>
                          <a:effectLst/>
                          <a:latin typeface="Arial"/>
                          <a:cs typeface="Arial"/>
                          <a:sym typeface="Arial"/>
                        </a:rPr>
                        <a:t>nhập</a:t>
                      </a:r>
                      <a:r>
                        <a:rPr lang="en-US" sz="1400" b="0" i="0" u="none" strike="noStrike" cap="none" dirty="0">
                          <a:solidFill>
                            <a:schemeClr val="tx1"/>
                          </a:solidFill>
                          <a:effectLst/>
                          <a:latin typeface="Arial"/>
                          <a:cs typeface="Arial"/>
                          <a:sym typeface="Arial"/>
                        </a:rPr>
                        <a:t> </a:t>
                      </a:r>
                      <a:r>
                        <a:rPr lang="en-US" sz="1400" b="0" i="0" u="none" strike="noStrike" cap="none" dirty="0" err="1">
                          <a:solidFill>
                            <a:schemeClr val="tx1"/>
                          </a:solidFill>
                          <a:effectLst/>
                          <a:latin typeface="Arial"/>
                          <a:cs typeface="Arial"/>
                          <a:sym typeface="Arial"/>
                        </a:rPr>
                        <a:t>để</a:t>
                      </a:r>
                      <a:r>
                        <a:rPr lang="en-US" sz="1400" b="0" i="0" u="none" strike="noStrike" cap="none" dirty="0">
                          <a:solidFill>
                            <a:schemeClr val="tx1"/>
                          </a:solidFill>
                          <a:effectLst/>
                          <a:latin typeface="Arial"/>
                          <a:cs typeface="Arial"/>
                          <a:sym typeface="Arial"/>
                        </a:rPr>
                        <a:t> </a:t>
                      </a:r>
                      <a:r>
                        <a:rPr lang="en-US" sz="1400" b="0" i="0" u="none" strike="noStrike" cap="none" dirty="0" err="1">
                          <a:solidFill>
                            <a:schemeClr val="tx1"/>
                          </a:solidFill>
                          <a:effectLst/>
                          <a:latin typeface="Arial"/>
                          <a:cs typeface="Arial"/>
                          <a:sym typeface="Arial"/>
                        </a:rPr>
                        <a:t>có</a:t>
                      </a:r>
                      <a:r>
                        <a:rPr lang="en-US" sz="1400" b="0" i="0" u="none" strike="noStrike" cap="none" dirty="0">
                          <a:solidFill>
                            <a:schemeClr val="tx1"/>
                          </a:solidFill>
                          <a:effectLst/>
                          <a:latin typeface="Arial"/>
                          <a:cs typeface="Arial"/>
                          <a:sym typeface="Arial"/>
                        </a:rPr>
                        <a:t> </a:t>
                      </a:r>
                      <a:r>
                        <a:rPr lang="en-US" sz="1400" b="0" i="0" u="none" strike="noStrike" cap="none" dirty="0" err="1">
                          <a:solidFill>
                            <a:schemeClr val="tx1"/>
                          </a:solidFill>
                          <a:effectLst/>
                          <a:latin typeface="Arial"/>
                          <a:cs typeface="Arial"/>
                          <a:sym typeface="Arial"/>
                        </a:rPr>
                        <a:t>thể</a:t>
                      </a:r>
                      <a:r>
                        <a:rPr lang="en-US" sz="1400" b="0" i="0" u="none" strike="noStrike" cap="none" dirty="0">
                          <a:solidFill>
                            <a:schemeClr val="tx1"/>
                          </a:solidFill>
                          <a:effectLst/>
                          <a:latin typeface="Arial"/>
                          <a:cs typeface="Arial"/>
                          <a:sym typeface="Arial"/>
                        </a:rPr>
                        <a:t> </a:t>
                      </a:r>
                      <a:r>
                        <a:rPr lang="en-US" sz="1400" b="0" i="0" u="none" strike="noStrike" cap="none" dirty="0" err="1">
                          <a:solidFill>
                            <a:schemeClr val="tx1"/>
                          </a:solidFill>
                          <a:effectLst/>
                          <a:latin typeface="Arial"/>
                          <a:cs typeface="Arial"/>
                          <a:sym typeface="Arial"/>
                        </a:rPr>
                        <a:t>sử</a:t>
                      </a:r>
                      <a:r>
                        <a:rPr lang="en-US" sz="1400" b="0" i="0" u="none" strike="noStrike" cap="none" dirty="0">
                          <a:solidFill>
                            <a:schemeClr val="tx1"/>
                          </a:solidFill>
                          <a:effectLst/>
                          <a:latin typeface="Arial"/>
                          <a:cs typeface="Arial"/>
                          <a:sym typeface="Arial"/>
                        </a:rPr>
                        <a:t> </a:t>
                      </a:r>
                      <a:r>
                        <a:rPr lang="en-US" sz="1400" b="0" i="0" u="none" strike="noStrike" cap="none" dirty="0" err="1">
                          <a:solidFill>
                            <a:schemeClr val="tx1"/>
                          </a:solidFill>
                          <a:effectLst/>
                          <a:latin typeface="Arial"/>
                          <a:cs typeface="Arial"/>
                          <a:sym typeface="Arial"/>
                        </a:rPr>
                        <a:t>dụng</a:t>
                      </a:r>
                      <a:r>
                        <a:rPr lang="en-US" sz="1400" b="0" i="0" u="none" strike="noStrike" cap="none" dirty="0">
                          <a:solidFill>
                            <a:schemeClr val="tx1"/>
                          </a:solidFill>
                          <a:effectLst/>
                          <a:latin typeface="Arial"/>
                          <a:cs typeface="Arial"/>
                          <a:sym typeface="Arial"/>
                        </a:rPr>
                        <a:t> </a:t>
                      </a:r>
                      <a:r>
                        <a:rPr lang="en-US" sz="1400" b="0" i="0" u="none" strike="noStrike" cap="none" dirty="0" err="1">
                          <a:solidFill>
                            <a:schemeClr val="tx1"/>
                          </a:solidFill>
                          <a:effectLst/>
                          <a:latin typeface="Arial"/>
                          <a:cs typeface="Arial"/>
                          <a:sym typeface="Arial"/>
                        </a:rPr>
                        <a:t>các</a:t>
                      </a:r>
                      <a:r>
                        <a:rPr lang="en-US" sz="1400" b="0" i="0" u="none" strike="noStrike" cap="none" dirty="0">
                          <a:solidFill>
                            <a:schemeClr val="tx1"/>
                          </a:solidFill>
                          <a:effectLst/>
                          <a:latin typeface="Arial"/>
                          <a:cs typeface="Arial"/>
                          <a:sym typeface="Arial"/>
                        </a:rPr>
                        <a:t> </a:t>
                      </a:r>
                      <a:r>
                        <a:rPr lang="en-US" sz="1400" b="0" i="0" u="none" strike="noStrike" cap="none" dirty="0" err="1">
                          <a:solidFill>
                            <a:schemeClr val="tx1"/>
                          </a:solidFill>
                          <a:effectLst/>
                          <a:latin typeface="Arial"/>
                          <a:cs typeface="Arial"/>
                          <a:sym typeface="Arial"/>
                        </a:rPr>
                        <a:t>chức</a:t>
                      </a:r>
                      <a:r>
                        <a:rPr lang="en-US" sz="1400" b="0" i="0" u="none" strike="noStrike" cap="none" dirty="0">
                          <a:solidFill>
                            <a:schemeClr val="tx1"/>
                          </a:solidFill>
                          <a:effectLst/>
                          <a:latin typeface="Arial"/>
                          <a:cs typeface="Arial"/>
                          <a:sym typeface="Arial"/>
                        </a:rPr>
                        <a:t> </a:t>
                      </a:r>
                      <a:r>
                        <a:rPr lang="en-US" sz="1400" b="0" i="0" u="none" strike="noStrike" cap="none" dirty="0" err="1">
                          <a:solidFill>
                            <a:schemeClr val="tx1"/>
                          </a:solidFill>
                          <a:effectLst/>
                          <a:latin typeface="Arial"/>
                          <a:cs typeface="Arial"/>
                          <a:sym typeface="Arial"/>
                        </a:rPr>
                        <a:t>năng</a:t>
                      </a:r>
                      <a:r>
                        <a:rPr lang="en-US" sz="1400" b="0" i="0" u="none" strike="noStrike" cap="none" dirty="0">
                          <a:solidFill>
                            <a:schemeClr val="tx1"/>
                          </a:solidFill>
                          <a:effectLst/>
                          <a:latin typeface="Arial"/>
                          <a:cs typeface="Arial"/>
                          <a:sym typeface="Arial"/>
                        </a:rPr>
                        <a:t> </a:t>
                      </a:r>
                      <a:r>
                        <a:rPr lang="en-US" sz="1400" b="0" i="0" u="none" strike="noStrike" cap="none" dirty="0" err="1">
                          <a:solidFill>
                            <a:schemeClr val="tx1"/>
                          </a:solidFill>
                          <a:effectLst/>
                          <a:latin typeface="Arial"/>
                          <a:cs typeface="Arial"/>
                          <a:sym typeface="Arial"/>
                        </a:rPr>
                        <a:t>của</a:t>
                      </a:r>
                      <a:r>
                        <a:rPr lang="en-US" sz="1400" b="0" i="0" u="none" strike="noStrike" cap="none" dirty="0">
                          <a:solidFill>
                            <a:schemeClr val="tx1"/>
                          </a:solidFill>
                          <a:effectLst/>
                          <a:latin typeface="Arial"/>
                          <a:cs typeface="Arial"/>
                          <a:sym typeface="Arial"/>
                        </a:rPr>
                        <a:t> </a:t>
                      </a:r>
                      <a:r>
                        <a:rPr lang="en-US" sz="1400" b="0" i="0" u="none" strike="noStrike" cap="none" dirty="0" err="1">
                          <a:solidFill>
                            <a:schemeClr val="tx1"/>
                          </a:solidFill>
                          <a:effectLst/>
                          <a:latin typeface="Arial"/>
                          <a:cs typeface="Arial"/>
                          <a:sym typeface="Arial"/>
                        </a:rPr>
                        <a:t>hệ</a:t>
                      </a:r>
                      <a:r>
                        <a:rPr lang="en-US" sz="1400" b="0" i="0" u="none" strike="noStrike" cap="none" dirty="0">
                          <a:solidFill>
                            <a:schemeClr val="tx1"/>
                          </a:solidFill>
                          <a:effectLst/>
                          <a:latin typeface="Arial"/>
                          <a:cs typeface="Arial"/>
                          <a:sym typeface="Arial"/>
                        </a:rPr>
                        <a:t> </a:t>
                      </a:r>
                      <a:r>
                        <a:rPr lang="en-US" sz="1400" b="0" i="0" u="none" strike="noStrike" cap="none" dirty="0" err="1">
                          <a:solidFill>
                            <a:schemeClr val="tx1"/>
                          </a:solidFill>
                          <a:effectLst/>
                          <a:latin typeface="Arial"/>
                          <a:cs typeface="Arial"/>
                          <a:sym typeface="Arial"/>
                        </a:rPr>
                        <a:t>thống</a:t>
                      </a:r>
                      <a:endParaRPr lang="en-US" dirty="0">
                        <a:solidFill>
                          <a:schemeClr val="tx1"/>
                        </a:solidFill>
                      </a:endParaRPr>
                    </a:p>
                  </a:txBody>
                  <a:tcPr/>
                </a:tc>
                <a:extLst>
                  <a:ext uri="{0D108BD9-81ED-4DB2-BD59-A6C34878D82A}">
                    <a16:rowId xmlns:a16="http://schemas.microsoft.com/office/drawing/2014/main" val="3317311565"/>
                  </a:ext>
                </a:extLst>
              </a:tr>
              <a:tr h="522720">
                <a:tc>
                  <a:txBody>
                    <a:bodyPr/>
                    <a:lstStyle/>
                    <a:p>
                      <a:pPr algn="ctr"/>
                      <a:r>
                        <a:rPr lang="en-US" dirty="0">
                          <a:solidFill>
                            <a:schemeClr val="tx1"/>
                          </a:solidFill>
                        </a:rPr>
                        <a:t>3</a:t>
                      </a:r>
                    </a:p>
                  </a:txBody>
                  <a:tcPr/>
                </a:tc>
                <a:tc>
                  <a:txBody>
                    <a:bodyPr/>
                    <a:lstStyle/>
                    <a:p>
                      <a:pPr algn="ctr"/>
                      <a:r>
                        <a:rPr lang="en-US" sz="1400" b="0" i="0" u="none" strike="noStrike" cap="none" dirty="0" err="1">
                          <a:solidFill>
                            <a:schemeClr val="tx1"/>
                          </a:solidFill>
                          <a:effectLst/>
                          <a:latin typeface="Arial"/>
                          <a:ea typeface="Arial"/>
                          <a:cs typeface="Arial"/>
                          <a:sym typeface="Arial"/>
                        </a:rPr>
                        <a:t>Quản</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lý</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thông</a:t>
                      </a:r>
                      <a:r>
                        <a:rPr lang="en-US" sz="1400" b="0" i="0" u="none" strike="noStrike" cap="none" dirty="0">
                          <a:solidFill>
                            <a:schemeClr val="tx1"/>
                          </a:solidFill>
                          <a:effectLst/>
                          <a:latin typeface="Arial"/>
                          <a:ea typeface="Arial"/>
                          <a:cs typeface="Arial"/>
                          <a:sym typeface="Arial"/>
                        </a:rPr>
                        <a:t> tin </a:t>
                      </a:r>
                      <a:r>
                        <a:rPr lang="en-US" sz="1400" b="0" i="0" u="none" strike="noStrike" cap="none" dirty="0" err="1">
                          <a:solidFill>
                            <a:schemeClr val="tx1"/>
                          </a:solidFill>
                          <a:effectLst/>
                          <a:latin typeface="Arial"/>
                          <a:ea typeface="Arial"/>
                          <a:cs typeface="Arial"/>
                          <a:sym typeface="Arial"/>
                        </a:rPr>
                        <a:t>tài</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khoản</a:t>
                      </a:r>
                      <a:endParaRPr lang="en-US" dirty="0">
                        <a:solidFill>
                          <a:schemeClr val="tx1"/>
                        </a:solidFill>
                      </a:endParaRPr>
                    </a:p>
                  </a:txBody>
                  <a:tcPr/>
                </a:tc>
                <a:tc>
                  <a:txBody>
                    <a:bodyPr/>
                    <a:lstStyle/>
                    <a:p>
                      <a:r>
                        <a:rPr lang="en-US" sz="1400" b="0" i="0" u="none" strike="noStrike" cap="none" dirty="0" err="1">
                          <a:solidFill>
                            <a:schemeClr val="tx1"/>
                          </a:solidFill>
                          <a:effectLst/>
                          <a:latin typeface="Arial"/>
                          <a:ea typeface="Arial"/>
                          <a:cs typeface="Arial"/>
                          <a:sym typeface="Arial"/>
                        </a:rPr>
                        <a:t>Thay</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đổi</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thông</a:t>
                      </a:r>
                      <a:r>
                        <a:rPr lang="en-US" sz="1400" b="0" i="0" u="none" strike="noStrike" cap="none" dirty="0">
                          <a:solidFill>
                            <a:schemeClr val="tx1"/>
                          </a:solidFill>
                          <a:effectLst/>
                          <a:latin typeface="Arial"/>
                          <a:ea typeface="Arial"/>
                          <a:cs typeface="Arial"/>
                          <a:sym typeface="Arial"/>
                        </a:rPr>
                        <a:t> tin </a:t>
                      </a:r>
                      <a:r>
                        <a:rPr lang="en-US" sz="1400" b="0" i="0" u="none" strike="noStrike" cap="none" dirty="0" err="1">
                          <a:solidFill>
                            <a:schemeClr val="tx1"/>
                          </a:solidFill>
                          <a:effectLst/>
                          <a:latin typeface="Arial"/>
                          <a:ea typeface="Arial"/>
                          <a:cs typeface="Arial"/>
                          <a:sym typeface="Arial"/>
                        </a:rPr>
                        <a:t>của</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tài</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khoản</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mà</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mình</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sử</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dụng</a:t>
                      </a:r>
                      <a:endParaRPr lang="en-US" dirty="0">
                        <a:solidFill>
                          <a:schemeClr val="tx1"/>
                        </a:solidFill>
                      </a:endParaRPr>
                    </a:p>
                  </a:txBody>
                  <a:tcPr/>
                </a:tc>
                <a:extLst>
                  <a:ext uri="{0D108BD9-81ED-4DB2-BD59-A6C34878D82A}">
                    <a16:rowId xmlns:a16="http://schemas.microsoft.com/office/drawing/2014/main" val="407508796"/>
                  </a:ext>
                </a:extLst>
              </a:tr>
              <a:tr h="529903">
                <a:tc>
                  <a:txBody>
                    <a:bodyPr/>
                    <a:lstStyle/>
                    <a:p>
                      <a:pPr algn="ctr"/>
                      <a:r>
                        <a:rPr lang="en-US" dirty="0">
                          <a:solidFill>
                            <a:schemeClr val="tx1"/>
                          </a:solidFill>
                        </a:rPr>
                        <a:t>4</a:t>
                      </a:r>
                    </a:p>
                  </a:txBody>
                  <a:tcPr/>
                </a:tc>
                <a:tc>
                  <a:txBody>
                    <a:bodyPr/>
                    <a:lstStyle/>
                    <a:p>
                      <a:pPr algn="ctr"/>
                      <a:r>
                        <a:rPr lang="en-US" sz="1400" b="0" i="0" u="none" strike="noStrike" cap="none" dirty="0" err="1">
                          <a:solidFill>
                            <a:schemeClr val="tx1"/>
                          </a:solidFill>
                          <a:effectLst/>
                          <a:latin typeface="Arial"/>
                          <a:ea typeface="Arial"/>
                          <a:cs typeface="Arial"/>
                          <a:sym typeface="Arial"/>
                        </a:rPr>
                        <a:t>Tìm</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kiếm</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sản</a:t>
                      </a:r>
                      <a:r>
                        <a:rPr lang="vi-VN" sz="1400" b="0" i="0" u="none" strike="noStrike" cap="none" dirty="0">
                          <a:solidFill>
                            <a:schemeClr val="tx1"/>
                          </a:solidFill>
                          <a:effectLst/>
                          <a:latin typeface="Arial"/>
                          <a:ea typeface="Arial"/>
                          <a:cs typeface="Arial"/>
                          <a:sym typeface="Arial"/>
                        </a:rPr>
                        <a:t> phẩm</a:t>
                      </a:r>
                      <a:endParaRPr lang="en-US" dirty="0">
                        <a:solidFill>
                          <a:schemeClr val="tx1"/>
                        </a:solidFill>
                      </a:endParaRPr>
                    </a:p>
                  </a:txBody>
                  <a:tcPr/>
                </a:tc>
                <a:tc>
                  <a:txBody>
                    <a:bodyPr/>
                    <a:lstStyle/>
                    <a:p>
                      <a:r>
                        <a:rPr lang="vi-VN" sz="1400" b="0" i="0" u="none" strike="noStrike" cap="none" dirty="0">
                          <a:solidFill>
                            <a:schemeClr val="tx1"/>
                          </a:solidFill>
                          <a:effectLst/>
                          <a:latin typeface="Arial"/>
                          <a:ea typeface="Arial"/>
                          <a:cs typeface="Arial"/>
                          <a:sym typeface="Arial"/>
                        </a:rPr>
                        <a:t>Tìm kiếm nhanh về những sản phẩm mà mình mong muốn tìm kiếm thông qua các thông tin sản phẩm mình lựa chọn</a:t>
                      </a:r>
                      <a:endParaRPr lang="en-US" dirty="0">
                        <a:solidFill>
                          <a:schemeClr val="tx1"/>
                        </a:solidFill>
                      </a:endParaRPr>
                    </a:p>
                  </a:txBody>
                  <a:tcPr/>
                </a:tc>
                <a:extLst>
                  <a:ext uri="{0D108BD9-81ED-4DB2-BD59-A6C34878D82A}">
                    <a16:rowId xmlns:a16="http://schemas.microsoft.com/office/drawing/2014/main" val="599704924"/>
                  </a:ext>
                </a:extLst>
              </a:tr>
              <a:tr h="422649">
                <a:tc>
                  <a:txBody>
                    <a:bodyPr/>
                    <a:lstStyle/>
                    <a:p>
                      <a:pPr algn="ctr"/>
                      <a:r>
                        <a:rPr lang="en-US" dirty="0">
                          <a:solidFill>
                            <a:schemeClr val="tx1"/>
                          </a:solidFill>
                        </a:rPr>
                        <a:t>5</a:t>
                      </a:r>
                    </a:p>
                  </a:txBody>
                  <a:tcPr/>
                </a:tc>
                <a:tc>
                  <a:txBody>
                    <a:bodyPr/>
                    <a:lstStyle/>
                    <a:p>
                      <a:pPr algn="ctr"/>
                      <a:r>
                        <a:rPr lang="en-US" sz="1400" b="0" i="0" u="none" strike="noStrike" cap="none" dirty="0" err="1">
                          <a:solidFill>
                            <a:schemeClr val="tx1"/>
                          </a:solidFill>
                          <a:effectLst/>
                          <a:latin typeface="Arial"/>
                          <a:ea typeface="Arial"/>
                          <a:cs typeface="Arial"/>
                          <a:sym typeface="Arial"/>
                        </a:rPr>
                        <a:t>Quản</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lý</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giỏ</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hàng</a:t>
                      </a:r>
                      <a:endParaRPr lang="en-US" dirty="0">
                        <a:solidFill>
                          <a:schemeClr val="tx1"/>
                        </a:solidFill>
                      </a:endParaRPr>
                    </a:p>
                  </a:txBody>
                  <a:tcPr/>
                </a:tc>
                <a:tc>
                  <a:txBody>
                    <a:bodyPr/>
                    <a:lstStyle/>
                    <a:p>
                      <a:r>
                        <a:rPr lang="en-US" sz="1400" b="0" i="0" u="none" strike="noStrike" cap="none" dirty="0" err="1">
                          <a:solidFill>
                            <a:schemeClr val="tx1"/>
                          </a:solidFill>
                          <a:effectLst/>
                          <a:latin typeface="Arial"/>
                          <a:ea typeface="Arial"/>
                          <a:cs typeface="Arial"/>
                          <a:sym typeface="Arial"/>
                        </a:rPr>
                        <a:t>Quản</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lý</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về</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thêm</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sửa</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xóa</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những</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sản</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phẩm</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mà</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mình</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đã</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thêm</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vào</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giỏ</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hàng</a:t>
                      </a:r>
                      <a:endParaRPr lang="en-US" dirty="0">
                        <a:solidFill>
                          <a:schemeClr val="tx1"/>
                        </a:solidFill>
                      </a:endParaRPr>
                    </a:p>
                  </a:txBody>
                  <a:tcPr/>
                </a:tc>
                <a:extLst>
                  <a:ext uri="{0D108BD9-81ED-4DB2-BD59-A6C34878D82A}">
                    <a16:rowId xmlns:a16="http://schemas.microsoft.com/office/drawing/2014/main" val="207404615"/>
                  </a:ext>
                </a:extLst>
              </a:tr>
              <a:tr h="428138">
                <a:tc>
                  <a:txBody>
                    <a:bodyPr/>
                    <a:lstStyle/>
                    <a:p>
                      <a:pPr algn="ctr"/>
                      <a:r>
                        <a:rPr lang="en-US" dirty="0">
                          <a:solidFill>
                            <a:schemeClr val="tx1"/>
                          </a:solidFill>
                        </a:rPr>
                        <a:t>6</a:t>
                      </a:r>
                    </a:p>
                  </a:txBody>
                  <a:tcPr/>
                </a:tc>
                <a:tc>
                  <a:txBody>
                    <a:bodyPr/>
                    <a:lstStyle/>
                    <a:p>
                      <a:pPr algn="ctr"/>
                      <a:r>
                        <a:rPr lang="en-US" dirty="0" err="1">
                          <a:solidFill>
                            <a:schemeClr val="tx1"/>
                          </a:solidFill>
                        </a:rPr>
                        <a:t>Quản</a:t>
                      </a:r>
                      <a:r>
                        <a:rPr lang="en-US" dirty="0">
                          <a:solidFill>
                            <a:schemeClr val="tx1"/>
                          </a:solidFill>
                        </a:rPr>
                        <a:t> </a:t>
                      </a:r>
                      <a:r>
                        <a:rPr lang="en-US" dirty="0" err="1">
                          <a:solidFill>
                            <a:schemeClr val="tx1"/>
                          </a:solidFill>
                        </a:rPr>
                        <a:t>lý</a:t>
                      </a:r>
                      <a:r>
                        <a:rPr lang="en-US" dirty="0">
                          <a:solidFill>
                            <a:schemeClr val="tx1"/>
                          </a:solidFill>
                        </a:rPr>
                        <a:t> </a:t>
                      </a:r>
                      <a:r>
                        <a:rPr lang="en-US" dirty="0" err="1">
                          <a:solidFill>
                            <a:schemeClr val="tx1"/>
                          </a:solidFill>
                        </a:rPr>
                        <a:t>tương</a:t>
                      </a:r>
                      <a:r>
                        <a:rPr lang="en-US" dirty="0">
                          <a:solidFill>
                            <a:schemeClr val="tx1"/>
                          </a:solidFill>
                        </a:rPr>
                        <a:t> </a:t>
                      </a:r>
                      <a:r>
                        <a:rPr lang="en-US" dirty="0" err="1">
                          <a:solidFill>
                            <a:schemeClr val="tx1"/>
                          </a:solidFill>
                        </a:rPr>
                        <a:t>tác</a:t>
                      </a:r>
                      <a:endParaRPr lang="en-US"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solidFill>
                            <a:schemeClr val="tx1"/>
                          </a:solidFill>
                        </a:rPr>
                        <a:t>Thêm</a:t>
                      </a:r>
                      <a:r>
                        <a:rPr lang="en-US" dirty="0">
                          <a:solidFill>
                            <a:schemeClr val="tx1"/>
                          </a:solidFill>
                        </a:rPr>
                        <a:t>, </a:t>
                      </a:r>
                      <a:r>
                        <a:rPr lang="en-US" dirty="0" err="1">
                          <a:solidFill>
                            <a:schemeClr val="tx1"/>
                          </a:solidFill>
                        </a:rPr>
                        <a:t>sửa</a:t>
                      </a:r>
                      <a:r>
                        <a:rPr lang="en-US" dirty="0">
                          <a:solidFill>
                            <a:schemeClr val="tx1"/>
                          </a:solidFill>
                        </a:rPr>
                        <a:t>, </a:t>
                      </a:r>
                      <a:r>
                        <a:rPr lang="en-US" dirty="0" err="1">
                          <a:solidFill>
                            <a:schemeClr val="tx1"/>
                          </a:solidFill>
                        </a:rPr>
                        <a:t>xóa</a:t>
                      </a:r>
                      <a:r>
                        <a:rPr lang="en-US" dirty="0">
                          <a:solidFill>
                            <a:schemeClr val="tx1"/>
                          </a:solidFill>
                        </a:rPr>
                        <a:t> </a:t>
                      </a:r>
                      <a:r>
                        <a:rPr lang="en-US" dirty="0" err="1">
                          <a:solidFill>
                            <a:schemeClr val="tx1"/>
                          </a:solidFill>
                        </a:rPr>
                        <a:t>bình</a:t>
                      </a:r>
                      <a:r>
                        <a:rPr lang="en-US" dirty="0">
                          <a:solidFill>
                            <a:schemeClr val="tx1"/>
                          </a:solidFill>
                        </a:rPr>
                        <a:t> </a:t>
                      </a:r>
                      <a:r>
                        <a:rPr lang="en-US" dirty="0" err="1">
                          <a:solidFill>
                            <a:schemeClr val="tx1"/>
                          </a:solidFill>
                        </a:rPr>
                        <a:t>luận</a:t>
                      </a:r>
                      <a:r>
                        <a:rPr lang="en-US" dirty="0">
                          <a:solidFill>
                            <a:schemeClr val="tx1"/>
                          </a:solidFill>
                        </a:rPr>
                        <a:t> </a:t>
                      </a:r>
                      <a:r>
                        <a:rPr lang="en-US" dirty="0" err="1">
                          <a:solidFill>
                            <a:schemeClr val="tx1"/>
                          </a:solidFill>
                        </a:rPr>
                        <a:t>đối</a:t>
                      </a:r>
                      <a:r>
                        <a:rPr lang="en-US" dirty="0">
                          <a:solidFill>
                            <a:schemeClr val="tx1"/>
                          </a:solidFill>
                        </a:rPr>
                        <a:t> </a:t>
                      </a:r>
                      <a:r>
                        <a:rPr lang="en-US" dirty="0" err="1">
                          <a:solidFill>
                            <a:schemeClr val="tx1"/>
                          </a:solidFill>
                        </a:rPr>
                        <a:t>với</a:t>
                      </a:r>
                      <a:r>
                        <a:rPr lang="en-US" dirty="0">
                          <a:solidFill>
                            <a:schemeClr val="tx1"/>
                          </a:solidFill>
                        </a:rPr>
                        <a:t> </a:t>
                      </a:r>
                      <a:r>
                        <a:rPr lang="en-US" dirty="0" err="1">
                          <a:solidFill>
                            <a:schemeClr val="tx1"/>
                          </a:solidFill>
                        </a:rPr>
                        <a:t>các</a:t>
                      </a:r>
                      <a:r>
                        <a:rPr lang="en-US" dirty="0">
                          <a:solidFill>
                            <a:schemeClr val="tx1"/>
                          </a:solidFill>
                        </a:rPr>
                        <a:t> </a:t>
                      </a:r>
                      <a:r>
                        <a:rPr lang="en-US" dirty="0" err="1">
                          <a:solidFill>
                            <a:schemeClr val="tx1"/>
                          </a:solidFill>
                        </a:rPr>
                        <a:t>sản</a:t>
                      </a:r>
                      <a:r>
                        <a:rPr lang="en-US" dirty="0">
                          <a:solidFill>
                            <a:schemeClr val="tx1"/>
                          </a:solidFill>
                        </a:rPr>
                        <a:t> </a:t>
                      </a:r>
                      <a:r>
                        <a:rPr lang="en-US" dirty="0" err="1">
                          <a:solidFill>
                            <a:schemeClr val="tx1"/>
                          </a:solidFill>
                        </a:rPr>
                        <a:t>phẩm</a:t>
                      </a:r>
                      <a:r>
                        <a:rPr lang="en-US" dirty="0">
                          <a:solidFill>
                            <a:schemeClr val="tx1"/>
                          </a:solidFill>
                        </a:rPr>
                        <a:t> </a:t>
                      </a:r>
                      <a:r>
                        <a:rPr lang="en-US" dirty="0" err="1">
                          <a:solidFill>
                            <a:schemeClr val="tx1"/>
                          </a:solidFill>
                        </a:rPr>
                        <a:t>có</a:t>
                      </a:r>
                      <a:r>
                        <a:rPr lang="en-US" dirty="0">
                          <a:solidFill>
                            <a:schemeClr val="tx1"/>
                          </a:solidFill>
                        </a:rPr>
                        <a:t> </a:t>
                      </a:r>
                      <a:r>
                        <a:rPr lang="en-US" dirty="0" err="1">
                          <a:solidFill>
                            <a:schemeClr val="tx1"/>
                          </a:solidFill>
                        </a:rPr>
                        <a:t>trên</a:t>
                      </a:r>
                      <a:r>
                        <a:rPr lang="en-US" dirty="0">
                          <a:solidFill>
                            <a:schemeClr val="tx1"/>
                          </a:solidFill>
                        </a:rPr>
                        <a:t> </a:t>
                      </a:r>
                      <a:r>
                        <a:rPr lang="en-US" dirty="0" err="1">
                          <a:solidFill>
                            <a:schemeClr val="tx1"/>
                          </a:solidFill>
                        </a:rPr>
                        <a:t>hệ</a:t>
                      </a:r>
                      <a:r>
                        <a:rPr lang="en-US" dirty="0">
                          <a:solidFill>
                            <a:schemeClr val="tx1"/>
                          </a:solidFill>
                        </a:rPr>
                        <a:t> </a:t>
                      </a:r>
                      <a:r>
                        <a:rPr lang="en-US" dirty="0" err="1">
                          <a:solidFill>
                            <a:schemeClr val="tx1"/>
                          </a:solidFill>
                        </a:rPr>
                        <a:t>thống</a:t>
                      </a:r>
                      <a:endParaRPr lang="en-US" dirty="0">
                        <a:solidFill>
                          <a:schemeClr val="tx1"/>
                        </a:solidFill>
                      </a:endParaRPr>
                    </a:p>
                  </a:txBody>
                  <a:tcPr/>
                </a:tc>
                <a:extLst>
                  <a:ext uri="{0D108BD9-81ED-4DB2-BD59-A6C34878D82A}">
                    <a16:rowId xmlns:a16="http://schemas.microsoft.com/office/drawing/2014/main" val="2055782076"/>
                  </a:ext>
                </a:extLst>
              </a:tr>
              <a:tr h="375448">
                <a:tc>
                  <a:txBody>
                    <a:bodyPr/>
                    <a:lstStyle/>
                    <a:p>
                      <a:pPr algn="ctr"/>
                      <a:r>
                        <a:rPr lang="en-US" dirty="0">
                          <a:solidFill>
                            <a:schemeClr val="tx1"/>
                          </a:solidFill>
                        </a:rPr>
                        <a:t>7</a:t>
                      </a:r>
                    </a:p>
                  </a:txBody>
                  <a:tcPr/>
                </a:tc>
                <a:tc>
                  <a:txBody>
                    <a:bodyPr/>
                    <a:lstStyle/>
                    <a:p>
                      <a:pPr algn="ctr"/>
                      <a:r>
                        <a:rPr lang="en-US" sz="1400" b="0" i="0" u="none" strike="noStrike" cap="none" dirty="0" err="1">
                          <a:solidFill>
                            <a:schemeClr val="tx1"/>
                          </a:solidFill>
                          <a:effectLst/>
                          <a:latin typeface="Arial"/>
                          <a:ea typeface="Arial"/>
                          <a:cs typeface="Arial"/>
                          <a:sym typeface="Arial"/>
                        </a:rPr>
                        <a:t>Quản</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lý</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mua</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hàng</a:t>
                      </a:r>
                      <a:endParaRPr lang="en-US" dirty="0">
                        <a:solidFill>
                          <a:schemeClr val="tx1"/>
                        </a:solidFill>
                      </a:endParaRPr>
                    </a:p>
                  </a:txBody>
                  <a:tcPr/>
                </a:tc>
                <a:tc>
                  <a:txBody>
                    <a:bodyPr/>
                    <a:lstStyle/>
                    <a:p>
                      <a:r>
                        <a:rPr lang="en-US" dirty="0" err="1">
                          <a:solidFill>
                            <a:schemeClr val="tx1"/>
                          </a:solidFill>
                        </a:rPr>
                        <a:t>Đặt</a:t>
                      </a:r>
                      <a:r>
                        <a:rPr lang="en-US" dirty="0">
                          <a:solidFill>
                            <a:schemeClr val="tx1"/>
                          </a:solidFill>
                        </a:rPr>
                        <a:t> </a:t>
                      </a:r>
                      <a:r>
                        <a:rPr lang="en-US" dirty="0" err="1">
                          <a:solidFill>
                            <a:schemeClr val="tx1"/>
                          </a:solidFill>
                        </a:rPr>
                        <a:t>hàng</a:t>
                      </a:r>
                      <a:r>
                        <a:rPr lang="en-US" dirty="0">
                          <a:solidFill>
                            <a:schemeClr val="tx1"/>
                          </a:solidFill>
                        </a:rPr>
                        <a:t> </a:t>
                      </a:r>
                      <a:r>
                        <a:rPr lang="en-US" dirty="0" err="1">
                          <a:solidFill>
                            <a:schemeClr val="tx1"/>
                          </a:solidFill>
                        </a:rPr>
                        <a:t>hoặc</a:t>
                      </a:r>
                      <a:r>
                        <a:rPr lang="en-US" dirty="0">
                          <a:solidFill>
                            <a:schemeClr val="tx1"/>
                          </a:solidFill>
                        </a:rPr>
                        <a:t> </a:t>
                      </a:r>
                      <a:r>
                        <a:rPr lang="en-US" dirty="0" err="1">
                          <a:solidFill>
                            <a:schemeClr val="tx1"/>
                          </a:solidFill>
                        </a:rPr>
                        <a:t>hủy</a:t>
                      </a:r>
                      <a:r>
                        <a:rPr lang="en-US" dirty="0">
                          <a:solidFill>
                            <a:schemeClr val="tx1"/>
                          </a:solidFill>
                        </a:rPr>
                        <a:t> </a:t>
                      </a:r>
                      <a:r>
                        <a:rPr lang="en-US" dirty="0" err="1">
                          <a:solidFill>
                            <a:schemeClr val="tx1"/>
                          </a:solidFill>
                        </a:rPr>
                        <a:t>bỏ</a:t>
                      </a:r>
                      <a:r>
                        <a:rPr lang="en-US" dirty="0">
                          <a:solidFill>
                            <a:schemeClr val="tx1"/>
                          </a:solidFill>
                        </a:rPr>
                        <a:t> </a:t>
                      </a:r>
                      <a:r>
                        <a:rPr lang="en-US" dirty="0" err="1">
                          <a:solidFill>
                            <a:schemeClr val="tx1"/>
                          </a:solidFill>
                        </a:rPr>
                        <a:t>đơn</a:t>
                      </a:r>
                      <a:r>
                        <a:rPr lang="en-US" dirty="0">
                          <a:solidFill>
                            <a:schemeClr val="tx1"/>
                          </a:solidFill>
                        </a:rPr>
                        <a:t> </a:t>
                      </a:r>
                      <a:r>
                        <a:rPr lang="en-US" dirty="0" err="1">
                          <a:solidFill>
                            <a:schemeClr val="tx1"/>
                          </a:solidFill>
                        </a:rPr>
                        <a:t>hàng</a:t>
                      </a:r>
                      <a:r>
                        <a:rPr lang="en-US" dirty="0">
                          <a:solidFill>
                            <a:schemeClr val="tx1"/>
                          </a:solidFill>
                        </a:rPr>
                        <a:t> </a:t>
                      </a:r>
                      <a:r>
                        <a:rPr lang="en-US" dirty="0" err="1">
                          <a:solidFill>
                            <a:schemeClr val="tx1"/>
                          </a:solidFill>
                        </a:rPr>
                        <a:t>đã</a:t>
                      </a:r>
                      <a:r>
                        <a:rPr lang="en-US" dirty="0">
                          <a:solidFill>
                            <a:schemeClr val="tx1"/>
                          </a:solidFill>
                        </a:rPr>
                        <a:t> </a:t>
                      </a:r>
                      <a:r>
                        <a:rPr lang="en-US" dirty="0" err="1">
                          <a:solidFill>
                            <a:schemeClr val="tx1"/>
                          </a:solidFill>
                        </a:rPr>
                        <a:t>đặt</a:t>
                      </a:r>
                      <a:r>
                        <a:rPr lang="en-US" dirty="0">
                          <a:solidFill>
                            <a:schemeClr val="tx1"/>
                          </a:solidFill>
                        </a:rPr>
                        <a:t> </a:t>
                      </a:r>
                      <a:r>
                        <a:rPr lang="en-US" dirty="0" err="1">
                          <a:solidFill>
                            <a:schemeClr val="tx1"/>
                          </a:solidFill>
                        </a:rPr>
                        <a:t>khi</a:t>
                      </a:r>
                      <a:r>
                        <a:rPr lang="en-US" dirty="0">
                          <a:solidFill>
                            <a:schemeClr val="tx1"/>
                          </a:solidFill>
                        </a:rPr>
                        <a:t> </a:t>
                      </a:r>
                      <a:r>
                        <a:rPr lang="en-US" dirty="0" err="1">
                          <a:solidFill>
                            <a:schemeClr val="tx1"/>
                          </a:solidFill>
                        </a:rPr>
                        <a:t>người</a:t>
                      </a:r>
                      <a:r>
                        <a:rPr lang="en-US" dirty="0">
                          <a:solidFill>
                            <a:schemeClr val="tx1"/>
                          </a:solidFill>
                        </a:rPr>
                        <a:t> </a:t>
                      </a:r>
                      <a:r>
                        <a:rPr lang="en-US" dirty="0" err="1">
                          <a:solidFill>
                            <a:schemeClr val="tx1"/>
                          </a:solidFill>
                        </a:rPr>
                        <a:t>bán</a:t>
                      </a:r>
                      <a:r>
                        <a:rPr lang="en-US" dirty="0">
                          <a:solidFill>
                            <a:schemeClr val="tx1"/>
                          </a:solidFill>
                        </a:rPr>
                        <a:t> </a:t>
                      </a:r>
                      <a:r>
                        <a:rPr lang="en-US" dirty="0" err="1">
                          <a:solidFill>
                            <a:schemeClr val="tx1"/>
                          </a:solidFill>
                        </a:rPr>
                        <a:t>chưa</a:t>
                      </a:r>
                      <a:r>
                        <a:rPr lang="en-US" dirty="0">
                          <a:solidFill>
                            <a:schemeClr val="tx1"/>
                          </a:solidFill>
                        </a:rPr>
                        <a:t> </a:t>
                      </a:r>
                      <a:r>
                        <a:rPr lang="en-US" dirty="0" err="1">
                          <a:solidFill>
                            <a:schemeClr val="tx1"/>
                          </a:solidFill>
                        </a:rPr>
                        <a:t>xác</a:t>
                      </a:r>
                      <a:r>
                        <a:rPr lang="en-US" dirty="0">
                          <a:solidFill>
                            <a:schemeClr val="tx1"/>
                          </a:solidFill>
                        </a:rPr>
                        <a:t> </a:t>
                      </a:r>
                      <a:r>
                        <a:rPr lang="en-US" dirty="0" err="1">
                          <a:solidFill>
                            <a:schemeClr val="tx1"/>
                          </a:solidFill>
                        </a:rPr>
                        <a:t>nhận</a:t>
                      </a:r>
                      <a:endParaRPr lang="en-US" dirty="0">
                        <a:solidFill>
                          <a:schemeClr val="tx1"/>
                        </a:solidFill>
                      </a:endParaRPr>
                    </a:p>
                  </a:txBody>
                  <a:tcPr/>
                </a:tc>
                <a:extLst>
                  <a:ext uri="{0D108BD9-81ED-4DB2-BD59-A6C34878D82A}">
                    <a16:rowId xmlns:a16="http://schemas.microsoft.com/office/drawing/2014/main" val="2380563052"/>
                  </a:ext>
                </a:extLst>
              </a:tr>
            </a:tbl>
          </a:graphicData>
        </a:graphic>
      </p:graphicFrame>
    </p:spTree>
    <p:extLst>
      <p:ext uri="{BB962C8B-B14F-4D97-AF65-F5344CB8AC3E}">
        <p14:creationId xmlns:p14="http://schemas.microsoft.com/office/powerpoint/2010/main" val="973186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83"/>
        <p:cNvGrpSpPr/>
        <p:nvPr/>
      </p:nvGrpSpPr>
      <p:grpSpPr>
        <a:xfrm>
          <a:off x="0" y="0"/>
          <a:ext cx="0" cy="0"/>
          <a:chOff x="0" y="0"/>
          <a:chExt cx="0" cy="0"/>
        </a:xfrm>
      </p:grpSpPr>
      <p:sp>
        <p:nvSpPr>
          <p:cNvPr id="1284" name="Google Shape;1284;p37"/>
          <p:cNvSpPr txBox="1">
            <a:spLocks noGrp="1"/>
          </p:cNvSpPr>
          <p:nvPr>
            <p:ph type="title"/>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dirty="0"/>
              <a:t>CÁC CHỨC NĂNG CỦA NGƯỜI BÁN</a:t>
            </a:r>
            <a:endParaRPr b="0" dirty="0"/>
          </a:p>
        </p:txBody>
      </p:sp>
      <p:sp>
        <p:nvSpPr>
          <p:cNvPr id="49" name="Google Shape;1284;p37">
            <a:extLst>
              <a:ext uri="{FF2B5EF4-FFF2-40B4-BE49-F238E27FC236}">
                <a16:creationId xmlns:a16="http://schemas.microsoft.com/office/drawing/2014/main" id="{4468FADA-7243-4A85-A358-47AD61C01E47}"/>
              </a:ext>
            </a:extLst>
          </p:cNvPr>
          <p:cNvSpPr txBox="1">
            <a:spLocks/>
          </p:cNvSpPr>
          <p:nvPr/>
        </p:nvSpPr>
        <p:spPr>
          <a:xfrm>
            <a:off x="560512" y="2023050"/>
            <a:ext cx="7704000" cy="54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Encode Sans"/>
              <a:buNone/>
              <a:defRPr sz="3000" b="1" i="0" u="none" strike="noStrike" cap="none">
                <a:solidFill>
                  <a:schemeClr val="dk1"/>
                </a:solidFill>
                <a:latin typeface="Encode Sans"/>
                <a:ea typeface="Encode Sans"/>
                <a:cs typeface="Encode Sans"/>
                <a:sym typeface="Encode Sans"/>
              </a:defRPr>
            </a:lvl1pPr>
            <a:lvl2pPr marR="0" lvl="1"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2pPr>
            <a:lvl3pPr marR="0" lvl="2"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3pPr>
            <a:lvl4pPr marR="0" lvl="3"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4pPr>
            <a:lvl5pPr marR="0" lvl="4"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5pPr>
            <a:lvl6pPr marR="0" lvl="5"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6pPr>
            <a:lvl7pPr marR="0" lvl="6"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7pPr>
            <a:lvl8pPr marR="0" lvl="7"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8pPr>
            <a:lvl9pPr marR="0" lvl="8"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9pPr>
          </a:lstStyle>
          <a:p>
            <a:endParaRPr lang="vi-VN" b="0" dirty="0"/>
          </a:p>
        </p:txBody>
      </p:sp>
      <p:graphicFrame>
        <p:nvGraphicFramePr>
          <p:cNvPr id="6" name="Table 6">
            <a:extLst>
              <a:ext uri="{FF2B5EF4-FFF2-40B4-BE49-F238E27FC236}">
                <a16:creationId xmlns:a16="http://schemas.microsoft.com/office/drawing/2014/main" id="{81018905-42BF-4EC4-BDB1-D05E41D65D23}"/>
              </a:ext>
            </a:extLst>
          </p:cNvPr>
          <p:cNvGraphicFramePr>
            <a:graphicFrameLocks noGrp="1"/>
          </p:cNvGraphicFramePr>
          <p:nvPr>
            <p:extLst>
              <p:ext uri="{D42A27DB-BD31-4B8C-83A1-F6EECF244321}">
                <p14:modId xmlns:p14="http://schemas.microsoft.com/office/powerpoint/2010/main" val="2713558723"/>
              </p:ext>
            </p:extLst>
          </p:nvPr>
        </p:nvGraphicFramePr>
        <p:xfrm>
          <a:off x="446568" y="1176499"/>
          <a:ext cx="8197702" cy="3653762"/>
        </p:xfrm>
        <a:graphic>
          <a:graphicData uri="http://schemas.openxmlformats.org/drawingml/2006/table">
            <a:tbl>
              <a:tblPr firstRow="1" bandRow="1">
                <a:tableStyleId>{E702D942-8D00-483F-B9DA-ADAD6B092420}</a:tableStyleId>
              </a:tblPr>
              <a:tblGrid>
                <a:gridCol w="566539">
                  <a:extLst>
                    <a:ext uri="{9D8B030D-6E8A-4147-A177-3AD203B41FA5}">
                      <a16:colId xmlns:a16="http://schemas.microsoft.com/office/drawing/2014/main" val="518825755"/>
                    </a:ext>
                  </a:extLst>
                </a:gridCol>
                <a:gridCol w="2338083">
                  <a:extLst>
                    <a:ext uri="{9D8B030D-6E8A-4147-A177-3AD203B41FA5}">
                      <a16:colId xmlns:a16="http://schemas.microsoft.com/office/drawing/2014/main" val="608397159"/>
                    </a:ext>
                  </a:extLst>
                </a:gridCol>
                <a:gridCol w="5293080">
                  <a:extLst>
                    <a:ext uri="{9D8B030D-6E8A-4147-A177-3AD203B41FA5}">
                      <a16:colId xmlns:a16="http://schemas.microsoft.com/office/drawing/2014/main" val="1876026770"/>
                    </a:ext>
                  </a:extLst>
                </a:gridCol>
              </a:tblGrid>
              <a:tr h="250248">
                <a:tc>
                  <a:txBody>
                    <a:bodyPr/>
                    <a:lstStyle/>
                    <a:p>
                      <a:pPr algn="ctr"/>
                      <a:r>
                        <a:rPr lang="en-US" sz="1600" b="1" dirty="0">
                          <a:solidFill>
                            <a:schemeClr val="tx1"/>
                          </a:solidFill>
                        </a:rPr>
                        <a:t>STT</a:t>
                      </a:r>
                    </a:p>
                  </a:txBody>
                  <a:tcPr/>
                </a:tc>
                <a:tc>
                  <a:txBody>
                    <a:bodyPr/>
                    <a:lstStyle/>
                    <a:p>
                      <a:pPr algn="ctr"/>
                      <a:r>
                        <a:rPr lang="en-US" sz="1600" b="1" dirty="0" err="1">
                          <a:solidFill>
                            <a:schemeClr val="tx1"/>
                          </a:solidFill>
                        </a:rPr>
                        <a:t>Tên</a:t>
                      </a:r>
                      <a:r>
                        <a:rPr lang="en-US" sz="1600" b="1" dirty="0">
                          <a:solidFill>
                            <a:schemeClr val="tx1"/>
                          </a:solidFill>
                        </a:rPr>
                        <a:t> </a:t>
                      </a:r>
                      <a:r>
                        <a:rPr lang="en-US" sz="1600" b="1" dirty="0" err="1">
                          <a:solidFill>
                            <a:schemeClr val="tx1"/>
                          </a:solidFill>
                        </a:rPr>
                        <a:t>chức</a:t>
                      </a:r>
                      <a:r>
                        <a:rPr lang="en-US" sz="1600" b="1" dirty="0">
                          <a:solidFill>
                            <a:schemeClr val="tx1"/>
                          </a:solidFill>
                        </a:rPr>
                        <a:t> </a:t>
                      </a:r>
                      <a:r>
                        <a:rPr lang="en-US" sz="1600" b="1" dirty="0" err="1">
                          <a:solidFill>
                            <a:schemeClr val="tx1"/>
                          </a:solidFill>
                        </a:rPr>
                        <a:t>năng</a:t>
                      </a:r>
                      <a:endParaRPr lang="en-US" sz="1600" b="1" dirty="0">
                        <a:solidFill>
                          <a:schemeClr val="tx1"/>
                        </a:solidFill>
                      </a:endParaRPr>
                    </a:p>
                  </a:txBody>
                  <a:tcPr/>
                </a:tc>
                <a:tc>
                  <a:txBody>
                    <a:bodyPr/>
                    <a:lstStyle/>
                    <a:p>
                      <a:pPr algn="l"/>
                      <a:r>
                        <a:rPr lang="en-US" sz="1600" b="1" dirty="0" err="1">
                          <a:solidFill>
                            <a:schemeClr val="tx1"/>
                          </a:solidFill>
                        </a:rPr>
                        <a:t>Mô</a:t>
                      </a:r>
                      <a:r>
                        <a:rPr lang="en-US" sz="1600" b="1" dirty="0">
                          <a:solidFill>
                            <a:schemeClr val="tx1"/>
                          </a:solidFill>
                        </a:rPr>
                        <a:t> </a:t>
                      </a:r>
                      <a:r>
                        <a:rPr lang="en-US" sz="1600" b="1" dirty="0" err="1">
                          <a:solidFill>
                            <a:schemeClr val="tx1"/>
                          </a:solidFill>
                        </a:rPr>
                        <a:t>tả</a:t>
                      </a:r>
                      <a:endParaRPr lang="en-US" sz="1600" b="1" dirty="0">
                        <a:solidFill>
                          <a:schemeClr val="tx1"/>
                        </a:solidFill>
                      </a:endParaRPr>
                    </a:p>
                  </a:txBody>
                  <a:tcPr/>
                </a:tc>
                <a:extLst>
                  <a:ext uri="{0D108BD9-81ED-4DB2-BD59-A6C34878D82A}">
                    <a16:rowId xmlns:a16="http://schemas.microsoft.com/office/drawing/2014/main" val="3953755146"/>
                  </a:ext>
                </a:extLst>
              </a:tr>
              <a:tr h="431131">
                <a:tc>
                  <a:txBody>
                    <a:bodyPr/>
                    <a:lstStyle/>
                    <a:p>
                      <a:pPr algn="ctr"/>
                      <a:r>
                        <a:rPr lang="en-US" dirty="0">
                          <a:solidFill>
                            <a:schemeClr val="tx1"/>
                          </a:solidFill>
                        </a:rPr>
                        <a:t>1</a:t>
                      </a:r>
                    </a:p>
                  </a:txBody>
                  <a:tcPr/>
                </a:tc>
                <a:tc>
                  <a:txBody>
                    <a:bodyPr/>
                    <a:lstStyle/>
                    <a:p>
                      <a:pPr algn="ctr"/>
                      <a:r>
                        <a:rPr lang="en-US" sz="1400" b="0" i="0" u="none" strike="noStrike" cap="none" dirty="0" err="1">
                          <a:solidFill>
                            <a:schemeClr val="tx1"/>
                          </a:solidFill>
                          <a:effectLst/>
                          <a:latin typeface="Arial"/>
                          <a:ea typeface="Arial"/>
                          <a:cs typeface="Arial"/>
                          <a:sym typeface="Arial"/>
                        </a:rPr>
                        <a:t>Đăng</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ký</a:t>
                      </a:r>
                      <a:endParaRPr lang="en-US" dirty="0">
                        <a:solidFill>
                          <a:schemeClr val="tx1"/>
                        </a:solidFill>
                      </a:endParaRPr>
                    </a:p>
                  </a:txBody>
                  <a:tcPr/>
                </a:tc>
                <a:tc>
                  <a:txBody>
                    <a:bodyPr/>
                    <a:lstStyle/>
                    <a:p>
                      <a:r>
                        <a:rPr lang="en-US" sz="1400" b="0" i="0" u="none" strike="noStrike" cap="none" dirty="0" err="1">
                          <a:solidFill>
                            <a:schemeClr val="tx1"/>
                          </a:solidFill>
                          <a:effectLst/>
                          <a:latin typeface="Arial"/>
                          <a:ea typeface="Arial"/>
                          <a:cs typeface="Arial"/>
                          <a:sym typeface="Arial"/>
                        </a:rPr>
                        <a:t>Đăng</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ký</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để</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trở</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thành</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người</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dùng</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có</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tài</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khoản</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trong</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hệ</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thống</a:t>
                      </a:r>
                      <a:r>
                        <a:rPr lang="en-US" sz="1400" b="0" i="0" u="none" strike="noStrike" cap="none" dirty="0">
                          <a:solidFill>
                            <a:schemeClr val="tx1"/>
                          </a:solidFill>
                          <a:effectLst/>
                          <a:latin typeface="Arial"/>
                          <a:ea typeface="Arial"/>
                          <a:cs typeface="Arial"/>
                          <a:sym typeface="Arial"/>
                        </a:rPr>
                        <a:t>.</a:t>
                      </a:r>
                      <a:endParaRPr lang="en-US" dirty="0">
                        <a:solidFill>
                          <a:schemeClr val="tx1"/>
                        </a:solidFill>
                      </a:endParaRPr>
                    </a:p>
                  </a:txBody>
                  <a:tcPr/>
                </a:tc>
                <a:extLst>
                  <a:ext uri="{0D108BD9-81ED-4DB2-BD59-A6C34878D82A}">
                    <a16:rowId xmlns:a16="http://schemas.microsoft.com/office/drawing/2014/main" val="862699007"/>
                  </a:ext>
                </a:extLst>
              </a:tr>
              <a:tr h="379975">
                <a:tc>
                  <a:txBody>
                    <a:bodyPr/>
                    <a:lstStyle/>
                    <a:p>
                      <a:pPr algn="ctr"/>
                      <a:r>
                        <a:rPr lang="en-US" dirty="0">
                          <a:solidFill>
                            <a:schemeClr val="tx1"/>
                          </a:solidFill>
                        </a:rPr>
                        <a:t>2</a:t>
                      </a:r>
                    </a:p>
                  </a:txBody>
                  <a:tcPr/>
                </a:tc>
                <a:tc>
                  <a:txBody>
                    <a:bodyPr/>
                    <a:lstStyle/>
                    <a:p>
                      <a:pPr algn="ctr"/>
                      <a:r>
                        <a:rPr lang="en-US" sz="1400" b="0" i="0" u="none" strike="noStrike" cap="none" dirty="0" err="1">
                          <a:solidFill>
                            <a:schemeClr val="tx1"/>
                          </a:solidFill>
                          <a:effectLst/>
                          <a:latin typeface="Arial"/>
                          <a:ea typeface="Arial"/>
                          <a:cs typeface="Arial"/>
                          <a:sym typeface="Arial"/>
                        </a:rPr>
                        <a:t>Đăng</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nhập</a:t>
                      </a:r>
                      <a:endParaRPr lang="en-US" dirty="0">
                        <a:solidFill>
                          <a:schemeClr val="tx1"/>
                        </a:solidFill>
                      </a:endParaRPr>
                    </a:p>
                  </a:txBody>
                  <a:tcPr/>
                </a:tc>
                <a:tc>
                  <a:txBody>
                    <a:bodyPr/>
                    <a:lstStyle/>
                    <a:p>
                      <a:r>
                        <a:rPr lang="en-US" sz="1400" b="0" i="0" u="none" strike="noStrike" cap="none" dirty="0" err="1">
                          <a:solidFill>
                            <a:schemeClr val="tx1"/>
                          </a:solidFill>
                          <a:effectLst/>
                          <a:latin typeface="Arial"/>
                          <a:cs typeface="Arial"/>
                          <a:sym typeface="Arial"/>
                        </a:rPr>
                        <a:t>Đăng</a:t>
                      </a:r>
                      <a:r>
                        <a:rPr lang="en-US" sz="1400" b="0" i="0" u="none" strike="noStrike" cap="none" dirty="0">
                          <a:solidFill>
                            <a:schemeClr val="tx1"/>
                          </a:solidFill>
                          <a:effectLst/>
                          <a:latin typeface="Arial"/>
                          <a:cs typeface="Arial"/>
                          <a:sym typeface="Arial"/>
                        </a:rPr>
                        <a:t> </a:t>
                      </a:r>
                      <a:r>
                        <a:rPr lang="en-US" sz="1400" b="0" i="0" u="none" strike="noStrike" cap="none" dirty="0" err="1">
                          <a:solidFill>
                            <a:schemeClr val="tx1"/>
                          </a:solidFill>
                          <a:effectLst/>
                          <a:latin typeface="Arial"/>
                          <a:cs typeface="Arial"/>
                          <a:sym typeface="Arial"/>
                        </a:rPr>
                        <a:t>nhập</a:t>
                      </a:r>
                      <a:r>
                        <a:rPr lang="en-US" sz="1400" b="0" i="0" u="none" strike="noStrike" cap="none" dirty="0">
                          <a:solidFill>
                            <a:schemeClr val="tx1"/>
                          </a:solidFill>
                          <a:effectLst/>
                          <a:latin typeface="Arial"/>
                          <a:cs typeface="Arial"/>
                          <a:sym typeface="Arial"/>
                        </a:rPr>
                        <a:t> </a:t>
                      </a:r>
                      <a:r>
                        <a:rPr lang="en-US" sz="1400" b="0" i="0" u="none" strike="noStrike" cap="none" dirty="0" err="1">
                          <a:solidFill>
                            <a:schemeClr val="tx1"/>
                          </a:solidFill>
                          <a:effectLst/>
                          <a:latin typeface="Arial"/>
                          <a:cs typeface="Arial"/>
                          <a:sym typeface="Arial"/>
                        </a:rPr>
                        <a:t>để</a:t>
                      </a:r>
                      <a:r>
                        <a:rPr lang="en-US" sz="1400" b="0" i="0" u="none" strike="noStrike" cap="none" dirty="0">
                          <a:solidFill>
                            <a:schemeClr val="tx1"/>
                          </a:solidFill>
                          <a:effectLst/>
                          <a:latin typeface="Arial"/>
                          <a:cs typeface="Arial"/>
                          <a:sym typeface="Arial"/>
                        </a:rPr>
                        <a:t> </a:t>
                      </a:r>
                      <a:r>
                        <a:rPr lang="en-US" sz="1400" b="0" i="0" u="none" strike="noStrike" cap="none" dirty="0" err="1">
                          <a:solidFill>
                            <a:schemeClr val="tx1"/>
                          </a:solidFill>
                          <a:effectLst/>
                          <a:latin typeface="Arial"/>
                          <a:cs typeface="Arial"/>
                          <a:sym typeface="Arial"/>
                        </a:rPr>
                        <a:t>có</a:t>
                      </a:r>
                      <a:r>
                        <a:rPr lang="en-US" sz="1400" b="0" i="0" u="none" strike="noStrike" cap="none" dirty="0">
                          <a:solidFill>
                            <a:schemeClr val="tx1"/>
                          </a:solidFill>
                          <a:effectLst/>
                          <a:latin typeface="Arial"/>
                          <a:cs typeface="Arial"/>
                          <a:sym typeface="Arial"/>
                        </a:rPr>
                        <a:t> </a:t>
                      </a:r>
                      <a:r>
                        <a:rPr lang="en-US" sz="1400" b="0" i="0" u="none" strike="noStrike" cap="none" dirty="0" err="1">
                          <a:solidFill>
                            <a:schemeClr val="tx1"/>
                          </a:solidFill>
                          <a:effectLst/>
                          <a:latin typeface="Arial"/>
                          <a:cs typeface="Arial"/>
                          <a:sym typeface="Arial"/>
                        </a:rPr>
                        <a:t>thể</a:t>
                      </a:r>
                      <a:r>
                        <a:rPr lang="en-US" sz="1400" b="0" i="0" u="none" strike="noStrike" cap="none" dirty="0">
                          <a:solidFill>
                            <a:schemeClr val="tx1"/>
                          </a:solidFill>
                          <a:effectLst/>
                          <a:latin typeface="Arial"/>
                          <a:cs typeface="Arial"/>
                          <a:sym typeface="Arial"/>
                        </a:rPr>
                        <a:t> </a:t>
                      </a:r>
                      <a:r>
                        <a:rPr lang="en-US" sz="1400" b="0" i="0" u="none" strike="noStrike" cap="none" dirty="0" err="1">
                          <a:solidFill>
                            <a:schemeClr val="tx1"/>
                          </a:solidFill>
                          <a:effectLst/>
                          <a:latin typeface="Arial"/>
                          <a:cs typeface="Arial"/>
                          <a:sym typeface="Arial"/>
                        </a:rPr>
                        <a:t>sử</a:t>
                      </a:r>
                      <a:r>
                        <a:rPr lang="en-US" sz="1400" b="0" i="0" u="none" strike="noStrike" cap="none" dirty="0">
                          <a:solidFill>
                            <a:schemeClr val="tx1"/>
                          </a:solidFill>
                          <a:effectLst/>
                          <a:latin typeface="Arial"/>
                          <a:cs typeface="Arial"/>
                          <a:sym typeface="Arial"/>
                        </a:rPr>
                        <a:t> </a:t>
                      </a:r>
                      <a:r>
                        <a:rPr lang="en-US" sz="1400" b="0" i="0" u="none" strike="noStrike" cap="none" dirty="0" err="1">
                          <a:solidFill>
                            <a:schemeClr val="tx1"/>
                          </a:solidFill>
                          <a:effectLst/>
                          <a:latin typeface="Arial"/>
                          <a:cs typeface="Arial"/>
                          <a:sym typeface="Arial"/>
                        </a:rPr>
                        <a:t>dụng</a:t>
                      </a:r>
                      <a:r>
                        <a:rPr lang="en-US" sz="1400" b="0" i="0" u="none" strike="noStrike" cap="none" dirty="0">
                          <a:solidFill>
                            <a:schemeClr val="tx1"/>
                          </a:solidFill>
                          <a:effectLst/>
                          <a:latin typeface="Arial"/>
                          <a:cs typeface="Arial"/>
                          <a:sym typeface="Arial"/>
                        </a:rPr>
                        <a:t> </a:t>
                      </a:r>
                      <a:r>
                        <a:rPr lang="en-US" sz="1400" b="0" i="0" u="none" strike="noStrike" cap="none" dirty="0" err="1">
                          <a:solidFill>
                            <a:schemeClr val="tx1"/>
                          </a:solidFill>
                          <a:effectLst/>
                          <a:latin typeface="Arial"/>
                          <a:cs typeface="Arial"/>
                          <a:sym typeface="Arial"/>
                        </a:rPr>
                        <a:t>các</a:t>
                      </a:r>
                      <a:r>
                        <a:rPr lang="en-US" sz="1400" b="0" i="0" u="none" strike="noStrike" cap="none" dirty="0">
                          <a:solidFill>
                            <a:schemeClr val="tx1"/>
                          </a:solidFill>
                          <a:effectLst/>
                          <a:latin typeface="Arial"/>
                          <a:cs typeface="Arial"/>
                          <a:sym typeface="Arial"/>
                        </a:rPr>
                        <a:t> </a:t>
                      </a:r>
                      <a:r>
                        <a:rPr lang="en-US" sz="1400" b="0" i="0" u="none" strike="noStrike" cap="none" dirty="0" err="1">
                          <a:solidFill>
                            <a:schemeClr val="tx1"/>
                          </a:solidFill>
                          <a:effectLst/>
                          <a:latin typeface="Arial"/>
                          <a:cs typeface="Arial"/>
                          <a:sym typeface="Arial"/>
                        </a:rPr>
                        <a:t>chức</a:t>
                      </a:r>
                      <a:r>
                        <a:rPr lang="en-US" sz="1400" b="0" i="0" u="none" strike="noStrike" cap="none" dirty="0">
                          <a:solidFill>
                            <a:schemeClr val="tx1"/>
                          </a:solidFill>
                          <a:effectLst/>
                          <a:latin typeface="Arial"/>
                          <a:cs typeface="Arial"/>
                          <a:sym typeface="Arial"/>
                        </a:rPr>
                        <a:t> </a:t>
                      </a:r>
                      <a:r>
                        <a:rPr lang="en-US" sz="1400" b="0" i="0" u="none" strike="noStrike" cap="none" dirty="0" err="1">
                          <a:solidFill>
                            <a:schemeClr val="tx1"/>
                          </a:solidFill>
                          <a:effectLst/>
                          <a:latin typeface="Arial"/>
                          <a:cs typeface="Arial"/>
                          <a:sym typeface="Arial"/>
                        </a:rPr>
                        <a:t>năng</a:t>
                      </a:r>
                      <a:r>
                        <a:rPr lang="en-US" sz="1400" b="0" i="0" u="none" strike="noStrike" cap="none" dirty="0">
                          <a:solidFill>
                            <a:schemeClr val="tx1"/>
                          </a:solidFill>
                          <a:effectLst/>
                          <a:latin typeface="Arial"/>
                          <a:cs typeface="Arial"/>
                          <a:sym typeface="Arial"/>
                        </a:rPr>
                        <a:t> </a:t>
                      </a:r>
                      <a:r>
                        <a:rPr lang="en-US" sz="1400" b="0" i="0" u="none" strike="noStrike" cap="none" dirty="0" err="1">
                          <a:solidFill>
                            <a:schemeClr val="tx1"/>
                          </a:solidFill>
                          <a:effectLst/>
                          <a:latin typeface="Arial"/>
                          <a:cs typeface="Arial"/>
                          <a:sym typeface="Arial"/>
                        </a:rPr>
                        <a:t>của</a:t>
                      </a:r>
                      <a:r>
                        <a:rPr lang="en-US" sz="1400" b="0" i="0" u="none" strike="noStrike" cap="none" dirty="0">
                          <a:solidFill>
                            <a:schemeClr val="tx1"/>
                          </a:solidFill>
                          <a:effectLst/>
                          <a:latin typeface="Arial"/>
                          <a:cs typeface="Arial"/>
                          <a:sym typeface="Arial"/>
                        </a:rPr>
                        <a:t> </a:t>
                      </a:r>
                      <a:r>
                        <a:rPr lang="en-US" sz="1400" b="0" i="0" u="none" strike="noStrike" cap="none" dirty="0" err="1">
                          <a:solidFill>
                            <a:schemeClr val="tx1"/>
                          </a:solidFill>
                          <a:effectLst/>
                          <a:latin typeface="Arial"/>
                          <a:cs typeface="Arial"/>
                          <a:sym typeface="Arial"/>
                        </a:rPr>
                        <a:t>hệ</a:t>
                      </a:r>
                      <a:r>
                        <a:rPr lang="en-US" sz="1400" b="0" i="0" u="none" strike="noStrike" cap="none" dirty="0">
                          <a:solidFill>
                            <a:schemeClr val="tx1"/>
                          </a:solidFill>
                          <a:effectLst/>
                          <a:latin typeface="Arial"/>
                          <a:cs typeface="Arial"/>
                          <a:sym typeface="Arial"/>
                        </a:rPr>
                        <a:t> </a:t>
                      </a:r>
                      <a:r>
                        <a:rPr lang="en-US" sz="1400" b="0" i="0" u="none" strike="noStrike" cap="none" dirty="0" err="1">
                          <a:solidFill>
                            <a:schemeClr val="tx1"/>
                          </a:solidFill>
                          <a:effectLst/>
                          <a:latin typeface="Arial"/>
                          <a:cs typeface="Arial"/>
                          <a:sym typeface="Arial"/>
                        </a:rPr>
                        <a:t>thống</a:t>
                      </a:r>
                      <a:endParaRPr lang="en-US" dirty="0">
                        <a:solidFill>
                          <a:schemeClr val="tx1"/>
                        </a:solidFill>
                      </a:endParaRPr>
                    </a:p>
                  </a:txBody>
                  <a:tcPr/>
                </a:tc>
                <a:extLst>
                  <a:ext uri="{0D108BD9-81ED-4DB2-BD59-A6C34878D82A}">
                    <a16:rowId xmlns:a16="http://schemas.microsoft.com/office/drawing/2014/main" val="3317311565"/>
                  </a:ext>
                </a:extLst>
              </a:tr>
              <a:tr h="458174">
                <a:tc>
                  <a:txBody>
                    <a:bodyPr/>
                    <a:lstStyle/>
                    <a:p>
                      <a:pPr algn="ctr"/>
                      <a:r>
                        <a:rPr lang="en-US" dirty="0">
                          <a:solidFill>
                            <a:schemeClr val="tx1"/>
                          </a:solidFill>
                        </a:rPr>
                        <a:t>3</a:t>
                      </a:r>
                    </a:p>
                  </a:txBody>
                  <a:tcPr/>
                </a:tc>
                <a:tc>
                  <a:txBody>
                    <a:bodyPr/>
                    <a:lstStyle/>
                    <a:p>
                      <a:pPr algn="ctr"/>
                      <a:r>
                        <a:rPr lang="en-US" sz="1400" b="0" i="0" u="none" strike="noStrike" cap="none" dirty="0" err="1">
                          <a:solidFill>
                            <a:schemeClr val="tx1"/>
                          </a:solidFill>
                          <a:effectLst/>
                          <a:latin typeface="Arial"/>
                          <a:ea typeface="Arial"/>
                          <a:cs typeface="Arial"/>
                          <a:sym typeface="Arial"/>
                        </a:rPr>
                        <a:t>Quản</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lý</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thông</a:t>
                      </a:r>
                      <a:r>
                        <a:rPr lang="en-US" sz="1400" b="0" i="0" u="none" strike="noStrike" cap="none" dirty="0">
                          <a:solidFill>
                            <a:schemeClr val="tx1"/>
                          </a:solidFill>
                          <a:effectLst/>
                          <a:latin typeface="Arial"/>
                          <a:ea typeface="Arial"/>
                          <a:cs typeface="Arial"/>
                          <a:sym typeface="Arial"/>
                        </a:rPr>
                        <a:t> tin </a:t>
                      </a:r>
                      <a:r>
                        <a:rPr lang="en-US" sz="1400" b="0" i="0" u="none" strike="noStrike" cap="none" dirty="0" err="1">
                          <a:solidFill>
                            <a:schemeClr val="tx1"/>
                          </a:solidFill>
                          <a:effectLst/>
                          <a:latin typeface="Arial"/>
                          <a:ea typeface="Arial"/>
                          <a:cs typeface="Arial"/>
                          <a:sym typeface="Arial"/>
                        </a:rPr>
                        <a:t>tài</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khoản</a:t>
                      </a:r>
                      <a:endParaRPr lang="en-US" dirty="0">
                        <a:solidFill>
                          <a:schemeClr val="tx1"/>
                        </a:solidFill>
                      </a:endParaRPr>
                    </a:p>
                  </a:txBody>
                  <a:tcPr/>
                </a:tc>
                <a:tc>
                  <a:txBody>
                    <a:bodyPr/>
                    <a:lstStyle/>
                    <a:p>
                      <a:r>
                        <a:rPr lang="en-US" sz="1400" b="0" i="0" u="none" strike="noStrike" cap="none" dirty="0" err="1">
                          <a:solidFill>
                            <a:schemeClr val="tx1"/>
                          </a:solidFill>
                          <a:effectLst/>
                          <a:latin typeface="Arial"/>
                          <a:ea typeface="Arial"/>
                          <a:cs typeface="Arial"/>
                          <a:sym typeface="Arial"/>
                        </a:rPr>
                        <a:t>Thay</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đổi</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thông</a:t>
                      </a:r>
                      <a:r>
                        <a:rPr lang="en-US" sz="1400" b="0" i="0" u="none" strike="noStrike" cap="none" dirty="0">
                          <a:solidFill>
                            <a:schemeClr val="tx1"/>
                          </a:solidFill>
                          <a:effectLst/>
                          <a:latin typeface="Arial"/>
                          <a:ea typeface="Arial"/>
                          <a:cs typeface="Arial"/>
                          <a:sym typeface="Arial"/>
                        </a:rPr>
                        <a:t> tin </a:t>
                      </a:r>
                      <a:r>
                        <a:rPr lang="en-US" sz="1400" b="0" i="0" u="none" strike="noStrike" cap="none" dirty="0" err="1">
                          <a:solidFill>
                            <a:schemeClr val="tx1"/>
                          </a:solidFill>
                          <a:effectLst/>
                          <a:latin typeface="Arial"/>
                          <a:ea typeface="Arial"/>
                          <a:cs typeface="Arial"/>
                          <a:sym typeface="Arial"/>
                        </a:rPr>
                        <a:t>của</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tài</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khoản</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mà</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mình</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sử</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dụng</a:t>
                      </a:r>
                      <a:endParaRPr lang="en-US" dirty="0">
                        <a:solidFill>
                          <a:schemeClr val="tx1"/>
                        </a:solidFill>
                      </a:endParaRPr>
                    </a:p>
                  </a:txBody>
                  <a:tcPr/>
                </a:tc>
                <a:extLst>
                  <a:ext uri="{0D108BD9-81ED-4DB2-BD59-A6C34878D82A}">
                    <a16:rowId xmlns:a16="http://schemas.microsoft.com/office/drawing/2014/main" val="407508796"/>
                  </a:ext>
                </a:extLst>
              </a:tr>
              <a:tr h="536434">
                <a:tc>
                  <a:txBody>
                    <a:bodyPr/>
                    <a:lstStyle/>
                    <a:p>
                      <a:pPr algn="ctr"/>
                      <a:r>
                        <a:rPr lang="en-US" dirty="0">
                          <a:solidFill>
                            <a:schemeClr val="tx1"/>
                          </a:solidFill>
                        </a:rPr>
                        <a:t>4</a:t>
                      </a:r>
                    </a:p>
                  </a:txBody>
                  <a:tcPr/>
                </a:tc>
                <a:tc>
                  <a:txBody>
                    <a:bodyPr/>
                    <a:lstStyle/>
                    <a:p>
                      <a:pPr algn="ctr"/>
                      <a:r>
                        <a:rPr lang="en-US" sz="1400" b="0" i="0" u="none" strike="noStrike" cap="none" dirty="0" err="1">
                          <a:solidFill>
                            <a:schemeClr val="tx1"/>
                          </a:solidFill>
                          <a:effectLst/>
                          <a:latin typeface="Arial"/>
                          <a:ea typeface="Arial"/>
                          <a:cs typeface="Arial"/>
                          <a:sym typeface="Arial"/>
                        </a:rPr>
                        <a:t>Tìm</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kiếm</a:t>
                      </a:r>
                      <a:r>
                        <a:rPr lang="en-US" sz="1400" b="0" i="0" u="none" strike="noStrike" cap="none" dirty="0">
                          <a:solidFill>
                            <a:schemeClr val="tx1"/>
                          </a:solidFill>
                          <a:effectLst/>
                          <a:latin typeface="Arial"/>
                          <a:ea typeface="Arial"/>
                          <a:cs typeface="Arial"/>
                          <a:sym typeface="Arial"/>
                        </a:rPr>
                        <a:t> </a:t>
                      </a:r>
                      <a:r>
                        <a:rPr lang="en-US" sz="1400" b="0" i="0" u="none" strike="noStrike" cap="none" dirty="0" err="1">
                          <a:solidFill>
                            <a:schemeClr val="tx1"/>
                          </a:solidFill>
                          <a:effectLst/>
                          <a:latin typeface="Arial"/>
                          <a:ea typeface="Arial"/>
                          <a:cs typeface="Arial"/>
                          <a:sym typeface="Arial"/>
                        </a:rPr>
                        <a:t>sản</a:t>
                      </a:r>
                      <a:r>
                        <a:rPr lang="vi-VN" sz="1400" b="0" i="0" u="none" strike="noStrike" cap="none" dirty="0">
                          <a:solidFill>
                            <a:schemeClr val="tx1"/>
                          </a:solidFill>
                          <a:effectLst/>
                          <a:latin typeface="Arial"/>
                          <a:ea typeface="Arial"/>
                          <a:cs typeface="Arial"/>
                          <a:sym typeface="Arial"/>
                        </a:rPr>
                        <a:t> phẩm</a:t>
                      </a:r>
                      <a:endParaRPr lang="en-US" dirty="0">
                        <a:solidFill>
                          <a:schemeClr val="tx1"/>
                        </a:solidFill>
                      </a:endParaRPr>
                    </a:p>
                  </a:txBody>
                  <a:tcPr/>
                </a:tc>
                <a:tc>
                  <a:txBody>
                    <a:bodyPr/>
                    <a:lstStyle/>
                    <a:p>
                      <a:r>
                        <a:rPr lang="vi-VN" sz="1400" b="0" i="0" u="none" strike="noStrike" cap="none" dirty="0">
                          <a:solidFill>
                            <a:schemeClr val="tx1"/>
                          </a:solidFill>
                          <a:effectLst/>
                          <a:latin typeface="Arial"/>
                          <a:ea typeface="Arial"/>
                          <a:cs typeface="Arial"/>
                          <a:sym typeface="Arial"/>
                        </a:rPr>
                        <a:t>Tìm kiếm nhanh về những sản phẩm mà mình mong muốn tìm kiếm thông qua các thông tin sản phẩm mình lựa chọn</a:t>
                      </a:r>
                      <a:endParaRPr lang="en-US" dirty="0">
                        <a:solidFill>
                          <a:schemeClr val="tx1"/>
                        </a:solidFill>
                      </a:endParaRPr>
                    </a:p>
                  </a:txBody>
                  <a:tcPr/>
                </a:tc>
                <a:extLst>
                  <a:ext uri="{0D108BD9-81ED-4DB2-BD59-A6C34878D82A}">
                    <a16:rowId xmlns:a16="http://schemas.microsoft.com/office/drawing/2014/main" val="599704924"/>
                  </a:ext>
                </a:extLst>
              </a:tr>
              <a:tr h="458174">
                <a:tc>
                  <a:txBody>
                    <a:bodyPr/>
                    <a:lstStyle/>
                    <a:p>
                      <a:pPr algn="ctr"/>
                      <a:r>
                        <a:rPr lang="en-US" dirty="0">
                          <a:solidFill>
                            <a:schemeClr val="tx1"/>
                          </a:solidFill>
                        </a:rPr>
                        <a:t>5</a:t>
                      </a:r>
                    </a:p>
                  </a:txBody>
                  <a:tcPr/>
                </a:tc>
                <a:tc>
                  <a:txBody>
                    <a:bodyPr/>
                    <a:lstStyle/>
                    <a:p>
                      <a:pPr algn="ctr"/>
                      <a:r>
                        <a:rPr lang="en-US" dirty="0" err="1">
                          <a:solidFill>
                            <a:schemeClr val="tx1"/>
                          </a:solidFill>
                        </a:rPr>
                        <a:t>Quản</a:t>
                      </a:r>
                      <a:r>
                        <a:rPr lang="en-US" dirty="0">
                          <a:solidFill>
                            <a:schemeClr val="tx1"/>
                          </a:solidFill>
                        </a:rPr>
                        <a:t> </a:t>
                      </a:r>
                      <a:r>
                        <a:rPr lang="en-US" dirty="0" err="1">
                          <a:solidFill>
                            <a:schemeClr val="tx1"/>
                          </a:solidFill>
                        </a:rPr>
                        <a:t>lý</a:t>
                      </a:r>
                      <a:r>
                        <a:rPr lang="en-US" dirty="0">
                          <a:solidFill>
                            <a:schemeClr val="tx1"/>
                          </a:solidFill>
                        </a:rPr>
                        <a:t> </a:t>
                      </a:r>
                      <a:r>
                        <a:rPr lang="en-US" dirty="0" err="1">
                          <a:solidFill>
                            <a:schemeClr val="tx1"/>
                          </a:solidFill>
                        </a:rPr>
                        <a:t>tương</a:t>
                      </a:r>
                      <a:r>
                        <a:rPr lang="en-US" dirty="0">
                          <a:solidFill>
                            <a:schemeClr val="tx1"/>
                          </a:solidFill>
                        </a:rPr>
                        <a:t> </a:t>
                      </a:r>
                      <a:r>
                        <a:rPr lang="en-US" dirty="0" err="1">
                          <a:solidFill>
                            <a:schemeClr val="tx1"/>
                          </a:solidFill>
                        </a:rPr>
                        <a:t>tác</a:t>
                      </a:r>
                      <a:endParaRPr lang="en-US"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solidFill>
                            <a:schemeClr val="tx1"/>
                          </a:solidFill>
                        </a:rPr>
                        <a:t>Thêm</a:t>
                      </a:r>
                      <a:r>
                        <a:rPr lang="en-US" dirty="0">
                          <a:solidFill>
                            <a:schemeClr val="tx1"/>
                          </a:solidFill>
                        </a:rPr>
                        <a:t>, </a:t>
                      </a:r>
                      <a:r>
                        <a:rPr lang="en-US" dirty="0" err="1">
                          <a:solidFill>
                            <a:schemeClr val="tx1"/>
                          </a:solidFill>
                        </a:rPr>
                        <a:t>sửa</a:t>
                      </a:r>
                      <a:r>
                        <a:rPr lang="en-US" dirty="0">
                          <a:solidFill>
                            <a:schemeClr val="tx1"/>
                          </a:solidFill>
                        </a:rPr>
                        <a:t>, </a:t>
                      </a:r>
                      <a:r>
                        <a:rPr lang="en-US" dirty="0" err="1">
                          <a:solidFill>
                            <a:schemeClr val="tx1"/>
                          </a:solidFill>
                        </a:rPr>
                        <a:t>xóa</a:t>
                      </a:r>
                      <a:r>
                        <a:rPr lang="en-US" dirty="0">
                          <a:solidFill>
                            <a:schemeClr val="tx1"/>
                          </a:solidFill>
                        </a:rPr>
                        <a:t> </a:t>
                      </a:r>
                      <a:r>
                        <a:rPr lang="en-US" dirty="0" err="1">
                          <a:solidFill>
                            <a:schemeClr val="tx1"/>
                          </a:solidFill>
                        </a:rPr>
                        <a:t>bình</a:t>
                      </a:r>
                      <a:r>
                        <a:rPr lang="en-US" dirty="0">
                          <a:solidFill>
                            <a:schemeClr val="tx1"/>
                          </a:solidFill>
                        </a:rPr>
                        <a:t> </a:t>
                      </a:r>
                      <a:r>
                        <a:rPr lang="en-US" dirty="0" err="1">
                          <a:solidFill>
                            <a:schemeClr val="tx1"/>
                          </a:solidFill>
                        </a:rPr>
                        <a:t>luận</a:t>
                      </a:r>
                      <a:r>
                        <a:rPr lang="en-US" dirty="0">
                          <a:solidFill>
                            <a:schemeClr val="tx1"/>
                          </a:solidFill>
                        </a:rPr>
                        <a:t> </a:t>
                      </a:r>
                      <a:r>
                        <a:rPr lang="en-US" dirty="0" err="1">
                          <a:solidFill>
                            <a:schemeClr val="tx1"/>
                          </a:solidFill>
                        </a:rPr>
                        <a:t>đối</a:t>
                      </a:r>
                      <a:r>
                        <a:rPr lang="en-US" dirty="0">
                          <a:solidFill>
                            <a:schemeClr val="tx1"/>
                          </a:solidFill>
                        </a:rPr>
                        <a:t> </a:t>
                      </a:r>
                      <a:r>
                        <a:rPr lang="en-US" dirty="0" err="1">
                          <a:solidFill>
                            <a:schemeClr val="tx1"/>
                          </a:solidFill>
                        </a:rPr>
                        <a:t>với</a:t>
                      </a:r>
                      <a:r>
                        <a:rPr lang="en-US" dirty="0">
                          <a:solidFill>
                            <a:schemeClr val="tx1"/>
                          </a:solidFill>
                        </a:rPr>
                        <a:t> </a:t>
                      </a:r>
                      <a:r>
                        <a:rPr lang="en-US" dirty="0" err="1">
                          <a:solidFill>
                            <a:schemeClr val="tx1"/>
                          </a:solidFill>
                        </a:rPr>
                        <a:t>các</a:t>
                      </a:r>
                      <a:r>
                        <a:rPr lang="en-US" dirty="0">
                          <a:solidFill>
                            <a:schemeClr val="tx1"/>
                          </a:solidFill>
                        </a:rPr>
                        <a:t> </a:t>
                      </a:r>
                      <a:r>
                        <a:rPr lang="en-US" dirty="0" err="1">
                          <a:solidFill>
                            <a:schemeClr val="tx1"/>
                          </a:solidFill>
                        </a:rPr>
                        <a:t>sản</a:t>
                      </a:r>
                      <a:r>
                        <a:rPr lang="en-US" dirty="0">
                          <a:solidFill>
                            <a:schemeClr val="tx1"/>
                          </a:solidFill>
                        </a:rPr>
                        <a:t> </a:t>
                      </a:r>
                      <a:r>
                        <a:rPr lang="en-US" dirty="0" err="1">
                          <a:solidFill>
                            <a:schemeClr val="tx1"/>
                          </a:solidFill>
                        </a:rPr>
                        <a:t>phẩm</a:t>
                      </a:r>
                      <a:r>
                        <a:rPr lang="en-US" dirty="0">
                          <a:solidFill>
                            <a:schemeClr val="tx1"/>
                          </a:solidFill>
                        </a:rPr>
                        <a:t> </a:t>
                      </a:r>
                      <a:r>
                        <a:rPr lang="en-US" dirty="0" err="1">
                          <a:solidFill>
                            <a:schemeClr val="tx1"/>
                          </a:solidFill>
                        </a:rPr>
                        <a:t>có</a:t>
                      </a:r>
                      <a:r>
                        <a:rPr lang="en-US" dirty="0">
                          <a:solidFill>
                            <a:schemeClr val="tx1"/>
                          </a:solidFill>
                        </a:rPr>
                        <a:t> </a:t>
                      </a:r>
                      <a:r>
                        <a:rPr lang="en-US" dirty="0" err="1">
                          <a:solidFill>
                            <a:schemeClr val="tx1"/>
                          </a:solidFill>
                        </a:rPr>
                        <a:t>trên</a:t>
                      </a:r>
                      <a:r>
                        <a:rPr lang="en-US" dirty="0">
                          <a:solidFill>
                            <a:schemeClr val="tx1"/>
                          </a:solidFill>
                        </a:rPr>
                        <a:t> </a:t>
                      </a:r>
                      <a:r>
                        <a:rPr lang="en-US" dirty="0" err="1">
                          <a:solidFill>
                            <a:schemeClr val="tx1"/>
                          </a:solidFill>
                        </a:rPr>
                        <a:t>hệ</a:t>
                      </a:r>
                      <a:r>
                        <a:rPr lang="en-US" dirty="0">
                          <a:solidFill>
                            <a:schemeClr val="tx1"/>
                          </a:solidFill>
                        </a:rPr>
                        <a:t> </a:t>
                      </a:r>
                      <a:r>
                        <a:rPr lang="en-US" dirty="0" err="1">
                          <a:solidFill>
                            <a:schemeClr val="tx1"/>
                          </a:solidFill>
                        </a:rPr>
                        <a:t>thống</a:t>
                      </a:r>
                      <a:endParaRPr lang="en-US" dirty="0">
                        <a:solidFill>
                          <a:schemeClr val="tx1"/>
                        </a:solidFill>
                      </a:endParaRPr>
                    </a:p>
                  </a:txBody>
                  <a:tcPr/>
                </a:tc>
                <a:extLst>
                  <a:ext uri="{0D108BD9-81ED-4DB2-BD59-A6C34878D82A}">
                    <a16:rowId xmlns:a16="http://schemas.microsoft.com/office/drawing/2014/main" val="2903998823"/>
                  </a:ext>
                </a:extLst>
              </a:tr>
              <a:tr h="536434">
                <a:tc>
                  <a:txBody>
                    <a:bodyPr/>
                    <a:lstStyle/>
                    <a:p>
                      <a:pPr algn="ctr"/>
                      <a:r>
                        <a:rPr lang="en-US" dirty="0">
                          <a:solidFill>
                            <a:schemeClr val="tx1"/>
                          </a:solidFill>
                        </a:rPr>
                        <a:t>6</a:t>
                      </a:r>
                    </a:p>
                  </a:txBody>
                  <a:tcPr/>
                </a:tc>
                <a:tc>
                  <a:txBody>
                    <a:bodyPr/>
                    <a:lstStyle/>
                    <a:p>
                      <a:pPr algn="ctr"/>
                      <a:r>
                        <a:rPr lang="en-US" dirty="0" err="1">
                          <a:solidFill>
                            <a:schemeClr val="tx1"/>
                          </a:solidFill>
                        </a:rPr>
                        <a:t>Quản</a:t>
                      </a:r>
                      <a:r>
                        <a:rPr lang="en-US" dirty="0">
                          <a:solidFill>
                            <a:schemeClr val="tx1"/>
                          </a:solidFill>
                        </a:rPr>
                        <a:t> </a:t>
                      </a:r>
                      <a:r>
                        <a:rPr lang="en-US" dirty="0" err="1">
                          <a:solidFill>
                            <a:schemeClr val="tx1"/>
                          </a:solidFill>
                        </a:rPr>
                        <a:t>lý</a:t>
                      </a:r>
                      <a:r>
                        <a:rPr lang="en-US" dirty="0">
                          <a:solidFill>
                            <a:schemeClr val="tx1"/>
                          </a:solidFill>
                        </a:rPr>
                        <a:t> </a:t>
                      </a:r>
                      <a:r>
                        <a:rPr lang="en-US" dirty="0" err="1">
                          <a:solidFill>
                            <a:schemeClr val="tx1"/>
                          </a:solidFill>
                        </a:rPr>
                        <a:t>bài</a:t>
                      </a:r>
                      <a:r>
                        <a:rPr lang="en-US" dirty="0">
                          <a:solidFill>
                            <a:schemeClr val="tx1"/>
                          </a:solidFill>
                        </a:rPr>
                        <a:t> </a:t>
                      </a:r>
                      <a:r>
                        <a:rPr lang="en-US" dirty="0" err="1">
                          <a:solidFill>
                            <a:schemeClr val="tx1"/>
                          </a:solidFill>
                        </a:rPr>
                        <a:t>đăng</a:t>
                      </a:r>
                      <a:r>
                        <a:rPr lang="en-US" dirty="0">
                          <a:solidFill>
                            <a:schemeClr val="tx1"/>
                          </a:solidFill>
                        </a:rPr>
                        <a:t> </a:t>
                      </a:r>
                      <a:r>
                        <a:rPr lang="en-US" dirty="0" err="1">
                          <a:solidFill>
                            <a:schemeClr val="tx1"/>
                          </a:solidFill>
                        </a:rPr>
                        <a:t>sản</a:t>
                      </a:r>
                      <a:r>
                        <a:rPr lang="en-US" dirty="0">
                          <a:solidFill>
                            <a:schemeClr val="tx1"/>
                          </a:solidFill>
                        </a:rPr>
                        <a:t> </a:t>
                      </a:r>
                      <a:r>
                        <a:rPr lang="en-US" dirty="0" err="1">
                          <a:solidFill>
                            <a:schemeClr val="tx1"/>
                          </a:solidFill>
                        </a:rPr>
                        <a:t>phẩm</a:t>
                      </a:r>
                      <a:endParaRPr lang="en-US"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solidFill>
                            <a:schemeClr val="tx1"/>
                          </a:solidFill>
                        </a:rPr>
                        <a:t>Thêm</a:t>
                      </a:r>
                      <a:r>
                        <a:rPr lang="en-US" dirty="0">
                          <a:solidFill>
                            <a:schemeClr val="tx1"/>
                          </a:solidFill>
                        </a:rPr>
                        <a:t>, </a:t>
                      </a:r>
                      <a:r>
                        <a:rPr lang="en-US" dirty="0" err="1">
                          <a:solidFill>
                            <a:schemeClr val="tx1"/>
                          </a:solidFill>
                        </a:rPr>
                        <a:t>sửa</a:t>
                      </a:r>
                      <a:r>
                        <a:rPr lang="en-US" dirty="0">
                          <a:solidFill>
                            <a:schemeClr val="tx1"/>
                          </a:solidFill>
                        </a:rPr>
                        <a:t> </a:t>
                      </a:r>
                      <a:r>
                        <a:rPr lang="en-US" dirty="0" err="1">
                          <a:solidFill>
                            <a:schemeClr val="tx1"/>
                          </a:solidFill>
                        </a:rPr>
                        <a:t>bài</a:t>
                      </a:r>
                      <a:r>
                        <a:rPr lang="en-US" dirty="0">
                          <a:solidFill>
                            <a:schemeClr val="tx1"/>
                          </a:solidFill>
                        </a:rPr>
                        <a:t> </a:t>
                      </a:r>
                      <a:r>
                        <a:rPr lang="en-US" dirty="0" err="1">
                          <a:solidFill>
                            <a:schemeClr val="tx1"/>
                          </a:solidFill>
                        </a:rPr>
                        <a:t>đăng</a:t>
                      </a:r>
                      <a:r>
                        <a:rPr lang="en-US" dirty="0">
                          <a:solidFill>
                            <a:schemeClr val="tx1"/>
                          </a:solidFill>
                        </a:rPr>
                        <a:t> </a:t>
                      </a:r>
                      <a:r>
                        <a:rPr lang="en-US" dirty="0" err="1">
                          <a:solidFill>
                            <a:schemeClr val="tx1"/>
                          </a:solidFill>
                        </a:rPr>
                        <a:t>sản</a:t>
                      </a:r>
                      <a:r>
                        <a:rPr lang="en-US" dirty="0">
                          <a:solidFill>
                            <a:schemeClr val="tx1"/>
                          </a:solidFill>
                        </a:rPr>
                        <a:t> </a:t>
                      </a:r>
                      <a:r>
                        <a:rPr lang="en-US" dirty="0" err="1">
                          <a:solidFill>
                            <a:schemeClr val="tx1"/>
                          </a:solidFill>
                        </a:rPr>
                        <a:t>phẩm</a:t>
                      </a:r>
                      <a:r>
                        <a:rPr lang="en-US" dirty="0">
                          <a:solidFill>
                            <a:schemeClr val="tx1"/>
                          </a:solidFill>
                        </a:rPr>
                        <a:t> </a:t>
                      </a:r>
                      <a:r>
                        <a:rPr lang="en-US" dirty="0" err="1">
                          <a:solidFill>
                            <a:schemeClr val="tx1"/>
                          </a:solidFill>
                        </a:rPr>
                        <a:t>lên</a:t>
                      </a:r>
                      <a:r>
                        <a:rPr lang="en-US" dirty="0">
                          <a:solidFill>
                            <a:schemeClr val="tx1"/>
                          </a:solidFill>
                        </a:rPr>
                        <a:t> </a:t>
                      </a:r>
                      <a:r>
                        <a:rPr lang="en-US" dirty="0" err="1">
                          <a:solidFill>
                            <a:schemeClr val="tx1"/>
                          </a:solidFill>
                        </a:rPr>
                        <a:t>hệ</a:t>
                      </a:r>
                      <a:r>
                        <a:rPr lang="en-US" dirty="0">
                          <a:solidFill>
                            <a:schemeClr val="tx1"/>
                          </a:solidFill>
                        </a:rPr>
                        <a:t> </a:t>
                      </a:r>
                      <a:r>
                        <a:rPr lang="en-US" dirty="0" err="1">
                          <a:solidFill>
                            <a:schemeClr val="tx1"/>
                          </a:solidFill>
                        </a:rPr>
                        <a:t>thống</a:t>
                      </a:r>
                      <a:endParaRPr lang="en-US" dirty="0">
                        <a:solidFill>
                          <a:schemeClr val="tx1"/>
                        </a:solidFill>
                      </a:endParaRPr>
                    </a:p>
                  </a:txBody>
                  <a:tcPr/>
                </a:tc>
                <a:extLst>
                  <a:ext uri="{0D108BD9-81ED-4DB2-BD59-A6C34878D82A}">
                    <a16:rowId xmlns:a16="http://schemas.microsoft.com/office/drawing/2014/main" val="2071656140"/>
                  </a:ext>
                </a:extLst>
              </a:tr>
              <a:tr h="458174">
                <a:tc>
                  <a:txBody>
                    <a:bodyPr/>
                    <a:lstStyle/>
                    <a:p>
                      <a:pPr algn="ctr"/>
                      <a:r>
                        <a:rPr lang="en-US" dirty="0">
                          <a:solidFill>
                            <a:schemeClr val="tx1"/>
                          </a:solidFill>
                        </a:rPr>
                        <a:t>7</a:t>
                      </a:r>
                    </a:p>
                  </a:txBody>
                  <a:tcPr/>
                </a:tc>
                <a:tc>
                  <a:txBody>
                    <a:bodyPr/>
                    <a:lstStyle/>
                    <a:p>
                      <a:pPr algn="ctr"/>
                      <a:r>
                        <a:rPr lang="en-US" dirty="0" err="1">
                          <a:solidFill>
                            <a:schemeClr val="tx1"/>
                          </a:solidFill>
                        </a:rPr>
                        <a:t>Quản</a:t>
                      </a:r>
                      <a:r>
                        <a:rPr lang="en-US" dirty="0">
                          <a:solidFill>
                            <a:schemeClr val="tx1"/>
                          </a:solidFill>
                        </a:rPr>
                        <a:t> </a:t>
                      </a:r>
                      <a:r>
                        <a:rPr lang="en-US" dirty="0" err="1">
                          <a:solidFill>
                            <a:schemeClr val="tx1"/>
                          </a:solidFill>
                        </a:rPr>
                        <a:t>lý</a:t>
                      </a:r>
                      <a:r>
                        <a:rPr lang="en-US" dirty="0">
                          <a:solidFill>
                            <a:schemeClr val="tx1"/>
                          </a:solidFill>
                        </a:rPr>
                        <a:t> </a:t>
                      </a:r>
                      <a:r>
                        <a:rPr lang="en-US" dirty="0" err="1">
                          <a:solidFill>
                            <a:schemeClr val="tx1"/>
                          </a:solidFill>
                        </a:rPr>
                        <a:t>xác</a:t>
                      </a:r>
                      <a:r>
                        <a:rPr lang="en-US" dirty="0">
                          <a:solidFill>
                            <a:schemeClr val="tx1"/>
                          </a:solidFill>
                        </a:rPr>
                        <a:t> </a:t>
                      </a:r>
                      <a:r>
                        <a:rPr lang="en-US" dirty="0" err="1">
                          <a:solidFill>
                            <a:schemeClr val="tx1"/>
                          </a:solidFill>
                        </a:rPr>
                        <a:t>nhận</a:t>
                      </a:r>
                      <a:r>
                        <a:rPr lang="en-US" dirty="0">
                          <a:solidFill>
                            <a:schemeClr val="tx1"/>
                          </a:solidFill>
                        </a:rPr>
                        <a:t> </a:t>
                      </a:r>
                      <a:r>
                        <a:rPr lang="en-US" dirty="0" err="1">
                          <a:solidFill>
                            <a:schemeClr val="tx1"/>
                          </a:solidFill>
                        </a:rPr>
                        <a:t>đơn</a:t>
                      </a:r>
                      <a:r>
                        <a:rPr lang="en-US" dirty="0">
                          <a:solidFill>
                            <a:schemeClr val="tx1"/>
                          </a:solidFill>
                        </a:rPr>
                        <a:t> </a:t>
                      </a:r>
                      <a:r>
                        <a:rPr lang="en-US" dirty="0" err="1">
                          <a:solidFill>
                            <a:schemeClr val="tx1"/>
                          </a:solidFill>
                        </a:rPr>
                        <a:t>hàng</a:t>
                      </a:r>
                      <a:endParaRPr lang="en-US"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solidFill>
                            <a:schemeClr val="tx1"/>
                          </a:solidFill>
                        </a:rPr>
                        <a:t>Xác</a:t>
                      </a:r>
                      <a:r>
                        <a:rPr lang="en-US" dirty="0">
                          <a:solidFill>
                            <a:schemeClr val="tx1"/>
                          </a:solidFill>
                        </a:rPr>
                        <a:t> </a:t>
                      </a:r>
                      <a:r>
                        <a:rPr lang="en-US" dirty="0" err="1">
                          <a:solidFill>
                            <a:schemeClr val="tx1"/>
                          </a:solidFill>
                        </a:rPr>
                        <a:t>nhận</a:t>
                      </a:r>
                      <a:r>
                        <a:rPr lang="en-US" dirty="0">
                          <a:solidFill>
                            <a:schemeClr val="tx1"/>
                          </a:solidFill>
                        </a:rPr>
                        <a:t> </a:t>
                      </a:r>
                      <a:r>
                        <a:rPr lang="en-US" dirty="0" err="1">
                          <a:solidFill>
                            <a:schemeClr val="tx1"/>
                          </a:solidFill>
                        </a:rPr>
                        <a:t>hoặc</a:t>
                      </a:r>
                      <a:r>
                        <a:rPr lang="en-US" dirty="0">
                          <a:solidFill>
                            <a:schemeClr val="tx1"/>
                          </a:solidFill>
                        </a:rPr>
                        <a:t> </a:t>
                      </a:r>
                      <a:r>
                        <a:rPr lang="en-US" dirty="0" err="1">
                          <a:solidFill>
                            <a:schemeClr val="tx1"/>
                          </a:solidFill>
                        </a:rPr>
                        <a:t>hủy</a:t>
                      </a:r>
                      <a:r>
                        <a:rPr lang="en-US" dirty="0">
                          <a:solidFill>
                            <a:schemeClr val="tx1"/>
                          </a:solidFill>
                        </a:rPr>
                        <a:t> </a:t>
                      </a:r>
                      <a:r>
                        <a:rPr lang="en-US" dirty="0" err="1">
                          <a:solidFill>
                            <a:schemeClr val="tx1"/>
                          </a:solidFill>
                        </a:rPr>
                        <a:t>bỏ</a:t>
                      </a:r>
                      <a:r>
                        <a:rPr lang="en-US" dirty="0">
                          <a:solidFill>
                            <a:schemeClr val="tx1"/>
                          </a:solidFill>
                        </a:rPr>
                        <a:t> </a:t>
                      </a:r>
                      <a:r>
                        <a:rPr lang="en-US" dirty="0" err="1">
                          <a:solidFill>
                            <a:schemeClr val="tx1"/>
                          </a:solidFill>
                        </a:rPr>
                        <a:t>đơn</a:t>
                      </a:r>
                      <a:r>
                        <a:rPr lang="en-US" dirty="0">
                          <a:solidFill>
                            <a:schemeClr val="tx1"/>
                          </a:solidFill>
                        </a:rPr>
                        <a:t> </a:t>
                      </a:r>
                      <a:r>
                        <a:rPr lang="en-US" dirty="0" err="1">
                          <a:solidFill>
                            <a:schemeClr val="tx1"/>
                          </a:solidFill>
                        </a:rPr>
                        <a:t>hàng</a:t>
                      </a:r>
                      <a:r>
                        <a:rPr lang="en-US" dirty="0">
                          <a:solidFill>
                            <a:schemeClr val="tx1"/>
                          </a:solidFill>
                        </a:rPr>
                        <a:t> do </a:t>
                      </a:r>
                      <a:r>
                        <a:rPr lang="en-US" dirty="0" err="1">
                          <a:solidFill>
                            <a:schemeClr val="tx1"/>
                          </a:solidFill>
                        </a:rPr>
                        <a:t>người</a:t>
                      </a:r>
                      <a:r>
                        <a:rPr lang="en-US" dirty="0">
                          <a:solidFill>
                            <a:schemeClr val="tx1"/>
                          </a:solidFill>
                        </a:rPr>
                        <a:t> </a:t>
                      </a:r>
                      <a:r>
                        <a:rPr lang="en-US" dirty="0" err="1">
                          <a:solidFill>
                            <a:schemeClr val="tx1"/>
                          </a:solidFill>
                        </a:rPr>
                        <a:t>mua</a:t>
                      </a:r>
                      <a:r>
                        <a:rPr lang="en-US" dirty="0">
                          <a:solidFill>
                            <a:schemeClr val="tx1"/>
                          </a:solidFill>
                        </a:rPr>
                        <a:t> </a:t>
                      </a:r>
                      <a:r>
                        <a:rPr lang="en-US" dirty="0" err="1">
                          <a:solidFill>
                            <a:schemeClr val="tx1"/>
                          </a:solidFill>
                        </a:rPr>
                        <a:t>đặt</a:t>
                      </a:r>
                      <a:r>
                        <a:rPr lang="en-US" dirty="0">
                          <a:solidFill>
                            <a:schemeClr val="tx1"/>
                          </a:solidFill>
                        </a:rPr>
                        <a:t> </a:t>
                      </a:r>
                      <a:r>
                        <a:rPr lang="en-US" dirty="0" err="1">
                          <a:solidFill>
                            <a:schemeClr val="tx1"/>
                          </a:solidFill>
                        </a:rPr>
                        <a:t>hàng</a:t>
                      </a:r>
                      <a:endParaRPr lang="en-US" dirty="0">
                        <a:solidFill>
                          <a:schemeClr val="tx1"/>
                        </a:solidFill>
                      </a:endParaRPr>
                    </a:p>
                  </a:txBody>
                  <a:tcPr/>
                </a:tc>
                <a:extLst>
                  <a:ext uri="{0D108BD9-81ED-4DB2-BD59-A6C34878D82A}">
                    <a16:rowId xmlns:a16="http://schemas.microsoft.com/office/drawing/2014/main" val="2345447035"/>
                  </a:ext>
                </a:extLst>
              </a:tr>
            </a:tbl>
          </a:graphicData>
        </a:graphic>
      </p:graphicFrame>
    </p:spTree>
    <p:extLst>
      <p:ext uri="{BB962C8B-B14F-4D97-AF65-F5344CB8AC3E}">
        <p14:creationId xmlns:p14="http://schemas.microsoft.com/office/powerpoint/2010/main" val="1359062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83"/>
        <p:cNvGrpSpPr/>
        <p:nvPr/>
      </p:nvGrpSpPr>
      <p:grpSpPr>
        <a:xfrm>
          <a:off x="0" y="0"/>
          <a:ext cx="0" cy="0"/>
          <a:chOff x="0" y="0"/>
          <a:chExt cx="0" cy="0"/>
        </a:xfrm>
      </p:grpSpPr>
      <p:sp>
        <p:nvSpPr>
          <p:cNvPr id="1284" name="Google Shape;1284;p37"/>
          <p:cNvSpPr txBox="1">
            <a:spLocks noGrp="1"/>
          </p:cNvSpPr>
          <p:nvPr>
            <p:ph type="title"/>
          </p:nvPr>
        </p:nvSpPr>
        <p:spPr>
          <a:xfrm>
            <a:off x="0" y="1471545"/>
            <a:ext cx="2310279"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dirty="0"/>
              <a:t>SƠ ĐỒ USECASE TỔNG QUÁT</a:t>
            </a:r>
            <a:endParaRPr b="0" dirty="0"/>
          </a:p>
        </p:txBody>
      </p:sp>
      <p:pic>
        <p:nvPicPr>
          <p:cNvPr id="2" name="Picture 1">
            <a:extLst>
              <a:ext uri="{FF2B5EF4-FFF2-40B4-BE49-F238E27FC236}">
                <a16:creationId xmlns:a16="http://schemas.microsoft.com/office/drawing/2014/main" id="{242C3000-DC4A-45BE-B0A3-423E7C3405A6}"/>
              </a:ext>
            </a:extLst>
          </p:cNvPr>
          <p:cNvPicPr>
            <a:picLocks noChangeAspect="1"/>
          </p:cNvPicPr>
          <p:nvPr/>
        </p:nvPicPr>
        <p:blipFill>
          <a:blip r:embed="rId3"/>
          <a:stretch>
            <a:fillRect/>
          </a:stretch>
        </p:blipFill>
        <p:spPr>
          <a:xfrm>
            <a:off x="2222205" y="0"/>
            <a:ext cx="6921795" cy="5143500"/>
          </a:xfrm>
          <a:prstGeom prst="rect">
            <a:avLst/>
          </a:prstGeom>
        </p:spPr>
      </p:pic>
    </p:spTree>
    <p:extLst>
      <p:ext uri="{BB962C8B-B14F-4D97-AF65-F5344CB8AC3E}">
        <p14:creationId xmlns:p14="http://schemas.microsoft.com/office/powerpoint/2010/main" val="1816645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83"/>
        <p:cNvGrpSpPr/>
        <p:nvPr/>
      </p:nvGrpSpPr>
      <p:grpSpPr>
        <a:xfrm>
          <a:off x="0" y="0"/>
          <a:ext cx="0" cy="0"/>
          <a:chOff x="0" y="0"/>
          <a:chExt cx="0" cy="0"/>
        </a:xfrm>
      </p:grpSpPr>
      <p:sp>
        <p:nvSpPr>
          <p:cNvPr id="1284" name="Google Shape;1284;p37"/>
          <p:cNvSpPr txBox="1">
            <a:spLocks noGrp="1"/>
          </p:cNvSpPr>
          <p:nvPr>
            <p:ph type="title"/>
          </p:nvPr>
        </p:nvSpPr>
        <p:spPr>
          <a:xfrm>
            <a:off x="0" y="1471545"/>
            <a:ext cx="2310279"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dirty="0"/>
              <a:t>SƠ ĐỒ USECASE</a:t>
            </a:r>
            <a:br>
              <a:rPr lang="en-US" b="0" dirty="0"/>
            </a:br>
            <a:r>
              <a:rPr lang="en-US" b="0" dirty="0"/>
              <a:t>QUẢN LÝ PHÊ DUYỆT BÀI ĐĂNG</a:t>
            </a:r>
            <a:endParaRPr b="0" dirty="0"/>
          </a:p>
        </p:txBody>
      </p:sp>
      <p:pic>
        <p:nvPicPr>
          <p:cNvPr id="4" name="Picture 3" descr="Không có mô tả.">
            <a:extLst>
              <a:ext uri="{FF2B5EF4-FFF2-40B4-BE49-F238E27FC236}">
                <a16:creationId xmlns:a16="http://schemas.microsoft.com/office/drawing/2014/main" id="{02D0303B-5D9F-47D3-8435-DF36A34430F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10279" y="0"/>
            <a:ext cx="6833721" cy="5143500"/>
          </a:xfrm>
          <a:prstGeom prst="rect">
            <a:avLst/>
          </a:prstGeom>
          <a:noFill/>
          <a:ln>
            <a:noFill/>
          </a:ln>
        </p:spPr>
      </p:pic>
    </p:spTree>
    <p:extLst>
      <p:ext uri="{BB962C8B-B14F-4D97-AF65-F5344CB8AC3E}">
        <p14:creationId xmlns:p14="http://schemas.microsoft.com/office/powerpoint/2010/main" val="3820274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83"/>
        <p:cNvGrpSpPr/>
        <p:nvPr/>
      </p:nvGrpSpPr>
      <p:grpSpPr>
        <a:xfrm>
          <a:off x="0" y="0"/>
          <a:ext cx="0" cy="0"/>
          <a:chOff x="0" y="0"/>
          <a:chExt cx="0" cy="0"/>
        </a:xfrm>
      </p:grpSpPr>
      <p:sp>
        <p:nvSpPr>
          <p:cNvPr id="1284" name="Google Shape;1284;p37"/>
          <p:cNvSpPr txBox="1">
            <a:spLocks noGrp="1"/>
          </p:cNvSpPr>
          <p:nvPr>
            <p:ph type="title"/>
          </p:nvPr>
        </p:nvSpPr>
        <p:spPr>
          <a:xfrm>
            <a:off x="0" y="1471545"/>
            <a:ext cx="2310279"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dirty="0"/>
              <a:t>SƠ ĐỒ USECASE</a:t>
            </a:r>
            <a:br>
              <a:rPr lang="en-US" b="0" dirty="0"/>
            </a:br>
            <a:r>
              <a:rPr lang="en-US" b="0" dirty="0"/>
              <a:t>QUẢN LÝ TÀI KHOẢN</a:t>
            </a:r>
            <a:endParaRPr b="0" dirty="0"/>
          </a:p>
        </p:txBody>
      </p:sp>
      <p:pic>
        <p:nvPicPr>
          <p:cNvPr id="6" name="Picture 5" descr="Không có mô tả.">
            <a:extLst>
              <a:ext uri="{FF2B5EF4-FFF2-40B4-BE49-F238E27FC236}">
                <a16:creationId xmlns:a16="http://schemas.microsoft.com/office/drawing/2014/main" id="{D0EB852E-6DC9-4D10-8420-01DA24A2033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10279" y="0"/>
            <a:ext cx="6833721" cy="5143499"/>
          </a:xfrm>
          <a:prstGeom prst="rect">
            <a:avLst/>
          </a:prstGeom>
          <a:noFill/>
          <a:ln>
            <a:noFill/>
          </a:ln>
        </p:spPr>
      </p:pic>
    </p:spTree>
    <p:extLst>
      <p:ext uri="{BB962C8B-B14F-4D97-AF65-F5344CB8AC3E}">
        <p14:creationId xmlns:p14="http://schemas.microsoft.com/office/powerpoint/2010/main" val="4111991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83"/>
        <p:cNvGrpSpPr/>
        <p:nvPr/>
      </p:nvGrpSpPr>
      <p:grpSpPr>
        <a:xfrm>
          <a:off x="0" y="0"/>
          <a:ext cx="0" cy="0"/>
          <a:chOff x="0" y="0"/>
          <a:chExt cx="0" cy="0"/>
        </a:xfrm>
      </p:grpSpPr>
      <p:sp>
        <p:nvSpPr>
          <p:cNvPr id="1284" name="Google Shape;1284;p37"/>
          <p:cNvSpPr txBox="1">
            <a:spLocks noGrp="1"/>
          </p:cNvSpPr>
          <p:nvPr>
            <p:ph type="title"/>
          </p:nvPr>
        </p:nvSpPr>
        <p:spPr>
          <a:xfrm>
            <a:off x="0" y="1471545"/>
            <a:ext cx="2310279"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dirty="0"/>
              <a:t>SƠ ĐỒ USECASE</a:t>
            </a:r>
            <a:br>
              <a:rPr lang="en-US" b="0" dirty="0"/>
            </a:br>
            <a:r>
              <a:rPr lang="en-US" b="0" dirty="0"/>
              <a:t>TÌM KIẾM SẢN PHẨM</a:t>
            </a:r>
            <a:endParaRPr b="0" dirty="0"/>
          </a:p>
        </p:txBody>
      </p:sp>
      <p:pic>
        <p:nvPicPr>
          <p:cNvPr id="4" name="Picture 3" descr="Không có mô tả.">
            <a:extLst>
              <a:ext uri="{FF2B5EF4-FFF2-40B4-BE49-F238E27FC236}">
                <a16:creationId xmlns:a16="http://schemas.microsoft.com/office/drawing/2014/main" id="{699E08A0-02E8-4A4C-A96F-471F153FF7A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42176" y="0"/>
            <a:ext cx="6801823" cy="5143500"/>
          </a:xfrm>
          <a:prstGeom prst="rect">
            <a:avLst/>
          </a:prstGeom>
          <a:noFill/>
          <a:ln>
            <a:noFill/>
          </a:ln>
        </p:spPr>
      </p:pic>
    </p:spTree>
    <p:extLst>
      <p:ext uri="{BB962C8B-B14F-4D97-AF65-F5344CB8AC3E}">
        <p14:creationId xmlns:p14="http://schemas.microsoft.com/office/powerpoint/2010/main" val="47484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50"/>
        <p:cNvGrpSpPr/>
        <p:nvPr/>
      </p:nvGrpSpPr>
      <p:grpSpPr>
        <a:xfrm>
          <a:off x="0" y="0"/>
          <a:ext cx="0" cy="0"/>
          <a:chOff x="0" y="0"/>
          <a:chExt cx="0" cy="0"/>
        </a:xfrm>
      </p:grpSpPr>
      <p:sp>
        <p:nvSpPr>
          <p:cNvPr id="1252" name="Google Shape;1252;p34"/>
          <p:cNvSpPr txBox="1">
            <a:spLocks noGrp="1"/>
          </p:cNvSpPr>
          <p:nvPr>
            <p:ph type="title" idx="14"/>
          </p:nvPr>
        </p:nvSpPr>
        <p:spPr>
          <a:xfrm>
            <a:off x="860086" y="2585399"/>
            <a:ext cx="587171" cy="5487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1255" name="Google Shape;1255;p34"/>
          <p:cNvSpPr txBox="1">
            <a:spLocks noGrp="1"/>
          </p:cNvSpPr>
          <p:nvPr>
            <p:ph type="title" idx="6"/>
          </p:nvPr>
        </p:nvSpPr>
        <p:spPr>
          <a:xfrm>
            <a:off x="720000" y="327102"/>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Encode Sans"/>
                <a:ea typeface="Encode Sans"/>
                <a:cs typeface="Encode Sans"/>
                <a:sym typeface="Encode Sans"/>
              </a:rPr>
              <a:t>NỘI DUNG CHÍNH</a:t>
            </a:r>
            <a:endParaRPr dirty="0">
              <a:latin typeface="Encode Sans"/>
              <a:ea typeface="Encode Sans"/>
              <a:cs typeface="Encode Sans"/>
              <a:sym typeface="Encode Sans"/>
            </a:endParaRPr>
          </a:p>
        </p:txBody>
      </p:sp>
      <p:sp>
        <p:nvSpPr>
          <p:cNvPr id="1257" name="Google Shape;1257;p34"/>
          <p:cNvSpPr txBox="1">
            <a:spLocks noGrp="1"/>
          </p:cNvSpPr>
          <p:nvPr>
            <p:ph type="title"/>
          </p:nvPr>
        </p:nvSpPr>
        <p:spPr>
          <a:xfrm>
            <a:off x="1557959" y="1721055"/>
            <a:ext cx="2730600" cy="36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Encode Sans"/>
                <a:ea typeface="Encode Sans"/>
                <a:cs typeface="Encode Sans"/>
                <a:sym typeface="Encode Sans"/>
              </a:rPr>
              <a:t>GIỚI THIỆU ĐƠN VỊ THỰC TẬP</a:t>
            </a:r>
            <a:endParaRPr dirty="0">
              <a:latin typeface="Encode Sans"/>
              <a:ea typeface="Encode Sans"/>
              <a:cs typeface="Encode Sans"/>
              <a:sym typeface="Encode Sans"/>
            </a:endParaRPr>
          </a:p>
        </p:txBody>
      </p:sp>
      <p:sp>
        <p:nvSpPr>
          <p:cNvPr id="1259" name="Google Shape;1259;p34"/>
          <p:cNvSpPr txBox="1">
            <a:spLocks noGrp="1"/>
          </p:cNvSpPr>
          <p:nvPr>
            <p:ph type="title" idx="2"/>
          </p:nvPr>
        </p:nvSpPr>
        <p:spPr>
          <a:xfrm flipH="1">
            <a:off x="5693100" y="1536503"/>
            <a:ext cx="2730900" cy="36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TỔNG QUAN ĐỀ TÀI</a:t>
            </a:r>
            <a:endParaRPr dirty="0"/>
          </a:p>
        </p:txBody>
      </p:sp>
      <p:sp>
        <p:nvSpPr>
          <p:cNvPr id="1260" name="Google Shape;1260;p34"/>
          <p:cNvSpPr txBox="1">
            <a:spLocks noGrp="1"/>
          </p:cNvSpPr>
          <p:nvPr>
            <p:ph type="title" idx="7"/>
          </p:nvPr>
        </p:nvSpPr>
        <p:spPr>
          <a:xfrm>
            <a:off x="1557959" y="2673051"/>
            <a:ext cx="2730600" cy="36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PHÂN TÍCH HỆ THỐNG</a:t>
            </a:r>
            <a:endParaRPr dirty="0"/>
          </a:p>
        </p:txBody>
      </p:sp>
      <p:sp>
        <p:nvSpPr>
          <p:cNvPr id="1262" name="Google Shape;1262;p34"/>
          <p:cNvSpPr txBox="1">
            <a:spLocks noGrp="1"/>
          </p:cNvSpPr>
          <p:nvPr>
            <p:ph type="title" idx="9"/>
          </p:nvPr>
        </p:nvSpPr>
        <p:spPr>
          <a:xfrm flipH="1">
            <a:off x="5693100" y="2657986"/>
            <a:ext cx="3366601" cy="36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MÔI TRƯỜNG PHÁT TRIỂN</a:t>
            </a:r>
            <a:endParaRPr dirty="0"/>
          </a:p>
        </p:txBody>
      </p:sp>
      <p:sp>
        <p:nvSpPr>
          <p:cNvPr id="1265" name="Google Shape;1265;p34"/>
          <p:cNvSpPr/>
          <p:nvPr/>
        </p:nvSpPr>
        <p:spPr>
          <a:xfrm>
            <a:off x="8722250" y="3582350"/>
            <a:ext cx="205181" cy="205181"/>
          </a:xfrm>
          <a:custGeom>
            <a:avLst/>
            <a:gdLst/>
            <a:ahLst/>
            <a:cxnLst/>
            <a:rect l="l" t="t" r="r" b="b"/>
            <a:pathLst>
              <a:path w="16497" h="16497" extrusionOk="0">
                <a:moveTo>
                  <a:pt x="6352" y="1"/>
                </a:moveTo>
                <a:lnTo>
                  <a:pt x="6352" y="6382"/>
                </a:lnTo>
                <a:lnTo>
                  <a:pt x="1" y="6382"/>
                </a:lnTo>
                <a:lnTo>
                  <a:pt x="1" y="10145"/>
                </a:lnTo>
                <a:lnTo>
                  <a:pt x="6352" y="10145"/>
                </a:lnTo>
                <a:lnTo>
                  <a:pt x="6352" y="16496"/>
                </a:lnTo>
                <a:lnTo>
                  <a:pt x="10145" y="16496"/>
                </a:lnTo>
                <a:lnTo>
                  <a:pt x="10145" y="10145"/>
                </a:lnTo>
                <a:lnTo>
                  <a:pt x="16496" y="10145"/>
                </a:lnTo>
                <a:lnTo>
                  <a:pt x="16496" y="6382"/>
                </a:lnTo>
                <a:lnTo>
                  <a:pt x="10145" y="6382"/>
                </a:lnTo>
                <a:lnTo>
                  <a:pt x="101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62;p34">
            <a:extLst>
              <a:ext uri="{FF2B5EF4-FFF2-40B4-BE49-F238E27FC236}">
                <a16:creationId xmlns:a16="http://schemas.microsoft.com/office/drawing/2014/main" id="{3C415C0A-7C2A-459C-9413-39B56CA7E4A3}"/>
              </a:ext>
            </a:extLst>
          </p:cNvPr>
          <p:cNvSpPr txBox="1">
            <a:spLocks/>
          </p:cNvSpPr>
          <p:nvPr/>
        </p:nvSpPr>
        <p:spPr>
          <a:xfrm flipH="1">
            <a:off x="1557959" y="3884004"/>
            <a:ext cx="2112659" cy="2643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Encode Sans"/>
              <a:buNone/>
              <a:defRPr sz="1800" b="0" i="0" u="none" strike="noStrike" cap="none">
                <a:solidFill>
                  <a:schemeClr val="dk1"/>
                </a:solidFill>
                <a:latin typeface="Encode Sans"/>
                <a:ea typeface="Encode Sans"/>
                <a:cs typeface="Encode Sans"/>
                <a:sym typeface="Encode Sans"/>
              </a:defRPr>
            </a:lvl1pPr>
            <a:lvl2pPr marR="0" lvl="1" algn="ctr" rtl="0">
              <a:lnSpc>
                <a:spcPct val="100000"/>
              </a:lnSpc>
              <a:spcBef>
                <a:spcPts val="0"/>
              </a:spcBef>
              <a:spcAft>
                <a:spcPts val="0"/>
              </a:spcAft>
              <a:buClr>
                <a:schemeClr val="dk1"/>
              </a:buClr>
              <a:buSzPts val="2500"/>
              <a:buFont typeface="Anton"/>
              <a:buNone/>
              <a:defRPr sz="2500" b="0" i="0" u="none" strike="noStrike" cap="none">
                <a:solidFill>
                  <a:schemeClr val="dk1"/>
                </a:solidFill>
                <a:latin typeface="Anton"/>
                <a:ea typeface="Anton"/>
                <a:cs typeface="Anton"/>
                <a:sym typeface="Anton"/>
              </a:defRPr>
            </a:lvl2pPr>
            <a:lvl3pPr marR="0" lvl="2" algn="ctr" rtl="0">
              <a:lnSpc>
                <a:spcPct val="100000"/>
              </a:lnSpc>
              <a:spcBef>
                <a:spcPts val="0"/>
              </a:spcBef>
              <a:spcAft>
                <a:spcPts val="0"/>
              </a:spcAft>
              <a:buClr>
                <a:schemeClr val="dk1"/>
              </a:buClr>
              <a:buSzPts val="2500"/>
              <a:buFont typeface="Anton"/>
              <a:buNone/>
              <a:defRPr sz="2500" b="0" i="0" u="none" strike="noStrike" cap="none">
                <a:solidFill>
                  <a:schemeClr val="dk1"/>
                </a:solidFill>
                <a:latin typeface="Anton"/>
                <a:ea typeface="Anton"/>
                <a:cs typeface="Anton"/>
                <a:sym typeface="Anton"/>
              </a:defRPr>
            </a:lvl3pPr>
            <a:lvl4pPr marR="0" lvl="3" algn="ctr" rtl="0">
              <a:lnSpc>
                <a:spcPct val="100000"/>
              </a:lnSpc>
              <a:spcBef>
                <a:spcPts val="0"/>
              </a:spcBef>
              <a:spcAft>
                <a:spcPts val="0"/>
              </a:spcAft>
              <a:buClr>
                <a:schemeClr val="dk1"/>
              </a:buClr>
              <a:buSzPts val="2500"/>
              <a:buFont typeface="Anton"/>
              <a:buNone/>
              <a:defRPr sz="2500" b="0" i="0" u="none" strike="noStrike" cap="none">
                <a:solidFill>
                  <a:schemeClr val="dk1"/>
                </a:solidFill>
                <a:latin typeface="Anton"/>
                <a:ea typeface="Anton"/>
                <a:cs typeface="Anton"/>
                <a:sym typeface="Anton"/>
              </a:defRPr>
            </a:lvl4pPr>
            <a:lvl5pPr marR="0" lvl="4" algn="ctr" rtl="0">
              <a:lnSpc>
                <a:spcPct val="100000"/>
              </a:lnSpc>
              <a:spcBef>
                <a:spcPts val="0"/>
              </a:spcBef>
              <a:spcAft>
                <a:spcPts val="0"/>
              </a:spcAft>
              <a:buClr>
                <a:schemeClr val="dk1"/>
              </a:buClr>
              <a:buSzPts val="2500"/>
              <a:buFont typeface="Anton"/>
              <a:buNone/>
              <a:defRPr sz="2500" b="0" i="0" u="none" strike="noStrike" cap="none">
                <a:solidFill>
                  <a:schemeClr val="dk1"/>
                </a:solidFill>
                <a:latin typeface="Anton"/>
                <a:ea typeface="Anton"/>
                <a:cs typeface="Anton"/>
                <a:sym typeface="Anton"/>
              </a:defRPr>
            </a:lvl5pPr>
            <a:lvl6pPr marR="0" lvl="5" algn="ctr" rtl="0">
              <a:lnSpc>
                <a:spcPct val="100000"/>
              </a:lnSpc>
              <a:spcBef>
                <a:spcPts val="0"/>
              </a:spcBef>
              <a:spcAft>
                <a:spcPts val="0"/>
              </a:spcAft>
              <a:buClr>
                <a:schemeClr val="dk1"/>
              </a:buClr>
              <a:buSzPts val="2500"/>
              <a:buFont typeface="Anton"/>
              <a:buNone/>
              <a:defRPr sz="2500" b="0" i="0" u="none" strike="noStrike" cap="none">
                <a:solidFill>
                  <a:schemeClr val="dk1"/>
                </a:solidFill>
                <a:latin typeface="Anton"/>
                <a:ea typeface="Anton"/>
                <a:cs typeface="Anton"/>
                <a:sym typeface="Anton"/>
              </a:defRPr>
            </a:lvl6pPr>
            <a:lvl7pPr marR="0" lvl="6" algn="ctr" rtl="0">
              <a:lnSpc>
                <a:spcPct val="100000"/>
              </a:lnSpc>
              <a:spcBef>
                <a:spcPts val="0"/>
              </a:spcBef>
              <a:spcAft>
                <a:spcPts val="0"/>
              </a:spcAft>
              <a:buClr>
                <a:schemeClr val="dk1"/>
              </a:buClr>
              <a:buSzPts val="2500"/>
              <a:buFont typeface="Anton"/>
              <a:buNone/>
              <a:defRPr sz="2500" b="0" i="0" u="none" strike="noStrike" cap="none">
                <a:solidFill>
                  <a:schemeClr val="dk1"/>
                </a:solidFill>
                <a:latin typeface="Anton"/>
                <a:ea typeface="Anton"/>
                <a:cs typeface="Anton"/>
                <a:sym typeface="Anton"/>
              </a:defRPr>
            </a:lvl7pPr>
            <a:lvl8pPr marR="0" lvl="7" algn="ctr" rtl="0">
              <a:lnSpc>
                <a:spcPct val="100000"/>
              </a:lnSpc>
              <a:spcBef>
                <a:spcPts val="0"/>
              </a:spcBef>
              <a:spcAft>
                <a:spcPts val="0"/>
              </a:spcAft>
              <a:buClr>
                <a:schemeClr val="dk1"/>
              </a:buClr>
              <a:buSzPts val="2500"/>
              <a:buFont typeface="Anton"/>
              <a:buNone/>
              <a:defRPr sz="2500" b="0" i="0" u="none" strike="noStrike" cap="none">
                <a:solidFill>
                  <a:schemeClr val="dk1"/>
                </a:solidFill>
                <a:latin typeface="Anton"/>
                <a:ea typeface="Anton"/>
                <a:cs typeface="Anton"/>
                <a:sym typeface="Anton"/>
              </a:defRPr>
            </a:lvl8pPr>
            <a:lvl9pPr marR="0" lvl="8" algn="ctr" rtl="0">
              <a:lnSpc>
                <a:spcPct val="100000"/>
              </a:lnSpc>
              <a:spcBef>
                <a:spcPts val="0"/>
              </a:spcBef>
              <a:spcAft>
                <a:spcPts val="0"/>
              </a:spcAft>
              <a:buClr>
                <a:schemeClr val="dk1"/>
              </a:buClr>
              <a:buSzPts val="2500"/>
              <a:buFont typeface="Anton"/>
              <a:buNone/>
              <a:defRPr sz="2500" b="0" i="0" u="none" strike="noStrike" cap="none">
                <a:solidFill>
                  <a:schemeClr val="dk1"/>
                </a:solidFill>
                <a:latin typeface="Anton"/>
                <a:ea typeface="Anton"/>
                <a:cs typeface="Anton"/>
                <a:sym typeface="Anton"/>
              </a:defRPr>
            </a:lvl9pPr>
          </a:lstStyle>
          <a:p>
            <a:r>
              <a:rPr lang="en-US" dirty="0"/>
              <a:t>DEMO</a:t>
            </a:r>
          </a:p>
        </p:txBody>
      </p:sp>
      <p:sp>
        <p:nvSpPr>
          <p:cNvPr id="28" name="Google Shape;1252;p34">
            <a:extLst>
              <a:ext uri="{FF2B5EF4-FFF2-40B4-BE49-F238E27FC236}">
                <a16:creationId xmlns:a16="http://schemas.microsoft.com/office/drawing/2014/main" id="{5F726E90-FCEB-4F25-BD6C-904E818CEF94}"/>
              </a:ext>
            </a:extLst>
          </p:cNvPr>
          <p:cNvSpPr txBox="1">
            <a:spLocks/>
          </p:cNvSpPr>
          <p:nvPr/>
        </p:nvSpPr>
        <p:spPr>
          <a:xfrm>
            <a:off x="860085" y="3668051"/>
            <a:ext cx="587171" cy="548701"/>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Encode Sans"/>
              <a:buNone/>
              <a:defRPr sz="2000" b="1" i="0" u="none" strike="noStrike" cap="none">
                <a:solidFill>
                  <a:schemeClr val="dk1"/>
                </a:solidFill>
                <a:latin typeface="Encode Sans"/>
                <a:ea typeface="Encode Sans"/>
                <a:cs typeface="Encode Sans"/>
                <a:sym typeface="Encode Sans"/>
              </a:defRPr>
            </a:lvl1pPr>
            <a:lvl2pPr marR="0" lvl="1"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2pPr>
            <a:lvl3pPr marR="0" lvl="2"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3pPr>
            <a:lvl4pPr marR="0" lvl="3"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4pPr>
            <a:lvl5pPr marR="0" lvl="4"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5pPr>
            <a:lvl6pPr marR="0" lvl="5"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6pPr>
            <a:lvl7pPr marR="0" lvl="6"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7pPr>
            <a:lvl8pPr marR="0" lvl="7"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8pPr>
            <a:lvl9pPr marR="0" lvl="8"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9pPr>
          </a:lstStyle>
          <a:p>
            <a:r>
              <a:rPr lang="en" dirty="0"/>
              <a:t>5</a:t>
            </a:r>
          </a:p>
        </p:txBody>
      </p:sp>
      <p:sp>
        <p:nvSpPr>
          <p:cNvPr id="29" name="Google Shape;1252;p34">
            <a:extLst>
              <a:ext uri="{FF2B5EF4-FFF2-40B4-BE49-F238E27FC236}">
                <a16:creationId xmlns:a16="http://schemas.microsoft.com/office/drawing/2014/main" id="{B48024EE-9C94-4C2A-BFA0-1CF253A466AC}"/>
              </a:ext>
            </a:extLst>
          </p:cNvPr>
          <p:cNvSpPr txBox="1">
            <a:spLocks/>
          </p:cNvSpPr>
          <p:nvPr/>
        </p:nvSpPr>
        <p:spPr>
          <a:xfrm>
            <a:off x="5058418" y="2581551"/>
            <a:ext cx="587171" cy="548701"/>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Encode Sans"/>
              <a:buNone/>
              <a:defRPr sz="2000" b="1" i="0" u="none" strike="noStrike" cap="none">
                <a:solidFill>
                  <a:schemeClr val="dk1"/>
                </a:solidFill>
                <a:latin typeface="Encode Sans"/>
                <a:ea typeface="Encode Sans"/>
                <a:cs typeface="Encode Sans"/>
                <a:sym typeface="Encode Sans"/>
              </a:defRPr>
            </a:lvl1pPr>
            <a:lvl2pPr marR="0" lvl="1"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2pPr>
            <a:lvl3pPr marR="0" lvl="2"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3pPr>
            <a:lvl4pPr marR="0" lvl="3"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4pPr>
            <a:lvl5pPr marR="0" lvl="4"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5pPr>
            <a:lvl6pPr marR="0" lvl="5"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6pPr>
            <a:lvl7pPr marR="0" lvl="6"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7pPr>
            <a:lvl8pPr marR="0" lvl="7"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8pPr>
            <a:lvl9pPr marR="0" lvl="8"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9pPr>
          </a:lstStyle>
          <a:p>
            <a:r>
              <a:rPr lang="en" dirty="0"/>
              <a:t>4</a:t>
            </a:r>
          </a:p>
        </p:txBody>
      </p:sp>
      <p:sp>
        <p:nvSpPr>
          <p:cNvPr id="30" name="Google Shape;1252;p34">
            <a:extLst>
              <a:ext uri="{FF2B5EF4-FFF2-40B4-BE49-F238E27FC236}">
                <a16:creationId xmlns:a16="http://schemas.microsoft.com/office/drawing/2014/main" id="{5014C438-7636-42F0-B215-3D60C2BA52D7}"/>
              </a:ext>
            </a:extLst>
          </p:cNvPr>
          <p:cNvSpPr txBox="1">
            <a:spLocks/>
          </p:cNvSpPr>
          <p:nvPr/>
        </p:nvSpPr>
        <p:spPr>
          <a:xfrm>
            <a:off x="5058419" y="1464548"/>
            <a:ext cx="587171" cy="548701"/>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Encode Sans"/>
              <a:buNone/>
              <a:defRPr sz="2000" b="1" i="0" u="none" strike="noStrike" cap="none">
                <a:solidFill>
                  <a:schemeClr val="dk1"/>
                </a:solidFill>
                <a:latin typeface="Encode Sans"/>
                <a:ea typeface="Encode Sans"/>
                <a:cs typeface="Encode Sans"/>
                <a:sym typeface="Encode Sans"/>
              </a:defRPr>
            </a:lvl1pPr>
            <a:lvl2pPr marR="0" lvl="1"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2pPr>
            <a:lvl3pPr marR="0" lvl="2"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3pPr>
            <a:lvl4pPr marR="0" lvl="3"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4pPr>
            <a:lvl5pPr marR="0" lvl="4"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5pPr>
            <a:lvl6pPr marR="0" lvl="5"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6pPr>
            <a:lvl7pPr marR="0" lvl="6"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7pPr>
            <a:lvl8pPr marR="0" lvl="7"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8pPr>
            <a:lvl9pPr marR="0" lvl="8"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9pPr>
          </a:lstStyle>
          <a:p>
            <a:r>
              <a:rPr lang="en" dirty="0"/>
              <a:t>2</a:t>
            </a:r>
          </a:p>
        </p:txBody>
      </p:sp>
      <p:sp>
        <p:nvSpPr>
          <p:cNvPr id="31" name="Google Shape;1252;p34">
            <a:extLst>
              <a:ext uri="{FF2B5EF4-FFF2-40B4-BE49-F238E27FC236}">
                <a16:creationId xmlns:a16="http://schemas.microsoft.com/office/drawing/2014/main" id="{D1F49C5C-244A-4C25-884F-5CA7D744EE16}"/>
              </a:ext>
            </a:extLst>
          </p:cNvPr>
          <p:cNvSpPr txBox="1">
            <a:spLocks/>
          </p:cNvSpPr>
          <p:nvPr/>
        </p:nvSpPr>
        <p:spPr>
          <a:xfrm>
            <a:off x="860086" y="1474590"/>
            <a:ext cx="587171" cy="548701"/>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Encode Sans"/>
              <a:buNone/>
              <a:defRPr sz="2000" b="1" i="0" u="none" strike="noStrike" cap="none">
                <a:solidFill>
                  <a:schemeClr val="dk1"/>
                </a:solidFill>
                <a:latin typeface="Encode Sans"/>
                <a:ea typeface="Encode Sans"/>
                <a:cs typeface="Encode Sans"/>
                <a:sym typeface="Encode Sans"/>
              </a:defRPr>
            </a:lvl1pPr>
            <a:lvl2pPr marR="0" lvl="1"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2pPr>
            <a:lvl3pPr marR="0" lvl="2"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3pPr>
            <a:lvl4pPr marR="0" lvl="3"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4pPr>
            <a:lvl5pPr marR="0" lvl="4"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5pPr>
            <a:lvl6pPr marR="0" lvl="5"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6pPr>
            <a:lvl7pPr marR="0" lvl="6"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7pPr>
            <a:lvl8pPr marR="0" lvl="7"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8pPr>
            <a:lvl9pPr marR="0" lvl="8"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9pPr>
          </a:lstStyle>
          <a:p>
            <a:r>
              <a:rPr lang="en" dirty="0"/>
              <a:t>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83"/>
        <p:cNvGrpSpPr/>
        <p:nvPr/>
      </p:nvGrpSpPr>
      <p:grpSpPr>
        <a:xfrm>
          <a:off x="0" y="0"/>
          <a:ext cx="0" cy="0"/>
          <a:chOff x="0" y="0"/>
          <a:chExt cx="0" cy="0"/>
        </a:xfrm>
      </p:grpSpPr>
      <p:sp>
        <p:nvSpPr>
          <p:cNvPr id="1284" name="Google Shape;1284;p37"/>
          <p:cNvSpPr txBox="1">
            <a:spLocks noGrp="1"/>
          </p:cNvSpPr>
          <p:nvPr>
            <p:ph type="title"/>
          </p:nvPr>
        </p:nvSpPr>
        <p:spPr>
          <a:xfrm>
            <a:off x="0" y="1471545"/>
            <a:ext cx="2310279"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dirty="0"/>
              <a:t>SƠ ĐỒ USECASE</a:t>
            </a:r>
            <a:br>
              <a:rPr lang="en-US" b="0" dirty="0"/>
            </a:br>
            <a:r>
              <a:rPr lang="en-US" b="0" dirty="0"/>
              <a:t>PHÊ DUYỆT BÀI ĐĂNG CÁ NHÂN</a:t>
            </a:r>
            <a:endParaRPr b="0" dirty="0"/>
          </a:p>
        </p:txBody>
      </p:sp>
      <p:pic>
        <p:nvPicPr>
          <p:cNvPr id="5" name="Picture 4" descr="Không có mô tả.">
            <a:extLst>
              <a:ext uri="{FF2B5EF4-FFF2-40B4-BE49-F238E27FC236}">
                <a16:creationId xmlns:a16="http://schemas.microsoft.com/office/drawing/2014/main" id="{4E1F0E79-BE53-4B1F-A690-C94A622EAA6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10278" y="0"/>
            <a:ext cx="6833721" cy="5143500"/>
          </a:xfrm>
          <a:prstGeom prst="rect">
            <a:avLst/>
          </a:prstGeom>
          <a:noFill/>
          <a:ln>
            <a:noFill/>
          </a:ln>
        </p:spPr>
      </p:pic>
    </p:spTree>
    <p:extLst>
      <p:ext uri="{BB962C8B-B14F-4D97-AF65-F5344CB8AC3E}">
        <p14:creationId xmlns:p14="http://schemas.microsoft.com/office/powerpoint/2010/main" val="3301520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83"/>
        <p:cNvGrpSpPr/>
        <p:nvPr/>
      </p:nvGrpSpPr>
      <p:grpSpPr>
        <a:xfrm>
          <a:off x="0" y="0"/>
          <a:ext cx="0" cy="0"/>
          <a:chOff x="0" y="0"/>
          <a:chExt cx="0" cy="0"/>
        </a:xfrm>
      </p:grpSpPr>
      <p:sp>
        <p:nvSpPr>
          <p:cNvPr id="1284" name="Google Shape;1284;p37"/>
          <p:cNvSpPr txBox="1">
            <a:spLocks noGrp="1"/>
          </p:cNvSpPr>
          <p:nvPr>
            <p:ph type="title"/>
          </p:nvPr>
        </p:nvSpPr>
        <p:spPr>
          <a:xfrm>
            <a:off x="0" y="1471545"/>
            <a:ext cx="2310279"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dirty="0"/>
              <a:t>THIẾT KẾ DATABASE</a:t>
            </a:r>
            <a:endParaRPr b="0" dirty="0"/>
          </a:p>
        </p:txBody>
      </p:sp>
      <p:pic>
        <p:nvPicPr>
          <p:cNvPr id="4" name="Picture 3">
            <a:extLst>
              <a:ext uri="{FF2B5EF4-FFF2-40B4-BE49-F238E27FC236}">
                <a16:creationId xmlns:a16="http://schemas.microsoft.com/office/drawing/2014/main" id="{DD94B2FC-C723-4867-910E-7AC7FC01818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02958" y="0"/>
            <a:ext cx="6741042" cy="5143500"/>
          </a:xfrm>
          <a:prstGeom prst="rect">
            <a:avLst/>
          </a:prstGeom>
          <a:noFill/>
          <a:ln>
            <a:noFill/>
          </a:ln>
        </p:spPr>
      </p:pic>
    </p:spTree>
    <p:extLst>
      <p:ext uri="{BB962C8B-B14F-4D97-AF65-F5344CB8AC3E}">
        <p14:creationId xmlns:p14="http://schemas.microsoft.com/office/powerpoint/2010/main" val="833950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83"/>
        <p:cNvGrpSpPr/>
        <p:nvPr/>
      </p:nvGrpSpPr>
      <p:grpSpPr>
        <a:xfrm>
          <a:off x="0" y="0"/>
          <a:ext cx="0" cy="0"/>
          <a:chOff x="0" y="0"/>
          <a:chExt cx="0" cy="0"/>
        </a:xfrm>
      </p:grpSpPr>
      <p:sp>
        <p:nvSpPr>
          <p:cNvPr id="1284" name="Google Shape;1284;p37"/>
          <p:cNvSpPr txBox="1">
            <a:spLocks noGrp="1"/>
          </p:cNvSpPr>
          <p:nvPr>
            <p:ph type="title"/>
          </p:nvPr>
        </p:nvSpPr>
        <p:spPr>
          <a:xfrm>
            <a:off x="1637415" y="362004"/>
            <a:ext cx="6177516"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dirty="0"/>
              <a:t>THIẾT KẾ KIẾN TRÚC HỆ THỐNG</a:t>
            </a:r>
            <a:endParaRPr b="0" dirty="0"/>
          </a:p>
        </p:txBody>
      </p:sp>
      <p:pic>
        <p:nvPicPr>
          <p:cNvPr id="5" name="Picture 4" descr="See the source image">
            <a:extLst>
              <a:ext uri="{FF2B5EF4-FFF2-40B4-BE49-F238E27FC236}">
                <a16:creationId xmlns:a16="http://schemas.microsoft.com/office/drawing/2014/main" id="{E392C525-9F3E-47C8-809F-EB01A66E89D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7415" y="1084521"/>
            <a:ext cx="6422064" cy="2743199"/>
          </a:xfrm>
          <a:prstGeom prst="rect">
            <a:avLst/>
          </a:prstGeom>
          <a:noFill/>
          <a:ln>
            <a:noFill/>
          </a:ln>
        </p:spPr>
      </p:pic>
      <p:sp>
        <p:nvSpPr>
          <p:cNvPr id="8" name="Google Shape;1284;p37">
            <a:extLst>
              <a:ext uri="{FF2B5EF4-FFF2-40B4-BE49-F238E27FC236}">
                <a16:creationId xmlns:a16="http://schemas.microsoft.com/office/drawing/2014/main" id="{F1D39DDE-930A-4849-ADB7-1794CC139E03}"/>
              </a:ext>
            </a:extLst>
          </p:cNvPr>
          <p:cNvSpPr txBox="1">
            <a:spLocks/>
          </p:cNvSpPr>
          <p:nvPr/>
        </p:nvSpPr>
        <p:spPr>
          <a:xfrm>
            <a:off x="2697125" y="3903246"/>
            <a:ext cx="4419600" cy="54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Encode Sans"/>
              <a:buNone/>
              <a:defRPr sz="3000" b="1" i="0" u="none" strike="noStrike" cap="none">
                <a:solidFill>
                  <a:schemeClr val="dk1"/>
                </a:solidFill>
                <a:latin typeface="Encode Sans"/>
                <a:ea typeface="Encode Sans"/>
                <a:cs typeface="Encode Sans"/>
                <a:sym typeface="Encode Sans"/>
              </a:defRPr>
            </a:lvl1pPr>
            <a:lvl2pPr marR="0" lvl="1"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2pPr>
            <a:lvl3pPr marR="0" lvl="2"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3pPr>
            <a:lvl4pPr marR="0" lvl="3"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4pPr>
            <a:lvl5pPr marR="0" lvl="4"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5pPr>
            <a:lvl6pPr marR="0" lvl="5"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6pPr>
            <a:lvl7pPr marR="0" lvl="6"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7pPr>
            <a:lvl8pPr marR="0" lvl="7"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8pPr>
            <a:lvl9pPr marR="0" lvl="8"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9pPr>
          </a:lstStyle>
          <a:p>
            <a:r>
              <a:rPr lang="en-US" b="0" dirty="0"/>
              <a:t>FRONT-END</a:t>
            </a:r>
          </a:p>
        </p:txBody>
      </p:sp>
    </p:spTree>
    <p:extLst>
      <p:ext uri="{BB962C8B-B14F-4D97-AF65-F5344CB8AC3E}">
        <p14:creationId xmlns:p14="http://schemas.microsoft.com/office/powerpoint/2010/main" val="41390537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83"/>
        <p:cNvGrpSpPr/>
        <p:nvPr/>
      </p:nvGrpSpPr>
      <p:grpSpPr>
        <a:xfrm>
          <a:off x="0" y="0"/>
          <a:ext cx="0" cy="0"/>
          <a:chOff x="0" y="0"/>
          <a:chExt cx="0" cy="0"/>
        </a:xfrm>
      </p:grpSpPr>
      <p:sp>
        <p:nvSpPr>
          <p:cNvPr id="1284" name="Google Shape;1284;p37"/>
          <p:cNvSpPr txBox="1">
            <a:spLocks noGrp="1"/>
          </p:cNvSpPr>
          <p:nvPr>
            <p:ph type="title"/>
          </p:nvPr>
        </p:nvSpPr>
        <p:spPr>
          <a:xfrm>
            <a:off x="1637415" y="362004"/>
            <a:ext cx="6177516"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dirty="0"/>
              <a:t>THIẾT KẾ KIẾN TRÚC HỆ THỐNG</a:t>
            </a:r>
            <a:endParaRPr b="0" dirty="0"/>
          </a:p>
        </p:txBody>
      </p:sp>
      <p:sp>
        <p:nvSpPr>
          <p:cNvPr id="8" name="Google Shape;1284;p37">
            <a:extLst>
              <a:ext uri="{FF2B5EF4-FFF2-40B4-BE49-F238E27FC236}">
                <a16:creationId xmlns:a16="http://schemas.microsoft.com/office/drawing/2014/main" id="{F1D39DDE-930A-4849-ADB7-1794CC139E03}"/>
              </a:ext>
            </a:extLst>
          </p:cNvPr>
          <p:cNvSpPr txBox="1">
            <a:spLocks/>
          </p:cNvSpPr>
          <p:nvPr/>
        </p:nvSpPr>
        <p:spPr>
          <a:xfrm>
            <a:off x="2516373" y="3873544"/>
            <a:ext cx="4419600" cy="54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Encode Sans"/>
              <a:buNone/>
              <a:defRPr sz="3000" b="1" i="0" u="none" strike="noStrike" cap="none">
                <a:solidFill>
                  <a:schemeClr val="dk1"/>
                </a:solidFill>
                <a:latin typeface="Encode Sans"/>
                <a:ea typeface="Encode Sans"/>
                <a:cs typeface="Encode Sans"/>
                <a:sym typeface="Encode Sans"/>
              </a:defRPr>
            </a:lvl1pPr>
            <a:lvl2pPr marR="0" lvl="1"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2pPr>
            <a:lvl3pPr marR="0" lvl="2"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3pPr>
            <a:lvl4pPr marR="0" lvl="3"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4pPr>
            <a:lvl5pPr marR="0" lvl="4"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5pPr>
            <a:lvl6pPr marR="0" lvl="5"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6pPr>
            <a:lvl7pPr marR="0" lvl="6"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7pPr>
            <a:lvl8pPr marR="0" lvl="7"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8pPr>
            <a:lvl9pPr marR="0" lvl="8"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9pPr>
          </a:lstStyle>
          <a:p>
            <a:r>
              <a:rPr lang="en-US" b="0" dirty="0"/>
              <a:t>BACK-END</a:t>
            </a:r>
          </a:p>
        </p:txBody>
      </p:sp>
      <p:pic>
        <p:nvPicPr>
          <p:cNvPr id="6" name="Picture 5" descr="See the source image">
            <a:extLst>
              <a:ext uri="{FF2B5EF4-FFF2-40B4-BE49-F238E27FC236}">
                <a16:creationId xmlns:a16="http://schemas.microsoft.com/office/drawing/2014/main" id="{FC28012E-2B71-41E2-A684-85E45A32B31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7414" y="1104113"/>
            <a:ext cx="6395483" cy="2695988"/>
          </a:xfrm>
          <a:prstGeom prst="rect">
            <a:avLst/>
          </a:prstGeom>
          <a:noFill/>
          <a:ln>
            <a:noFill/>
          </a:ln>
        </p:spPr>
      </p:pic>
    </p:spTree>
    <p:extLst>
      <p:ext uri="{BB962C8B-B14F-4D97-AF65-F5344CB8AC3E}">
        <p14:creationId xmlns:p14="http://schemas.microsoft.com/office/powerpoint/2010/main" val="26774127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69"/>
        <p:cNvGrpSpPr/>
        <p:nvPr/>
      </p:nvGrpSpPr>
      <p:grpSpPr>
        <a:xfrm>
          <a:off x="0" y="0"/>
          <a:ext cx="0" cy="0"/>
          <a:chOff x="0" y="0"/>
          <a:chExt cx="0" cy="0"/>
        </a:xfrm>
      </p:grpSpPr>
      <p:sp>
        <p:nvSpPr>
          <p:cNvPr id="1270" name="Google Shape;1270;p35"/>
          <p:cNvSpPr txBox="1">
            <a:spLocks noGrp="1"/>
          </p:cNvSpPr>
          <p:nvPr>
            <p:ph type="title"/>
          </p:nvPr>
        </p:nvSpPr>
        <p:spPr>
          <a:xfrm>
            <a:off x="1765004" y="2571750"/>
            <a:ext cx="578095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MÔI TRƯỜNG PHÁT TRIỂN</a:t>
            </a:r>
            <a:endParaRPr dirty="0"/>
          </a:p>
        </p:txBody>
      </p:sp>
      <p:sp>
        <p:nvSpPr>
          <p:cNvPr id="1271" name="Google Shape;1271;p35"/>
          <p:cNvSpPr txBox="1">
            <a:spLocks noGrp="1"/>
          </p:cNvSpPr>
          <p:nvPr>
            <p:ph type="title" idx="2"/>
          </p:nvPr>
        </p:nvSpPr>
        <p:spPr>
          <a:xfrm>
            <a:off x="4023300" y="1311992"/>
            <a:ext cx="10974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4</a:t>
            </a:r>
            <a:endParaRPr dirty="0"/>
          </a:p>
        </p:txBody>
      </p:sp>
      <p:sp>
        <p:nvSpPr>
          <p:cNvPr id="1273" name="Google Shape;1273;p35"/>
          <p:cNvSpPr/>
          <p:nvPr/>
        </p:nvSpPr>
        <p:spPr>
          <a:xfrm>
            <a:off x="2312638" y="1170588"/>
            <a:ext cx="205181" cy="205181"/>
          </a:xfrm>
          <a:custGeom>
            <a:avLst/>
            <a:gdLst/>
            <a:ahLst/>
            <a:cxnLst/>
            <a:rect l="l" t="t" r="r" b="b"/>
            <a:pathLst>
              <a:path w="16497" h="16497" extrusionOk="0">
                <a:moveTo>
                  <a:pt x="6352" y="1"/>
                </a:moveTo>
                <a:lnTo>
                  <a:pt x="6352" y="6382"/>
                </a:lnTo>
                <a:lnTo>
                  <a:pt x="1" y="6382"/>
                </a:lnTo>
                <a:lnTo>
                  <a:pt x="1" y="10145"/>
                </a:lnTo>
                <a:lnTo>
                  <a:pt x="6352" y="10145"/>
                </a:lnTo>
                <a:lnTo>
                  <a:pt x="6352" y="16496"/>
                </a:lnTo>
                <a:lnTo>
                  <a:pt x="10145" y="16496"/>
                </a:lnTo>
                <a:lnTo>
                  <a:pt x="10145" y="10145"/>
                </a:lnTo>
                <a:lnTo>
                  <a:pt x="16496" y="10145"/>
                </a:lnTo>
                <a:lnTo>
                  <a:pt x="16496" y="6382"/>
                </a:lnTo>
                <a:lnTo>
                  <a:pt x="10145" y="6382"/>
                </a:lnTo>
                <a:lnTo>
                  <a:pt x="101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47028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30"/>
        <p:cNvGrpSpPr/>
        <p:nvPr/>
      </p:nvGrpSpPr>
      <p:grpSpPr>
        <a:xfrm>
          <a:off x="0" y="0"/>
          <a:ext cx="0" cy="0"/>
          <a:chOff x="0" y="0"/>
          <a:chExt cx="0" cy="0"/>
        </a:xfrm>
      </p:grpSpPr>
      <p:sp>
        <p:nvSpPr>
          <p:cNvPr id="1331" name="Google Shape;1331;p38"/>
          <p:cNvSpPr txBox="1">
            <a:spLocks noGrp="1"/>
          </p:cNvSpPr>
          <p:nvPr>
            <p:ph type="title" idx="4"/>
          </p:nvPr>
        </p:nvSpPr>
        <p:spPr>
          <a:xfrm>
            <a:off x="719929" y="2665694"/>
            <a:ext cx="25056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Ngôn</a:t>
            </a:r>
            <a:r>
              <a:rPr lang="en-US" dirty="0"/>
              <a:t> </a:t>
            </a:r>
            <a:r>
              <a:rPr lang="en-US" dirty="0" err="1"/>
              <a:t>ngữ</a:t>
            </a:r>
            <a:endParaRPr dirty="0"/>
          </a:p>
        </p:txBody>
      </p:sp>
      <p:sp>
        <p:nvSpPr>
          <p:cNvPr id="1332" name="Google Shape;1332;p38"/>
          <p:cNvSpPr txBox="1">
            <a:spLocks noGrp="1"/>
          </p:cNvSpPr>
          <p:nvPr>
            <p:ph type="title" idx="5"/>
          </p:nvPr>
        </p:nvSpPr>
        <p:spPr>
          <a:xfrm>
            <a:off x="3319200" y="2665694"/>
            <a:ext cx="25056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Thư viện</a:t>
            </a:r>
            <a:endParaRPr dirty="0"/>
          </a:p>
        </p:txBody>
      </p:sp>
      <p:sp>
        <p:nvSpPr>
          <p:cNvPr id="1333" name="Google Shape;1333;p38"/>
          <p:cNvSpPr txBox="1">
            <a:spLocks noGrp="1"/>
          </p:cNvSpPr>
          <p:nvPr>
            <p:ph type="title" idx="6"/>
          </p:nvPr>
        </p:nvSpPr>
        <p:spPr>
          <a:xfrm>
            <a:off x="5916521" y="2650853"/>
            <a:ext cx="25056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Công cụ</a:t>
            </a:r>
            <a:endParaRPr dirty="0"/>
          </a:p>
        </p:txBody>
      </p:sp>
      <p:sp>
        <p:nvSpPr>
          <p:cNvPr id="1334" name="Google Shape;1334;p38"/>
          <p:cNvSpPr txBox="1">
            <a:spLocks noGrp="1"/>
          </p:cNvSpPr>
          <p:nvPr>
            <p:ph type="title"/>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MÔI TRƯỜNG PHÁT TRIỂN FRONT-END</a:t>
            </a:r>
            <a:endParaRPr dirty="0"/>
          </a:p>
        </p:txBody>
      </p:sp>
      <p:sp>
        <p:nvSpPr>
          <p:cNvPr id="1335" name="Google Shape;1335;p38"/>
          <p:cNvSpPr txBox="1">
            <a:spLocks noGrp="1"/>
          </p:cNvSpPr>
          <p:nvPr>
            <p:ph type="subTitle" idx="1"/>
          </p:nvPr>
        </p:nvSpPr>
        <p:spPr>
          <a:xfrm>
            <a:off x="721879" y="2885150"/>
            <a:ext cx="250170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Phần</a:t>
            </a:r>
            <a:r>
              <a:rPr lang="en-US" dirty="0"/>
              <a:t> </a:t>
            </a:r>
            <a:r>
              <a:rPr lang="en-US" dirty="0" err="1"/>
              <a:t>nổi</a:t>
            </a:r>
            <a:r>
              <a:rPr lang="en-US" dirty="0"/>
              <a:t> </a:t>
            </a:r>
            <a:r>
              <a:rPr lang="en-US" dirty="0" err="1"/>
              <a:t>của</a:t>
            </a:r>
            <a:r>
              <a:rPr lang="en-US" dirty="0"/>
              <a:t> </a:t>
            </a:r>
            <a:r>
              <a:rPr lang="en-US" dirty="0" err="1"/>
              <a:t>hệ</a:t>
            </a:r>
            <a:r>
              <a:rPr lang="en-US" dirty="0"/>
              <a:t> </a:t>
            </a:r>
            <a:r>
              <a:rPr lang="en-US" dirty="0" err="1"/>
              <a:t>thống</a:t>
            </a:r>
            <a:r>
              <a:rPr lang="en-US" dirty="0"/>
              <a:t> </a:t>
            </a:r>
            <a:r>
              <a:rPr lang="en-US" dirty="0" err="1"/>
              <a:t>được</a:t>
            </a:r>
            <a:r>
              <a:rPr lang="en-US" dirty="0"/>
              <a:t> </a:t>
            </a:r>
            <a:r>
              <a:rPr lang="en-US" dirty="0" err="1"/>
              <a:t>phát</a:t>
            </a:r>
            <a:r>
              <a:rPr lang="en-US" dirty="0"/>
              <a:t> </a:t>
            </a:r>
            <a:r>
              <a:rPr lang="en-US" dirty="0" err="1"/>
              <a:t>triển</a:t>
            </a:r>
            <a:r>
              <a:rPr lang="en-US" dirty="0"/>
              <a:t> base </a:t>
            </a:r>
            <a:r>
              <a:rPr lang="en-US" dirty="0" err="1"/>
              <a:t>trên</a:t>
            </a:r>
            <a:r>
              <a:rPr lang="en-US" dirty="0"/>
              <a:t> HTML, CSS, JavaScript</a:t>
            </a:r>
            <a:endParaRPr dirty="0"/>
          </a:p>
        </p:txBody>
      </p:sp>
      <p:sp>
        <p:nvSpPr>
          <p:cNvPr id="1336" name="Google Shape;1336;p38"/>
          <p:cNvSpPr txBox="1">
            <a:spLocks noGrp="1"/>
          </p:cNvSpPr>
          <p:nvPr>
            <p:ph type="subTitle" idx="2"/>
          </p:nvPr>
        </p:nvSpPr>
        <p:spPr>
          <a:xfrm>
            <a:off x="3321150" y="2885150"/>
            <a:ext cx="250170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Các</a:t>
            </a:r>
            <a:r>
              <a:rPr lang="en-US" dirty="0"/>
              <a:t> </a:t>
            </a:r>
            <a:r>
              <a:rPr lang="en-US" dirty="0" err="1"/>
              <a:t>trang</a:t>
            </a:r>
            <a:r>
              <a:rPr lang="en-US" dirty="0"/>
              <a:t> </a:t>
            </a:r>
            <a:r>
              <a:rPr lang="en-US" dirty="0" err="1"/>
              <a:t>của</a:t>
            </a:r>
            <a:r>
              <a:rPr lang="en-US" dirty="0"/>
              <a:t> </a:t>
            </a:r>
            <a:r>
              <a:rPr lang="en-US" dirty="0" err="1"/>
              <a:t>hệ</a:t>
            </a:r>
            <a:r>
              <a:rPr lang="en-US" dirty="0"/>
              <a:t> </a:t>
            </a:r>
            <a:r>
              <a:rPr lang="en-US" dirty="0" err="1"/>
              <a:t>thống</a:t>
            </a:r>
            <a:r>
              <a:rPr lang="en-US" dirty="0"/>
              <a:t> </a:t>
            </a:r>
            <a:r>
              <a:rPr lang="en-US" dirty="0" err="1"/>
              <a:t>được</a:t>
            </a:r>
            <a:r>
              <a:rPr lang="en-US" dirty="0"/>
              <a:t> </a:t>
            </a:r>
            <a:r>
              <a:rPr lang="en-US" dirty="0" err="1"/>
              <a:t>cấu</a:t>
            </a:r>
            <a:r>
              <a:rPr lang="en-US" dirty="0"/>
              <a:t> </a:t>
            </a:r>
            <a:r>
              <a:rPr lang="en-US" dirty="0" err="1"/>
              <a:t>tạo</a:t>
            </a:r>
            <a:r>
              <a:rPr lang="en-US" dirty="0"/>
              <a:t> </a:t>
            </a:r>
            <a:r>
              <a:rPr lang="en-US" dirty="0" err="1"/>
              <a:t>từ</a:t>
            </a:r>
            <a:r>
              <a:rPr lang="en-US" dirty="0"/>
              <a:t> </a:t>
            </a:r>
            <a:r>
              <a:rPr lang="en-US" dirty="0" err="1"/>
              <a:t>các</a:t>
            </a:r>
            <a:r>
              <a:rPr lang="en-US" dirty="0"/>
              <a:t> component </a:t>
            </a:r>
            <a:r>
              <a:rPr lang="en-US" dirty="0" err="1"/>
              <a:t>của</a:t>
            </a:r>
            <a:r>
              <a:rPr lang="en-US" dirty="0"/>
              <a:t> </a:t>
            </a:r>
            <a:r>
              <a:rPr lang="en-US" dirty="0" err="1"/>
              <a:t>thư</a:t>
            </a:r>
            <a:r>
              <a:rPr lang="en-US" dirty="0"/>
              <a:t> </a:t>
            </a:r>
            <a:r>
              <a:rPr lang="en-US" dirty="0" err="1"/>
              <a:t>viện</a:t>
            </a:r>
            <a:r>
              <a:rPr lang="en-US" dirty="0"/>
              <a:t> React JS, </a:t>
            </a:r>
            <a:r>
              <a:rPr lang="en-US" dirty="0" err="1"/>
              <a:t>giúp</a:t>
            </a:r>
            <a:r>
              <a:rPr lang="en-US" dirty="0"/>
              <a:t> </a:t>
            </a:r>
            <a:r>
              <a:rPr lang="en-US" dirty="0" err="1"/>
              <a:t>tối</a:t>
            </a:r>
            <a:r>
              <a:rPr lang="en-US" dirty="0"/>
              <a:t> </a:t>
            </a:r>
            <a:r>
              <a:rPr lang="en-US" dirty="0" err="1"/>
              <a:t>ưu</a:t>
            </a:r>
            <a:r>
              <a:rPr lang="en-US" dirty="0"/>
              <a:t> </a:t>
            </a:r>
            <a:r>
              <a:rPr lang="en-US" dirty="0" err="1"/>
              <a:t>hoa</a:t>
            </a:r>
            <a:r>
              <a:rPr lang="en-US" dirty="0"/>
              <a:t> code, tang </a:t>
            </a:r>
            <a:r>
              <a:rPr lang="en-US" dirty="0" err="1"/>
              <a:t>tốc</a:t>
            </a:r>
            <a:r>
              <a:rPr lang="en-US" dirty="0"/>
              <a:t> </a:t>
            </a:r>
            <a:r>
              <a:rPr lang="en-US" dirty="0" err="1"/>
              <a:t>độ</a:t>
            </a:r>
            <a:r>
              <a:rPr lang="en-US" dirty="0"/>
              <a:t> code </a:t>
            </a:r>
            <a:r>
              <a:rPr lang="en-US" dirty="0" err="1"/>
              <a:t>và</a:t>
            </a:r>
            <a:r>
              <a:rPr lang="en-US" dirty="0"/>
              <a:t> </a:t>
            </a:r>
            <a:r>
              <a:rPr lang="en-US" dirty="0" err="1"/>
              <a:t>tránh</a:t>
            </a:r>
            <a:r>
              <a:rPr lang="en-US" dirty="0"/>
              <a:t> </a:t>
            </a:r>
            <a:r>
              <a:rPr lang="en-US" dirty="0" err="1"/>
              <a:t>lãng</a:t>
            </a:r>
            <a:r>
              <a:rPr lang="en-US" dirty="0"/>
              <a:t> </a:t>
            </a:r>
            <a:r>
              <a:rPr lang="en-US" dirty="0" err="1"/>
              <a:t>phí</a:t>
            </a:r>
            <a:r>
              <a:rPr lang="en-US" dirty="0"/>
              <a:t> </a:t>
            </a:r>
            <a:r>
              <a:rPr lang="en-US" dirty="0" err="1"/>
              <a:t>tài</a:t>
            </a:r>
            <a:r>
              <a:rPr lang="en-US" dirty="0"/>
              <a:t> </a:t>
            </a:r>
            <a:r>
              <a:rPr lang="en-US" dirty="0" err="1"/>
              <a:t>nguyên</a:t>
            </a:r>
            <a:endParaRPr dirty="0"/>
          </a:p>
        </p:txBody>
      </p:sp>
      <p:sp>
        <p:nvSpPr>
          <p:cNvPr id="1337" name="Google Shape;1337;p38"/>
          <p:cNvSpPr txBox="1">
            <a:spLocks noGrp="1"/>
          </p:cNvSpPr>
          <p:nvPr>
            <p:ph type="subTitle" idx="3"/>
          </p:nvPr>
        </p:nvSpPr>
        <p:spPr>
          <a:xfrm>
            <a:off x="5920421" y="2885150"/>
            <a:ext cx="250170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Hệ</a:t>
            </a:r>
            <a:r>
              <a:rPr lang="en-US" dirty="0"/>
              <a:t> </a:t>
            </a:r>
            <a:r>
              <a:rPr lang="en-US" dirty="0" err="1"/>
              <a:t>thống</a:t>
            </a:r>
            <a:r>
              <a:rPr lang="en-US" dirty="0"/>
              <a:t> </a:t>
            </a:r>
            <a:r>
              <a:rPr lang="en-US" dirty="0" err="1"/>
              <a:t>được</a:t>
            </a:r>
            <a:r>
              <a:rPr lang="en-US" dirty="0"/>
              <a:t> </a:t>
            </a:r>
            <a:r>
              <a:rPr lang="en-US" dirty="0" err="1"/>
              <a:t>phát</a:t>
            </a:r>
            <a:r>
              <a:rPr lang="en-US" dirty="0"/>
              <a:t> </a:t>
            </a:r>
            <a:r>
              <a:rPr lang="en-US" dirty="0" err="1"/>
              <a:t>triển</a:t>
            </a:r>
            <a:r>
              <a:rPr lang="en-US" dirty="0"/>
              <a:t> </a:t>
            </a:r>
            <a:r>
              <a:rPr lang="en-US" dirty="0" err="1"/>
              <a:t>bởi</a:t>
            </a:r>
            <a:r>
              <a:rPr lang="en-US" dirty="0"/>
              <a:t> </a:t>
            </a:r>
            <a:r>
              <a:rPr lang="en-US" dirty="0" err="1"/>
              <a:t>công</a:t>
            </a:r>
            <a:r>
              <a:rPr lang="en-US" dirty="0"/>
              <a:t> </a:t>
            </a:r>
            <a:r>
              <a:rPr lang="en-US" dirty="0" err="1"/>
              <a:t>cụ</a:t>
            </a:r>
            <a:r>
              <a:rPr lang="en-US" dirty="0"/>
              <a:t> </a:t>
            </a:r>
            <a:r>
              <a:rPr lang="en-US" dirty="0" err="1"/>
              <a:t>Visua</a:t>
            </a:r>
            <a:r>
              <a:rPr lang="en-US" dirty="0"/>
              <a:t> studio code.</a:t>
            </a:r>
            <a:endParaRPr dirty="0"/>
          </a:p>
        </p:txBody>
      </p:sp>
      <p:sp>
        <p:nvSpPr>
          <p:cNvPr id="1338" name="Google Shape;1338;p38"/>
          <p:cNvSpPr/>
          <p:nvPr/>
        </p:nvSpPr>
        <p:spPr>
          <a:xfrm>
            <a:off x="1593229" y="1668708"/>
            <a:ext cx="759000" cy="759000"/>
          </a:xfrm>
          <a:prstGeom prst="roundRect">
            <a:avLst>
              <a:gd name="adj" fmla="val 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8"/>
          <p:cNvSpPr/>
          <p:nvPr/>
        </p:nvSpPr>
        <p:spPr>
          <a:xfrm>
            <a:off x="4192500" y="1668708"/>
            <a:ext cx="759000" cy="759000"/>
          </a:xfrm>
          <a:prstGeom prst="roundRect">
            <a:avLst>
              <a:gd name="adj" fmla="val 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8"/>
          <p:cNvSpPr/>
          <p:nvPr/>
        </p:nvSpPr>
        <p:spPr>
          <a:xfrm>
            <a:off x="6791771" y="1668708"/>
            <a:ext cx="759000" cy="759000"/>
          </a:xfrm>
          <a:prstGeom prst="roundRect">
            <a:avLst>
              <a:gd name="adj" fmla="val 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8"/>
          <p:cNvSpPr/>
          <p:nvPr/>
        </p:nvSpPr>
        <p:spPr>
          <a:xfrm>
            <a:off x="1787554" y="1878295"/>
            <a:ext cx="370350" cy="339825"/>
          </a:xfrm>
          <a:custGeom>
            <a:avLst/>
            <a:gdLst/>
            <a:ahLst/>
            <a:cxnLst/>
            <a:rect l="l" t="t" r="r" b="b"/>
            <a:pathLst>
              <a:path w="14814" h="13593" extrusionOk="0">
                <a:moveTo>
                  <a:pt x="10646" y="425"/>
                </a:moveTo>
                <a:lnTo>
                  <a:pt x="10752" y="452"/>
                </a:lnTo>
                <a:lnTo>
                  <a:pt x="10805" y="505"/>
                </a:lnTo>
                <a:lnTo>
                  <a:pt x="11256" y="930"/>
                </a:lnTo>
                <a:lnTo>
                  <a:pt x="10911" y="1275"/>
                </a:lnTo>
                <a:lnTo>
                  <a:pt x="10486" y="824"/>
                </a:lnTo>
                <a:lnTo>
                  <a:pt x="10433" y="744"/>
                </a:lnTo>
                <a:lnTo>
                  <a:pt x="10407" y="664"/>
                </a:lnTo>
                <a:lnTo>
                  <a:pt x="10433" y="585"/>
                </a:lnTo>
                <a:lnTo>
                  <a:pt x="10486" y="505"/>
                </a:lnTo>
                <a:lnTo>
                  <a:pt x="10566" y="452"/>
                </a:lnTo>
                <a:lnTo>
                  <a:pt x="10646" y="425"/>
                </a:lnTo>
                <a:close/>
                <a:moveTo>
                  <a:pt x="10274" y="1248"/>
                </a:moveTo>
                <a:lnTo>
                  <a:pt x="10619" y="1567"/>
                </a:lnTo>
                <a:lnTo>
                  <a:pt x="10327" y="1859"/>
                </a:lnTo>
                <a:lnTo>
                  <a:pt x="10168" y="2018"/>
                </a:lnTo>
                <a:lnTo>
                  <a:pt x="10035" y="2230"/>
                </a:lnTo>
                <a:lnTo>
                  <a:pt x="9929" y="2416"/>
                </a:lnTo>
                <a:lnTo>
                  <a:pt x="9849" y="2655"/>
                </a:lnTo>
                <a:lnTo>
                  <a:pt x="9425" y="4009"/>
                </a:lnTo>
                <a:lnTo>
                  <a:pt x="9318" y="4275"/>
                </a:lnTo>
                <a:lnTo>
                  <a:pt x="9186" y="4540"/>
                </a:lnTo>
                <a:lnTo>
                  <a:pt x="9026" y="4779"/>
                </a:lnTo>
                <a:lnTo>
                  <a:pt x="8867" y="5018"/>
                </a:lnTo>
                <a:lnTo>
                  <a:pt x="8522" y="4673"/>
                </a:lnTo>
                <a:lnTo>
                  <a:pt x="8681" y="4487"/>
                </a:lnTo>
                <a:lnTo>
                  <a:pt x="8787" y="4275"/>
                </a:lnTo>
                <a:lnTo>
                  <a:pt x="8894" y="4062"/>
                </a:lnTo>
                <a:lnTo>
                  <a:pt x="8973" y="3850"/>
                </a:lnTo>
                <a:lnTo>
                  <a:pt x="9398" y="2496"/>
                </a:lnTo>
                <a:lnTo>
                  <a:pt x="9504" y="2230"/>
                </a:lnTo>
                <a:lnTo>
                  <a:pt x="9637" y="1965"/>
                </a:lnTo>
                <a:lnTo>
                  <a:pt x="9823" y="1726"/>
                </a:lnTo>
                <a:lnTo>
                  <a:pt x="10009" y="1514"/>
                </a:lnTo>
                <a:lnTo>
                  <a:pt x="10274" y="1248"/>
                </a:lnTo>
                <a:close/>
                <a:moveTo>
                  <a:pt x="8018" y="4885"/>
                </a:moveTo>
                <a:lnTo>
                  <a:pt x="8097" y="4912"/>
                </a:lnTo>
                <a:lnTo>
                  <a:pt x="8177" y="4938"/>
                </a:lnTo>
                <a:lnTo>
                  <a:pt x="10301" y="7062"/>
                </a:lnTo>
                <a:lnTo>
                  <a:pt x="10354" y="7142"/>
                </a:lnTo>
                <a:lnTo>
                  <a:pt x="10354" y="7221"/>
                </a:lnTo>
                <a:lnTo>
                  <a:pt x="10354" y="7327"/>
                </a:lnTo>
                <a:lnTo>
                  <a:pt x="10301" y="7407"/>
                </a:lnTo>
                <a:lnTo>
                  <a:pt x="10221" y="7434"/>
                </a:lnTo>
                <a:lnTo>
                  <a:pt x="10141" y="7460"/>
                </a:lnTo>
                <a:lnTo>
                  <a:pt x="10035" y="7434"/>
                </a:lnTo>
                <a:lnTo>
                  <a:pt x="9955" y="7407"/>
                </a:lnTo>
                <a:lnTo>
                  <a:pt x="7858" y="5283"/>
                </a:lnTo>
                <a:lnTo>
                  <a:pt x="7805" y="5204"/>
                </a:lnTo>
                <a:lnTo>
                  <a:pt x="7779" y="5124"/>
                </a:lnTo>
                <a:lnTo>
                  <a:pt x="7805" y="5018"/>
                </a:lnTo>
                <a:lnTo>
                  <a:pt x="7858" y="4938"/>
                </a:lnTo>
                <a:lnTo>
                  <a:pt x="7938" y="4912"/>
                </a:lnTo>
                <a:lnTo>
                  <a:pt x="8018" y="4885"/>
                </a:lnTo>
                <a:close/>
                <a:moveTo>
                  <a:pt x="1620" y="11548"/>
                </a:moveTo>
                <a:lnTo>
                  <a:pt x="2045" y="11973"/>
                </a:lnTo>
                <a:lnTo>
                  <a:pt x="1567" y="12902"/>
                </a:lnTo>
                <a:lnTo>
                  <a:pt x="691" y="12026"/>
                </a:lnTo>
                <a:lnTo>
                  <a:pt x="1620" y="11548"/>
                </a:lnTo>
                <a:close/>
                <a:moveTo>
                  <a:pt x="10513" y="1"/>
                </a:moveTo>
                <a:lnTo>
                  <a:pt x="10407" y="54"/>
                </a:lnTo>
                <a:lnTo>
                  <a:pt x="10274" y="107"/>
                </a:lnTo>
                <a:lnTo>
                  <a:pt x="10168" y="186"/>
                </a:lnTo>
                <a:lnTo>
                  <a:pt x="10062" y="346"/>
                </a:lnTo>
                <a:lnTo>
                  <a:pt x="10009" y="532"/>
                </a:lnTo>
                <a:lnTo>
                  <a:pt x="9982" y="717"/>
                </a:lnTo>
                <a:lnTo>
                  <a:pt x="10009" y="877"/>
                </a:lnTo>
                <a:lnTo>
                  <a:pt x="9690" y="1222"/>
                </a:lnTo>
                <a:lnTo>
                  <a:pt x="9478" y="1461"/>
                </a:lnTo>
                <a:lnTo>
                  <a:pt x="9265" y="1753"/>
                </a:lnTo>
                <a:lnTo>
                  <a:pt x="9106" y="2045"/>
                </a:lnTo>
                <a:lnTo>
                  <a:pt x="9000" y="2363"/>
                </a:lnTo>
                <a:lnTo>
                  <a:pt x="8548" y="3717"/>
                </a:lnTo>
                <a:lnTo>
                  <a:pt x="8469" y="3903"/>
                </a:lnTo>
                <a:lnTo>
                  <a:pt x="8389" y="4115"/>
                </a:lnTo>
                <a:lnTo>
                  <a:pt x="8283" y="4301"/>
                </a:lnTo>
                <a:lnTo>
                  <a:pt x="8150" y="4460"/>
                </a:lnTo>
                <a:lnTo>
                  <a:pt x="7991" y="4460"/>
                </a:lnTo>
                <a:lnTo>
                  <a:pt x="7832" y="4487"/>
                </a:lnTo>
                <a:lnTo>
                  <a:pt x="7672" y="4540"/>
                </a:lnTo>
                <a:lnTo>
                  <a:pt x="7540" y="4646"/>
                </a:lnTo>
                <a:lnTo>
                  <a:pt x="7434" y="4779"/>
                </a:lnTo>
                <a:lnTo>
                  <a:pt x="7380" y="4938"/>
                </a:lnTo>
                <a:lnTo>
                  <a:pt x="7354" y="5098"/>
                </a:lnTo>
                <a:lnTo>
                  <a:pt x="7380" y="5283"/>
                </a:lnTo>
                <a:lnTo>
                  <a:pt x="1540" y="11097"/>
                </a:lnTo>
                <a:lnTo>
                  <a:pt x="372" y="11708"/>
                </a:lnTo>
                <a:lnTo>
                  <a:pt x="292" y="11655"/>
                </a:lnTo>
                <a:lnTo>
                  <a:pt x="133" y="11655"/>
                </a:lnTo>
                <a:lnTo>
                  <a:pt x="80" y="11708"/>
                </a:lnTo>
                <a:lnTo>
                  <a:pt x="27" y="11787"/>
                </a:lnTo>
                <a:lnTo>
                  <a:pt x="0" y="11867"/>
                </a:lnTo>
                <a:lnTo>
                  <a:pt x="27" y="11947"/>
                </a:lnTo>
                <a:lnTo>
                  <a:pt x="80" y="12026"/>
                </a:lnTo>
                <a:lnTo>
                  <a:pt x="1593" y="13539"/>
                </a:lnTo>
                <a:lnTo>
                  <a:pt x="1646" y="13566"/>
                </a:lnTo>
                <a:lnTo>
                  <a:pt x="1726" y="13592"/>
                </a:lnTo>
                <a:lnTo>
                  <a:pt x="1806" y="13566"/>
                </a:lnTo>
                <a:lnTo>
                  <a:pt x="1885" y="13539"/>
                </a:lnTo>
                <a:lnTo>
                  <a:pt x="1938" y="13460"/>
                </a:lnTo>
                <a:lnTo>
                  <a:pt x="1938" y="13380"/>
                </a:lnTo>
                <a:lnTo>
                  <a:pt x="1938" y="13300"/>
                </a:lnTo>
                <a:lnTo>
                  <a:pt x="1885" y="13221"/>
                </a:lnTo>
                <a:lnTo>
                  <a:pt x="2496" y="12053"/>
                </a:lnTo>
                <a:lnTo>
                  <a:pt x="5044" y="9478"/>
                </a:lnTo>
                <a:lnTo>
                  <a:pt x="5097" y="9425"/>
                </a:lnTo>
                <a:lnTo>
                  <a:pt x="5124" y="9345"/>
                </a:lnTo>
                <a:lnTo>
                  <a:pt x="5097" y="9239"/>
                </a:lnTo>
                <a:lnTo>
                  <a:pt x="5044" y="9186"/>
                </a:lnTo>
                <a:lnTo>
                  <a:pt x="4991" y="9133"/>
                </a:lnTo>
                <a:lnTo>
                  <a:pt x="4912" y="9106"/>
                </a:lnTo>
                <a:lnTo>
                  <a:pt x="4832" y="9133"/>
                </a:lnTo>
                <a:lnTo>
                  <a:pt x="4752" y="9186"/>
                </a:lnTo>
                <a:lnTo>
                  <a:pt x="2310" y="11628"/>
                </a:lnTo>
                <a:lnTo>
                  <a:pt x="1965" y="11283"/>
                </a:lnTo>
                <a:lnTo>
                  <a:pt x="7619" y="5655"/>
                </a:lnTo>
                <a:lnTo>
                  <a:pt x="7938" y="5974"/>
                </a:lnTo>
                <a:lnTo>
                  <a:pt x="5469" y="8469"/>
                </a:lnTo>
                <a:lnTo>
                  <a:pt x="5416" y="8522"/>
                </a:lnTo>
                <a:lnTo>
                  <a:pt x="5389" y="8628"/>
                </a:lnTo>
                <a:lnTo>
                  <a:pt x="5416" y="8708"/>
                </a:lnTo>
                <a:lnTo>
                  <a:pt x="5469" y="8761"/>
                </a:lnTo>
                <a:lnTo>
                  <a:pt x="5549" y="8814"/>
                </a:lnTo>
                <a:lnTo>
                  <a:pt x="5628" y="8841"/>
                </a:lnTo>
                <a:lnTo>
                  <a:pt x="5708" y="8814"/>
                </a:lnTo>
                <a:lnTo>
                  <a:pt x="5761" y="8761"/>
                </a:lnTo>
                <a:lnTo>
                  <a:pt x="8256" y="6292"/>
                </a:lnTo>
                <a:lnTo>
                  <a:pt x="9663" y="7699"/>
                </a:lnTo>
                <a:lnTo>
                  <a:pt x="9770" y="7779"/>
                </a:lnTo>
                <a:lnTo>
                  <a:pt x="9876" y="7858"/>
                </a:lnTo>
                <a:lnTo>
                  <a:pt x="10009" y="7885"/>
                </a:lnTo>
                <a:lnTo>
                  <a:pt x="10247" y="7885"/>
                </a:lnTo>
                <a:lnTo>
                  <a:pt x="10380" y="7858"/>
                </a:lnTo>
                <a:lnTo>
                  <a:pt x="10486" y="7779"/>
                </a:lnTo>
                <a:lnTo>
                  <a:pt x="10593" y="7699"/>
                </a:lnTo>
                <a:lnTo>
                  <a:pt x="10699" y="7593"/>
                </a:lnTo>
                <a:lnTo>
                  <a:pt x="10752" y="7487"/>
                </a:lnTo>
                <a:lnTo>
                  <a:pt x="10778" y="7354"/>
                </a:lnTo>
                <a:lnTo>
                  <a:pt x="10805" y="7221"/>
                </a:lnTo>
                <a:lnTo>
                  <a:pt x="10778" y="7089"/>
                </a:lnTo>
                <a:lnTo>
                  <a:pt x="10752" y="6982"/>
                </a:lnTo>
                <a:lnTo>
                  <a:pt x="10699" y="6850"/>
                </a:lnTo>
                <a:lnTo>
                  <a:pt x="10593" y="6743"/>
                </a:lnTo>
                <a:lnTo>
                  <a:pt x="9186" y="5336"/>
                </a:lnTo>
                <a:lnTo>
                  <a:pt x="9371" y="5044"/>
                </a:lnTo>
                <a:lnTo>
                  <a:pt x="9557" y="4752"/>
                </a:lnTo>
                <a:lnTo>
                  <a:pt x="9717" y="4460"/>
                </a:lnTo>
                <a:lnTo>
                  <a:pt x="9823" y="4142"/>
                </a:lnTo>
                <a:lnTo>
                  <a:pt x="10274" y="2788"/>
                </a:lnTo>
                <a:lnTo>
                  <a:pt x="10354" y="2549"/>
                </a:lnTo>
                <a:lnTo>
                  <a:pt x="10486" y="2337"/>
                </a:lnTo>
                <a:lnTo>
                  <a:pt x="10593" y="2496"/>
                </a:lnTo>
                <a:lnTo>
                  <a:pt x="12743" y="4646"/>
                </a:lnTo>
                <a:lnTo>
                  <a:pt x="12849" y="4726"/>
                </a:lnTo>
                <a:lnTo>
                  <a:pt x="12955" y="4779"/>
                </a:lnTo>
                <a:lnTo>
                  <a:pt x="13088" y="4832"/>
                </a:lnTo>
                <a:lnTo>
                  <a:pt x="13327" y="4832"/>
                </a:lnTo>
                <a:lnTo>
                  <a:pt x="13433" y="4779"/>
                </a:lnTo>
                <a:lnTo>
                  <a:pt x="13566" y="4726"/>
                </a:lnTo>
                <a:lnTo>
                  <a:pt x="13672" y="4646"/>
                </a:lnTo>
                <a:lnTo>
                  <a:pt x="14628" y="3664"/>
                </a:lnTo>
                <a:lnTo>
                  <a:pt x="14707" y="3558"/>
                </a:lnTo>
                <a:lnTo>
                  <a:pt x="14787" y="3452"/>
                </a:lnTo>
                <a:lnTo>
                  <a:pt x="14814" y="3345"/>
                </a:lnTo>
                <a:lnTo>
                  <a:pt x="14814" y="3213"/>
                </a:lnTo>
                <a:lnTo>
                  <a:pt x="14814" y="3080"/>
                </a:lnTo>
                <a:lnTo>
                  <a:pt x="14787" y="2974"/>
                </a:lnTo>
                <a:lnTo>
                  <a:pt x="14707" y="2868"/>
                </a:lnTo>
                <a:lnTo>
                  <a:pt x="14628" y="2761"/>
                </a:lnTo>
                <a:lnTo>
                  <a:pt x="13911" y="2018"/>
                </a:lnTo>
                <a:lnTo>
                  <a:pt x="13831" y="1965"/>
                </a:lnTo>
                <a:lnTo>
                  <a:pt x="13672" y="1965"/>
                </a:lnTo>
                <a:lnTo>
                  <a:pt x="13592" y="2018"/>
                </a:lnTo>
                <a:lnTo>
                  <a:pt x="13539" y="2098"/>
                </a:lnTo>
                <a:lnTo>
                  <a:pt x="13539" y="2177"/>
                </a:lnTo>
                <a:lnTo>
                  <a:pt x="13539" y="2257"/>
                </a:lnTo>
                <a:lnTo>
                  <a:pt x="13592" y="2337"/>
                </a:lnTo>
                <a:lnTo>
                  <a:pt x="14336" y="3053"/>
                </a:lnTo>
                <a:lnTo>
                  <a:pt x="14362" y="3133"/>
                </a:lnTo>
                <a:lnTo>
                  <a:pt x="14389" y="3213"/>
                </a:lnTo>
                <a:lnTo>
                  <a:pt x="14362" y="3292"/>
                </a:lnTo>
                <a:lnTo>
                  <a:pt x="14336" y="3372"/>
                </a:lnTo>
                <a:lnTo>
                  <a:pt x="13353" y="4328"/>
                </a:lnTo>
                <a:lnTo>
                  <a:pt x="13274" y="4381"/>
                </a:lnTo>
                <a:lnTo>
                  <a:pt x="13194" y="4407"/>
                </a:lnTo>
                <a:lnTo>
                  <a:pt x="13115" y="4381"/>
                </a:lnTo>
                <a:lnTo>
                  <a:pt x="13061" y="4328"/>
                </a:lnTo>
                <a:lnTo>
                  <a:pt x="10911" y="2204"/>
                </a:lnTo>
                <a:lnTo>
                  <a:pt x="10858" y="2124"/>
                </a:lnTo>
                <a:lnTo>
                  <a:pt x="10858" y="2045"/>
                </a:lnTo>
                <a:lnTo>
                  <a:pt x="10858" y="1965"/>
                </a:lnTo>
                <a:lnTo>
                  <a:pt x="10911" y="1885"/>
                </a:lnTo>
                <a:lnTo>
                  <a:pt x="11893" y="930"/>
                </a:lnTo>
                <a:lnTo>
                  <a:pt x="11946" y="877"/>
                </a:lnTo>
                <a:lnTo>
                  <a:pt x="12026" y="850"/>
                </a:lnTo>
                <a:lnTo>
                  <a:pt x="12106" y="877"/>
                </a:lnTo>
                <a:lnTo>
                  <a:pt x="12185" y="930"/>
                </a:lnTo>
                <a:lnTo>
                  <a:pt x="12876" y="1620"/>
                </a:lnTo>
                <a:lnTo>
                  <a:pt x="12955" y="1646"/>
                </a:lnTo>
                <a:lnTo>
                  <a:pt x="13035" y="1673"/>
                </a:lnTo>
                <a:lnTo>
                  <a:pt x="13115" y="1646"/>
                </a:lnTo>
                <a:lnTo>
                  <a:pt x="13194" y="1620"/>
                </a:lnTo>
                <a:lnTo>
                  <a:pt x="13221" y="1540"/>
                </a:lnTo>
                <a:lnTo>
                  <a:pt x="13247" y="1461"/>
                </a:lnTo>
                <a:lnTo>
                  <a:pt x="13221" y="1381"/>
                </a:lnTo>
                <a:lnTo>
                  <a:pt x="13194" y="1301"/>
                </a:lnTo>
                <a:lnTo>
                  <a:pt x="12504" y="611"/>
                </a:lnTo>
                <a:lnTo>
                  <a:pt x="12398" y="532"/>
                </a:lnTo>
                <a:lnTo>
                  <a:pt x="12292" y="478"/>
                </a:lnTo>
                <a:lnTo>
                  <a:pt x="12159" y="425"/>
                </a:lnTo>
                <a:lnTo>
                  <a:pt x="11920" y="425"/>
                </a:lnTo>
                <a:lnTo>
                  <a:pt x="11787" y="478"/>
                </a:lnTo>
                <a:lnTo>
                  <a:pt x="11681" y="532"/>
                </a:lnTo>
                <a:lnTo>
                  <a:pt x="11575" y="611"/>
                </a:lnTo>
                <a:lnTo>
                  <a:pt x="11575" y="638"/>
                </a:lnTo>
                <a:lnTo>
                  <a:pt x="11124" y="186"/>
                </a:lnTo>
                <a:lnTo>
                  <a:pt x="11017" y="107"/>
                </a:lnTo>
                <a:lnTo>
                  <a:pt x="10911" y="54"/>
                </a:lnTo>
                <a:lnTo>
                  <a:pt x="107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2" name="Google Shape;1342;p38"/>
          <p:cNvGrpSpPr/>
          <p:nvPr/>
        </p:nvGrpSpPr>
        <p:grpSpPr>
          <a:xfrm>
            <a:off x="4386825" y="1883595"/>
            <a:ext cx="370350" cy="329225"/>
            <a:chOff x="4001125" y="1299175"/>
            <a:chExt cx="370350" cy="329225"/>
          </a:xfrm>
        </p:grpSpPr>
        <p:sp>
          <p:nvSpPr>
            <p:cNvPr id="1343" name="Google Shape;1343;p38"/>
            <p:cNvSpPr/>
            <p:nvPr/>
          </p:nvSpPr>
          <p:spPr>
            <a:xfrm>
              <a:off x="4194250" y="1327725"/>
              <a:ext cx="75675" cy="32550"/>
            </a:xfrm>
            <a:custGeom>
              <a:avLst/>
              <a:gdLst/>
              <a:ahLst/>
              <a:cxnLst/>
              <a:rect l="l" t="t" r="r" b="b"/>
              <a:pathLst>
                <a:path w="3027" h="1302" extrusionOk="0">
                  <a:moveTo>
                    <a:pt x="2496" y="452"/>
                  </a:moveTo>
                  <a:lnTo>
                    <a:pt x="2549" y="478"/>
                  </a:lnTo>
                  <a:lnTo>
                    <a:pt x="2576" y="531"/>
                  </a:lnTo>
                  <a:lnTo>
                    <a:pt x="2602" y="584"/>
                  </a:lnTo>
                  <a:lnTo>
                    <a:pt x="2602" y="744"/>
                  </a:lnTo>
                  <a:lnTo>
                    <a:pt x="2576" y="797"/>
                  </a:lnTo>
                  <a:lnTo>
                    <a:pt x="2549" y="823"/>
                  </a:lnTo>
                  <a:lnTo>
                    <a:pt x="2496" y="850"/>
                  </a:lnTo>
                  <a:lnTo>
                    <a:pt x="2443" y="876"/>
                  </a:lnTo>
                  <a:lnTo>
                    <a:pt x="558" y="876"/>
                  </a:lnTo>
                  <a:lnTo>
                    <a:pt x="505" y="850"/>
                  </a:lnTo>
                  <a:lnTo>
                    <a:pt x="452" y="823"/>
                  </a:lnTo>
                  <a:lnTo>
                    <a:pt x="425" y="797"/>
                  </a:lnTo>
                  <a:lnTo>
                    <a:pt x="425" y="744"/>
                  </a:lnTo>
                  <a:lnTo>
                    <a:pt x="425" y="584"/>
                  </a:lnTo>
                  <a:lnTo>
                    <a:pt x="425" y="531"/>
                  </a:lnTo>
                  <a:lnTo>
                    <a:pt x="452" y="478"/>
                  </a:lnTo>
                  <a:lnTo>
                    <a:pt x="505" y="452"/>
                  </a:lnTo>
                  <a:close/>
                  <a:moveTo>
                    <a:pt x="558" y="0"/>
                  </a:moveTo>
                  <a:lnTo>
                    <a:pt x="452" y="27"/>
                  </a:lnTo>
                  <a:lnTo>
                    <a:pt x="346" y="54"/>
                  </a:lnTo>
                  <a:lnTo>
                    <a:pt x="240" y="107"/>
                  </a:lnTo>
                  <a:lnTo>
                    <a:pt x="160" y="186"/>
                  </a:lnTo>
                  <a:lnTo>
                    <a:pt x="80" y="266"/>
                  </a:lnTo>
                  <a:lnTo>
                    <a:pt x="27" y="346"/>
                  </a:lnTo>
                  <a:lnTo>
                    <a:pt x="1" y="452"/>
                  </a:lnTo>
                  <a:lnTo>
                    <a:pt x="1" y="584"/>
                  </a:lnTo>
                  <a:lnTo>
                    <a:pt x="1" y="744"/>
                  </a:lnTo>
                  <a:lnTo>
                    <a:pt x="1" y="850"/>
                  </a:lnTo>
                  <a:lnTo>
                    <a:pt x="27" y="956"/>
                  </a:lnTo>
                  <a:lnTo>
                    <a:pt x="80" y="1062"/>
                  </a:lnTo>
                  <a:lnTo>
                    <a:pt x="160" y="1142"/>
                  </a:lnTo>
                  <a:lnTo>
                    <a:pt x="240" y="1195"/>
                  </a:lnTo>
                  <a:lnTo>
                    <a:pt x="346" y="1248"/>
                  </a:lnTo>
                  <a:lnTo>
                    <a:pt x="452" y="1301"/>
                  </a:lnTo>
                  <a:lnTo>
                    <a:pt x="2576" y="1301"/>
                  </a:lnTo>
                  <a:lnTo>
                    <a:pt x="2682" y="1248"/>
                  </a:lnTo>
                  <a:lnTo>
                    <a:pt x="2761" y="1195"/>
                  </a:lnTo>
                  <a:lnTo>
                    <a:pt x="2868" y="1142"/>
                  </a:lnTo>
                  <a:lnTo>
                    <a:pt x="2921" y="1062"/>
                  </a:lnTo>
                  <a:lnTo>
                    <a:pt x="2974" y="956"/>
                  </a:lnTo>
                  <a:lnTo>
                    <a:pt x="3000" y="850"/>
                  </a:lnTo>
                  <a:lnTo>
                    <a:pt x="3027" y="744"/>
                  </a:lnTo>
                  <a:lnTo>
                    <a:pt x="3027" y="584"/>
                  </a:lnTo>
                  <a:lnTo>
                    <a:pt x="3000" y="452"/>
                  </a:lnTo>
                  <a:lnTo>
                    <a:pt x="2974" y="346"/>
                  </a:lnTo>
                  <a:lnTo>
                    <a:pt x="2921" y="266"/>
                  </a:lnTo>
                  <a:lnTo>
                    <a:pt x="2868" y="186"/>
                  </a:lnTo>
                  <a:lnTo>
                    <a:pt x="2761" y="107"/>
                  </a:lnTo>
                  <a:lnTo>
                    <a:pt x="2682" y="54"/>
                  </a:lnTo>
                  <a:lnTo>
                    <a:pt x="2576" y="27"/>
                  </a:lnTo>
                  <a:lnTo>
                    <a:pt x="24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8"/>
            <p:cNvSpPr/>
            <p:nvPr/>
          </p:nvSpPr>
          <p:spPr>
            <a:xfrm>
              <a:off x="4184300" y="1506925"/>
              <a:ext cx="94925" cy="10625"/>
            </a:xfrm>
            <a:custGeom>
              <a:avLst/>
              <a:gdLst/>
              <a:ahLst/>
              <a:cxnLst/>
              <a:rect l="l" t="t" r="r" b="b"/>
              <a:pathLst>
                <a:path w="3797" h="425" extrusionOk="0">
                  <a:moveTo>
                    <a:pt x="239" y="0"/>
                  </a:moveTo>
                  <a:lnTo>
                    <a:pt x="133" y="27"/>
                  </a:lnTo>
                  <a:lnTo>
                    <a:pt x="80" y="53"/>
                  </a:lnTo>
                  <a:lnTo>
                    <a:pt x="27" y="133"/>
                  </a:lnTo>
                  <a:lnTo>
                    <a:pt x="0" y="212"/>
                  </a:lnTo>
                  <a:lnTo>
                    <a:pt x="27" y="292"/>
                  </a:lnTo>
                  <a:lnTo>
                    <a:pt x="80" y="372"/>
                  </a:lnTo>
                  <a:lnTo>
                    <a:pt x="133" y="425"/>
                  </a:lnTo>
                  <a:lnTo>
                    <a:pt x="3664" y="425"/>
                  </a:lnTo>
                  <a:lnTo>
                    <a:pt x="3744" y="372"/>
                  </a:lnTo>
                  <a:lnTo>
                    <a:pt x="3797" y="292"/>
                  </a:lnTo>
                  <a:lnTo>
                    <a:pt x="3797" y="212"/>
                  </a:lnTo>
                  <a:lnTo>
                    <a:pt x="3797" y="133"/>
                  </a:lnTo>
                  <a:lnTo>
                    <a:pt x="3744" y="53"/>
                  </a:lnTo>
                  <a:lnTo>
                    <a:pt x="3664" y="27"/>
                  </a:lnTo>
                  <a:lnTo>
                    <a:pt x="35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8"/>
            <p:cNvSpPr/>
            <p:nvPr/>
          </p:nvSpPr>
          <p:spPr>
            <a:xfrm>
              <a:off x="4184300" y="1527475"/>
              <a:ext cx="94925" cy="10650"/>
            </a:xfrm>
            <a:custGeom>
              <a:avLst/>
              <a:gdLst/>
              <a:ahLst/>
              <a:cxnLst/>
              <a:rect l="l" t="t" r="r" b="b"/>
              <a:pathLst>
                <a:path w="3797" h="426" extrusionOk="0">
                  <a:moveTo>
                    <a:pt x="133" y="1"/>
                  </a:moveTo>
                  <a:lnTo>
                    <a:pt x="80" y="54"/>
                  </a:lnTo>
                  <a:lnTo>
                    <a:pt x="27" y="134"/>
                  </a:lnTo>
                  <a:lnTo>
                    <a:pt x="0" y="213"/>
                  </a:lnTo>
                  <a:lnTo>
                    <a:pt x="27" y="293"/>
                  </a:lnTo>
                  <a:lnTo>
                    <a:pt x="80" y="373"/>
                  </a:lnTo>
                  <a:lnTo>
                    <a:pt x="133" y="399"/>
                  </a:lnTo>
                  <a:lnTo>
                    <a:pt x="239" y="426"/>
                  </a:lnTo>
                  <a:lnTo>
                    <a:pt x="3584" y="426"/>
                  </a:lnTo>
                  <a:lnTo>
                    <a:pt x="3664" y="399"/>
                  </a:lnTo>
                  <a:lnTo>
                    <a:pt x="3744" y="373"/>
                  </a:lnTo>
                  <a:lnTo>
                    <a:pt x="3797" y="293"/>
                  </a:lnTo>
                  <a:lnTo>
                    <a:pt x="3797" y="213"/>
                  </a:lnTo>
                  <a:lnTo>
                    <a:pt x="3797" y="134"/>
                  </a:lnTo>
                  <a:lnTo>
                    <a:pt x="3744" y="54"/>
                  </a:lnTo>
                  <a:lnTo>
                    <a:pt x="36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8"/>
            <p:cNvSpPr/>
            <p:nvPr/>
          </p:nvSpPr>
          <p:spPr>
            <a:xfrm>
              <a:off x="4001125" y="1299175"/>
              <a:ext cx="370350" cy="329225"/>
            </a:xfrm>
            <a:custGeom>
              <a:avLst/>
              <a:gdLst/>
              <a:ahLst/>
              <a:cxnLst/>
              <a:rect l="l" t="t" r="r" b="b"/>
              <a:pathLst>
                <a:path w="14814" h="13169" extrusionOk="0">
                  <a:moveTo>
                    <a:pt x="9239" y="426"/>
                  </a:moveTo>
                  <a:lnTo>
                    <a:pt x="9743" y="452"/>
                  </a:lnTo>
                  <a:lnTo>
                    <a:pt x="10248" y="479"/>
                  </a:lnTo>
                  <a:lnTo>
                    <a:pt x="10752" y="558"/>
                  </a:lnTo>
                  <a:lnTo>
                    <a:pt x="11256" y="665"/>
                  </a:lnTo>
                  <a:lnTo>
                    <a:pt x="11734" y="797"/>
                  </a:lnTo>
                  <a:lnTo>
                    <a:pt x="12212" y="957"/>
                  </a:lnTo>
                  <a:lnTo>
                    <a:pt x="12663" y="1142"/>
                  </a:lnTo>
                  <a:lnTo>
                    <a:pt x="13088" y="1355"/>
                  </a:lnTo>
                  <a:lnTo>
                    <a:pt x="13168" y="1408"/>
                  </a:lnTo>
                  <a:lnTo>
                    <a:pt x="13221" y="1488"/>
                  </a:lnTo>
                  <a:lnTo>
                    <a:pt x="13247" y="1567"/>
                  </a:lnTo>
                  <a:lnTo>
                    <a:pt x="13274" y="1673"/>
                  </a:lnTo>
                  <a:lnTo>
                    <a:pt x="13274" y="2841"/>
                  </a:lnTo>
                  <a:lnTo>
                    <a:pt x="5204" y="2841"/>
                  </a:lnTo>
                  <a:lnTo>
                    <a:pt x="5204" y="1673"/>
                  </a:lnTo>
                  <a:lnTo>
                    <a:pt x="5204" y="1567"/>
                  </a:lnTo>
                  <a:lnTo>
                    <a:pt x="5230" y="1488"/>
                  </a:lnTo>
                  <a:lnTo>
                    <a:pt x="5310" y="1408"/>
                  </a:lnTo>
                  <a:lnTo>
                    <a:pt x="5363" y="1355"/>
                  </a:lnTo>
                  <a:lnTo>
                    <a:pt x="5814" y="1142"/>
                  </a:lnTo>
                  <a:lnTo>
                    <a:pt x="6266" y="957"/>
                  </a:lnTo>
                  <a:lnTo>
                    <a:pt x="6743" y="797"/>
                  </a:lnTo>
                  <a:lnTo>
                    <a:pt x="7221" y="665"/>
                  </a:lnTo>
                  <a:lnTo>
                    <a:pt x="7699" y="558"/>
                  </a:lnTo>
                  <a:lnTo>
                    <a:pt x="8203" y="479"/>
                  </a:lnTo>
                  <a:lnTo>
                    <a:pt x="8708" y="452"/>
                  </a:lnTo>
                  <a:lnTo>
                    <a:pt x="9239" y="426"/>
                  </a:lnTo>
                  <a:close/>
                  <a:moveTo>
                    <a:pt x="4673" y="5390"/>
                  </a:moveTo>
                  <a:lnTo>
                    <a:pt x="4726" y="5443"/>
                  </a:lnTo>
                  <a:lnTo>
                    <a:pt x="4752" y="5470"/>
                  </a:lnTo>
                  <a:lnTo>
                    <a:pt x="4752" y="5523"/>
                  </a:lnTo>
                  <a:lnTo>
                    <a:pt x="4752" y="6930"/>
                  </a:lnTo>
                  <a:lnTo>
                    <a:pt x="4752" y="6983"/>
                  </a:lnTo>
                  <a:lnTo>
                    <a:pt x="4726" y="7009"/>
                  </a:lnTo>
                  <a:lnTo>
                    <a:pt x="4673" y="7062"/>
                  </a:lnTo>
                  <a:lnTo>
                    <a:pt x="4168" y="7062"/>
                  </a:lnTo>
                  <a:lnTo>
                    <a:pt x="4115" y="7009"/>
                  </a:lnTo>
                  <a:lnTo>
                    <a:pt x="4089" y="6983"/>
                  </a:lnTo>
                  <a:lnTo>
                    <a:pt x="4089" y="6930"/>
                  </a:lnTo>
                  <a:lnTo>
                    <a:pt x="4089" y="5523"/>
                  </a:lnTo>
                  <a:lnTo>
                    <a:pt x="4089" y="5470"/>
                  </a:lnTo>
                  <a:lnTo>
                    <a:pt x="4115" y="5443"/>
                  </a:lnTo>
                  <a:lnTo>
                    <a:pt x="4168" y="5390"/>
                  </a:lnTo>
                  <a:close/>
                  <a:moveTo>
                    <a:pt x="8602" y="3266"/>
                  </a:moveTo>
                  <a:lnTo>
                    <a:pt x="8602" y="7062"/>
                  </a:lnTo>
                  <a:lnTo>
                    <a:pt x="5204" y="7062"/>
                  </a:lnTo>
                  <a:lnTo>
                    <a:pt x="5204" y="3266"/>
                  </a:lnTo>
                  <a:close/>
                  <a:moveTo>
                    <a:pt x="13274" y="3266"/>
                  </a:moveTo>
                  <a:lnTo>
                    <a:pt x="13274" y="7062"/>
                  </a:lnTo>
                  <a:lnTo>
                    <a:pt x="9876" y="7062"/>
                  </a:lnTo>
                  <a:lnTo>
                    <a:pt x="9876" y="5470"/>
                  </a:lnTo>
                  <a:lnTo>
                    <a:pt x="9849" y="5363"/>
                  </a:lnTo>
                  <a:lnTo>
                    <a:pt x="9823" y="5310"/>
                  </a:lnTo>
                  <a:lnTo>
                    <a:pt x="9743" y="5257"/>
                  </a:lnTo>
                  <a:lnTo>
                    <a:pt x="9664" y="5231"/>
                  </a:lnTo>
                  <a:lnTo>
                    <a:pt x="9584" y="5257"/>
                  </a:lnTo>
                  <a:lnTo>
                    <a:pt x="9504" y="5310"/>
                  </a:lnTo>
                  <a:lnTo>
                    <a:pt x="9451" y="5363"/>
                  </a:lnTo>
                  <a:lnTo>
                    <a:pt x="9451" y="5470"/>
                  </a:lnTo>
                  <a:lnTo>
                    <a:pt x="9451" y="7062"/>
                  </a:lnTo>
                  <a:lnTo>
                    <a:pt x="9026" y="7062"/>
                  </a:lnTo>
                  <a:lnTo>
                    <a:pt x="9026" y="3266"/>
                  </a:lnTo>
                  <a:lnTo>
                    <a:pt x="9451" y="3266"/>
                  </a:lnTo>
                  <a:lnTo>
                    <a:pt x="9451" y="4434"/>
                  </a:lnTo>
                  <a:lnTo>
                    <a:pt x="9451" y="4540"/>
                  </a:lnTo>
                  <a:lnTo>
                    <a:pt x="9504" y="4594"/>
                  </a:lnTo>
                  <a:lnTo>
                    <a:pt x="9584" y="4647"/>
                  </a:lnTo>
                  <a:lnTo>
                    <a:pt x="9664" y="4673"/>
                  </a:lnTo>
                  <a:lnTo>
                    <a:pt x="9743" y="4647"/>
                  </a:lnTo>
                  <a:lnTo>
                    <a:pt x="9823" y="4594"/>
                  </a:lnTo>
                  <a:lnTo>
                    <a:pt x="9849" y="4540"/>
                  </a:lnTo>
                  <a:lnTo>
                    <a:pt x="9876" y="4434"/>
                  </a:lnTo>
                  <a:lnTo>
                    <a:pt x="9876" y="3266"/>
                  </a:lnTo>
                  <a:close/>
                  <a:moveTo>
                    <a:pt x="14309" y="5390"/>
                  </a:moveTo>
                  <a:lnTo>
                    <a:pt x="14336" y="5443"/>
                  </a:lnTo>
                  <a:lnTo>
                    <a:pt x="14362" y="5470"/>
                  </a:lnTo>
                  <a:lnTo>
                    <a:pt x="14389" y="5523"/>
                  </a:lnTo>
                  <a:lnTo>
                    <a:pt x="14389" y="6930"/>
                  </a:lnTo>
                  <a:lnTo>
                    <a:pt x="14362" y="6983"/>
                  </a:lnTo>
                  <a:lnTo>
                    <a:pt x="14336" y="7009"/>
                  </a:lnTo>
                  <a:lnTo>
                    <a:pt x="14309" y="7062"/>
                  </a:lnTo>
                  <a:lnTo>
                    <a:pt x="13805" y="7062"/>
                  </a:lnTo>
                  <a:lnTo>
                    <a:pt x="13752" y="7009"/>
                  </a:lnTo>
                  <a:lnTo>
                    <a:pt x="13725" y="6983"/>
                  </a:lnTo>
                  <a:lnTo>
                    <a:pt x="13699" y="6930"/>
                  </a:lnTo>
                  <a:lnTo>
                    <a:pt x="13699" y="5523"/>
                  </a:lnTo>
                  <a:lnTo>
                    <a:pt x="13725" y="5470"/>
                  </a:lnTo>
                  <a:lnTo>
                    <a:pt x="13752" y="5443"/>
                  </a:lnTo>
                  <a:lnTo>
                    <a:pt x="13805" y="5390"/>
                  </a:lnTo>
                  <a:close/>
                  <a:moveTo>
                    <a:pt x="6133" y="8469"/>
                  </a:moveTo>
                  <a:lnTo>
                    <a:pt x="6186" y="8496"/>
                  </a:lnTo>
                  <a:lnTo>
                    <a:pt x="6212" y="8522"/>
                  </a:lnTo>
                  <a:lnTo>
                    <a:pt x="6266" y="8576"/>
                  </a:lnTo>
                  <a:lnTo>
                    <a:pt x="6266" y="8629"/>
                  </a:lnTo>
                  <a:lnTo>
                    <a:pt x="6266" y="9239"/>
                  </a:lnTo>
                  <a:lnTo>
                    <a:pt x="6266" y="9319"/>
                  </a:lnTo>
                  <a:lnTo>
                    <a:pt x="6212" y="9345"/>
                  </a:lnTo>
                  <a:lnTo>
                    <a:pt x="6186" y="9372"/>
                  </a:lnTo>
                  <a:lnTo>
                    <a:pt x="6133" y="9398"/>
                  </a:lnTo>
                  <a:lnTo>
                    <a:pt x="5204" y="9398"/>
                  </a:lnTo>
                  <a:lnTo>
                    <a:pt x="5204" y="8469"/>
                  </a:lnTo>
                  <a:close/>
                  <a:moveTo>
                    <a:pt x="13274" y="8469"/>
                  </a:moveTo>
                  <a:lnTo>
                    <a:pt x="13274" y="9398"/>
                  </a:lnTo>
                  <a:lnTo>
                    <a:pt x="12345" y="9398"/>
                  </a:lnTo>
                  <a:lnTo>
                    <a:pt x="12292" y="9372"/>
                  </a:lnTo>
                  <a:lnTo>
                    <a:pt x="12239" y="9345"/>
                  </a:lnTo>
                  <a:lnTo>
                    <a:pt x="12212" y="9319"/>
                  </a:lnTo>
                  <a:lnTo>
                    <a:pt x="12185" y="9239"/>
                  </a:lnTo>
                  <a:lnTo>
                    <a:pt x="12185" y="8629"/>
                  </a:lnTo>
                  <a:lnTo>
                    <a:pt x="12212" y="8576"/>
                  </a:lnTo>
                  <a:lnTo>
                    <a:pt x="12239" y="8522"/>
                  </a:lnTo>
                  <a:lnTo>
                    <a:pt x="12292" y="8496"/>
                  </a:lnTo>
                  <a:lnTo>
                    <a:pt x="12345" y="8469"/>
                  </a:lnTo>
                  <a:close/>
                  <a:moveTo>
                    <a:pt x="13274" y="7487"/>
                  </a:moveTo>
                  <a:lnTo>
                    <a:pt x="13274" y="8045"/>
                  </a:lnTo>
                  <a:lnTo>
                    <a:pt x="12239" y="8045"/>
                  </a:lnTo>
                  <a:lnTo>
                    <a:pt x="12106" y="8098"/>
                  </a:lnTo>
                  <a:lnTo>
                    <a:pt x="12026" y="8151"/>
                  </a:lnTo>
                  <a:lnTo>
                    <a:pt x="11947" y="8204"/>
                  </a:lnTo>
                  <a:lnTo>
                    <a:pt x="11867" y="8310"/>
                  </a:lnTo>
                  <a:lnTo>
                    <a:pt x="11814" y="8390"/>
                  </a:lnTo>
                  <a:lnTo>
                    <a:pt x="11787" y="8496"/>
                  </a:lnTo>
                  <a:lnTo>
                    <a:pt x="11761" y="8629"/>
                  </a:lnTo>
                  <a:lnTo>
                    <a:pt x="11761" y="9239"/>
                  </a:lnTo>
                  <a:lnTo>
                    <a:pt x="11787" y="9372"/>
                  </a:lnTo>
                  <a:lnTo>
                    <a:pt x="11814" y="9478"/>
                  </a:lnTo>
                  <a:lnTo>
                    <a:pt x="11867" y="9584"/>
                  </a:lnTo>
                  <a:lnTo>
                    <a:pt x="11947" y="9664"/>
                  </a:lnTo>
                  <a:lnTo>
                    <a:pt x="12026" y="9744"/>
                  </a:lnTo>
                  <a:lnTo>
                    <a:pt x="12106" y="9797"/>
                  </a:lnTo>
                  <a:lnTo>
                    <a:pt x="12239" y="9823"/>
                  </a:lnTo>
                  <a:lnTo>
                    <a:pt x="13274" y="9823"/>
                  </a:lnTo>
                  <a:lnTo>
                    <a:pt x="13274" y="10381"/>
                  </a:lnTo>
                  <a:lnTo>
                    <a:pt x="10779" y="10381"/>
                  </a:lnTo>
                  <a:lnTo>
                    <a:pt x="10725" y="10275"/>
                  </a:lnTo>
                  <a:lnTo>
                    <a:pt x="10619" y="10195"/>
                  </a:lnTo>
                  <a:lnTo>
                    <a:pt x="10513" y="10142"/>
                  </a:lnTo>
                  <a:lnTo>
                    <a:pt x="10380" y="10115"/>
                  </a:lnTo>
                  <a:lnTo>
                    <a:pt x="8071" y="10115"/>
                  </a:lnTo>
                  <a:lnTo>
                    <a:pt x="7965" y="10142"/>
                  </a:lnTo>
                  <a:lnTo>
                    <a:pt x="7832" y="10195"/>
                  </a:lnTo>
                  <a:lnTo>
                    <a:pt x="7752" y="10275"/>
                  </a:lnTo>
                  <a:lnTo>
                    <a:pt x="7673" y="10381"/>
                  </a:lnTo>
                  <a:lnTo>
                    <a:pt x="5204" y="10381"/>
                  </a:lnTo>
                  <a:lnTo>
                    <a:pt x="5204" y="9823"/>
                  </a:lnTo>
                  <a:lnTo>
                    <a:pt x="6239" y="9823"/>
                  </a:lnTo>
                  <a:lnTo>
                    <a:pt x="6345" y="9797"/>
                  </a:lnTo>
                  <a:lnTo>
                    <a:pt x="6451" y="9744"/>
                  </a:lnTo>
                  <a:lnTo>
                    <a:pt x="6531" y="9664"/>
                  </a:lnTo>
                  <a:lnTo>
                    <a:pt x="6611" y="9584"/>
                  </a:lnTo>
                  <a:lnTo>
                    <a:pt x="6664" y="9478"/>
                  </a:lnTo>
                  <a:lnTo>
                    <a:pt x="6690" y="9372"/>
                  </a:lnTo>
                  <a:lnTo>
                    <a:pt x="6690" y="9239"/>
                  </a:lnTo>
                  <a:lnTo>
                    <a:pt x="6690" y="8629"/>
                  </a:lnTo>
                  <a:lnTo>
                    <a:pt x="6690" y="8496"/>
                  </a:lnTo>
                  <a:lnTo>
                    <a:pt x="6664" y="8390"/>
                  </a:lnTo>
                  <a:lnTo>
                    <a:pt x="6611" y="8310"/>
                  </a:lnTo>
                  <a:lnTo>
                    <a:pt x="6531" y="8204"/>
                  </a:lnTo>
                  <a:lnTo>
                    <a:pt x="6451" y="8151"/>
                  </a:lnTo>
                  <a:lnTo>
                    <a:pt x="6345" y="8098"/>
                  </a:lnTo>
                  <a:lnTo>
                    <a:pt x="6239" y="8045"/>
                  </a:lnTo>
                  <a:lnTo>
                    <a:pt x="5204" y="8045"/>
                  </a:lnTo>
                  <a:lnTo>
                    <a:pt x="5204" y="7487"/>
                  </a:lnTo>
                  <a:close/>
                  <a:moveTo>
                    <a:pt x="7646" y="10805"/>
                  </a:moveTo>
                  <a:lnTo>
                    <a:pt x="7646" y="11230"/>
                  </a:lnTo>
                  <a:lnTo>
                    <a:pt x="4832" y="11230"/>
                  </a:lnTo>
                  <a:lnTo>
                    <a:pt x="4832" y="10805"/>
                  </a:lnTo>
                  <a:close/>
                  <a:moveTo>
                    <a:pt x="13646" y="10805"/>
                  </a:moveTo>
                  <a:lnTo>
                    <a:pt x="13646" y="11230"/>
                  </a:lnTo>
                  <a:lnTo>
                    <a:pt x="10832" y="11230"/>
                  </a:lnTo>
                  <a:lnTo>
                    <a:pt x="10832" y="10805"/>
                  </a:lnTo>
                  <a:close/>
                  <a:moveTo>
                    <a:pt x="4752" y="10062"/>
                  </a:moveTo>
                  <a:lnTo>
                    <a:pt x="4752" y="10381"/>
                  </a:lnTo>
                  <a:lnTo>
                    <a:pt x="4620" y="10407"/>
                  </a:lnTo>
                  <a:lnTo>
                    <a:pt x="4513" y="10487"/>
                  </a:lnTo>
                  <a:lnTo>
                    <a:pt x="4434" y="10593"/>
                  </a:lnTo>
                  <a:lnTo>
                    <a:pt x="4407" y="10726"/>
                  </a:lnTo>
                  <a:lnTo>
                    <a:pt x="425" y="12690"/>
                  </a:lnTo>
                  <a:lnTo>
                    <a:pt x="425" y="12266"/>
                  </a:lnTo>
                  <a:lnTo>
                    <a:pt x="452" y="12212"/>
                  </a:lnTo>
                  <a:lnTo>
                    <a:pt x="4752" y="10062"/>
                  </a:lnTo>
                  <a:close/>
                  <a:moveTo>
                    <a:pt x="6743" y="11655"/>
                  </a:moveTo>
                  <a:lnTo>
                    <a:pt x="6743" y="12584"/>
                  </a:lnTo>
                  <a:lnTo>
                    <a:pt x="6743" y="12637"/>
                  </a:lnTo>
                  <a:lnTo>
                    <a:pt x="6690" y="12690"/>
                  </a:lnTo>
                  <a:lnTo>
                    <a:pt x="6664" y="12717"/>
                  </a:lnTo>
                  <a:lnTo>
                    <a:pt x="6584" y="12743"/>
                  </a:lnTo>
                  <a:lnTo>
                    <a:pt x="5336" y="12743"/>
                  </a:lnTo>
                  <a:lnTo>
                    <a:pt x="5283" y="12717"/>
                  </a:lnTo>
                  <a:lnTo>
                    <a:pt x="5230" y="12690"/>
                  </a:lnTo>
                  <a:lnTo>
                    <a:pt x="5204" y="12637"/>
                  </a:lnTo>
                  <a:lnTo>
                    <a:pt x="5204" y="12584"/>
                  </a:lnTo>
                  <a:lnTo>
                    <a:pt x="5204" y="11655"/>
                  </a:lnTo>
                  <a:close/>
                  <a:moveTo>
                    <a:pt x="13274" y="11655"/>
                  </a:moveTo>
                  <a:lnTo>
                    <a:pt x="13274" y="12584"/>
                  </a:lnTo>
                  <a:lnTo>
                    <a:pt x="13247" y="12637"/>
                  </a:lnTo>
                  <a:lnTo>
                    <a:pt x="13221" y="12690"/>
                  </a:lnTo>
                  <a:lnTo>
                    <a:pt x="13194" y="12717"/>
                  </a:lnTo>
                  <a:lnTo>
                    <a:pt x="13115" y="12743"/>
                  </a:lnTo>
                  <a:lnTo>
                    <a:pt x="11867" y="12743"/>
                  </a:lnTo>
                  <a:lnTo>
                    <a:pt x="11814" y="12717"/>
                  </a:lnTo>
                  <a:lnTo>
                    <a:pt x="11761" y="12690"/>
                  </a:lnTo>
                  <a:lnTo>
                    <a:pt x="11734" y="12637"/>
                  </a:lnTo>
                  <a:lnTo>
                    <a:pt x="11734" y="12584"/>
                  </a:lnTo>
                  <a:lnTo>
                    <a:pt x="11734" y="11655"/>
                  </a:lnTo>
                  <a:close/>
                  <a:moveTo>
                    <a:pt x="8681" y="1"/>
                  </a:moveTo>
                  <a:lnTo>
                    <a:pt x="8150" y="54"/>
                  </a:lnTo>
                  <a:lnTo>
                    <a:pt x="7619" y="134"/>
                  </a:lnTo>
                  <a:lnTo>
                    <a:pt x="7115" y="240"/>
                  </a:lnTo>
                  <a:lnTo>
                    <a:pt x="6611" y="373"/>
                  </a:lnTo>
                  <a:lnTo>
                    <a:pt x="6106" y="558"/>
                  </a:lnTo>
                  <a:lnTo>
                    <a:pt x="5628" y="744"/>
                  </a:lnTo>
                  <a:lnTo>
                    <a:pt x="5177" y="983"/>
                  </a:lnTo>
                  <a:lnTo>
                    <a:pt x="4991" y="1089"/>
                  </a:lnTo>
                  <a:lnTo>
                    <a:pt x="4859" y="1249"/>
                  </a:lnTo>
                  <a:lnTo>
                    <a:pt x="4779" y="1461"/>
                  </a:lnTo>
                  <a:lnTo>
                    <a:pt x="4752" y="1673"/>
                  </a:lnTo>
                  <a:lnTo>
                    <a:pt x="4752" y="4965"/>
                  </a:lnTo>
                  <a:lnTo>
                    <a:pt x="4115" y="4965"/>
                  </a:lnTo>
                  <a:lnTo>
                    <a:pt x="4009" y="4992"/>
                  </a:lnTo>
                  <a:lnTo>
                    <a:pt x="3903" y="5045"/>
                  </a:lnTo>
                  <a:lnTo>
                    <a:pt x="3823" y="5124"/>
                  </a:lnTo>
                  <a:lnTo>
                    <a:pt x="3744" y="5204"/>
                  </a:lnTo>
                  <a:lnTo>
                    <a:pt x="3691" y="5310"/>
                  </a:lnTo>
                  <a:lnTo>
                    <a:pt x="3664" y="5416"/>
                  </a:lnTo>
                  <a:lnTo>
                    <a:pt x="3637" y="5523"/>
                  </a:lnTo>
                  <a:lnTo>
                    <a:pt x="3637" y="6930"/>
                  </a:lnTo>
                  <a:lnTo>
                    <a:pt x="3664" y="7036"/>
                  </a:lnTo>
                  <a:lnTo>
                    <a:pt x="3691" y="7142"/>
                  </a:lnTo>
                  <a:lnTo>
                    <a:pt x="3744" y="7248"/>
                  </a:lnTo>
                  <a:lnTo>
                    <a:pt x="3823" y="7328"/>
                  </a:lnTo>
                  <a:lnTo>
                    <a:pt x="3903" y="7407"/>
                  </a:lnTo>
                  <a:lnTo>
                    <a:pt x="4009" y="7461"/>
                  </a:lnTo>
                  <a:lnTo>
                    <a:pt x="4115" y="7487"/>
                  </a:lnTo>
                  <a:lnTo>
                    <a:pt x="4752" y="7487"/>
                  </a:lnTo>
                  <a:lnTo>
                    <a:pt x="4752" y="9584"/>
                  </a:lnTo>
                  <a:lnTo>
                    <a:pt x="266" y="11841"/>
                  </a:lnTo>
                  <a:lnTo>
                    <a:pt x="160" y="11894"/>
                  </a:lnTo>
                  <a:lnTo>
                    <a:pt x="80" y="12000"/>
                  </a:lnTo>
                  <a:lnTo>
                    <a:pt x="27" y="12133"/>
                  </a:lnTo>
                  <a:lnTo>
                    <a:pt x="0" y="12266"/>
                  </a:lnTo>
                  <a:lnTo>
                    <a:pt x="0" y="12796"/>
                  </a:lnTo>
                  <a:lnTo>
                    <a:pt x="27" y="12876"/>
                  </a:lnTo>
                  <a:lnTo>
                    <a:pt x="54" y="12982"/>
                  </a:lnTo>
                  <a:lnTo>
                    <a:pt x="107" y="13062"/>
                  </a:lnTo>
                  <a:lnTo>
                    <a:pt x="186" y="13115"/>
                  </a:lnTo>
                  <a:lnTo>
                    <a:pt x="266" y="13142"/>
                  </a:lnTo>
                  <a:lnTo>
                    <a:pt x="372" y="13168"/>
                  </a:lnTo>
                  <a:lnTo>
                    <a:pt x="452" y="13168"/>
                  </a:lnTo>
                  <a:lnTo>
                    <a:pt x="558" y="13115"/>
                  </a:lnTo>
                  <a:lnTo>
                    <a:pt x="4381" y="11204"/>
                  </a:lnTo>
                  <a:lnTo>
                    <a:pt x="4381" y="11257"/>
                  </a:lnTo>
                  <a:lnTo>
                    <a:pt x="4407" y="11416"/>
                  </a:lnTo>
                  <a:lnTo>
                    <a:pt x="4487" y="11522"/>
                  </a:lnTo>
                  <a:lnTo>
                    <a:pt x="4620" y="11628"/>
                  </a:lnTo>
                  <a:lnTo>
                    <a:pt x="4752" y="11655"/>
                  </a:lnTo>
                  <a:lnTo>
                    <a:pt x="4752" y="12584"/>
                  </a:lnTo>
                  <a:lnTo>
                    <a:pt x="4779" y="12690"/>
                  </a:lnTo>
                  <a:lnTo>
                    <a:pt x="4805" y="12823"/>
                  </a:lnTo>
                  <a:lnTo>
                    <a:pt x="4859" y="12903"/>
                  </a:lnTo>
                  <a:lnTo>
                    <a:pt x="4938" y="12982"/>
                  </a:lnTo>
                  <a:lnTo>
                    <a:pt x="5018" y="13062"/>
                  </a:lnTo>
                  <a:lnTo>
                    <a:pt x="5124" y="13115"/>
                  </a:lnTo>
                  <a:lnTo>
                    <a:pt x="5230" y="13142"/>
                  </a:lnTo>
                  <a:lnTo>
                    <a:pt x="5336" y="13168"/>
                  </a:lnTo>
                  <a:lnTo>
                    <a:pt x="6584" y="13168"/>
                  </a:lnTo>
                  <a:lnTo>
                    <a:pt x="6717" y="13142"/>
                  </a:lnTo>
                  <a:lnTo>
                    <a:pt x="6823" y="13115"/>
                  </a:lnTo>
                  <a:lnTo>
                    <a:pt x="6929" y="13062"/>
                  </a:lnTo>
                  <a:lnTo>
                    <a:pt x="7009" y="12982"/>
                  </a:lnTo>
                  <a:lnTo>
                    <a:pt x="7088" y="12903"/>
                  </a:lnTo>
                  <a:lnTo>
                    <a:pt x="7142" y="12823"/>
                  </a:lnTo>
                  <a:lnTo>
                    <a:pt x="7168" y="12690"/>
                  </a:lnTo>
                  <a:lnTo>
                    <a:pt x="7168" y="12584"/>
                  </a:lnTo>
                  <a:lnTo>
                    <a:pt x="7168" y="11655"/>
                  </a:lnTo>
                  <a:lnTo>
                    <a:pt x="7673" y="11655"/>
                  </a:lnTo>
                  <a:lnTo>
                    <a:pt x="7752" y="11761"/>
                  </a:lnTo>
                  <a:lnTo>
                    <a:pt x="7832" y="11841"/>
                  </a:lnTo>
                  <a:lnTo>
                    <a:pt x="7938" y="11894"/>
                  </a:lnTo>
                  <a:lnTo>
                    <a:pt x="8071" y="11920"/>
                  </a:lnTo>
                  <a:lnTo>
                    <a:pt x="8734" y="11920"/>
                  </a:lnTo>
                  <a:lnTo>
                    <a:pt x="8814" y="11894"/>
                  </a:lnTo>
                  <a:lnTo>
                    <a:pt x="8867" y="11867"/>
                  </a:lnTo>
                  <a:lnTo>
                    <a:pt x="8920" y="11788"/>
                  </a:lnTo>
                  <a:lnTo>
                    <a:pt x="8947" y="11708"/>
                  </a:lnTo>
                  <a:lnTo>
                    <a:pt x="8920" y="11628"/>
                  </a:lnTo>
                  <a:lnTo>
                    <a:pt x="8867" y="11549"/>
                  </a:lnTo>
                  <a:lnTo>
                    <a:pt x="8814" y="11496"/>
                  </a:lnTo>
                  <a:lnTo>
                    <a:pt x="8071" y="11496"/>
                  </a:lnTo>
                  <a:lnTo>
                    <a:pt x="8071" y="11469"/>
                  </a:lnTo>
                  <a:lnTo>
                    <a:pt x="8071" y="10540"/>
                  </a:lnTo>
                  <a:lnTo>
                    <a:pt x="10380" y="10540"/>
                  </a:lnTo>
                  <a:lnTo>
                    <a:pt x="10380" y="11469"/>
                  </a:lnTo>
                  <a:lnTo>
                    <a:pt x="10380" y="11496"/>
                  </a:lnTo>
                  <a:lnTo>
                    <a:pt x="9664" y="11496"/>
                  </a:lnTo>
                  <a:lnTo>
                    <a:pt x="9584" y="11549"/>
                  </a:lnTo>
                  <a:lnTo>
                    <a:pt x="9531" y="11628"/>
                  </a:lnTo>
                  <a:lnTo>
                    <a:pt x="9531" y="11708"/>
                  </a:lnTo>
                  <a:lnTo>
                    <a:pt x="9531" y="11788"/>
                  </a:lnTo>
                  <a:lnTo>
                    <a:pt x="9584" y="11867"/>
                  </a:lnTo>
                  <a:lnTo>
                    <a:pt x="9664" y="11894"/>
                  </a:lnTo>
                  <a:lnTo>
                    <a:pt x="9743" y="11920"/>
                  </a:lnTo>
                  <a:lnTo>
                    <a:pt x="10380" y="11920"/>
                  </a:lnTo>
                  <a:lnTo>
                    <a:pt x="10513" y="11894"/>
                  </a:lnTo>
                  <a:lnTo>
                    <a:pt x="10619" y="11841"/>
                  </a:lnTo>
                  <a:lnTo>
                    <a:pt x="10725" y="11761"/>
                  </a:lnTo>
                  <a:lnTo>
                    <a:pt x="10779" y="11655"/>
                  </a:lnTo>
                  <a:lnTo>
                    <a:pt x="11283" y="11655"/>
                  </a:lnTo>
                  <a:lnTo>
                    <a:pt x="11283" y="12584"/>
                  </a:lnTo>
                  <a:lnTo>
                    <a:pt x="11309" y="12690"/>
                  </a:lnTo>
                  <a:lnTo>
                    <a:pt x="11336" y="12823"/>
                  </a:lnTo>
                  <a:lnTo>
                    <a:pt x="11389" y="12903"/>
                  </a:lnTo>
                  <a:lnTo>
                    <a:pt x="11469" y="12982"/>
                  </a:lnTo>
                  <a:lnTo>
                    <a:pt x="11548" y="13062"/>
                  </a:lnTo>
                  <a:lnTo>
                    <a:pt x="11655" y="13115"/>
                  </a:lnTo>
                  <a:lnTo>
                    <a:pt x="11761" y="13142"/>
                  </a:lnTo>
                  <a:lnTo>
                    <a:pt x="11867" y="13168"/>
                  </a:lnTo>
                  <a:lnTo>
                    <a:pt x="13115" y="13168"/>
                  </a:lnTo>
                  <a:lnTo>
                    <a:pt x="13247" y="13142"/>
                  </a:lnTo>
                  <a:lnTo>
                    <a:pt x="13354" y="13115"/>
                  </a:lnTo>
                  <a:lnTo>
                    <a:pt x="13460" y="13062"/>
                  </a:lnTo>
                  <a:lnTo>
                    <a:pt x="13539" y="12982"/>
                  </a:lnTo>
                  <a:lnTo>
                    <a:pt x="13619" y="12903"/>
                  </a:lnTo>
                  <a:lnTo>
                    <a:pt x="13672" y="12823"/>
                  </a:lnTo>
                  <a:lnTo>
                    <a:pt x="13699" y="12690"/>
                  </a:lnTo>
                  <a:lnTo>
                    <a:pt x="13699" y="12584"/>
                  </a:lnTo>
                  <a:lnTo>
                    <a:pt x="13699" y="11655"/>
                  </a:lnTo>
                  <a:lnTo>
                    <a:pt x="13858" y="11628"/>
                  </a:lnTo>
                  <a:lnTo>
                    <a:pt x="13964" y="11522"/>
                  </a:lnTo>
                  <a:lnTo>
                    <a:pt x="14044" y="11416"/>
                  </a:lnTo>
                  <a:lnTo>
                    <a:pt x="14070" y="11257"/>
                  </a:lnTo>
                  <a:lnTo>
                    <a:pt x="14070" y="10779"/>
                  </a:lnTo>
                  <a:lnTo>
                    <a:pt x="14044" y="10620"/>
                  </a:lnTo>
                  <a:lnTo>
                    <a:pt x="13964" y="10513"/>
                  </a:lnTo>
                  <a:lnTo>
                    <a:pt x="13858" y="10407"/>
                  </a:lnTo>
                  <a:lnTo>
                    <a:pt x="13699" y="10381"/>
                  </a:lnTo>
                  <a:lnTo>
                    <a:pt x="13699" y="7487"/>
                  </a:lnTo>
                  <a:lnTo>
                    <a:pt x="14362" y="7487"/>
                  </a:lnTo>
                  <a:lnTo>
                    <a:pt x="14469" y="7461"/>
                  </a:lnTo>
                  <a:lnTo>
                    <a:pt x="14575" y="7407"/>
                  </a:lnTo>
                  <a:lnTo>
                    <a:pt x="14654" y="7328"/>
                  </a:lnTo>
                  <a:lnTo>
                    <a:pt x="14734" y="7248"/>
                  </a:lnTo>
                  <a:lnTo>
                    <a:pt x="14787" y="7142"/>
                  </a:lnTo>
                  <a:lnTo>
                    <a:pt x="14814" y="7036"/>
                  </a:lnTo>
                  <a:lnTo>
                    <a:pt x="14814" y="6930"/>
                  </a:lnTo>
                  <a:lnTo>
                    <a:pt x="14814" y="5523"/>
                  </a:lnTo>
                  <a:lnTo>
                    <a:pt x="14814" y="5416"/>
                  </a:lnTo>
                  <a:lnTo>
                    <a:pt x="14787" y="5310"/>
                  </a:lnTo>
                  <a:lnTo>
                    <a:pt x="14734" y="5204"/>
                  </a:lnTo>
                  <a:lnTo>
                    <a:pt x="14654" y="5124"/>
                  </a:lnTo>
                  <a:lnTo>
                    <a:pt x="14575" y="5045"/>
                  </a:lnTo>
                  <a:lnTo>
                    <a:pt x="14469" y="4992"/>
                  </a:lnTo>
                  <a:lnTo>
                    <a:pt x="14362" y="4965"/>
                  </a:lnTo>
                  <a:lnTo>
                    <a:pt x="13699" y="4965"/>
                  </a:lnTo>
                  <a:lnTo>
                    <a:pt x="13699" y="1673"/>
                  </a:lnTo>
                  <a:lnTo>
                    <a:pt x="13672" y="1461"/>
                  </a:lnTo>
                  <a:lnTo>
                    <a:pt x="13592" y="1249"/>
                  </a:lnTo>
                  <a:lnTo>
                    <a:pt x="13460" y="1089"/>
                  </a:lnTo>
                  <a:lnTo>
                    <a:pt x="13300" y="983"/>
                  </a:lnTo>
                  <a:lnTo>
                    <a:pt x="12823" y="744"/>
                  </a:lnTo>
                  <a:lnTo>
                    <a:pt x="12345" y="558"/>
                  </a:lnTo>
                  <a:lnTo>
                    <a:pt x="11867" y="373"/>
                  </a:lnTo>
                  <a:lnTo>
                    <a:pt x="11363" y="240"/>
                  </a:lnTo>
                  <a:lnTo>
                    <a:pt x="10832" y="134"/>
                  </a:lnTo>
                  <a:lnTo>
                    <a:pt x="10301" y="54"/>
                  </a:lnTo>
                  <a:lnTo>
                    <a:pt x="97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7" name="Google Shape;1347;p38"/>
          <p:cNvSpPr/>
          <p:nvPr/>
        </p:nvSpPr>
        <p:spPr>
          <a:xfrm>
            <a:off x="7032883" y="1863033"/>
            <a:ext cx="276775" cy="370350"/>
          </a:xfrm>
          <a:custGeom>
            <a:avLst/>
            <a:gdLst/>
            <a:ahLst/>
            <a:cxnLst/>
            <a:rect l="l" t="t" r="r" b="b"/>
            <a:pathLst>
              <a:path w="11071" h="14814" extrusionOk="0">
                <a:moveTo>
                  <a:pt x="1036" y="425"/>
                </a:moveTo>
                <a:lnTo>
                  <a:pt x="1089" y="451"/>
                </a:lnTo>
                <a:lnTo>
                  <a:pt x="1142" y="478"/>
                </a:lnTo>
                <a:lnTo>
                  <a:pt x="1328" y="637"/>
                </a:lnTo>
                <a:lnTo>
                  <a:pt x="1275" y="903"/>
                </a:lnTo>
                <a:lnTo>
                  <a:pt x="1222" y="1195"/>
                </a:lnTo>
                <a:lnTo>
                  <a:pt x="1222" y="1540"/>
                </a:lnTo>
                <a:lnTo>
                  <a:pt x="1248" y="1911"/>
                </a:lnTo>
                <a:lnTo>
                  <a:pt x="1248" y="2124"/>
                </a:lnTo>
                <a:lnTo>
                  <a:pt x="1168" y="2310"/>
                </a:lnTo>
                <a:lnTo>
                  <a:pt x="1062" y="2495"/>
                </a:lnTo>
                <a:lnTo>
                  <a:pt x="903" y="2628"/>
                </a:lnTo>
                <a:lnTo>
                  <a:pt x="744" y="2708"/>
                </a:lnTo>
                <a:lnTo>
                  <a:pt x="744" y="2416"/>
                </a:lnTo>
                <a:lnTo>
                  <a:pt x="664" y="2150"/>
                </a:lnTo>
                <a:lnTo>
                  <a:pt x="638" y="1938"/>
                </a:lnTo>
                <a:lnTo>
                  <a:pt x="611" y="1726"/>
                </a:lnTo>
                <a:lnTo>
                  <a:pt x="584" y="1513"/>
                </a:lnTo>
                <a:lnTo>
                  <a:pt x="611" y="1301"/>
                </a:lnTo>
                <a:lnTo>
                  <a:pt x="664" y="929"/>
                </a:lnTo>
                <a:lnTo>
                  <a:pt x="744" y="611"/>
                </a:lnTo>
                <a:lnTo>
                  <a:pt x="770" y="557"/>
                </a:lnTo>
                <a:lnTo>
                  <a:pt x="797" y="504"/>
                </a:lnTo>
                <a:lnTo>
                  <a:pt x="903" y="451"/>
                </a:lnTo>
                <a:lnTo>
                  <a:pt x="1036" y="425"/>
                </a:lnTo>
                <a:close/>
                <a:moveTo>
                  <a:pt x="1699" y="929"/>
                </a:moveTo>
                <a:lnTo>
                  <a:pt x="4912" y="3425"/>
                </a:lnTo>
                <a:lnTo>
                  <a:pt x="5018" y="3531"/>
                </a:lnTo>
                <a:lnTo>
                  <a:pt x="5097" y="3663"/>
                </a:lnTo>
                <a:lnTo>
                  <a:pt x="5177" y="3796"/>
                </a:lnTo>
                <a:lnTo>
                  <a:pt x="5204" y="3929"/>
                </a:lnTo>
                <a:lnTo>
                  <a:pt x="5230" y="4088"/>
                </a:lnTo>
                <a:lnTo>
                  <a:pt x="5230" y="4247"/>
                </a:lnTo>
                <a:lnTo>
                  <a:pt x="5204" y="4380"/>
                </a:lnTo>
                <a:lnTo>
                  <a:pt x="5124" y="4539"/>
                </a:lnTo>
                <a:lnTo>
                  <a:pt x="4965" y="4885"/>
                </a:lnTo>
                <a:lnTo>
                  <a:pt x="4858" y="5017"/>
                </a:lnTo>
                <a:lnTo>
                  <a:pt x="4779" y="5124"/>
                </a:lnTo>
                <a:lnTo>
                  <a:pt x="4646" y="5203"/>
                </a:lnTo>
                <a:lnTo>
                  <a:pt x="4513" y="5283"/>
                </a:lnTo>
                <a:lnTo>
                  <a:pt x="4381" y="5336"/>
                </a:lnTo>
                <a:lnTo>
                  <a:pt x="4248" y="5362"/>
                </a:lnTo>
                <a:lnTo>
                  <a:pt x="4089" y="5362"/>
                </a:lnTo>
                <a:lnTo>
                  <a:pt x="3929" y="5309"/>
                </a:lnTo>
                <a:lnTo>
                  <a:pt x="611" y="4407"/>
                </a:lnTo>
                <a:lnTo>
                  <a:pt x="505" y="4354"/>
                </a:lnTo>
                <a:lnTo>
                  <a:pt x="452" y="4247"/>
                </a:lnTo>
                <a:lnTo>
                  <a:pt x="425" y="4141"/>
                </a:lnTo>
                <a:lnTo>
                  <a:pt x="452" y="4035"/>
                </a:lnTo>
                <a:lnTo>
                  <a:pt x="611" y="3663"/>
                </a:lnTo>
                <a:lnTo>
                  <a:pt x="664" y="3478"/>
                </a:lnTo>
                <a:lnTo>
                  <a:pt x="717" y="3239"/>
                </a:lnTo>
                <a:lnTo>
                  <a:pt x="1142" y="3000"/>
                </a:lnTo>
                <a:lnTo>
                  <a:pt x="1275" y="2894"/>
                </a:lnTo>
                <a:lnTo>
                  <a:pt x="1381" y="2787"/>
                </a:lnTo>
                <a:lnTo>
                  <a:pt x="1487" y="2655"/>
                </a:lnTo>
                <a:lnTo>
                  <a:pt x="1567" y="2495"/>
                </a:lnTo>
                <a:lnTo>
                  <a:pt x="1620" y="2363"/>
                </a:lnTo>
                <a:lnTo>
                  <a:pt x="1673" y="2203"/>
                </a:lnTo>
                <a:lnTo>
                  <a:pt x="1673" y="2018"/>
                </a:lnTo>
                <a:lnTo>
                  <a:pt x="1673" y="1858"/>
                </a:lnTo>
                <a:lnTo>
                  <a:pt x="1646" y="1593"/>
                </a:lnTo>
                <a:lnTo>
                  <a:pt x="1646" y="1354"/>
                </a:lnTo>
                <a:lnTo>
                  <a:pt x="1673" y="1142"/>
                </a:lnTo>
                <a:lnTo>
                  <a:pt x="1699" y="929"/>
                </a:lnTo>
                <a:close/>
                <a:moveTo>
                  <a:pt x="5575" y="4619"/>
                </a:moveTo>
                <a:lnTo>
                  <a:pt x="6398" y="4964"/>
                </a:lnTo>
                <a:lnTo>
                  <a:pt x="6292" y="5203"/>
                </a:lnTo>
                <a:lnTo>
                  <a:pt x="6212" y="5442"/>
                </a:lnTo>
                <a:lnTo>
                  <a:pt x="5336" y="5070"/>
                </a:lnTo>
                <a:lnTo>
                  <a:pt x="5575" y="4619"/>
                </a:lnTo>
                <a:close/>
                <a:moveTo>
                  <a:pt x="7593" y="4858"/>
                </a:moveTo>
                <a:lnTo>
                  <a:pt x="7752" y="4911"/>
                </a:lnTo>
                <a:lnTo>
                  <a:pt x="7885" y="4991"/>
                </a:lnTo>
                <a:lnTo>
                  <a:pt x="7991" y="5097"/>
                </a:lnTo>
                <a:lnTo>
                  <a:pt x="8097" y="5203"/>
                </a:lnTo>
                <a:lnTo>
                  <a:pt x="8177" y="5336"/>
                </a:lnTo>
                <a:lnTo>
                  <a:pt x="8203" y="5495"/>
                </a:lnTo>
                <a:lnTo>
                  <a:pt x="8230" y="5654"/>
                </a:lnTo>
                <a:lnTo>
                  <a:pt x="8203" y="5814"/>
                </a:lnTo>
                <a:lnTo>
                  <a:pt x="8177" y="5973"/>
                </a:lnTo>
                <a:lnTo>
                  <a:pt x="8097" y="6106"/>
                </a:lnTo>
                <a:lnTo>
                  <a:pt x="7991" y="6212"/>
                </a:lnTo>
                <a:lnTo>
                  <a:pt x="7885" y="6318"/>
                </a:lnTo>
                <a:lnTo>
                  <a:pt x="7752" y="6398"/>
                </a:lnTo>
                <a:lnTo>
                  <a:pt x="7593" y="6424"/>
                </a:lnTo>
                <a:lnTo>
                  <a:pt x="7434" y="6451"/>
                </a:lnTo>
                <a:lnTo>
                  <a:pt x="7248" y="6424"/>
                </a:lnTo>
                <a:lnTo>
                  <a:pt x="7088" y="6371"/>
                </a:lnTo>
                <a:lnTo>
                  <a:pt x="6956" y="6292"/>
                </a:lnTo>
                <a:lnTo>
                  <a:pt x="6849" y="6185"/>
                </a:lnTo>
                <a:lnTo>
                  <a:pt x="6743" y="6053"/>
                </a:lnTo>
                <a:lnTo>
                  <a:pt x="6664" y="5893"/>
                </a:lnTo>
                <a:lnTo>
                  <a:pt x="6637" y="5734"/>
                </a:lnTo>
                <a:lnTo>
                  <a:pt x="6637" y="5575"/>
                </a:lnTo>
                <a:lnTo>
                  <a:pt x="6664" y="5416"/>
                </a:lnTo>
                <a:lnTo>
                  <a:pt x="6717" y="5283"/>
                </a:lnTo>
                <a:lnTo>
                  <a:pt x="6796" y="5150"/>
                </a:lnTo>
                <a:lnTo>
                  <a:pt x="6903" y="5044"/>
                </a:lnTo>
                <a:lnTo>
                  <a:pt x="7009" y="4964"/>
                </a:lnTo>
                <a:lnTo>
                  <a:pt x="7142" y="4911"/>
                </a:lnTo>
                <a:lnTo>
                  <a:pt x="7274" y="4858"/>
                </a:lnTo>
                <a:close/>
                <a:moveTo>
                  <a:pt x="8044" y="6716"/>
                </a:moveTo>
                <a:lnTo>
                  <a:pt x="8044" y="7380"/>
                </a:lnTo>
                <a:lnTo>
                  <a:pt x="8018" y="7433"/>
                </a:lnTo>
                <a:lnTo>
                  <a:pt x="7991" y="7460"/>
                </a:lnTo>
                <a:lnTo>
                  <a:pt x="6876" y="7460"/>
                </a:lnTo>
                <a:lnTo>
                  <a:pt x="6823" y="7433"/>
                </a:lnTo>
                <a:lnTo>
                  <a:pt x="6823" y="7380"/>
                </a:lnTo>
                <a:lnTo>
                  <a:pt x="6823" y="6716"/>
                </a:lnTo>
                <a:lnTo>
                  <a:pt x="6956" y="6796"/>
                </a:lnTo>
                <a:lnTo>
                  <a:pt x="7115" y="6849"/>
                </a:lnTo>
                <a:lnTo>
                  <a:pt x="7274" y="6876"/>
                </a:lnTo>
                <a:lnTo>
                  <a:pt x="7593" y="6876"/>
                </a:lnTo>
                <a:lnTo>
                  <a:pt x="7752" y="6849"/>
                </a:lnTo>
                <a:lnTo>
                  <a:pt x="7911" y="6796"/>
                </a:lnTo>
                <a:lnTo>
                  <a:pt x="8044" y="6716"/>
                </a:lnTo>
                <a:close/>
                <a:moveTo>
                  <a:pt x="8018" y="11760"/>
                </a:moveTo>
                <a:lnTo>
                  <a:pt x="8044" y="11813"/>
                </a:lnTo>
                <a:lnTo>
                  <a:pt x="8044" y="12450"/>
                </a:lnTo>
                <a:lnTo>
                  <a:pt x="6823" y="12450"/>
                </a:lnTo>
                <a:lnTo>
                  <a:pt x="6823" y="11813"/>
                </a:lnTo>
                <a:lnTo>
                  <a:pt x="6823" y="11760"/>
                </a:lnTo>
                <a:close/>
                <a:moveTo>
                  <a:pt x="930" y="0"/>
                </a:moveTo>
                <a:lnTo>
                  <a:pt x="770" y="27"/>
                </a:lnTo>
                <a:lnTo>
                  <a:pt x="638" y="80"/>
                </a:lnTo>
                <a:lnTo>
                  <a:pt x="505" y="186"/>
                </a:lnTo>
                <a:lnTo>
                  <a:pt x="399" y="319"/>
                </a:lnTo>
                <a:lnTo>
                  <a:pt x="319" y="478"/>
                </a:lnTo>
                <a:lnTo>
                  <a:pt x="213" y="929"/>
                </a:lnTo>
                <a:lnTo>
                  <a:pt x="160" y="1380"/>
                </a:lnTo>
                <a:lnTo>
                  <a:pt x="160" y="1593"/>
                </a:lnTo>
                <a:lnTo>
                  <a:pt x="186" y="1832"/>
                </a:lnTo>
                <a:lnTo>
                  <a:pt x="213" y="2044"/>
                </a:lnTo>
                <a:lnTo>
                  <a:pt x="266" y="2256"/>
                </a:lnTo>
                <a:lnTo>
                  <a:pt x="292" y="2469"/>
                </a:lnTo>
                <a:lnTo>
                  <a:pt x="319" y="2681"/>
                </a:lnTo>
                <a:lnTo>
                  <a:pt x="319" y="2867"/>
                </a:lnTo>
                <a:lnTo>
                  <a:pt x="292" y="3079"/>
                </a:lnTo>
                <a:lnTo>
                  <a:pt x="266" y="3265"/>
                </a:lnTo>
                <a:lnTo>
                  <a:pt x="213" y="3478"/>
                </a:lnTo>
                <a:lnTo>
                  <a:pt x="54" y="3849"/>
                </a:lnTo>
                <a:lnTo>
                  <a:pt x="0" y="4009"/>
                </a:lnTo>
                <a:lnTo>
                  <a:pt x="0" y="4141"/>
                </a:lnTo>
                <a:lnTo>
                  <a:pt x="0" y="4301"/>
                </a:lnTo>
                <a:lnTo>
                  <a:pt x="54" y="4433"/>
                </a:lnTo>
                <a:lnTo>
                  <a:pt x="133" y="4566"/>
                </a:lnTo>
                <a:lnTo>
                  <a:pt x="239" y="4672"/>
                </a:lnTo>
                <a:lnTo>
                  <a:pt x="346" y="4752"/>
                </a:lnTo>
                <a:lnTo>
                  <a:pt x="505" y="4831"/>
                </a:lnTo>
                <a:lnTo>
                  <a:pt x="3823" y="5734"/>
                </a:lnTo>
                <a:lnTo>
                  <a:pt x="3982" y="5787"/>
                </a:lnTo>
                <a:lnTo>
                  <a:pt x="4328" y="5787"/>
                </a:lnTo>
                <a:lnTo>
                  <a:pt x="4487" y="5761"/>
                </a:lnTo>
                <a:lnTo>
                  <a:pt x="4646" y="5708"/>
                </a:lnTo>
                <a:lnTo>
                  <a:pt x="4779" y="5628"/>
                </a:lnTo>
                <a:lnTo>
                  <a:pt x="4938" y="5548"/>
                </a:lnTo>
                <a:lnTo>
                  <a:pt x="5071" y="5442"/>
                </a:lnTo>
                <a:lnTo>
                  <a:pt x="6239" y="5920"/>
                </a:lnTo>
                <a:lnTo>
                  <a:pt x="6292" y="6106"/>
                </a:lnTo>
                <a:lnTo>
                  <a:pt x="6372" y="6292"/>
                </a:lnTo>
                <a:lnTo>
                  <a:pt x="6372" y="7380"/>
                </a:lnTo>
                <a:lnTo>
                  <a:pt x="6398" y="7539"/>
                </a:lnTo>
                <a:lnTo>
                  <a:pt x="6478" y="7699"/>
                </a:lnTo>
                <a:lnTo>
                  <a:pt x="6611" y="7805"/>
                </a:lnTo>
                <a:lnTo>
                  <a:pt x="6770" y="7858"/>
                </a:lnTo>
                <a:lnTo>
                  <a:pt x="6770" y="11335"/>
                </a:lnTo>
                <a:lnTo>
                  <a:pt x="6611" y="11389"/>
                </a:lnTo>
                <a:lnTo>
                  <a:pt x="6478" y="11495"/>
                </a:lnTo>
                <a:lnTo>
                  <a:pt x="6398" y="11654"/>
                </a:lnTo>
                <a:lnTo>
                  <a:pt x="6372" y="11813"/>
                </a:lnTo>
                <a:lnTo>
                  <a:pt x="6372" y="12557"/>
                </a:lnTo>
                <a:lnTo>
                  <a:pt x="6212" y="12636"/>
                </a:lnTo>
                <a:lnTo>
                  <a:pt x="6080" y="12769"/>
                </a:lnTo>
                <a:lnTo>
                  <a:pt x="5973" y="12928"/>
                </a:lnTo>
                <a:lnTo>
                  <a:pt x="5894" y="13088"/>
                </a:lnTo>
                <a:lnTo>
                  <a:pt x="5655" y="13884"/>
                </a:lnTo>
                <a:lnTo>
                  <a:pt x="5602" y="14043"/>
                </a:lnTo>
                <a:lnTo>
                  <a:pt x="5628" y="14202"/>
                </a:lnTo>
                <a:lnTo>
                  <a:pt x="5681" y="14362"/>
                </a:lnTo>
                <a:lnTo>
                  <a:pt x="5761" y="14521"/>
                </a:lnTo>
                <a:lnTo>
                  <a:pt x="5867" y="14627"/>
                </a:lnTo>
                <a:lnTo>
                  <a:pt x="6000" y="14733"/>
                </a:lnTo>
                <a:lnTo>
                  <a:pt x="6159" y="14786"/>
                </a:lnTo>
                <a:lnTo>
                  <a:pt x="6345" y="14813"/>
                </a:lnTo>
                <a:lnTo>
                  <a:pt x="7619" y="14813"/>
                </a:lnTo>
                <a:lnTo>
                  <a:pt x="7699" y="14786"/>
                </a:lnTo>
                <a:lnTo>
                  <a:pt x="7752" y="14760"/>
                </a:lnTo>
                <a:lnTo>
                  <a:pt x="7805" y="14680"/>
                </a:lnTo>
                <a:lnTo>
                  <a:pt x="7832" y="14601"/>
                </a:lnTo>
                <a:lnTo>
                  <a:pt x="7805" y="14521"/>
                </a:lnTo>
                <a:lnTo>
                  <a:pt x="7752" y="14441"/>
                </a:lnTo>
                <a:lnTo>
                  <a:pt x="7699" y="14388"/>
                </a:lnTo>
                <a:lnTo>
                  <a:pt x="6345" y="14388"/>
                </a:lnTo>
                <a:lnTo>
                  <a:pt x="6265" y="14362"/>
                </a:lnTo>
                <a:lnTo>
                  <a:pt x="6212" y="14335"/>
                </a:lnTo>
                <a:lnTo>
                  <a:pt x="6106" y="14256"/>
                </a:lnTo>
                <a:lnTo>
                  <a:pt x="6053" y="14149"/>
                </a:lnTo>
                <a:lnTo>
                  <a:pt x="6053" y="14070"/>
                </a:lnTo>
                <a:lnTo>
                  <a:pt x="6053" y="14017"/>
                </a:lnTo>
                <a:lnTo>
                  <a:pt x="6319" y="13220"/>
                </a:lnTo>
                <a:lnTo>
                  <a:pt x="6372" y="13088"/>
                </a:lnTo>
                <a:lnTo>
                  <a:pt x="6478" y="12981"/>
                </a:lnTo>
                <a:lnTo>
                  <a:pt x="6611" y="12928"/>
                </a:lnTo>
                <a:lnTo>
                  <a:pt x="6770" y="12902"/>
                </a:lnTo>
                <a:lnTo>
                  <a:pt x="8256" y="12902"/>
                </a:lnTo>
                <a:lnTo>
                  <a:pt x="8363" y="12955"/>
                </a:lnTo>
                <a:lnTo>
                  <a:pt x="8469" y="13008"/>
                </a:lnTo>
                <a:lnTo>
                  <a:pt x="8548" y="13088"/>
                </a:lnTo>
                <a:lnTo>
                  <a:pt x="8734" y="13300"/>
                </a:lnTo>
                <a:lnTo>
                  <a:pt x="8973" y="13486"/>
                </a:lnTo>
                <a:lnTo>
                  <a:pt x="9106" y="13565"/>
                </a:lnTo>
                <a:lnTo>
                  <a:pt x="9265" y="13645"/>
                </a:lnTo>
                <a:lnTo>
                  <a:pt x="9425" y="13672"/>
                </a:lnTo>
                <a:lnTo>
                  <a:pt x="9584" y="13698"/>
                </a:lnTo>
                <a:lnTo>
                  <a:pt x="10274" y="13698"/>
                </a:lnTo>
                <a:lnTo>
                  <a:pt x="10407" y="13725"/>
                </a:lnTo>
                <a:lnTo>
                  <a:pt x="10513" y="13778"/>
                </a:lnTo>
                <a:lnTo>
                  <a:pt x="10593" y="13910"/>
                </a:lnTo>
                <a:lnTo>
                  <a:pt x="10619" y="14043"/>
                </a:lnTo>
                <a:lnTo>
                  <a:pt x="10593" y="14176"/>
                </a:lnTo>
                <a:lnTo>
                  <a:pt x="10513" y="14282"/>
                </a:lnTo>
                <a:lnTo>
                  <a:pt x="10407" y="14362"/>
                </a:lnTo>
                <a:lnTo>
                  <a:pt x="10274" y="14388"/>
                </a:lnTo>
                <a:lnTo>
                  <a:pt x="8548" y="14388"/>
                </a:lnTo>
                <a:lnTo>
                  <a:pt x="8469" y="14441"/>
                </a:lnTo>
                <a:lnTo>
                  <a:pt x="8416" y="14521"/>
                </a:lnTo>
                <a:lnTo>
                  <a:pt x="8416" y="14601"/>
                </a:lnTo>
                <a:lnTo>
                  <a:pt x="8416" y="14680"/>
                </a:lnTo>
                <a:lnTo>
                  <a:pt x="8469" y="14760"/>
                </a:lnTo>
                <a:lnTo>
                  <a:pt x="8548" y="14786"/>
                </a:lnTo>
                <a:lnTo>
                  <a:pt x="8628" y="14813"/>
                </a:lnTo>
                <a:lnTo>
                  <a:pt x="10274" y="14813"/>
                </a:lnTo>
                <a:lnTo>
                  <a:pt x="10433" y="14786"/>
                </a:lnTo>
                <a:lnTo>
                  <a:pt x="10593" y="14760"/>
                </a:lnTo>
                <a:lnTo>
                  <a:pt x="10725" y="14680"/>
                </a:lnTo>
                <a:lnTo>
                  <a:pt x="10832" y="14574"/>
                </a:lnTo>
                <a:lnTo>
                  <a:pt x="10938" y="14468"/>
                </a:lnTo>
                <a:lnTo>
                  <a:pt x="10991" y="14335"/>
                </a:lnTo>
                <a:lnTo>
                  <a:pt x="11044" y="14202"/>
                </a:lnTo>
                <a:lnTo>
                  <a:pt x="11070" y="14043"/>
                </a:lnTo>
                <a:lnTo>
                  <a:pt x="11044" y="13884"/>
                </a:lnTo>
                <a:lnTo>
                  <a:pt x="10991" y="13725"/>
                </a:lnTo>
                <a:lnTo>
                  <a:pt x="10938" y="13592"/>
                </a:lnTo>
                <a:lnTo>
                  <a:pt x="10832" y="13486"/>
                </a:lnTo>
                <a:lnTo>
                  <a:pt x="10725" y="13380"/>
                </a:lnTo>
                <a:lnTo>
                  <a:pt x="10593" y="13326"/>
                </a:lnTo>
                <a:lnTo>
                  <a:pt x="10433" y="13273"/>
                </a:lnTo>
                <a:lnTo>
                  <a:pt x="10274" y="13247"/>
                </a:lnTo>
                <a:lnTo>
                  <a:pt x="9478" y="13247"/>
                </a:lnTo>
                <a:lnTo>
                  <a:pt x="9371" y="13220"/>
                </a:lnTo>
                <a:lnTo>
                  <a:pt x="9159" y="13088"/>
                </a:lnTo>
                <a:lnTo>
                  <a:pt x="9000" y="12955"/>
                </a:lnTo>
                <a:lnTo>
                  <a:pt x="8867" y="12795"/>
                </a:lnTo>
                <a:lnTo>
                  <a:pt x="8787" y="12716"/>
                </a:lnTo>
                <a:lnTo>
                  <a:pt x="8708" y="12636"/>
                </a:lnTo>
                <a:lnTo>
                  <a:pt x="8602" y="12557"/>
                </a:lnTo>
                <a:lnTo>
                  <a:pt x="8469" y="12530"/>
                </a:lnTo>
                <a:lnTo>
                  <a:pt x="8469" y="11813"/>
                </a:lnTo>
                <a:lnTo>
                  <a:pt x="8442" y="11654"/>
                </a:lnTo>
                <a:lnTo>
                  <a:pt x="8363" y="11495"/>
                </a:lnTo>
                <a:lnTo>
                  <a:pt x="8256" y="11389"/>
                </a:lnTo>
                <a:lnTo>
                  <a:pt x="8097" y="11335"/>
                </a:lnTo>
                <a:lnTo>
                  <a:pt x="8097" y="10114"/>
                </a:lnTo>
                <a:lnTo>
                  <a:pt x="8097" y="10035"/>
                </a:lnTo>
                <a:lnTo>
                  <a:pt x="8044" y="9955"/>
                </a:lnTo>
                <a:lnTo>
                  <a:pt x="7964" y="9902"/>
                </a:lnTo>
                <a:lnTo>
                  <a:pt x="7805" y="9902"/>
                </a:lnTo>
                <a:lnTo>
                  <a:pt x="7726" y="9955"/>
                </a:lnTo>
                <a:lnTo>
                  <a:pt x="7672" y="10035"/>
                </a:lnTo>
                <a:lnTo>
                  <a:pt x="7672" y="10114"/>
                </a:lnTo>
                <a:lnTo>
                  <a:pt x="7672" y="11309"/>
                </a:lnTo>
                <a:lnTo>
                  <a:pt x="7195" y="11309"/>
                </a:lnTo>
                <a:lnTo>
                  <a:pt x="7195" y="7884"/>
                </a:lnTo>
                <a:lnTo>
                  <a:pt x="7672" y="7884"/>
                </a:lnTo>
                <a:lnTo>
                  <a:pt x="7672" y="9106"/>
                </a:lnTo>
                <a:lnTo>
                  <a:pt x="7672" y="9185"/>
                </a:lnTo>
                <a:lnTo>
                  <a:pt x="7726" y="9238"/>
                </a:lnTo>
                <a:lnTo>
                  <a:pt x="7805" y="9291"/>
                </a:lnTo>
                <a:lnTo>
                  <a:pt x="7885" y="9318"/>
                </a:lnTo>
                <a:lnTo>
                  <a:pt x="7964" y="9291"/>
                </a:lnTo>
                <a:lnTo>
                  <a:pt x="8044" y="9238"/>
                </a:lnTo>
                <a:lnTo>
                  <a:pt x="8097" y="9185"/>
                </a:lnTo>
                <a:lnTo>
                  <a:pt x="8097" y="9106"/>
                </a:lnTo>
                <a:lnTo>
                  <a:pt x="8097" y="7858"/>
                </a:lnTo>
                <a:lnTo>
                  <a:pt x="8256" y="7805"/>
                </a:lnTo>
                <a:lnTo>
                  <a:pt x="8363" y="7699"/>
                </a:lnTo>
                <a:lnTo>
                  <a:pt x="8442" y="7539"/>
                </a:lnTo>
                <a:lnTo>
                  <a:pt x="8469" y="7380"/>
                </a:lnTo>
                <a:lnTo>
                  <a:pt x="8469" y="6292"/>
                </a:lnTo>
                <a:lnTo>
                  <a:pt x="8548" y="6159"/>
                </a:lnTo>
                <a:lnTo>
                  <a:pt x="8628" y="6000"/>
                </a:lnTo>
                <a:lnTo>
                  <a:pt x="8655" y="5814"/>
                </a:lnTo>
                <a:lnTo>
                  <a:pt x="8655" y="5654"/>
                </a:lnTo>
                <a:lnTo>
                  <a:pt x="8628" y="5389"/>
                </a:lnTo>
                <a:lnTo>
                  <a:pt x="8575" y="5177"/>
                </a:lnTo>
                <a:lnTo>
                  <a:pt x="8442" y="4964"/>
                </a:lnTo>
                <a:lnTo>
                  <a:pt x="8310" y="4778"/>
                </a:lnTo>
                <a:lnTo>
                  <a:pt x="8124" y="4619"/>
                </a:lnTo>
                <a:lnTo>
                  <a:pt x="7911" y="4513"/>
                </a:lnTo>
                <a:lnTo>
                  <a:pt x="7672" y="4433"/>
                </a:lnTo>
                <a:lnTo>
                  <a:pt x="7434" y="4407"/>
                </a:lnTo>
                <a:lnTo>
                  <a:pt x="7248" y="4433"/>
                </a:lnTo>
                <a:lnTo>
                  <a:pt x="7062" y="4460"/>
                </a:lnTo>
                <a:lnTo>
                  <a:pt x="6903" y="4539"/>
                </a:lnTo>
                <a:lnTo>
                  <a:pt x="6743" y="4619"/>
                </a:lnTo>
                <a:lnTo>
                  <a:pt x="5655" y="4168"/>
                </a:lnTo>
                <a:lnTo>
                  <a:pt x="5655" y="4035"/>
                </a:lnTo>
                <a:lnTo>
                  <a:pt x="5655" y="3876"/>
                </a:lnTo>
                <a:lnTo>
                  <a:pt x="5602" y="3717"/>
                </a:lnTo>
                <a:lnTo>
                  <a:pt x="5549" y="3584"/>
                </a:lnTo>
                <a:lnTo>
                  <a:pt x="5469" y="3451"/>
                </a:lnTo>
                <a:lnTo>
                  <a:pt x="5389" y="3318"/>
                </a:lnTo>
                <a:lnTo>
                  <a:pt x="5283" y="3212"/>
                </a:lnTo>
                <a:lnTo>
                  <a:pt x="5177" y="3106"/>
                </a:lnTo>
                <a:lnTo>
                  <a:pt x="1407" y="133"/>
                </a:lnTo>
                <a:lnTo>
                  <a:pt x="1248" y="53"/>
                </a:lnTo>
                <a:lnTo>
                  <a:pt x="10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4622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30"/>
        <p:cNvGrpSpPr/>
        <p:nvPr/>
      </p:nvGrpSpPr>
      <p:grpSpPr>
        <a:xfrm>
          <a:off x="0" y="0"/>
          <a:ext cx="0" cy="0"/>
          <a:chOff x="0" y="0"/>
          <a:chExt cx="0" cy="0"/>
        </a:xfrm>
      </p:grpSpPr>
      <p:sp>
        <p:nvSpPr>
          <p:cNvPr id="1331" name="Google Shape;1331;p38"/>
          <p:cNvSpPr txBox="1">
            <a:spLocks noGrp="1"/>
          </p:cNvSpPr>
          <p:nvPr>
            <p:ph type="title" idx="4"/>
          </p:nvPr>
        </p:nvSpPr>
        <p:spPr>
          <a:xfrm>
            <a:off x="719929" y="2642595"/>
            <a:ext cx="25056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Ngôn</a:t>
            </a:r>
            <a:r>
              <a:rPr lang="en-US" dirty="0"/>
              <a:t> </a:t>
            </a:r>
            <a:r>
              <a:rPr lang="en-US" dirty="0" err="1"/>
              <a:t>ngữ</a:t>
            </a:r>
            <a:endParaRPr dirty="0"/>
          </a:p>
        </p:txBody>
      </p:sp>
      <p:sp>
        <p:nvSpPr>
          <p:cNvPr id="1332" name="Google Shape;1332;p38"/>
          <p:cNvSpPr txBox="1">
            <a:spLocks noGrp="1"/>
          </p:cNvSpPr>
          <p:nvPr>
            <p:ph type="title" idx="5"/>
          </p:nvPr>
        </p:nvSpPr>
        <p:spPr>
          <a:xfrm>
            <a:off x="3319200" y="2642595"/>
            <a:ext cx="25056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Thư viện</a:t>
            </a:r>
            <a:endParaRPr dirty="0"/>
          </a:p>
        </p:txBody>
      </p:sp>
      <p:sp>
        <p:nvSpPr>
          <p:cNvPr id="1333" name="Google Shape;1333;p38"/>
          <p:cNvSpPr txBox="1">
            <a:spLocks noGrp="1"/>
          </p:cNvSpPr>
          <p:nvPr>
            <p:ph type="title" idx="6"/>
          </p:nvPr>
        </p:nvSpPr>
        <p:spPr>
          <a:xfrm>
            <a:off x="5918471" y="2642595"/>
            <a:ext cx="25056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Công cụ</a:t>
            </a:r>
            <a:endParaRPr dirty="0"/>
          </a:p>
        </p:txBody>
      </p:sp>
      <p:sp>
        <p:nvSpPr>
          <p:cNvPr id="1334" name="Google Shape;1334;p38"/>
          <p:cNvSpPr txBox="1">
            <a:spLocks noGrp="1"/>
          </p:cNvSpPr>
          <p:nvPr>
            <p:ph type="title"/>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MÔI TRƯỜNG PHÁT TRIỂN BACK-END</a:t>
            </a:r>
            <a:endParaRPr dirty="0"/>
          </a:p>
        </p:txBody>
      </p:sp>
      <p:sp>
        <p:nvSpPr>
          <p:cNvPr id="1335" name="Google Shape;1335;p38"/>
          <p:cNvSpPr txBox="1">
            <a:spLocks noGrp="1"/>
          </p:cNvSpPr>
          <p:nvPr>
            <p:ph type="subTitle" idx="1"/>
          </p:nvPr>
        </p:nvSpPr>
        <p:spPr>
          <a:xfrm>
            <a:off x="721879" y="2885150"/>
            <a:ext cx="2501700" cy="13891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Phần</a:t>
            </a:r>
            <a:r>
              <a:rPr lang="en-US" dirty="0"/>
              <a:t> </a:t>
            </a:r>
            <a:r>
              <a:rPr lang="en-US" dirty="0" err="1"/>
              <a:t>chìm</a:t>
            </a:r>
            <a:r>
              <a:rPr lang="en-US" dirty="0"/>
              <a:t> </a:t>
            </a:r>
            <a:r>
              <a:rPr lang="en-US" dirty="0" err="1"/>
              <a:t>của</a:t>
            </a:r>
            <a:r>
              <a:rPr lang="en-US" dirty="0"/>
              <a:t> </a:t>
            </a:r>
            <a:r>
              <a:rPr lang="en-US" dirty="0" err="1"/>
              <a:t>hệ</a:t>
            </a:r>
            <a:r>
              <a:rPr lang="en-US" dirty="0"/>
              <a:t> </a:t>
            </a:r>
            <a:r>
              <a:rPr lang="en-US" dirty="0" err="1"/>
              <a:t>thống</a:t>
            </a:r>
            <a:r>
              <a:rPr lang="en-US" dirty="0"/>
              <a:t> </a:t>
            </a:r>
            <a:r>
              <a:rPr lang="en-US" dirty="0" err="1"/>
              <a:t>được</a:t>
            </a:r>
            <a:r>
              <a:rPr lang="en-US" dirty="0"/>
              <a:t> </a:t>
            </a:r>
            <a:r>
              <a:rPr lang="en-US" dirty="0" err="1"/>
              <a:t>xây</a:t>
            </a:r>
            <a:r>
              <a:rPr lang="en-US" dirty="0"/>
              <a:t> </a:t>
            </a:r>
            <a:r>
              <a:rPr lang="en-US" dirty="0" err="1"/>
              <a:t>dựng</a:t>
            </a:r>
            <a:r>
              <a:rPr lang="en-US" dirty="0"/>
              <a:t> </a:t>
            </a:r>
            <a:r>
              <a:rPr lang="en-US" dirty="0" err="1"/>
              <a:t>bởi</a:t>
            </a:r>
            <a:r>
              <a:rPr lang="en-US" dirty="0"/>
              <a:t> </a:t>
            </a:r>
            <a:r>
              <a:rPr lang="en-US" dirty="0" err="1"/>
              <a:t>ngôn</a:t>
            </a:r>
            <a:r>
              <a:rPr lang="en-US" dirty="0"/>
              <a:t> </a:t>
            </a:r>
            <a:r>
              <a:rPr lang="en-US" dirty="0" err="1"/>
              <a:t>ngữ</a:t>
            </a:r>
            <a:r>
              <a:rPr lang="en-US" dirty="0"/>
              <a:t> Java. </a:t>
            </a:r>
            <a:r>
              <a:rPr lang="en-US" dirty="0" err="1"/>
              <a:t>Hệ</a:t>
            </a:r>
            <a:r>
              <a:rPr lang="en-US" dirty="0"/>
              <a:t> </a:t>
            </a:r>
            <a:r>
              <a:rPr lang="en-US" dirty="0" err="1"/>
              <a:t>thống</a:t>
            </a:r>
            <a:r>
              <a:rPr lang="en-US" dirty="0"/>
              <a:t> </a:t>
            </a:r>
            <a:r>
              <a:rPr lang="en-US" dirty="0" err="1"/>
              <a:t>sử</a:t>
            </a:r>
            <a:r>
              <a:rPr lang="en-US" dirty="0"/>
              <a:t> </a:t>
            </a:r>
            <a:r>
              <a:rPr lang="en-US" dirty="0" err="1"/>
              <a:t>dụng</a:t>
            </a:r>
            <a:r>
              <a:rPr lang="en-US" dirty="0"/>
              <a:t> </a:t>
            </a:r>
            <a:r>
              <a:rPr lang="en-US" dirty="0" err="1"/>
              <a:t>ngôn</a:t>
            </a:r>
            <a:r>
              <a:rPr lang="en-US" dirty="0"/>
              <a:t> </a:t>
            </a:r>
            <a:r>
              <a:rPr lang="en-US" dirty="0" err="1"/>
              <a:t>ngữ</a:t>
            </a:r>
            <a:r>
              <a:rPr lang="en-US" dirty="0"/>
              <a:t> </a:t>
            </a:r>
            <a:r>
              <a:rPr lang="en-US" dirty="0" err="1"/>
              <a:t>truy</a:t>
            </a:r>
            <a:r>
              <a:rPr lang="en-US" dirty="0"/>
              <a:t> </a:t>
            </a:r>
            <a:r>
              <a:rPr lang="en-US" dirty="0" err="1"/>
              <a:t>vấn</a:t>
            </a:r>
            <a:r>
              <a:rPr lang="en-US" dirty="0"/>
              <a:t> SQL </a:t>
            </a:r>
            <a:r>
              <a:rPr lang="en-US" dirty="0" err="1"/>
              <a:t>để</a:t>
            </a:r>
            <a:r>
              <a:rPr lang="en-US" dirty="0"/>
              <a:t> </a:t>
            </a:r>
            <a:r>
              <a:rPr lang="en-US" dirty="0" err="1"/>
              <a:t>thao</a:t>
            </a:r>
            <a:r>
              <a:rPr lang="en-US" dirty="0"/>
              <a:t> </a:t>
            </a:r>
            <a:r>
              <a:rPr lang="en-US" dirty="0" err="1"/>
              <a:t>tác</a:t>
            </a:r>
            <a:r>
              <a:rPr lang="en-US" dirty="0"/>
              <a:t> </a:t>
            </a:r>
            <a:r>
              <a:rPr lang="en-US" dirty="0" err="1"/>
              <a:t>với</a:t>
            </a:r>
            <a:r>
              <a:rPr lang="en-US" dirty="0"/>
              <a:t> </a:t>
            </a:r>
            <a:r>
              <a:rPr lang="en-US" dirty="0" err="1"/>
              <a:t>dữ</a:t>
            </a:r>
            <a:r>
              <a:rPr lang="en-US" dirty="0"/>
              <a:t> </a:t>
            </a:r>
            <a:r>
              <a:rPr lang="en-US" dirty="0" err="1"/>
              <a:t>liệu</a:t>
            </a:r>
            <a:r>
              <a:rPr lang="en-US" dirty="0"/>
              <a:t> </a:t>
            </a:r>
            <a:r>
              <a:rPr lang="en-US" dirty="0" err="1"/>
              <a:t>trong</a:t>
            </a:r>
            <a:r>
              <a:rPr lang="en-US" dirty="0"/>
              <a:t> database</a:t>
            </a:r>
            <a:endParaRPr dirty="0"/>
          </a:p>
        </p:txBody>
      </p:sp>
      <p:sp>
        <p:nvSpPr>
          <p:cNvPr id="1336" name="Google Shape;1336;p38"/>
          <p:cNvSpPr txBox="1">
            <a:spLocks noGrp="1"/>
          </p:cNvSpPr>
          <p:nvPr>
            <p:ph type="subTitle" idx="2"/>
          </p:nvPr>
        </p:nvSpPr>
        <p:spPr>
          <a:xfrm>
            <a:off x="3321150" y="2885150"/>
            <a:ext cx="2501700" cy="1495464"/>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err="1"/>
              <a:t>Thư</a:t>
            </a:r>
            <a:r>
              <a:rPr lang="en-US" dirty="0"/>
              <a:t> </a:t>
            </a:r>
            <a:r>
              <a:rPr lang="en-US" dirty="0" err="1"/>
              <a:t>viện</a:t>
            </a:r>
            <a:r>
              <a:rPr lang="en-US" dirty="0"/>
              <a:t> Spring boot </a:t>
            </a:r>
            <a:r>
              <a:rPr lang="en-US" dirty="0" err="1"/>
              <a:t>của</a:t>
            </a:r>
            <a:r>
              <a:rPr lang="en-US" dirty="0"/>
              <a:t> Java </a:t>
            </a:r>
            <a:r>
              <a:rPr lang="en-US" dirty="0" err="1"/>
              <a:t>giúp</a:t>
            </a:r>
            <a:r>
              <a:rPr lang="en-US" dirty="0"/>
              <a:t> </a:t>
            </a:r>
            <a:r>
              <a:rPr lang="en-US" dirty="0" err="1"/>
              <a:t>phát</a:t>
            </a:r>
            <a:r>
              <a:rPr lang="en-US" dirty="0"/>
              <a:t> </a:t>
            </a:r>
            <a:r>
              <a:rPr lang="en-US" dirty="0" err="1"/>
              <a:t>triển</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một</a:t>
            </a:r>
            <a:r>
              <a:rPr lang="en-US" dirty="0"/>
              <a:t> </a:t>
            </a:r>
            <a:r>
              <a:rPr lang="en-US" dirty="0" err="1"/>
              <a:t>cách</a:t>
            </a:r>
            <a:r>
              <a:rPr lang="en-US" dirty="0"/>
              <a:t> </a:t>
            </a:r>
            <a:r>
              <a:rPr lang="en-US" dirty="0" err="1"/>
              <a:t>tiết</a:t>
            </a:r>
            <a:r>
              <a:rPr lang="en-US" dirty="0"/>
              <a:t> </a:t>
            </a:r>
            <a:r>
              <a:rPr lang="en-US" dirty="0" err="1"/>
              <a:t>kiệm</a:t>
            </a:r>
            <a:r>
              <a:rPr lang="en-US" dirty="0"/>
              <a:t> </a:t>
            </a:r>
            <a:r>
              <a:rPr lang="en-US" dirty="0" err="1"/>
              <a:t>thời</a:t>
            </a:r>
            <a:r>
              <a:rPr lang="en-US" dirty="0"/>
              <a:t> </a:t>
            </a:r>
            <a:r>
              <a:rPr lang="en-US" dirty="0" err="1"/>
              <a:t>gian</a:t>
            </a:r>
            <a:r>
              <a:rPr lang="en-US" dirty="0"/>
              <a:t> </a:t>
            </a:r>
            <a:r>
              <a:rPr lang="en-US" dirty="0" err="1"/>
              <a:t>và</a:t>
            </a:r>
            <a:r>
              <a:rPr lang="en-US" dirty="0"/>
              <a:t> </a:t>
            </a:r>
            <a:r>
              <a:rPr lang="en-US" dirty="0" err="1"/>
              <a:t>nhanh</a:t>
            </a:r>
            <a:r>
              <a:rPr lang="en-US" dirty="0"/>
              <a:t> </a:t>
            </a:r>
            <a:r>
              <a:rPr lang="en-US" dirty="0" err="1"/>
              <a:t>chóng</a:t>
            </a:r>
            <a:r>
              <a:rPr lang="en-US" dirty="0"/>
              <a:t>, </a:t>
            </a:r>
            <a:r>
              <a:rPr lang="en-US" dirty="0" err="1"/>
              <a:t>dễ</a:t>
            </a:r>
            <a:r>
              <a:rPr lang="en-US" dirty="0"/>
              <a:t> </a:t>
            </a:r>
            <a:r>
              <a:rPr lang="en-US" dirty="0" err="1"/>
              <a:t>dàng</a:t>
            </a:r>
            <a:r>
              <a:rPr lang="en-US" dirty="0"/>
              <a:t> </a:t>
            </a:r>
            <a:r>
              <a:rPr lang="en-US" dirty="0" err="1"/>
              <a:t>truy</a:t>
            </a:r>
            <a:r>
              <a:rPr lang="en-US" dirty="0"/>
              <a:t> </a:t>
            </a:r>
            <a:r>
              <a:rPr lang="en-US" dirty="0" err="1"/>
              <a:t>cập</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và</a:t>
            </a:r>
            <a:r>
              <a:rPr lang="en-US" dirty="0"/>
              <a:t> </a:t>
            </a:r>
            <a:r>
              <a:rPr lang="en-US" dirty="0" err="1"/>
              <a:t>các</a:t>
            </a:r>
            <a:r>
              <a:rPr lang="en-US" dirty="0"/>
              <a:t> </a:t>
            </a:r>
            <a:r>
              <a:rPr lang="en-US" dirty="0" err="1"/>
              <a:t>dịch</a:t>
            </a:r>
            <a:r>
              <a:rPr lang="en-US" dirty="0"/>
              <a:t> </a:t>
            </a:r>
            <a:r>
              <a:rPr lang="en-US" dirty="0" err="1"/>
              <a:t>vụ</a:t>
            </a:r>
            <a:r>
              <a:rPr lang="en-US" dirty="0"/>
              <a:t> </a:t>
            </a:r>
            <a:r>
              <a:rPr lang="en-US" dirty="0" err="1"/>
              <a:t>khác</a:t>
            </a:r>
            <a:endParaRPr dirty="0"/>
          </a:p>
        </p:txBody>
      </p:sp>
      <p:sp>
        <p:nvSpPr>
          <p:cNvPr id="1337" name="Google Shape;1337;p38"/>
          <p:cNvSpPr txBox="1">
            <a:spLocks noGrp="1"/>
          </p:cNvSpPr>
          <p:nvPr>
            <p:ph type="subTitle" idx="3"/>
          </p:nvPr>
        </p:nvSpPr>
        <p:spPr>
          <a:xfrm>
            <a:off x="6058808" y="2885150"/>
            <a:ext cx="2501700" cy="129379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Hệ</a:t>
            </a:r>
            <a:r>
              <a:rPr lang="en-US" dirty="0"/>
              <a:t> </a:t>
            </a:r>
            <a:r>
              <a:rPr lang="en-US" dirty="0" err="1"/>
              <a:t>thống</a:t>
            </a:r>
            <a:r>
              <a:rPr lang="en-US" dirty="0"/>
              <a:t> </a:t>
            </a:r>
            <a:r>
              <a:rPr lang="en-US" dirty="0" err="1"/>
              <a:t>được</a:t>
            </a:r>
            <a:r>
              <a:rPr lang="en-US" dirty="0"/>
              <a:t> </a:t>
            </a:r>
            <a:r>
              <a:rPr lang="en-US" dirty="0" err="1"/>
              <a:t>phát</a:t>
            </a:r>
            <a:r>
              <a:rPr lang="en-US" dirty="0"/>
              <a:t> </a:t>
            </a:r>
            <a:r>
              <a:rPr lang="en-US" dirty="0" err="1"/>
              <a:t>triển</a:t>
            </a:r>
            <a:r>
              <a:rPr lang="en-US" dirty="0"/>
              <a:t> </a:t>
            </a:r>
            <a:r>
              <a:rPr lang="en-US" dirty="0" err="1"/>
              <a:t>bởi</a:t>
            </a:r>
            <a:r>
              <a:rPr lang="en-US" dirty="0"/>
              <a:t> </a:t>
            </a:r>
            <a:r>
              <a:rPr lang="en-US" dirty="0" err="1"/>
              <a:t>công</a:t>
            </a:r>
            <a:r>
              <a:rPr lang="en-US" dirty="0"/>
              <a:t> </a:t>
            </a:r>
            <a:r>
              <a:rPr lang="en-US" dirty="0" err="1"/>
              <a:t>cụ</a:t>
            </a:r>
            <a:r>
              <a:rPr lang="en-US" dirty="0"/>
              <a:t>:</a:t>
            </a:r>
          </a:p>
          <a:p>
            <a:pPr marL="285750" lvl="0" indent="-285750" algn="l" rtl="0">
              <a:spcBef>
                <a:spcPts val="0"/>
              </a:spcBef>
              <a:spcAft>
                <a:spcPts val="0"/>
              </a:spcAft>
              <a:buFontTx/>
              <a:buChar char="-"/>
            </a:pPr>
            <a:r>
              <a:rPr lang="en-US" dirty="0" err="1"/>
              <a:t>Intellij</a:t>
            </a:r>
            <a:r>
              <a:rPr lang="en-US" dirty="0"/>
              <a:t> IDEA</a:t>
            </a:r>
          </a:p>
          <a:p>
            <a:pPr marL="285750" lvl="0" indent="-285750" algn="l" rtl="0">
              <a:spcBef>
                <a:spcPts val="0"/>
              </a:spcBef>
              <a:spcAft>
                <a:spcPts val="0"/>
              </a:spcAft>
              <a:buFontTx/>
              <a:buChar char="-"/>
            </a:pPr>
            <a:r>
              <a:rPr lang="en-US" dirty="0"/>
              <a:t>Postman</a:t>
            </a:r>
          </a:p>
          <a:p>
            <a:pPr marL="285750" lvl="0" indent="-285750" algn="l" rtl="0">
              <a:spcBef>
                <a:spcPts val="0"/>
              </a:spcBef>
              <a:spcAft>
                <a:spcPts val="0"/>
              </a:spcAft>
              <a:buFontTx/>
              <a:buChar char="-"/>
            </a:pPr>
            <a:r>
              <a:rPr lang="en-US" dirty="0"/>
              <a:t>MySQL Workbench</a:t>
            </a:r>
          </a:p>
          <a:p>
            <a:pPr marL="285750" lvl="0" indent="-285750" algn="ctr" rtl="0">
              <a:spcBef>
                <a:spcPts val="0"/>
              </a:spcBef>
              <a:spcAft>
                <a:spcPts val="0"/>
              </a:spcAft>
              <a:buFontTx/>
              <a:buChar char="-"/>
            </a:pPr>
            <a:endParaRPr lang="en-US" dirty="0"/>
          </a:p>
        </p:txBody>
      </p:sp>
      <p:sp>
        <p:nvSpPr>
          <p:cNvPr id="1338" name="Google Shape;1338;p38"/>
          <p:cNvSpPr/>
          <p:nvPr/>
        </p:nvSpPr>
        <p:spPr>
          <a:xfrm>
            <a:off x="1593229" y="1668708"/>
            <a:ext cx="759000" cy="759000"/>
          </a:xfrm>
          <a:prstGeom prst="roundRect">
            <a:avLst>
              <a:gd name="adj" fmla="val 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8"/>
          <p:cNvSpPr/>
          <p:nvPr/>
        </p:nvSpPr>
        <p:spPr>
          <a:xfrm>
            <a:off x="4192500" y="1668708"/>
            <a:ext cx="759000" cy="759000"/>
          </a:xfrm>
          <a:prstGeom prst="roundRect">
            <a:avLst>
              <a:gd name="adj" fmla="val 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8"/>
          <p:cNvSpPr/>
          <p:nvPr/>
        </p:nvSpPr>
        <p:spPr>
          <a:xfrm>
            <a:off x="6791771" y="1668708"/>
            <a:ext cx="759000" cy="759000"/>
          </a:xfrm>
          <a:prstGeom prst="roundRect">
            <a:avLst>
              <a:gd name="adj" fmla="val 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8"/>
          <p:cNvSpPr/>
          <p:nvPr/>
        </p:nvSpPr>
        <p:spPr>
          <a:xfrm>
            <a:off x="1787554" y="1878295"/>
            <a:ext cx="370350" cy="339825"/>
          </a:xfrm>
          <a:custGeom>
            <a:avLst/>
            <a:gdLst/>
            <a:ahLst/>
            <a:cxnLst/>
            <a:rect l="l" t="t" r="r" b="b"/>
            <a:pathLst>
              <a:path w="14814" h="13593" extrusionOk="0">
                <a:moveTo>
                  <a:pt x="10646" y="425"/>
                </a:moveTo>
                <a:lnTo>
                  <a:pt x="10752" y="452"/>
                </a:lnTo>
                <a:lnTo>
                  <a:pt x="10805" y="505"/>
                </a:lnTo>
                <a:lnTo>
                  <a:pt x="11256" y="930"/>
                </a:lnTo>
                <a:lnTo>
                  <a:pt x="10911" y="1275"/>
                </a:lnTo>
                <a:lnTo>
                  <a:pt x="10486" y="824"/>
                </a:lnTo>
                <a:lnTo>
                  <a:pt x="10433" y="744"/>
                </a:lnTo>
                <a:lnTo>
                  <a:pt x="10407" y="664"/>
                </a:lnTo>
                <a:lnTo>
                  <a:pt x="10433" y="585"/>
                </a:lnTo>
                <a:lnTo>
                  <a:pt x="10486" y="505"/>
                </a:lnTo>
                <a:lnTo>
                  <a:pt x="10566" y="452"/>
                </a:lnTo>
                <a:lnTo>
                  <a:pt x="10646" y="425"/>
                </a:lnTo>
                <a:close/>
                <a:moveTo>
                  <a:pt x="10274" y="1248"/>
                </a:moveTo>
                <a:lnTo>
                  <a:pt x="10619" y="1567"/>
                </a:lnTo>
                <a:lnTo>
                  <a:pt x="10327" y="1859"/>
                </a:lnTo>
                <a:lnTo>
                  <a:pt x="10168" y="2018"/>
                </a:lnTo>
                <a:lnTo>
                  <a:pt x="10035" y="2230"/>
                </a:lnTo>
                <a:lnTo>
                  <a:pt x="9929" y="2416"/>
                </a:lnTo>
                <a:lnTo>
                  <a:pt x="9849" y="2655"/>
                </a:lnTo>
                <a:lnTo>
                  <a:pt x="9425" y="4009"/>
                </a:lnTo>
                <a:lnTo>
                  <a:pt x="9318" y="4275"/>
                </a:lnTo>
                <a:lnTo>
                  <a:pt x="9186" y="4540"/>
                </a:lnTo>
                <a:lnTo>
                  <a:pt x="9026" y="4779"/>
                </a:lnTo>
                <a:lnTo>
                  <a:pt x="8867" y="5018"/>
                </a:lnTo>
                <a:lnTo>
                  <a:pt x="8522" y="4673"/>
                </a:lnTo>
                <a:lnTo>
                  <a:pt x="8681" y="4487"/>
                </a:lnTo>
                <a:lnTo>
                  <a:pt x="8787" y="4275"/>
                </a:lnTo>
                <a:lnTo>
                  <a:pt x="8894" y="4062"/>
                </a:lnTo>
                <a:lnTo>
                  <a:pt x="8973" y="3850"/>
                </a:lnTo>
                <a:lnTo>
                  <a:pt x="9398" y="2496"/>
                </a:lnTo>
                <a:lnTo>
                  <a:pt x="9504" y="2230"/>
                </a:lnTo>
                <a:lnTo>
                  <a:pt x="9637" y="1965"/>
                </a:lnTo>
                <a:lnTo>
                  <a:pt x="9823" y="1726"/>
                </a:lnTo>
                <a:lnTo>
                  <a:pt x="10009" y="1514"/>
                </a:lnTo>
                <a:lnTo>
                  <a:pt x="10274" y="1248"/>
                </a:lnTo>
                <a:close/>
                <a:moveTo>
                  <a:pt x="8018" y="4885"/>
                </a:moveTo>
                <a:lnTo>
                  <a:pt x="8097" y="4912"/>
                </a:lnTo>
                <a:lnTo>
                  <a:pt x="8177" y="4938"/>
                </a:lnTo>
                <a:lnTo>
                  <a:pt x="10301" y="7062"/>
                </a:lnTo>
                <a:lnTo>
                  <a:pt x="10354" y="7142"/>
                </a:lnTo>
                <a:lnTo>
                  <a:pt x="10354" y="7221"/>
                </a:lnTo>
                <a:lnTo>
                  <a:pt x="10354" y="7327"/>
                </a:lnTo>
                <a:lnTo>
                  <a:pt x="10301" y="7407"/>
                </a:lnTo>
                <a:lnTo>
                  <a:pt x="10221" y="7434"/>
                </a:lnTo>
                <a:lnTo>
                  <a:pt x="10141" y="7460"/>
                </a:lnTo>
                <a:lnTo>
                  <a:pt x="10035" y="7434"/>
                </a:lnTo>
                <a:lnTo>
                  <a:pt x="9955" y="7407"/>
                </a:lnTo>
                <a:lnTo>
                  <a:pt x="7858" y="5283"/>
                </a:lnTo>
                <a:lnTo>
                  <a:pt x="7805" y="5204"/>
                </a:lnTo>
                <a:lnTo>
                  <a:pt x="7779" y="5124"/>
                </a:lnTo>
                <a:lnTo>
                  <a:pt x="7805" y="5018"/>
                </a:lnTo>
                <a:lnTo>
                  <a:pt x="7858" y="4938"/>
                </a:lnTo>
                <a:lnTo>
                  <a:pt x="7938" y="4912"/>
                </a:lnTo>
                <a:lnTo>
                  <a:pt x="8018" y="4885"/>
                </a:lnTo>
                <a:close/>
                <a:moveTo>
                  <a:pt x="1620" y="11548"/>
                </a:moveTo>
                <a:lnTo>
                  <a:pt x="2045" y="11973"/>
                </a:lnTo>
                <a:lnTo>
                  <a:pt x="1567" y="12902"/>
                </a:lnTo>
                <a:lnTo>
                  <a:pt x="691" y="12026"/>
                </a:lnTo>
                <a:lnTo>
                  <a:pt x="1620" y="11548"/>
                </a:lnTo>
                <a:close/>
                <a:moveTo>
                  <a:pt x="10513" y="1"/>
                </a:moveTo>
                <a:lnTo>
                  <a:pt x="10407" y="54"/>
                </a:lnTo>
                <a:lnTo>
                  <a:pt x="10274" y="107"/>
                </a:lnTo>
                <a:lnTo>
                  <a:pt x="10168" y="186"/>
                </a:lnTo>
                <a:lnTo>
                  <a:pt x="10062" y="346"/>
                </a:lnTo>
                <a:lnTo>
                  <a:pt x="10009" y="532"/>
                </a:lnTo>
                <a:lnTo>
                  <a:pt x="9982" y="717"/>
                </a:lnTo>
                <a:lnTo>
                  <a:pt x="10009" y="877"/>
                </a:lnTo>
                <a:lnTo>
                  <a:pt x="9690" y="1222"/>
                </a:lnTo>
                <a:lnTo>
                  <a:pt x="9478" y="1461"/>
                </a:lnTo>
                <a:lnTo>
                  <a:pt x="9265" y="1753"/>
                </a:lnTo>
                <a:lnTo>
                  <a:pt x="9106" y="2045"/>
                </a:lnTo>
                <a:lnTo>
                  <a:pt x="9000" y="2363"/>
                </a:lnTo>
                <a:lnTo>
                  <a:pt x="8548" y="3717"/>
                </a:lnTo>
                <a:lnTo>
                  <a:pt x="8469" y="3903"/>
                </a:lnTo>
                <a:lnTo>
                  <a:pt x="8389" y="4115"/>
                </a:lnTo>
                <a:lnTo>
                  <a:pt x="8283" y="4301"/>
                </a:lnTo>
                <a:lnTo>
                  <a:pt x="8150" y="4460"/>
                </a:lnTo>
                <a:lnTo>
                  <a:pt x="7991" y="4460"/>
                </a:lnTo>
                <a:lnTo>
                  <a:pt x="7832" y="4487"/>
                </a:lnTo>
                <a:lnTo>
                  <a:pt x="7672" y="4540"/>
                </a:lnTo>
                <a:lnTo>
                  <a:pt x="7540" y="4646"/>
                </a:lnTo>
                <a:lnTo>
                  <a:pt x="7434" y="4779"/>
                </a:lnTo>
                <a:lnTo>
                  <a:pt x="7380" y="4938"/>
                </a:lnTo>
                <a:lnTo>
                  <a:pt x="7354" y="5098"/>
                </a:lnTo>
                <a:lnTo>
                  <a:pt x="7380" y="5283"/>
                </a:lnTo>
                <a:lnTo>
                  <a:pt x="1540" y="11097"/>
                </a:lnTo>
                <a:lnTo>
                  <a:pt x="372" y="11708"/>
                </a:lnTo>
                <a:lnTo>
                  <a:pt x="292" y="11655"/>
                </a:lnTo>
                <a:lnTo>
                  <a:pt x="133" y="11655"/>
                </a:lnTo>
                <a:lnTo>
                  <a:pt x="80" y="11708"/>
                </a:lnTo>
                <a:lnTo>
                  <a:pt x="27" y="11787"/>
                </a:lnTo>
                <a:lnTo>
                  <a:pt x="0" y="11867"/>
                </a:lnTo>
                <a:lnTo>
                  <a:pt x="27" y="11947"/>
                </a:lnTo>
                <a:lnTo>
                  <a:pt x="80" y="12026"/>
                </a:lnTo>
                <a:lnTo>
                  <a:pt x="1593" y="13539"/>
                </a:lnTo>
                <a:lnTo>
                  <a:pt x="1646" y="13566"/>
                </a:lnTo>
                <a:lnTo>
                  <a:pt x="1726" y="13592"/>
                </a:lnTo>
                <a:lnTo>
                  <a:pt x="1806" y="13566"/>
                </a:lnTo>
                <a:lnTo>
                  <a:pt x="1885" y="13539"/>
                </a:lnTo>
                <a:lnTo>
                  <a:pt x="1938" y="13460"/>
                </a:lnTo>
                <a:lnTo>
                  <a:pt x="1938" y="13380"/>
                </a:lnTo>
                <a:lnTo>
                  <a:pt x="1938" y="13300"/>
                </a:lnTo>
                <a:lnTo>
                  <a:pt x="1885" y="13221"/>
                </a:lnTo>
                <a:lnTo>
                  <a:pt x="2496" y="12053"/>
                </a:lnTo>
                <a:lnTo>
                  <a:pt x="5044" y="9478"/>
                </a:lnTo>
                <a:lnTo>
                  <a:pt x="5097" y="9425"/>
                </a:lnTo>
                <a:lnTo>
                  <a:pt x="5124" y="9345"/>
                </a:lnTo>
                <a:lnTo>
                  <a:pt x="5097" y="9239"/>
                </a:lnTo>
                <a:lnTo>
                  <a:pt x="5044" y="9186"/>
                </a:lnTo>
                <a:lnTo>
                  <a:pt x="4991" y="9133"/>
                </a:lnTo>
                <a:lnTo>
                  <a:pt x="4912" y="9106"/>
                </a:lnTo>
                <a:lnTo>
                  <a:pt x="4832" y="9133"/>
                </a:lnTo>
                <a:lnTo>
                  <a:pt x="4752" y="9186"/>
                </a:lnTo>
                <a:lnTo>
                  <a:pt x="2310" y="11628"/>
                </a:lnTo>
                <a:lnTo>
                  <a:pt x="1965" y="11283"/>
                </a:lnTo>
                <a:lnTo>
                  <a:pt x="7619" y="5655"/>
                </a:lnTo>
                <a:lnTo>
                  <a:pt x="7938" y="5974"/>
                </a:lnTo>
                <a:lnTo>
                  <a:pt x="5469" y="8469"/>
                </a:lnTo>
                <a:lnTo>
                  <a:pt x="5416" y="8522"/>
                </a:lnTo>
                <a:lnTo>
                  <a:pt x="5389" y="8628"/>
                </a:lnTo>
                <a:lnTo>
                  <a:pt x="5416" y="8708"/>
                </a:lnTo>
                <a:lnTo>
                  <a:pt x="5469" y="8761"/>
                </a:lnTo>
                <a:lnTo>
                  <a:pt x="5549" y="8814"/>
                </a:lnTo>
                <a:lnTo>
                  <a:pt x="5628" y="8841"/>
                </a:lnTo>
                <a:lnTo>
                  <a:pt x="5708" y="8814"/>
                </a:lnTo>
                <a:lnTo>
                  <a:pt x="5761" y="8761"/>
                </a:lnTo>
                <a:lnTo>
                  <a:pt x="8256" y="6292"/>
                </a:lnTo>
                <a:lnTo>
                  <a:pt x="9663" y="7699"/>
                </a:lnTo>
                <a:lnTo>
                  <a:pt x="9770" y="7779"/>
                </a:lnTo>
                <a:lnTo>
                  <a:pt x="9876" y="7858"/>
                </a:lnTo>
                <a:lnTo>
                  <a:pt x="10009" y="7885"/>
                </a:lnTo>
                <a:lnTo>
                  <a:pt x="10247" y="7885"/>
                </a:lnTo>
                <a:lnTo>
                  <a:pt x="10380" y="7858"/>
                </a:lnTo>
                <a:lnTo>
                  <a:pt x="10486" y="7779"/>
                </a:lnTo>
                <a:lnTo>
                  <a:pt x="10593" y="7699"/>
                </a:lnTo>
                <a:lnTo>
                  <a:pt x="10699" y="7593"/>
                </a:lnTo>
                <a:lnTo>
                  <a:pt x="10752" y="7487"/>
                </a:lnTo>
                <a:lnTo>
                  <a:pt x="10778" y="7354"/>
                </a:lnTo>
                <a:lnTo>
                  <a:pt x="10805" y="7221"/>
                </a:lnTo>
                <a:lnTo>
                  <a:pt x="10778" y="7089"/>
                </a:lnTo>
                <a:lnTo>
                  <a:pt x="10752" y="6982"/>
                </a:lnTo>
                <a:lnTo>
                  <a:pt x="10699" y="6850"/>
                </a:lnTo>
                <a:lnTo>
                  <a:pt x="10593" y="6743"/>
                </a:lnTo>
                <a:lnTo>
                  <a:pt x="9186" y="5336"/>
                </a:lnTo>
                <a:lnTo>
                  <a:pt x="9371" y="5044"/>
                </a:lnTo>
                <a:lnTo>
                  <a:pt x="9557" y="4752"/>
                </a:lnTo>
                <a:lnTo>
                  <a:pt x="9717" y="4460"/>
                </a:lnTo>
                <a:lnTo>
                  <a:pt x="9823" y="4142"/>
                </a:lnTo>
                <a:lnTo>
                  <a:pt x="10274" y="2788"/>
                </a:lnTo>
                <a:lnTo>
                  <a:pt x="10354" y="2549"/>
                </a:lnTo>
                <a:lnTo>
                  <a:pt x="10486" y="2337"/>
                </a:lnTo>
                <a:lnTo>
                  <a:pt x="10593" y="2496"/>
                </a:lnTo>
                <a:lnTo>
                  <a:pt x="12743" y="4646"/>
                </a:lnTo>
                <a:lnTo>
                  <a:pt x="12849" y="4726"/>
                </a:lnTo>
                <a:lnTo>
                  <a:pt x="12955" y="4779"/>
                </a:lnTo>
                <a:lnTo>
                  <a:pt x="13088" y="4832"/>
                </a:lnTo>
                <a:lnTo>
                  <a:pt x="13327" y="4832"/>
                </a:lnTo>
                <a:lnTo>
                  <a:pt x="13433" y="4779"/>
                </a:lnTo>
                <a:lnTo>
                  <a:pt x="13566" y="4726"/>
                </a:lnTo>
                <a:lnTo>
                  <a:pt x="13672" y="4646"/>
                </a:lnTo>
                <a:lnTo>
                  <a:pt x="14628" y="3664"/>
                </a:lnTo>
                <a:lnTo>
                  <a:pt x="14707" y="3558"/>
                </a:lnTo>
                <a:lnTo>
                  <a:pt x="14787" y="3452"/>
                </a:lnTo>
                <a:lnTo>
                  <a:pt x="14814" y="3345"/>
                </a:lnTo>
                <a:lnTo>
                  <a:pt x="14814" y="3213"/>
                </a:lnTo>
                <a:lnTo>
                  <a:pt x="14814" y="3080"/>
                </a:lnTo>
                <a:lnTo>
                  <a:pt x="14787" y="2974"/>
                </a:lnTo>
                <a:lnTo>
                  <a:pt x="14707" y="2868"/>
                </a:lnTo>
                <a:lnTo>
                  <a:pt x="14628" y="2761"/>
                </a:lnTo>
                <a:lnTo>
                  <a:pt x="13911" y="2018"/>
                </a:lnTo>
                <a:lnTo>
                  <a:pt x="13831" y="1965"/>
                </a:lnTo>
                <a:lnTo>
                  <a:pt x="13672" y="1965"/>
                </a:lnTo>
                <a:lnTo>
                  <a:pt x="13592" y="2018"/>
                </a:lnTo>
                <a:lnTo>
                  <a:pt x="13539" y="2098"/>
                </a:lnTo>
                <a:lnTo>
                  <a:pt x="13539" y="2177"/>
                </a:lnTo>
                <a:lnTo>
                  <a:pt x="13539" y="2257"/>
                </a:lnTo>
                <a:lnTo>
                  <a:pt x="13592" y="2337"/>
                </a:lnTo>
                <a:lnTo>
                  <a:pt x="14336" y="3053"/>
                </a:lnTo>
                <a:lnTo>
                  <a:pt x="14362" y="3133"/>
                </a:lnTo>
                <a:lnTo>
                  <a:pt x="14389" y="3213"/>
                </a:lnTo>
                <a:lnTo>
                  <a:pt x="14362" y="3292"/>
                </a:lnTo>
                <a:lnTo>
                  <a:pt x="14336" y="3372"/>
                </a:lnTo>
                <a:lnTo>
                  <a:pt x="13353" y="4328"/>
                </a:lnTo>
                <a:lnTo>
                  <a:pt x="13274" y="4381"/>
                </a:lnTo>
                <a:lnTo>
                  <a:pt x="13194" y="4407"/>
                </a:lnTo>
                <a:lnTo>
                  <a:pt x="13115" y="4381"/>
                </a:lnTo>
                <a:lnTo>
                  <a:pt x="13061" y="4328"/>
                </a:lnTo>
                <a:lnTo>
                  <a:pt x="10911" y="2204"/>
                </a:lnTo>
                <a:lnTo>
                  <a:pt x="10858" y="2124"/>
                </a:lnTo>
                <a:lnTo>
                  <a:pt x="10858" y="2045"/>
                </a:lnTo>
                <a:lnTo>
                  <a:pt x="10858" y="1965"/>
                </a:lnTo>
                <a:lnTo>
                  <a:pt x="10911" y="1885"/>
                </a:lnTo>
                <a:lnTo>
                  <a:pt x="11893" y="930"/>
                </a:lnTo>
                <a:lnTo>
                  <a:pt x="11946" y="877"/>
                </a:lnTo>
                <a:lnTo>
                  <a:pt x="12026" y="850"/>
                </a:lnTo>
                <a:lnTo>
                  <a:pt x="12106" y="877"/>
                </a:lnTo>
                <a:lnTo>
                  <a:pt x="12185" y="930"/>
                </a:lnTo>
                <a:lnTo>
                  <a:pt x="12876" y="1620"/>
                </a:lnTo>
                <a:lnTo>
                  <a:pt x="12955" y="1646"/>
                </a:lnTo>
                <a:lnTo>
                  <a:pt x="13035" y="1673"/>
                </a:lnTo>
                <a:lnTo>
                  <a:pt x="13115" y="1646"/>
                </a:lnTo>
                <a:lnTo>
                  <a:pt x="13194" y="1620"/>
                </a:lnTo>
                <a:lnTo>
                  <a:pt x="13221" y="1540"/>
                </a:lnTo>
                <a:lnTo>
                  <a:pt x="13247" y="1461"/>
                </a:lnTo>
                <a:lnTo>
                  <a:pt x="13221" y="1381"/>
                </a:lnTo>
                <a:lnTo>
                  <a:pt x="13194" y="1301"/>
                </a:lnTo>
                <a:lnTo>
                  <a:pt x="12504" y="611"/>
                </a:lnTo>
                <a:lnTo>
                  <a:pt x="12398" y="532"/>
                </a:lnTo>
                <a:lnTo>
                  <a:pt x="12292" y="478"/>
                </a:lnTo>
                <a:lnTo>
                  <a:pt x="12159" y="425"/>
                </a:lnTo>
                <a:lnTo>
                  <a:pt x="11920" y="425"/>
                </a:lnTo>
                <a:lnTo>
                  <a:pt x="11787" y="478"/>
                </a:lnTo>
                <a:lnTo>
                  <a:pt x="11681" y="532"/>
                </a:lnTo>
                <a:lnTo>
                  <a:pt x="11575" y="611"/>
                </a:lnTo>
                <a:lnTo>
                  <a:pt x="11575" y="638"/>
                </a:lnTo>
                <a:lnTo>
                  <a:pt x="11124" y="186"/>
                </a:lnTo>
                <a:lnTo>
                  <a:pt x="11017" y="107"/>
                </a:lnTo>
                <a:lnTo>
                  <a:pt x="10911" y="54"/>
                </a:lnTo>
                <a:lnTo>
                  <a:pt x="107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2" name="Google Shape;1342;p38"/>
          <p:cNvGrpSpPr/>
          <p:nvPr/>
        </p:nvGrpSpPr>
        <p:grpSpPr>
          <a:xfrm>
            <a:off x="4386825" y="1883595"/>
            <a:ext cx="370350" cy="329225"/>
            <a:chOff x="4001125" y="1299175"/>
            <a:chExt cx="370350" cy="329225"/>
          </a:xfrm>
        </p:grpSpPr>
        <p:sp>
          <p:nvSpPr>
            <p:cNvPr id="1343" name="Google Shape;1343;p38"/>
            <p:cNvSpPr/>
            <p:nvPr/>
          </p:nvSpPr>
          <p:spPr>
            <a:xfrm>
              <a:off x="4194250" y="1327725"/>
              <a:ext cx="75675" cy="32550"/>
            </a:xfrm>
            <a:custGeom>
              <a:avLst/>
              <a:gdLst/>
              <a:ahLst/>
              <a:cxnLst/>
              <a:rect l="l" t="t" r="r" b="b"/>
              <a:pathLst>
                <a:path w="3027" h="1302" extrusionOk="0">
                  <a:moveTo>
                    <a:pt x="2496" y="452"/>
                  </a:moveTo>
                  <a:lnTo>
                    <a:pt x="2549" y="478"/>
                  </a:lnTo>
                  <a:lnTo>
                    <a:pt x="2576" y="531"/>
                  </a:lnTo>
                  <a:lnTo>
                    <a:pt x="2602" y="584"/>
                  </a:lnTo>
                  <a:lnTo>
                    <a:pt x="2602" y="744"/>
                  </a:lnTo>
                  <a:lnTo>
                    <a:pt x="2576" y="797"/>
                  </a:lnTo>
                  <a:lnTo>
                    <a:pt x="2549" y="823"/>
                  </a:lnTo>
                  <a:lnTo>
                    <a:pt x="2496" y="850"/>
                  </a:lnTo>
                  <a:lnTo>
                    <a:pt x="2443" y="876"/>
                  </a:lnTo>
                  <a:lnTo>
                    <a:pt x="558" y="876"/>
                  </a:lnTo>
                  <a:lnTo>
                    <a:pt x="505" y="850"/>
                  </a:lnTo>
                  <a:lnTo>
                    <a:pt x="452" y="823"/>
                  </a:lnTo>
                  <a:lnTo>
                    <a:pt x="425" y="797"/>
                  </a:lnTo>
                  <a:lnTo>
                    <a:pt x="425" y="744"/>
                  </a:lnTo>
                  <a:lnTo>
                    <a:pt x="425" y="584"/>
                  </a:lnTo>
                  <a:lnTo>
                    <a:pt x="425" y="531"/>
                  </a:lnTo>
                  <a:lnTo>
                    <a:pt x="452" y="478"/>
                  </a:lnTo>
                  <a:lnTo>
                    <a:pt x="505" y="452"/>
                  </a:lnTo>
                  <a:close/>
                  <a:moveTo>
                    <a:pt x="558" y="0"/>
                  </a:moveTo>
                  <a:lnTo>
                    <a:pt x="452" y="27"/>
                  </a:lnTo>
                  <a:lnTo>
                    <a:pt x="346" y="54"/>
                  </a:lnTo>
                  <a:lnTo>
                    <a:pt x="240" y="107"/>
                  </a:lnTo>
                  <a:lnTo>
                    <a:pt x="160" y="186"/>
                  </a:lnTo>
                  <a:lnTo>
                    <a:pt x="80" y="266"/>
                  </a:lnTo>
                  <a:lnTo>
                    <a:pt x="27" y="346"/>
                  </a:lnTo>
                  <a:lnTo>
                    <a:pt x="1" y="452"/>
                  </a:lnTo>
                  <a:lnTo>
                    <a:pt x="1" y="584"/>
                  </a:lnTo>
                  <a:lnTo>
                    <a:pt x="1" y="744"/>
                  </a:lnTo>
                  <a:lnTo>
                    <a:pt x="1" y="850"/>
                  </a:lnTo>
                  <a:lnTo>
                    <a:pt x="27" y="956"/>
                  </a:lnTo>
                  <a:lnTo>
                    <a:pt x="80" y="1062"/>
                  </a:lnTo>
                  <a:lnTo>
                    <a:pt x="160" y="1142"/>
                  </a:lnTo>
                  <a:lnTo>
                    <a:pt x="240" y="1195"/>
                  </a:lnTo>
                  <a:lnTo>
                    <a:pt x="346" y="1248"/>
                  </a:lnTo>
                  <a:lnTo>
                    <a:pt x="452" y="1301"/>
                  </a:lnTo>
                  <a:lnTo>
                    <a:pt x="2576" y="1301"/>
                  </a:lnTo>
                  <a:lnTo>
                    <a:pt x="2682" y="1248"/>
                  </a:lnTo>
                  <a:lnTo>
                    <a:pt x="2761" y="1195"/>
                  </a:lnTo>
                  <a:lnTo>
                    <a:pt x="2868" y="1142"/>
                  </a:lnTo>
                  <a:lnTo>
                    <a:pt x="2921" y="1062"/>
                  </a:lnTo>
                  <a:lnTo>
                    <a:pt x="2974" y="956"/>
                  </a:lnTo>
                  <a:lnTo>
                    <a:pt x="3000" y="850"/>
                  </a:lnTo>
                  <a:lnTo>
                    <a:pt x="3027" y="744"/>
                  </a:lnTo>
                  <a:lnTo>
                    <a:pt x="3027" y="584"/>
                  </a:lnTo>
                  <a:lnTo>
                    <a:pt x="3000" y="452"/>
                  </a:lnTo>
                  <a:lnTo>
                    <a:pt x="2974" y="346"/>
                  </a:lnTo>
                  <a:lnTo>
                    <a:pt x="2921" y="266"/>
                  </a:lnTo>
                  <a:lnTo>
                    <a:pt x="2868" y="186"/>
                  </a:lnTo>
                  <a:lnTo>
                    <a:pt x="2761" y="107"/>
                  </a:lnTo>
                  <a:lnTo>
                    <a:pt x="2682" y="54"/>
                  </a:lnTo>
                  <a:lnTo>
                    <a:pt x="2576" y="27"/>
                  </a:lnTo>
                  <a:lnTo>
                    <a:pt x="24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8"/>
            <p:cNvSpPr/>
            <p:nvPr/>
          </p:nvSpPr>
          <p:spPr>
            <a:xfrm>
              <a:off x="4184300" y="1506925"/>
              <a:ext cx="94925" cy="10625"/>
            </a:xfrm>
            <a:custGeom>
              <a:avLst/>
              <a:gdLst/>
              <a:ahLst/>
              <a:cxnLst/>
              <a:rect l="l" t="t" r="r" b="b"/>
              <a:pathLst>
                <a:path w="3797" h="425" extrusionOk="0">
                  <a:moveTo>
                    <a:pt x="239" y="0"/>
                  </a:moveTo>
                  <a:lnTo>
                    <a:pt x="133" y="27"/>
                  </a:lnTo>
                  <a:lnTo>
                    <a:pt x="80" y="53"/>
                  </a:lnTo>
                  <a:lnTo>
                    <a:pt x="27" y="133"/>
                  </a:lnTo>
                  <a:lnTo>
                    <a:pt x="0" y="212"/>
                  </a:lnTo>
                  <a:lnTo>
                    <a:pt x="27" y="292"/>
                  </a:lnTo>
                  <a:lnTo>
                    <a:pt x="80" y="372"/>
                  </a:lnTo>
                  <a:lnTo>
                    <a:pt x="133" y="425"/>
                  </a:lnTo>
                  <a:lnTo>
                    <a:pt x="3664" y="425"/>
                  </a:lnTo>
                  <a:lnTo>
                    <a:pt x="3744" y="372"/>
                  </a:lnTo>
                  <a:lnTo>
                    <a:pt x="3797" y="292"/>
                  </a:lnTo>
                  <a:lnTo>
                    <a:pt x="3797" y="212"/>
                  </a:lnTo>
                  <a:lnTo>
                    <a:pt x="3797" y="133"/>
                  </a:lnTo>
                  <a:lnTo>
                    <a:pt x="3744" y="53"/>
                  </a:lnTo>
                  <a:lnTo>
                    <a:pt x="3664" y="27"/>
                  </a:lnTo>
                  <a:lnTo>
                    <a:pt x="35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8"/>
            <p:cNvSpPr/>
            <p:nvPr/>
          </p:nvSpPr>
          <p:spPr>
            <a:xfrm>
              <a:off x="4184300" y="1527475"/>
              <a:ext cx="94925" cy="10650"/>
            </a:xfrm>
            <a:custGeom>
              <a:avLst/>
              <a:gdLst/>
              <a:ahLst/>
              <a:cxnLst/>
              <a:rect l="l" t="t" r="r" b="b"/>
              <a:pathLst>
                <a:path w="3797" h="426" extrusionOk="0">
                  <a:moveTo>
                    <a:pt x="133" y="1"/>
                  </a:moveTo>
                  <a:lnTo>
                    <a:pt x="80" y="54"/>
                  </a:lnTo>
                  <a:lnTo>
                    <a:pt x="27" y="134"/>
                  </a:lnTo>
                  <a:lnTo>
                    <a:pt x="0" y="213"/>
                  </a:lnTo>
                  <a:lnTo>
                    <a:pt x="27" y="293"/>
                  </a:lnTo>
                  <a:lnTo>
                    <a:pt x="80" y="373"/>
                  </a:lnTo>
                  <a:lnTo>
                    <a:pt x="133" y="399"/>
                  </a:lnTo>
                  <a:lnTo>
                    <a:pt x="239" y="426"/>
                  </a:lnTo>
                  <a:lnTo>
                    <a:pt x="3584" y="426"/>
                  </a:lnTo>
                  <a:lnTo>
                    <a:pt x="3664" y="399"/>
                  </a:lnTo>
                  <a:lnTo>
                    <a:pt x="3744" y="373"/>
                  </a:lnTo>
                  <a:lnTo>
                    <a:pt x="3797" y="293"/>
                  </a:lnTo>
                  <a:lnTo>
                    <a:pt x="3797" y="213"/>
                  </a:lnTo>
                  <a:lnTo>
                    <a:pt x="3797" y="134"/>
                  </a:lnTo>
                  <a:lnTo>
                    <a:pt x="3744" y="54"/>
                  </a:lnTo>
                  <a:lnTo>
                    <a:pt x="36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8"/>
            <p:cNvSpPr/>
            <p:nvPr/>
          </p:nvSpPr>
          <p:spPr>
            <a:xfrm>
              <a:off x="4001125" y="1299175"/>
              <a:ext cx="370350" cy="329225"/>
            </a:xfrm>
            <a:custGeom>
              <a:avLst/>
              <a:gdLst/>
              <a:ahLst/>
              <a:cxnLst/>
              <a:rect l="l" t="t" r="r" b="b"/>
              <a:pathLst>
                <a:path w="14814" h="13169" extrusionOk="0">
                  <a:moveTo>
                    <a:pt x="9239" y="426"/>
                  </a:moveTo>
                  <a:lnTo>
                    <a:pt x="9743" y="452"/>
                  </a:lnTo>
                  <a:lnTo>
                    <a:pt x="10248" y="479"/>
                  </a:lnTo>
                  <a:lnTo>
                    <a:pt x="10752" y="558"/>
                  </a:lnTo>
                  <a:lnTo>
                    <a:pt x="11256" y="665"/>
                  </a:lnTo>
                  <a:lnTo>
                    <a:pt x="11734" y="797"/>
                  </a:lnTo>
                  <a:lnTo>
                    <a:pt x="12212" y="957"/>
                  </a:lnTo>
                  <a:lnTo>
                    <a:pt x="12663" y="1142"/>
                  </a:lnTo>
                  <a:lnTo>
                    <a:pt x="13088" y="1355"/>
                  </a:lnTo>
                  <a:lnTo>
                    <a:pt x="13168" y="1408"/>
                  </a:lnTo>
                  <a:lnTo>
                    <a:pt x="13221" y="1488"/>
                  </a:lnTo>
                  <a:lnTo>
                    <a:pt x="13247" y="1567"/>
                  </a:lnTo>
                  <a:lnTo>
                    <a:pt x="13274" y="1673"/>
                  </a:lnTo>
                  <a:lnTo>
                    <a:pt x="13274" y="2841"/>
                  </a:lnTo>
                  <a:lnTo>
                    <a:pt x="5204" y="2841"/>
                  </a:lnTo>
                  <a:lnTo>
                    <a:pt x="5204" y="1673"/>
                  </a:lnTo>
                  <a:lnTo>
                    <a:pt x="5204" y="1567"/>
                  </a:lnTo>
                  <a:lnTo>
                    <a:pt x="5230" y="1488"/>
                  </a:lnTo>
                  <a:lnTo>
                    <a:pt x="5310" y="1408"/>
                  </a:lnTo>
                  <a:lnTo>
                    <a:pt x="5363" y="1355"/>
                  </a:lnTo>
                  <a:lnTo>
                    <a:pt x="5814" y="1142"/>
                  </a:lnTo>
                  <a:lnTo>
                    <a:pt x="6266" y="957"/>
                  </a:lnTo>
                  <a:lnTo>
                    <a:pt x="6743" y="797"/>
                  </a:lnTo>
                  <a:lnTo>
                    <a:pt x="7221" y="665"/>
                  </a:lnTo>
                  <a:lnTo>
                    <a:pt x="7699" y="558"/>
                  </a:lnTo>
                  <a:lnTo>
                    <a:pt x="8203" y="479"/>
                  </a:lnTo>
                  <a:lnTo>
                    <a:pt x="8708" y="452"/>
                  </a:lnTo>
                  <a:lnTo>
                    <a:pt x="9239" y="426"/>
                  </a:lnTo>
                  <a:close/>
                  <a:moveTo>
                    <a:pt x="4673" y="5390"/>
                  </a:moveTo>
                  <a:lnTo>
                    <a:pt x="4726" y="5443"/>
                  </a:lnTo>
                  <a:lnTo>
                    <a:pt x="4752" y="5470"/>
                  </a:lnTo>
                  <a:lnTo>
                    <a:pt x="4752" y="5523"/>
                  </a:lnTo>
                  <a:lnTo>
                    <a:pt x="4752" y="6930"/>
                  </a:lnTo>
                  <a:lnTo>
                    <a:pt x="4752" y="6983"/>
                  </a:lnTo>
                  <a:lnTo>
                    <a:pt x="4726" y="7009"/>
                  </a:lnTo>
                  <a:lnTo>
                    <a:pt x="4673" y="7062"/>
                  </a:lnTo>
                  <a:lnTo>
                    <a:pt x="4168" y="7062"/>
                  </a:lnTo>
                  <a:lnTo>
                    <a:pt x="4115" y="7009"/>
                  </a:lnTo>
                  <a:lnTo>
                    <a:pt x="4089" y="6983"/>
                  </a:lnTo>
                  <a:lnTo>
                    <a:pt x="4089" y="6930"/>
                  </a:lnTo>
                  <a:lnTo>
                    <a:pt x="4089" y="5523"/>
                  </a:lnTo>
                  <a:lnTo>
                    <a:pt x="4089" y="5470"/>
                  </a:lnTo>
                  <a:lnTo>
                    <a:pt x="4115" y="5443"/>
                  </a:lnTo>
                  <a:lnTo>
                    <a:pt x="4168" y="5390"/>
                  </a:lnTo>
                  <a:close/>
                  <a:moveTo>
                    <a:pt x="8602" y="3266"/>
                  </a:moveTo>
                  <a:lnTo>
                    <a:pt x="8602" y="7062"/>
                  </a:lnTo>
                  <a:lnTo>
                    <a:pt x="5204" y="7062"/>
                  </a:lnTo>
                  <a:lnTo>
                    <a:pt x="5204" y="3266"/>
                  </a:lnTo>
                  <a:close/>
                  <a:moveTo>
                    <a:pt x="13274" y="3266"/>
                  </a:moveTo>
                  <a:lnTo>
                    <a:pt x="13274" y="7062"/>
                  </a:lnTo>
                  <a:lnTo>
                    <a:pt x="9876" y="7062"/>
                  </a:lnTo>
                  <a:lnTo>
                    <a:pt x="9876" y="5470"/>
                  </a:lnTo>
                  <a:lnTo>
                    <a:pt x="9849" y="5363"/>
                  </a:lnTo>
                  <a:lnTo>
                    <a:pt x="9823" y="5310"/>
                  </a:lnTo>
                  <a:lnTo>
                    <a:pt x="9743" y="5257"/>
                  </a:lnTo>
                  <a:lnTo>
                    <a:pt x="9664" y="5231"/>
                  </a:lnTo>
                  <a:lnTo>
                    <a:pt x="9584" y="5257"/>
                  </a:lnTo>
                  <a:lnTo>
                    <a:pt x="9504" y="5310"/>
                  </a:lnTo>
                  <a:lnTo>
                    <a:pt x="9451" y="5363"/>
                  </a:lnTo>
                  <a:lnTo>
                    <a:pt x="9451" y="5470"/>
                  </a:lnTo>
                  <a:lnTo>
                    <a:pt x="9451" y="7062"/>
                  </a:lnTo>
                  <a:lnTo>
                    <a:pt x="9026" y="7062"/>
                  </a:lnTo>
                  <a:lnTo>
                    <a:pt x="9026" y="3266"/>
                  </a:lnTo>
                  <a:lnTo>
                    <a:pt x="9451" y="3266"/>
                  </a:lnTo>
                  <a:lnTo>
                    <a:pt x="9451" y="4434"/>
                  </a:lnTo>
                  <a:lnTo>
                    <a:pt x="9451" y="4540"/>
                  </a:lnTo>
                  <a:lnTo>
                    <a:pt x="9504" y="4594"/>
                  </a:lnTo>
                  <a:lnTo>
                    <a:pt x="9584" y="4647"/>
                  </a:lnTo>
                  <a:lnTo>
                    <a:pt x="9664" y="4673"/>
                  </a:lnTo>
                  <a:lnTo>
                    <a:pt x="9743" y="4647"/>
                  </a:lnTo>
                  <a:lnTo>
                    <a:pt x="9823" y="4594"/>
                  </a:lnTo>
                  <a:lnTo>
                    <a:pt x="9849" y="4540"/>
                  </a:lnTo>
                  <a:lnTo>
                    <a:pt x="9876" y="4434"/>
                  </a:lnTo>
                  <a:lnTo>
                    <a:pt x="9876" y="3266"/>
                  </a:lnTo>
                  <a:close/>
                  <a:moveTo>
                    <a:pt x="14309" y="5390"/>
                  </a:moveTo>
                  <a:lnTo>
                    <a:pt x="14336" y="5443"/>
                  </a:lnTo>
                  <a:lnTo>
                    <a:pt x="14362" y="5470"/>
                  </a:lnTo>
                  <a:lnTo>
                    <a:pt x="14389" y="5523"/>
                  </a:lnTo>
                  <a:lnTo>
                    <a:pt x="14389" y="6930"/>
                  </a:lnTo>
                  <a:lnTo>
                    <a:pt x="14362" y="6983"/>
                  </a:lnTo>
                  <a:lnTo>
                    <a:pt x="14336" y="7009"/>
                  </a:lnTo>
                  <a:lnTo>
                    <a:pt x="14309" y="7062"/>
                  </a:lnTo>
                  <a:lnTo>
                    <a:pt x="13805" y="7062"/>
                  </a:lnTo>
                  <a:lnTo>
                    <a:pt x="13752" y="7009"/>
                  </a:lnTo>
                  <a:lnTo>
                    <a:pt x="13725" y="6983"/>
                  </a:lnTo>
                  <a:lnTo>
                    <a:pt x="13699" y="6930"/>
                  </a:lnTo>
                  <a:lnTo>
                    <a:pt x="13699" y="5523"/>
                  </a:lnTo>
                  <a:lnTo>
                    <a:pt x="13725" y="5470"/>
                  </a:lnTo>
                  <a:lnTo>
                    <a:pt x="13752" y="5443"/>
                  </a:lnTo>
                  <a:lnTo>
                    <a:pt x="13805" y="5390"/>
                  </a:lnTo>
                  <a:close/>
                  <a:moveTo>
                    <a:pt x="6133" y="8469"/>
                  </a:moveTo>
                  <a:lnTo>
                    <a:pt x="6186" y="8496"/>
                  </a:lnTo>
                  <a:lnTo>
                    <a:pt x="6212" y="8522"/>
                  </a:lnTo>
                  <a:lnTo>
                    <a:pt x="6266" y="8576"/>
                  </a:lnTo>
                  <a:lnTo>
                    <a:pt x="6266" y="8629"/>
                  </a:lnTo>
                  <a:lnTo>
                    <a:pt x="6266" y="9239"/>
                  </a:lnTo>
                  <a:lnTo>
                    <a:pt x="6266" y="9319"/>
                  </a:lnTo>
                  <a:lnTo>
                    <a:pt x="6212" y="9345"/>
                  </a:lnTo>
                  <a:lnTo>
                    <a:pt x="6186" y="9372"/>
                  </a:lnTo>
                  <a:lnTo>
                    <a:pt x="6133" y="9398"/>
                  </a:lnTo>
                  <a:lnTo>
                    <a:pt x="5204" y="9398"/>
                  </a:lnTo>
                  <a:lnTo>
                    <a:pt x="5204" y="8469"/>
                  </a:lnTo>
                  <a:close/>
                  <a:moveTo>
                    <a:pt x="13274" y="8469"/>
                  </a:moveTo>
                  <a:lnTo>
                    <a:pt x="13274" y="9398"/>
                  </a:lnTo>
                  <a:lnTo>
                    <a:pt x="12345" y="9398"/>
                  </a:lnTo>
                  <a:lnTo>
                    <a:pt x="12292" y="9372"/>
                  </a:lnTo>
                  <a:lnTo>
                    <a:pt x="12239" y="9345"/>
                  </a:lnTo>
                  <a:lnTo>
                    <a:pt x="12212" y="9319"/>
                  </a:lnTo>
                  <a:lnTo>
                    <a:pt x="12185" y="9239"/>
                  </a:lnTo>
                  <a:lnTo>
                    <a:pt x="12185" y="8629"/>
                  </a:lnTo>
                  <a:lnTo>
                    <a:pt x="12212" y="8576"/>
                  </a:lnTo>
                  <a:lnTo>
                    <a:pt x="12239" y="8522"/>
                  </a:lnTo>
                  <a:lnTo>
                    <a:pt x="12292" y="8496"/>
                  </a:lnTo>
                  <a:lnTo>
                    <a:pt x="12345" y="8469"/>
                  </a:lnTo>
                  <a:close/>
                  <a:moveTo>
                    <a:pt x="13274" y="7487"/>
                  </a:moveTo>
                  <a:lnTo>
                    <a:pt x="13274" y="8045"/>
                  </a:lnTo>
                  <a:lnTo>
                    <a:pt x="12239" y="8045"/>
                  </a:lnTo>
                  <a:lnTo>
                    <a:pt x="12106" y="8098"/>
                  </a:lnTo>
                  <a:lnTo>
                    <a:pt x="12026" y="8151"/>
                  </a:lnTo>
                  <a:lnTo>
                    <a:pt x="11947" y="8204"/>
                  </a:lnTo>
                  <a:lnTo>
                    <a:pt x="11867" y="8310"/>
                  </a:lnTo>
                  <a:lnTo>
                    <a:pt x="11814" y="8390"/>
                  </a:lnTo>
                  <a:lnTo>
                    <a:pt x="11787" y="8496"/>
                  </a:lnTo>
                  <a:lnTo>
                    <a:pt x="11761" y="8629"/>
                  </a:lnTo>
                  <a:lnTo>
                    <a:pt x="11761" y="9239"/>
                  </a:lnTo>
                  <a:lnTo>
                    <a:pt x="11787" y="9372"/>
                  </a:lnTo>
                  <a:lnTo>
                    <a:pt x="11814" y="9478"/>
                  </a:lnTo>
                  <a:lnTo>
                    <a:pt x="11867" y="9584"/>
                  </a:lnTo>
                  <a:lnTo>
                    <a:pt x="11947" y="9664"/>
                  </a:lnTo>
                  <a:lnTo>
                    <a:pt x="12026" y="9744"/>
                  </a:lnTo>
                  <a:lnTo>
                    <a:pt x="12106" y="9797"/>
                  </a:lnTo>
                  <a:lnTo>
                    <a:pt x="12239" y="9823"/>
                  </a:lnTo>
                  <a:lnTo>
                    <a:pt x="13274" y="9823"/>
                  </a:lnTo>
                  <a:lnTo>
                    <a:pt x="13274" y="10381"/>
                  </a:lnTo>
                  <a:lnTo>
                    <a:pt x="10779" y="10381"/>
                  </a:lnTo>
                  <a:lnTo>
                    <a:pt x="10725" y="10275"/>
                  </a:lnTo>
                  <a:lnTo>
                    <a:pt x="10619" y="10195"/>
                  </a:lnTo>
                  <a:lnTo>
                    <a:pt x="10513" y="10142"/>
                  </a:lnTo>
                  <a:lnTo>
                    <a:pt x="10380" y="10115"/>
                  </a:lnTo>
                  <a:lnTo>
                    <a:pt x="8071" y="10115"/>
                  </a:lnTo>
                  <a:lnTo>
                    <a:pt x="7965" y="10142"/>
                  </a:lnTo>
                  <a:lnTo>
                    <a:pt x="7832" y="10195"/>
                  </a:lnTo>
                  <a:lnTo>
                    <a:pt x="7752" y="10275"/>
                  </a:lnTo>
                  <a:lnTo>
                    <a:pt x="7673" y="10381"/>
                  </a:lnTo>
                  <a:lnTo>
                    <a:pt x="5204" y="10381"/>
                  </a:lnTo>
                  <a:lnTo>
                    <a:pt x="5204" y="9823"/>
                  </a:lnTo>
                  <a:lnTo>
                    <a:pt x="6239" y="9823"/>
                  </a:lnTo>
                  <a:lnTo>
                    <a:pt x="6345" y="9797"/>
                  </a:lnTo>
                  <a:lnTo>
                    <a:pt x="6451" y="9744"/>
                  </a:lnTo>
                  <a:lnTo>
                    <a:pt x="6531" y="9664"/>
                  </a:lnTo>
                  <a:lnTo>
                    <a:pt x="6611" y="9584"/>
                  </a:lnTo>
                  <a:lnTo>
                    <a:pt x="6664" y="9478"/>
                  </a:lnTo>
                  <a:lnTo>
                    <a:pt x="6690" y="9372"/>
                  </a:lnTo>
                  <a:lnTo>
                    <a:pt x="6690" y="9239"/>
                  </a:lnTo>
                  <a:lnTo>
                    <a:pt x="6690" y="8629"/>
                  </a:lnTo>
                  <a:lnTo>
                    <a:pt x="6690" y="8496"/>
                  </a:lnTo>
                  <a:lnTo>
                    <a:pt x="6664" y="8390"/>
                  </a:lnTo>
                  <a:lnTo>
                    <a:pt x="6611" y="8310"/>
                  </a:lnTo>
                  <a:lnTo>
                    <a:pt x="6531" y="8204"/>
                  </a:lnTo>
                  <a:lnTo>
                    <a:pt x="6451" y="8151"/>
                  </a:lnTo>
                  <a:lnTo>
                    <a:pt x="6345" y="8098"/>
                  </a:lnTo>
                  <a:lnTo>
                    <a:pt x="6239" y="8045"/>
                  </a:lnTo>
                  <a:lnTo>
                    <a:pt x="5204" y="8045"/>
                  </a:lnTo>
                  <a:lnTo>
                    <a:pt x="5204" y="7487"/>
                  </a:lnTo>
                  <a:close/>
                  <a:moveTo>
                    <a:pt x="7646" y="10805"/>
                  </a:moveTo>
                  <a:lnTo>
                    <a:pt x="7646" y="11230"/>
                  </a:lnTo>
                  <a:lnTo>
                    <a:pt x="4832" y="11230"/>
                  </a:lnTo>
                  <a:lnTo>
                    <a:pt x="4832" y="10805"/>
                  </a:lnTo>
                  <a:close/>
                  <a:moveTo>
                    <a:pt x="13646" y="10805"/>
                  </a:moveTo>
                  <a:lnTo>
                    <a:pt x="13646" y="11230"/>
                  </a:lnTo>
                  <a:lnTo>
                    <a:pt x="10832" y="11230"/>
                  </a:lnTo>
                  <a:lnTo>
                    <a:pt x="10832" y="10805"/>
                  </a:lnTo>
                  <a:close/>
                  <a:moveTo>
                    <a:pt x="4752" y="10062"/>
                  </a:moveTo>
                  <a:lnTo>
                    <a:pt x="4752" y="10381"/>
                  </a:lnTo>
                  <a:lnTo>
                    <a:pt x="4620" y="10407"/>
                  </a:lnTo>
                  <a:lnTo>
                    <a:pt x="4513" y="10487"/>
                  </a:lnTo>
                  <a:lnTo>
                    <a:pt x="4434" y="10593"/>
                  </a:lnTo>
                  <a:lnTo>
                    <a:pt x="4407" y="10726"/>
                  </a:lnTo>
                  <a:lnTo>
                    <a:pt x="425" y="12690"/>
                  </a:lnTo>
                  <a:lnTo>
                    <a:pt x="425" y="12266"/>
                  </a:lnTo>
                  <a:lnTo>
                    <a:pt x="452" y="12212"/>
                  </a:lnTo>
                  <a:lnTo>
                    <a:pt x="4752" y="10062"/>
                  </a:lnTo>
                  <a:close/>
                  <a:moveTo>
                    <a:pt x="6743" y="11655"/>
                  </a:moveTo>
                  <a:lnTo>
                    <a:pt x="6743" y="12584"/>
                  </a:lnTo>
                  <a:lnTo>
                    <a:pt x="6743" y="12637"/>
                  </a:lnTo>
                  <a:lnTo>
                    <a:pt x="6690" y="12690"/>
                  </a:lnTo>
                  <a:lnTo>
                    <a:pt x="6664" y="12717"/>
                  </a:lnTo>
                  <a:lnTo>
                    <a:pt x="6584" y="12743"/>
                  </a:lnTo>
                  <a:lnTo>
                    <a:pt x="5336" y="12743"/>
                  </a:lnTo>
                  <a:lnTo>
                    <a:pt x="5283" y="12717"/>
                  </a:lnTo>
                  <a:lnTo>
                    <a:pt x="5230" y="12690"/>
                  </a:lnTo>
                  <a:lnTo>
                    <a:pt x="5204" y="12637"/>
                  </a:lnTo>
                  <a:lnTo>
                    <a:pt x="5204" y="12584"/>
                  </a:lnTo>
                  <a:lnTo>
                    <a:pt x="5204" y="11655"/>
                  </a:lnTo>
                  <a:close/>
                  <a:moveTo>
                    <a:pt x="13274" y="11655"/>
                  </a:moveTo>
                  <a:lnTo>
                    <a:pt x="13274" y="12584"/>
                  </a:lnTo>
                  <a:lnTo>
                    <a:pt x="13247" y="12637"/>
                  </a:lnTo>
                  <a:lnTo>
                    <a:pt x="13221" y="12690"/>
                  </a:lnTo>
                  <a:lnTo>
                    <a:pt x="13194" y="12717"/>
                  </a:lnTo>
                  <a:lnTo>
                    <a:pt x="13115" y="12743"/>
                  </a:lnTo>
                  <a:lnTo>
                    <a:pt x="11867" y="12743"/>
                  </a:lnTo>
                  <a:lnTo>
                    <a:pt x="11814" y="12717"/>
                  </a:lnTo>
                  <a:lnTo>
                    <a:pt x="11761" y="12690"/>
                  </a:lnTo>
                  <a:lnTo>
                    <a:pt x="11734" y="12637"/>
                  </a:lnTo>
                  <a:lnTo>
                    <a:pt x="11734" y="12584"/>
                  </a:lnTo>
                  <a:lnTo>
                    <a:pt x="11734" y="11655"/>
                  </a:lnTo>
                  <a:close/>
                  <a:moveTo>
                    <a:pt x="8681" y="1"/>
                  </a:moveTo>
                  <a:lnTo>
                    <a:pt x="8150" y="54"/>
                  </a:lnTo>
                  <a:lnTo>
                    <a:pt x="7619" y="134"/>
                  </a:lnTo>
                  <a:lnTo>
                    <a:pt x="7115" y="240"/>
                  </a:lnTo>
                  <a:lnTo>
                    <a:pt x="6611" y="373"/>
                  </a:lnTo>
                  <a:lnTo>
                    <a:pt x="6106" y="558"/>
                  </a:lnTo>
                  <a:lnTo>
                    <a:pt x="5628" y="744"/>
                  </a:lnTo>
                  <a:lnTo>
                    <a:pt x="5177" y="983"/>
                  </a:lnTo>
                  <a:lnTo>
                    <a:pt x="4991" y="1089"/>
                  </a:lnTo>
                  <a:lnTo>
                    <a:pt x="4859" y="1249"/>
                  </a:lnTo>
                  <a:lnTo>
                    <a:pt x="4779" y="1461"/>
                  </a:lnTo>
                  <a:lnTo>
                    <a:pt x="4752" y="1673"/>
                  </a:lnTo>
                  <a:lnTo>
                    <a:pt x="4752" y="4965"/>
                  </a:lnTo>
                  <a:lnTo>
                    <a:pt x="4115" y="4965"/>
                  </a:lnTo>
                  <a:lnTo>
                    <a:pt x="4009" y="4992"/>
                  </a:lnTo>
                  <a:lnTo>
                    <a:pt x="3903" y="5045"/>
                  </a:lnTo>
                  <a:lnTo>
                    <a:pt x="3823" y="5124"/>
                  </a:lnTo>
                  <a:lnTo>
                    <a:pt x="3744" y="5204"/>
                  </a:lnTo>
                  <a:lnTo>
                    <a:pt x="3691" y="5310"/>
                  </a:lnTo>
                  <a:lnTo>
                    <a:pt x="3664" y="5416"/>
                  </a:lnTo>
                  <a:lnTo>
                    <a:pt x="3637" y="5523"/>
                  </a:lnTo>
                  <a:lnTo>
                    <a:pt x="3637" y="6930"/>
                  </a:lnTo>
                  <a:lnTo>
                    <a:pt x="3664" y="7036"/>
                  </a:lnTo>
                  <a:lnTo>
                    <a:pt x="3691" y="7142"/>
                  </a:lnTo>
                  <a:lnTo>
                    <a:pt x="3744" y="7248"/>
                  </a:lnTo>
                  <a:lnTo>
                    <a:pt x="3823" y="7328"/>
                  </a:lnTo>
                  <a:lnTo>
                    <a:pt x="3903" y="7407"/>
                  </a:lnTo>
                  <a:lnTo>
                    <a:pt x="4009" y="7461"/>
                  </a:lnTo>
                  <a:lnTo>
                    <a:pt x="4115" y="7487"/>
                  </a:lnTo>
                  <a:lnTo>
                    <a:pt x="4752" y="7487"/>
                  </a:lnTo>
                  <a:lnTo>
                    <a:pt x="4752" y="9584"/>
                  </a:lnTo>
                  <a:lnTo>
                    <a:pt x="266" y="11841"/>
                  </a:lnTo>
                  <a:lnTo>
                    <a:pt x="160" y="11894"/>
                  </a:lnTo>
                  <a:lnTo>
                    <a:pt x="80" y="12000"/>
                  </a:lnTo>
                  <a:lnTo>
                    <a:pt x="27" y="12133"/>
                  </a:lnTo>
                  <a:lnTo>
                    <a:pt x="0" y="12266"/>
                  </a:lnTo>
                  <a:lnTo>
                    <a:pt x="0" y="12796"/>
                  </a:lnTo>
                  <a:lnTo>
                    <a:pt x="27" y="12876"/>
                  </a:lnTo>
                  <a:lnTo>
                    <a:pt x="54" y="12982"/>
                  </a:lnTo>
                  <a:lnTo>
                    <a:pt x="107" y="13062"/>
                  </a:lnTo>
                  <a:lnTo>
                    <a:pt x="186" y="13115"/>
                  </a:lnTo>
                  <a:lnTo>
                    <a:pt x="266" y="13142"/>
                  </a:lnTo>
                  <a:lnTo>
                    <a:pt x="372" y="13168"/>
                  </a:lnTo>
                  <a:lnTo>
                    <a:pt x="452" y="13168"/>
                  </a:lnTo>
                  <a:lnTo>
                    <a:pt x="558" y="13115"/>
                  </a:lnTo>
                  <a:lnTo>
                    <a:pt x="4381" y="11204"/>
                  </a:lnTo>
                  <a:lnTo>
                    <a:pt x="4381" y="11257"/>
                  </a:lnTo>
                  <a:lnTo>
                    <a:pt x="4407" y="11416"/>
                  </a:lnTo>
                  <a:lnTo>
                    <a:pt x="4487" y="11522"/>
                  </a:lnTo>
                  <a:lnTo>
                    <a:pt x="4620" y="11628"/>
                  </a:lnTo>
                  <a:lnTo>
                    <a:pt x="4752" y="11655"/>
                  </a:lnTo>
                  <a:lnTo>
                    <a:pt x="4752" y="12584"/>
                  </a:lnTo>
                  <a:lnTo>
                    <a:pt x="4779" y="12690"/>
                  </a:lnTo>
                  <a:lnTo>
                    <a:pt x="4805" y="12823"/>
                  </a:lnTo>
                  <a:lnTo>
                    <a:pt x="4859" y="12903"/>
                  </a:lnTo>
                  <a:lnTo>
                    <a:pt x="4938" y="12982"/>
                  </a:lnTo>
                  <a:lnTo>
                    <a:pt x="5018" y="13062"/>
                  </a:lnTo>
                  <a:lnTo>
                    <a:pt x="5124" y="13115"/>
                  </a:lnTo>
                  <a:lnTo>
                    <a:pt x="5230" y="13142"/>
                  </a:lnTo>
                  <a:lnTo>
                    <a:pt x="5336" y="13168"/>
                  </a:lnTo>
                  <a:lnTo>
                    <a:pt x="6584" y="13168"/>
                  </a:lnTo>
                  <a:lnTo>
                    <a:pt x="6717" y="13142"/>
                  </a:lnTo>
                  <a:lnTo>
                    <a:pt x="6823" y="13115"/>
                  </a:lnTo>
                  <a:lnTo>
                    <a:pt x="6929" y="13062"/>
                  </a:lnTo>
                  <a:lnTo>
                    <a:pt x="7009" y="12982"/>
                  </a:lnTo>
                  <a:lnTo>
                    <a:pt x="7088" y="12903"/>
                  </a:lnTo>
                  <a:lnTo>
                    <a:pt x="7142" y="12823"/>
                  </a:lnTo>
                  <a:lnTo>
                    <a:pt x="7168" y="12690"/>
                  </a:lnTo>
                  <a:lnTo>
                    <a:pt x="7168" y="12584"/>
                  </a:lnTo>
                  <a:lnTo>
                    <a:pt x="7168" y="11655"/>
                  </a:lnTo>
                  <a:lnTo>
                    <a:pt x="7673" y="11655"/>
                  </a:lnTo>
                  <a:lnTo>
                    <a:pt x="7752" y="11761"/>
                  </a:lnTo>
                  <a:lnTo>
                    <a:pt x="7832" y="11841"/>
                  </a:lnTo>
                  <a:lnTo>
                    <a:pt x="7938" y="11894"/>
                  </a:lnTo>
                  <a:lnTo>
                    <a:pt x="8071" y="11920"/>
                  </a:lnTo>
                  <a:lnTo>
                    <a:pt x="8734" y="11920"/>
                  </a:lnTo>
                  <a:lnTo>
                    <a:pt x="8814" y="11894"/>
                  </a:lnTo>
                  <a:lnTo>
                    <a:pt x="8867" y="11867"/>
                  </a:lnTo>
                  <a:lnTo>
                    <a:pt x="8920" y="11788"/>
                  </a:lnTo>
                  <a:lnTo>
                    <a:pt x="8947" y="11708"/>
                  </a:lnTo>
                  <a:lnTo>
                    <a:pt x="8920" y="11628"/>
                  </a:lnTo>
                  <a:lnTo>
                    <a:pt x="8867" y="11549"/>
                  </a:lnTo>
                  <a:lnTo>
                    <a:pt x="8814" y="11496"/>
                  </a:lnTo>
                  <a:lnTo>
                    <a:pt x="8071" y="11496"/>
                  </a:lnTo>
                  <a:lnTo>
                    <a:pt x="8071" y="11469"/>
                  </a:lnTo>
                  <a:lnTo>
                    <a:pt x="8071" y="10540"/>
                  </a:lnTo>
                  <a:lnTo>
                    <a:pt x="10380" y="10540"/>
                  </a:lnTo>
                  <a:lnTo>
                    <a:pt x="10380" y="11469"/>
                  </a:lnTo>
                  <a:lnTo>
                    <a:pt x="10380" y="11496"/>
                  </a:lnTo>
                  <a:lnTo>
                    <a:pt x="9664" y="11496"/>
                  </a:lnTo>
                  <a:lnTo>
                    <a:pt x="9584" y="11549"/>
                  </a:lnTo>
                  <a:lnTo>
                    <a:pt x="9531" y="11628"/>
                  </a:lnTo>
                  <a:lnTo>
                    <a:pt x="9531" y="11708"/>
                  </a:lnTo>
                  <a:lnTo>
                    <a:pt x="9531" y="11788"/>
                  </a:lnTo>
                  <a:lnTo>
                    <a:pt x="9584" y="11867"/>
                  </a:lnTo>
                  <a:lnTo>
                    <a:pt x="9664" y="11894"/>
                  </a:lnTo>
                  <a:lnTo>
                    <a:pt x="9743" y="11920"/>
                  </a:lnTo>
                  <a:lnTo>
                    <a:pt x="10380" y="11920"/>
                  </a:lnTo>
                  <a:lnTo>
                    <a:pt x="10513" y="11894"/>
                  </a:lnTo>
                  <a:lnTo>
                    <a:pt x="10619" y="11841"/>
                  </a:lnTo>
                  <a:lnTo>
                    <a:pt x="10725" y="11761"/>
                  </a:lnTo>
                  <a:lnTo>
                    <a:pt x="10779" y="11655"/>
                  </a:lnTo>
                  <a:lnTo>
                    <a:pt x="11283" y="11655"/>
                  </a:lnTo>
                  <a:lnTo>
                    <a:pt x="11283" y="12584"/>
                  </a:lnTo>
                  <a:lnTo>
                    <a:pt x="11309" y="12690"/>
                  </a:lnTo>
                  <a:lnTo>
                    <a:pt x="11336" y="12823"/>
                  </a:lnTo>
                  <a:lnTo>
                    <a:pt x="11389" y="12903"/>
                  </a:lnTo>
                  <a:lnTo>
                    <a:pt x="11469" y="12982"/>
                  </a:lnTo>
                  <a:lnTo>
                    <a:pt x="11548" y="13062"/>
                  </a:lnTo>
                  <a:lnTo>
                    <a:pt x="11655" y="13115"/>
                  </a:lnTo>
                  <a:lnTo>
                    <a:pt x="11761" y="13142"/>
                  </a:lnTo>
                  <a:lnTo>
                    <a:pt x="11867" y="13168"/>
                  </a:lnTo>
                  <a:lnTo>
                    <a:pt x="13115" y="13168"/>
                  </a:lnTo>
                  <a:lnTo>
                    <a:pt x="13247" y="13142"/>
                  </a:lnTo>
                  <a:lnTo>
                    <a:pt x="13354" y="13115"/>
                  </a:lnTo>
                  <a:lnTo>
                    <a:pt x="13460" y="13062"/>
                  </a:lnTo>
                  <a:lnTo>
                    <a:pt x="13539" y="12982"/>
                  </a:lnTo>
                  <a:lnTo>
                    <a:pt x="13619" y="12903"/>
                  </a:lnTo>
                  <a:lnTo>
                    <a:pt x="13672" y="12823"/>
                  </a:lnTo>
                  <a:lnTo>
                    <a:pt x="13699" y="12690"/>
                  </a:lnTo>
                  <a:lnTo>
                    <a:pt x="13699" y="12584"/>
                  </a:lnTo>
                  <a:lnTo>
                    <a:pt x="13699" y="11655"/>
                  </a:lnTo>
                  <a:lnTo>
                    <a:pt x="13858" y="11628"/>
                  </a:lnTo>
                  <a:lnTo>
                    <a:pt x="13964" y="11522"/>
                  </a:lnTo>
                  <a:lnTo>
                    <a:pt x="14044" y="11416"/>
                  </a:lnTo>
                  <a:lnTo>
                    <a:pt x="14070" y="11257"/>
                  </a:lnTo>
                  <a:lnTo>
                    <a:pt x="14070" y="10779"/>
                  </a:lnTo>
                  <a:lnTo>
                    <a:pt x="14044" y="10620"/>
                  </a:lnTo>
                  <a:lnTo>
                    <a:pt x="13964" y="10513"/>
                  </a:lnTo>
                  <a:lnTo>
                    <a:pt x="13858" y="10407"/>
                  </a:lnTo>
                  <a:lnTo>
                    <a:pt x="13699" y="10381"/>
                  </a:lnTo>
                  <a:lnTo>
                    <a:pt x="13699" y="7487"/>
                  </a:lnTo>
                  <a:lnTo>
                    <a:pt x="14362" y="7487"/>
                  </a:lnTo>
                  <a:lnTo>
                    <a:pt x="14469" y="7461"/>
                  </a:lnTo>
                  <a:lnTo>
                    <a:pt x="14575" y="7407"/>
                  </a:lnTo>
                  <a:lnTo>
                    <a:pt x="14654" y="7328"/>
                  </a:lnTo>
                  <a:lnTo>
                    <a:pt x="14734" y="7248"/>
                  </a:lnTo>
                  <a:lnTo>
                    <a:pt x="14787" y="7142"/>
                  </a:lnTo>
                  <a:lnTo>
                    <a:pt x="14814" y="7036"/>
                  </a:lnTo>
                  <a:lnTo>
                    <a:pt x="14814" y="6930"/>
                  </a:lnTo>
                  <a:lnTo>
                    <a:pt x="14814" y="5523"/>
                  </a:lnTo>
                  <a:lnTo>
                    <a:pt x="14814" y="5416"/>
                  </a:lnTo>
                  <a:lnTo>
                    <a:pt x="14787" y="5310"/>
                  </a:lnTo>
                  <a:lnTo>
                    <a:pt x="14734" y="5204"/>
                  </a:lnTo>
                  <a:lnTo>
                    <a:pt x="14654" y="5124"/>
                  </a:lnTo>
                  <a:lnTo>
                    <a:pt x="14575" y="5045"/>
                  </a:lnTo>
                  <a:lnTo>
                    <a:pt x="14469" y="4992"/>
                  </a:lnTo>
                  <a:lnTo>
                    <a:pt x="14362" y="4965"/>
                  </a:lnTo>
                  <a:lnTo>
                    <a:pt x="13699" y="4965"/>
                  </a:lnTo>
                  <a:lnTo>
                    <a:pt x="13699" y="1673"/>
                  </a:lnTo>
                  <a:lnTo>
                    <a:pt x="13672" y="1461"/>
                  </a:lnTo>
                  <a:lnTo>
                    <a:pt x="13592" y="1249"/>
                  </a:lnTo>
                  <a:lnTo>
                    <a:pt x="13460" y="1089"/>
                  </a:lnTo>
                  <a:lnTo>
                    <a:pt x="13300" y="983"/>
                  </a:lnTo>
                  <a:lnTo>
                    <a:pt x="12823" y="744"/>
                  </a:lnTo>
                  <a:lnTo>
                    <a:pt x="12345" y="558"/>
                  </a:lnTo>
                  <a:lnTo>
                    <a:pt x="11867" y="373"/>
                  </a:lnTo>
                  <a:lnTo>
                    <a:pt x="11363" y="240"/>
                  </a:lnTo>
                  <a:lnTo>
                    <a:pt x="10832" y="134"/>
                  </a:lnTo>
                  <a:lnTo>
                    <a:pt x="10301" y="54"/>
                  </a:lnTo>
                  <a:lnTo>
                    <a:pt x="97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7" name="Google Shape;1347;p38"/>
          <p:cNvSpPr/>
          <p:nvPr/>
        </p:nvSpPr>
        <p:spPr>
          <a:xfrm>
            <a:off x="7032883" y="1863033"/>
            <a:ext cx="276775" cy="370350"/>
          </a:xfrm>
          <a:custGeom>
            <a:avLst/>
            <a:gdLst/>
            <a:ahLst/>
            <a:cxnLst/>
            <a:rect l="l" t="t" r="r" b="b"/>
            <a:pathLst>
              <a:path w="11071" h="14814" extrusionOk="0">
                <a:moveTo>
                  <a:pt x="1036" y="425"/>
                </a:moveTo>
                <a:lnTo>
                  <a:pt x="1089" y="451"/>
                </a:lnTo>
                <a:lnTo>
                  <a:pt x="1142" y="478"/>
                </a:lnTo>
                <a:lnTo>
                  <a:pt x="1328" y="637"/>
                </a:lnTo>
                <a:lnTo>
                  <a:pt x="1275" y="903"/>
                </a:lnTo>
                <a:lnTo>
                  <a:pt x="1222" y="1195"/>
                </a:lnTo>
                <a:lnTo>
                  <a:pt x="1222" y="1540"/>
                </a:lnTo>
                <a:lnTo>
                  <a:pt x="1248" y="1911"/>
                </a:lnTo>
                <a:lnTo>
                  <a:pt x="1248" y="2124"/>
                </a:lnTo>
                <a:lnTo>
                  <a:pt x="1168" y="2310"/>
                </a:lnTo>
                <a:lnTo>
                  <a:pt x="1062" y="2495"/>
                </a:lnTo>
                <a:lnTo>
                  <a:pt x="903" y="2628"/>
                </a:lnTo>
                <a:lnTo>
                  <a:pt x="744" y="2708"/>
                </a:lnTo>
                <a:lnTo>
                  <a:pt x="744" y="2416"/>
                </a:lnTo>
                <a:lnTo>
                  <a:pt x="664" y="2150"/>
                </a:lnTo>
                <a:lnTo>
                  <a:pt x="638" y="1938"/>
                </a:lnTo>
                <a:lnTo>
                  <a:pt x="611" y="1726"/>
                </a:lnTo>
                <a:lnTo>
                  <a:pt x="584" y="1513"/>
                </a:lnTo>
                <a:lnTo>
                  <a:pt x="611" y="1301"/>
                </a:lnTo>
                <a:lnTo>
                  <a:pt x="664" y="929"/>
                </a:lnTo>
                <a:lnTo>
                  <a:pt x="744" y="611"/>
                </a:lnTo>
                <a:lnTo>
                  <a:pt x="770" y="557"/>
                </a:lnTo>
                <a:lnTo>
                  <a:pt x="797" y="504"/>
                </a:lnTo>
                <a:lnTo>
                  <a:pt x="903" y="451"/>
                </a:lnTo>
                <a:lnTo>
                  <a:pt x="1036" y="425"/>
                </a:lnTo>
                <a:close/>
                <a:moveTo>
                  <a:pt x="1699" y="929"/>
                </a:moveTo>
                <a:lnTo>
                  <a:pt x="4912" y="3425"/>
                </a:lnTo>
                <a:lnTo>
                  <a:pt x="5018" y="3531"/>
                </a:lnTo>
                <a:lnTo>
                  <a:pt x="5097" y="3663"/>
                </a:lnTo>
                <a:lnTo>
                  <a:pt x="5177" y="3796"/>
                </a:lnTo>
                <a:lnTo>
                  <a:pt x="5204" y="3929"/>
                </a:lnTo>
                <a:lnTo>
                  <a:pt x="5230" y="4088"/>
                </a:lnTo>
                <a:lnTo>
                  <a:pt x="5230" y="4247"/>
                </a:lnTo>
                <a:lnTo>
                  <a:pt x="5204" y="4380"/>
                </a:lnTo>
                <a:lnTo>
                  <a:pt x="5124" y="4539"/>
                </a:lnTo>
                <a:lnTo>
                  <a:pt x="4965" y="4885"/>
                </a:lnTo>
                <a:lnTo>
                  <a:pt x="4858" y="5017"/>
                </a:lnTo>
                <a:lnTo>
                  <a:pt x="4779" y="5124"/>
                </a:lnTo>
                <a:lnTo>
                  <a:pt x="4646" y="5203"/>
                </a:lnTo>
                <a:lnTo>
                  <a:pt x="4513" y="5283"/>
                </a:lnTo>
                <a:lnTo>
                  <a:pt x="4381" y="5336"/>
                </a:lnTo>
                <a:lnTo>
                  <a:pt x="4248" y="5362"/>
                </a:lnTo>
                <a:lnTo>
                  <a:pt x="4089" y="5362"/>
                </a:lnTo>
                <a:lnTo>
                  <a:pt x="3929" y="5309"/>
                </a:lnTo>
                <a:lnTo>
                  <a:pt x="611" y="4407"/>
                </a:lnTo>
                <a:lnTo>
                  <a:pt x="505" y="4354"/>
                </a:lnTo>
                <a:lnTo>
                  <a:pt x="452" y="4247"/>
                </a:lnTo>
                <a:lnTo>
                  <a:pt x="425" y="4141"/>
                </a:lnTo>
                <a:lnTo>
                  <a:pt x="452" y="4035"/>
                </a:lnTo>
                <a:lnTo>
                  <a:pt x="611" y="3663"/>
                </a:lnTo>
                <a:lnTo>
                  <a:pt x="664" y="3478"/>
                </a:lnTo>
                <a:lnTo>
                  <a:pt x="717" y="3239"/>
                </a:lnTo>
                <a:lnTo>
                  <a:pt x="1142" y="3000"/>
                </a:lnTo>
                <a:lnTo>
                  <a:pt x="1275" y="2894"/>
                </a:lnTo>
                <a:lnTo>
                  <a:pt x="1381" y="2787"/>
                </a:lnTo>
                <a:lnTo>
                  <a:pt x="1487" y="2655"/>
                </a:lnTo>
                <a:lnTo>
                  <a:pt x="1567" y="2495"/>
                </a:lnTo>
                <a:lnTo>
                  <a:pt x="1620" y="2363"/>
                </a:lnTo>
                <a:lnTo>
                  <a:pt x="1673" y="2203"/>
                </a:lnTo>
                <a:lnTo>
                  <a:pt x="1673" y="2018"/>
                </a:lnTo>
                <a:lnTo>
                  <a:pt x="1673" y="1858"/>
                </a:lnTo>
                <a:lnTo>
                  <a:pt x="1646" y="1593"/>
                </a:lnTo>
                <a:lnTo>
                  <a:pt x="1646" y="1354"/>
                </a:lnTo>
                <a:lnTo>
                  <a:pt x="1673" y="1142"/>
                </a:lnTo>
                <a:lnTo>
                  <a:pt x="1699" y="929"/>
                </a:lnTo>
                <a:close/>
                <a:moveTo>
                  <a:pt x="5575" y="4619"/>
                </a:moveTo>
                <a:lnTo>
                  <a:pt x="6398" y="4964"/>
                </a:lnTo>
                <a:lnTo>
                  <a:pt x="6292" y="5203"/>
                </a:lnTo>
                <a:lnTo>
                  <a:pt x="6212" y="5442"/>
                </a:lnTo>
                <a:lnTo>
                  <a:pt x="5336" y="5070"/>
                </a:lnTo>
                <a:lnTo>
                  <a:pt x="5575" y="4619"/>
                </a:lnTo>
                <a:close/>
                <a:moveTo>
                  <a:pt x="7593" y="4858"/>
                </a:moveTo>
                <a:lnTo>
                  <a:pt x="7752" y="4911"/>
                </a:lnTo>
                <a:lnTo>
                  <a:pt x="7885" y="4991"/>
                </a:lnTo>
                <a:lnTo>
                  <a:pt x="7991" y="5097"/>
                </a:lnTo>
                <a:lnTo>
                  <a:pt x="8097" y="5203"/>
                </a:lnTo>
                <a:lnTo>
                  <a:pt x="8177" y="5336"/>
                </a:lnTo>
                <a:lnTo>
                  <a:pt x="8203" y="5495"/>
                </a:lnTo>
                <a:lnTo>
                  <a:pt x="8230" y="5654"/>
                </a:lnTo>
                <a:lnTo>
                  <a:pt x="8203" y="5814"/>
                </a:lnTo>
                <a:lnTo>
                  <a:pt x="8177" y="5973"/>
                </a:lnTo>
                <a:lnTo>
                  <a:pt x="8097" y="6106"/>
                </a:lnTo>
                <a:lnTo>
                  <a:pt x="7991" y="6212"/>
                </a:lnTo>
                <a:lnTo>
                  <a:pt x="7885" y="6318"/>
                </a:lnTo>
                <a:lnTo>
                  <a:pt x="7752" y="6398"/>
                </a:lnTo>
                <a:lnTo>
                  <a:pt x="7593" y="6424"/>
                </a:lnTo>
                <a:lnTo>
                  <a:pt x="7434" y="6451"/>
                </a:lnTo>
                <a:lnTo>
                  <a:pt x="7248" y="6424"/>
                </a:lnTo>
                <a:lnTo>
                  <a:pt x="7088" y="6371"/>
                </a:lnTo>
                <a:lnTo>
                  <a:pt x="6956" y="6292"/>
                </a:lnTo>
                <a:lnTo>
                  <a:pt x="6849" y="6185"/>
                </a:lnTo>
                <a:lnTo>
                  <a:pt x="6743" y="6053"/>
                </a:lnTo>
                <a:lnTo>
                  <a:pt x="6664" y="5893"/>
                </a:lnTo>
                <a:lnTo>
                  <a:pt x="6637" y="5734"/>
                </a:lnTo>
                <a:lnTo>
                  <a:pt x="6637" y="5575"/>
                </a:lnTo>
                <a:lnTo>
                  <a:pt x="6664" y="5416"/>
                </a:lnTo>
                <a:lnTo>
                  <a:pt x="6717" y="5283"/>
                </a:lnTo>
                <a:lnTo>
                  <a:pt x="6796" y="5150"/>
                </a:lnTo>
                <a:lnTo>
                  <a:pt x="6903" y="5044"/>
                </a:lnTo>
                <a:lnTo>
                  <a:pt x="7009" y="4964"/>
                </a:lnTo>
                <a:lnTo>
                  <a:pt x="7142" y="4911"/>
                </a:lnTo>
                <a:lnTo>
                  <a:pt x="7274" y="4858"/>
                </a:lnTo>
                <a:close/>
                <a:moveTo>
                  <a:pt x="8044" y="6716"/>
                </a:moveTo>
                <a:lnTo>
                  <a:pt x="8044" y="7380"/>
                </a:lnTo>
                <a:lnTo>
                  <a:pt x="8018" y="7433"/>
                </a:lnTo>
                <a:lnTo>
                  <a:pt x="7991" y="7460"/>
                </a:lnTo>
                <a:lnTo>
                  <a:pt x="6876" y="7460"/>
                </a:lnTo>
                <a:lnTo>
                  <a:pt x="6823" y="7433"/>
                </a:lnTo>
                <a:lnTo>
                  <a:pt x="6823" y="7380"/>
                </a:lnTo>
                <a:lnTo>
                  <a:pt x="6823" y="6716"/>
                </a:lnTo>
                <a:lnTo>
                  <a:pt x="6956" y="6796"/>
                </a:lnTo>
                <a:lnTo>
                  <a:pt x="7115" y="6849"/>
                </a:lnTo>
                <a:lnTo>
                  <a:pt x="7274" y="6876"/>
                </a:lnTo>
                <a:lnTo>
                  <a:pt x="7593" y="6876"/>
                </a:lnTo>
                <a:lnTo>
                  <a:pt x="7752" y="6849"/>
                </a:lnTo>
                <a:lnTo>
                  <a:pt x="7911" y="6796"/>
                </a:lnTo>
                <a:lnTo>
                  <a:pt x="8044" y="6716"/>
                </a:lnTo>
                <a:close/>
                <a:moveTo>
                  <a:pt x="8018" y="11760"/>
                </a:moveTo>
                <a:lnTo>
                  <a:pt x="8044" y="11813"/>
                </a:lnTo>
                <a:lnTo>
                  <a:pt x="8044" y="12450"/>
                </a:lnTo>
                <a:lnTo>
                  <a:pt x="6823" y="12450"/>
                </a:lnTo>
                <a:lnTo>
                  <a:pt x="6823" y="11813"/>
                </a:lnTo>
                <a:lnTo>
                  <a:pt x="6823" y="11760"/>
                </a:lnTo>
                <a:close/>
                <a:moveTo>
                  <a:pt x="930" y="0"/>
                </a:moveTo>
                <a:lnTo>
                  <a:pt x="770" y="27"/>
                </a:lnTo>
                <a:lnTo>
                  <a:pt x="638" y="80"/>
                </a:lnTo>
                <a:lnTo>
                  <a:pt x="505" y="186"/>
                </a:lnTo>
                <a:lnTo>
                  <a:pt x="399" y="319"/>
                </a:lnTo>
                <a:lnTo>
                  <a:pt x="319" y="478"/>
                </a:lnTo>
                <a:lnTo>
                  <a:pt x="213" y="929"/>
                </a:lnTo>
                <a:lnTo>
                  <a:pt x="160" y="1380"/>
                </a:lnTo>
                <a:lnTo>
                  <a:pt x="160" y="1593"/>
                </a:lnTo>
                <a:lnTo>
                  <a:pt x="186" y="1832"/>
                </a:lnTo>
                <a:lnTo>
                  <a:pt x="213" y="2044"/>
                </a:lnTo>
                <a:lnTo>
                  <a:pt x="266" y="2256"/>
                </a:lnTo>
                <a:lnTo>
                  <a:pt x="292" y="2469"/>
                </a:lnTo>
                <a:lnTo>
                  <a:pt x="319" y="2681"/>
                </a:lnTo>
                <a:lnTo>
                  <a:pt x="319" y="2867"/>
                </a:lnTo>
                <a:lnTo>
                  <a:pt x="292" y="3079"/>
                </a:lnTo>
                <a:lnTo>
                  <a:pt x="266" y="3265"/>
                </a:lnTo>
                <a:lnTo>
                  <a:pt x="213" y="3478"/>
                </a:lnTo>
                <a:lnTo>
                  <a:pt x="54" y="3849"/>
                </a:lnTo>
                <a:lnTo>
                  <a:pt x="0" y="4009"/>
                </a:lnTo>
                <a:lnTo>
                  <a:pt x="0" y="4141"/>
                </a:lnTo>
                <a:lnTo>
                  <a:pt x="0" y="4301"/>
                </a:lnTo>
                <a:lnTo>
                  <a:pt x="54" y="4433"/>
                </a:lnTo>
                <a:lnTo>
                  <a:pt x="133" y="4566"/>
                </a:lnTo>
                <a:lnTo>
                  <a:pt x="239" y="4672"/>
                </a:lnTo>
                <a:lnTo>
                  <a:pt x="346" y="4752"/>
                </a:lnTo>
                <a:lnTo>
                  <a:pt x="505" y="4831"/>
                </a:lnTo>
                <a:lnTo>
                  <a:pt x="3823" y="5734"/>
                </a:lnTo>
                <a:lnTo>
                  <a:pt x="3982" y="5787"/>
                </a:lnTo>
                <a:lnTo>
                  <a:pt x="4328" y="5787"/>
                </a:lnTo>
                <a:lnTo>
                  <a:pt x="4487" y="5761"/>
                </a:lnTo>
                <a:lnTo>
                  <a:pt x="4646" y="5708"/>
                </a:lnTo>
                <a:lnTo>
                  <a:pt x="4779" y="5628"/>
                </a:lnTo>
                <a:lnTo>
                  <a:pt x="4938" y="5548"/>
                </a:lnTo>
                <a:lnTo>
                  <a:pt x="5071" y="5442"/>
                </a:lnTo>
                <a:lnTo>
                  <a:pt x="6239" y="5920"/>
                </a:lnTo>
                <a:lnTo>
                  <a:pt x="6292" y="6106"/>
                </a:lnTo>
                <a:lnTo>
                  <a:pt x="6372" y="6292"/>
                </a:lnTo>
                <a:lnTo>
                  <a:pt x="6372" y="7380"/>
                </a:lnTo>
                <a:lnTo>
                  <a:pt x="6398" y="7539"/>
                </a:lnTo>
                <a:lnTo>
                  <a:pt x="6478" y="7699"/>
                </a:lnTo>
                <a:lnTo>
                  <a:pt x="6611" y="7805"/>
                </a:lnTo>
                <a:lnTo>
                  <a:pt x="6770" y="7858"/>
                </a:lnTo>
                <a:lnTo>
                  <a:pt x="6770" y="11335"/>
                </a:lnTo>
                <a:lnTo>
                  <a:pt x="6611" y="11389"/>
                </a:lnTo>
                <a:lnTo>
                  <a:pt x="6478" y="11495"/>
                </a:lnTo>
                <a:lnTo>
                  <a:pt x="6398" y="11654"/>
                </a:lnTo>
                <a:lnTo>
                  <a:pt x="6372" y="11813"/>
                </a:lnTo>
                <a:lnTo>
                  <a:pt x="6372" y="12557"/>
                </a:lnTo>
                <a:lnTo>
                  <a:pt x="6212" y="12636"/>
                </a:lnTo>
                <a:lnTo>
                  <a:pt x="6080" y="12769"/>
                </a:lnTo>
                <a:lnTo>
                  <a:pt x="5973" y="12928"/>
                </a:lnTo>
                <a:lnTo>
                  <a:pt x="5894" y="13088"/>
                </a:lnTo>
                <a:lnTo>
                  <a:pt x="5655" y="13884"/>
                </a:lnTo>
                <a:lnTo>
                  <a:pt x="5602" y="14043"/>
                </a:lnTo>
                <a:lnTo>
                  <a:pt x="5628" y="14202"/>
                </a:lnTo>
                <a:lnTo>
                  <a:pt x="5681" y="14362"/>
                </a:lnTo>
                <a:lnTo>
                  <a:pt x="5761" y="14521"/>
                </a:lnTo>
                <a:lnTo>
                  <a:pt x="5867" y="14627"/>
                </a:lnTo>
                <a:lnTo>
                  <a:pt x="6000" y="14733"/>
                </a:lnTo>
                <a:lnTo>
                  <a:pt x="6159" y="14786"/>
                </a:lnTo>
                <a:lnTo>
                  <a:pt x="6345" y="14813"/>
                </a:lnTo>
                <a:lnTo>
                  <a:pt x="7619" y="14813"/>
                </a:lnTo>
                <a:lnTo>
                  <a:pt x="7699" y="14786"/>
                </a:lnTo>
                <a:lnTo>
                  <a:pt x="7752" y="14760"/>
                </a:lnTo>
                <a:lnTo>
                  <a:pt x="7805" y="14680"/>
                </a:lnTo>
                <a:lnTo>
                  <a:pt x="7832" y="14601"/>
                </a:lnTo>
                <a:lnTo>
                  <a:pt x="7805" y="14521"/>
                </a:lnTo>
                <a:lnTo>
                  <a:pt x="7752" y="14441"/>
                </a:lnTo>
                <a:lnTo>
                  <a:pt x="7699" y="14388"/>
                </a:lnTo>
                <a:lnTo>
                  <a:pt x="6345" y="14388"/>
                </a:lnTo>
                <a:lnTo>
                  <a:pt x="6265" y="14362"/>
                </a:lnTo>
                <a:lnTo>
                  <a:pt x="6212" y="14335"/>
                </a:lnTo>
                <a:lnTo>
                  <a:pt x="6106" y="14256"/>
                </a:lnTo>
                <a:lnTo>
                  <a:pt x="6053" y="14149"/>
                </a:lnTo>
                <a:lnTo>
                  <a:pt x="6053" y="14070"/>
                </a:lnTo>
                <a:lnTo>
                  <a:pt x="6053" y="14017"/>
                </a:lnTo>
                <a:lnTo>
                  <a:pt x="6319" y="13220"/>
                </a:lnTo>
                <a:lnTo>
                  <a:pt x="6372" y="13088"/>
                </a:lnTo>
                <a:lnTo>
                  <a:pt x="6478" y="12981"/>
                </a:lnTo>
                <a:lnTo>
                  <a:pt x="6611" y="12928"/>
                </a:lnTo>
                <a:lnTo>
                  <a:pt x="6770" y="12902"/>
                </a:lnTo>
                <a:lnTo>
                  <a:pt x="8256" y="12902"/>
                </a:lnTo>
                <a:lnTo>
                  <a:pt x="8363" y="12955"/>
                </a:lnTo>
                <a:lnTo>
                  <a:pt x="8469" y="13008"/>
                </a:lnTo>
                <a:lnTo>
                  <a:pt x="8548" y="13088"/>
                </a:lnTo>
                <a:lnTo>
                  <a:pt x="8734" y="13300"/>
                </a:lnTo>
                <a:lnTo>
                  <a:pt x="8973" y="13486"/>
                </a:lnTo>
                <a:lnTo>
                  <a:pt x="9106" y="13565"/>
                </a:lnTo>
                <a:lnTo>
                  <a:pt x="9265" y="13645"/>
                </a:lnTo>
                <a:lnTo>
                  <a:pt x="9425" y="13672"/>
                </a:lnTo>
                <a:lnTo>
                  <a:pt x="9584" y="13698"/>
                </a:lnTo>
                <a:lnTo>
                  <a:pt x="10274" y="13698"/>
                </a:lnTo>
                <a:lnTo>
                  <a:pt x="10407" y="13725"/>
                </a:lnTo>
                <a:lnTo>
                  <a:pt x="10513" y="13778"/>
                </a:lnTo>
                <a:lnTo>
                  <a:pt x="10593" y="13910"/>
                </a:lnTo>
                <a:lnTo>
                  <a:pt x="10619" y="14043"/>
                </a:lnTo>
                <a:lnTo>
                  <a:pt x="10593" y="14176"/>
                </a:lnTo>
                <a:lnTo>
                  <a:pt x="10513" y="14282"/>
                </a:lnTo>
                <a:lnTo>
                  <a:pt x="10407" y="14362"/>
                </a:lnTo>
                <a:lnTo>
                  <a:pt x="10274" y="14388"/>
                </a:lnTo>
                <a:lnTo>
                  <a:pt x="8548" y="14388"/>
                </a:lnTo>
                <a:lnTo>
                  <a:pt x="8469" y="14441"/>
                </a:lnTo>
                <a:lnTo>
                  <a:pt x="8416" y="14521"/>
                </a:lnTo>
                <a:lnTo>
                  <a:pt x="8416" y="14601"/>
                </a:lnTo>
                <a:lnTo>
                  <a:pt x="8416" y="14680"/>
                </a:lnTo>
                <a:lnTo>
                  <a:pt x="8469" y="14760"/>
                </a:lnTo>
                <a:lnTo>
                  <a:pt x="8548" y="14786"/>
                </a:lnTo>
                <a:lnTo>
                  <a:pt x="8628" y="14813"/>
                </a:lnTo>
                <a:lnTo>
                  <a:pt x="10274" y="14813"/>
                </a:lnTo>
                <a:lnTo>
                  <a:pt x="10433" y="14786"/>
                </a:lnTo>
                <a:lnTo>
                  <a:pt x="10593" y="14760"/>
                </a:lnTo>
                <a:lnTo>
                  <a:pt x="10725" y="14680"/>
                </a:lnTo>
                <a:lnTo>
                  <a:pt x="10832" y="14574"/>
                </a:lnTo>
                <a:lnTo>
                  <a:pt x="10938" y="14468"/>
                </a:lnTo>
                <a:lnTo>
                  <a:pt x="10991" y="14335"/>
                </a:lnTo>
                <a:lnTo>
                  <a:pt x="11044" y="14202"/>
                </a:lnTo>
                <a:lnTo>
                  <a:pt x="11070" y="14043"/>
                </a:lnTo>
                <a:lnTo>
                  <a:pt x="11044" y="13884"/>
                </a:lnTo>
                <a:lnTo>
                  <a:pt x="10991" y="13725"/>
                </a:lnTo>
                <a:lnTo>
                  <a:pt x="10938" y="13592"/>
                </a:lnTo>
                <a:lnTo>
                  <a:pt x="10832" y="13486"/>
                </a:lnTo>
                <a:lnTo>
                  <a:pt x="10725" y="13380"/>
                </a:lnTo>
                <a:lnTo>
                  <a:pt x="10593" y="13326"/>
                </a:lnTo>
                <a:lnTo>
                  <a:pt x="10433" y="13273"/>
                </a:lnTo>
                <a:lnTo>
                  <a:pt x="10274" y="13247"/>
                </a:lnTo>
                <a:lnTo>
                  <a:pt x="9478" y="13247"/>
                </a:lnTo>
                <a:lnTo>
                  <a:pt x="9371" y="13220"/>
                </a:lnTo>
                <a:lnTo>
                  <a:pt x="9159" y="13088"/>
                </a:lnTo>
                <a:lnTo>
                  <a:pt x="9000" y="12955"/>
                </a:lnTo>
                <a:lnTo>
                  <a:pt x="8867" y="12795"/>
                </a:lnTo>
                <a:lnTo>
                  <a:pt x="8787" y="12716"/>
                </a:lnTo>
                <a:lnTo>
                  <a:pt x="8708" y="12636"/>
                </a:lnTo>
                <a:lnTo>
                  <a:pt x="8602" y="12557"/>
                </a:lnTo>
                <a:lnTo>
                  <a:pt x="8469" y="12530"/>
                </a:lnTo>
                <a:lnTo>
                  <a:pt x="8469" y="11813"/>
                </a:lnTo>
                <a:lnTo>
                  <a:pt x="8442" y="11654"/>
                </a:lnTo>
                <a:lnTo>
                  <a:pt x="8363" y="11495"/>
                </a:lnTo>
                <a:lnTo>
                  <a:pt x="8256" y="11389"/>
                </a:lnTo>
                <a:lnTo>
                  <a:pt x="8097" y="11335"/>
                </a:lnTo>
                <a:lnTo>
                  <a:pt x="8097" y="10114"/>
                </a:lnTo>
                <a:lnTo>
                  <a:pt x="8097" y="10035"/>
                </a:lnTo>
                <a:lnTo>
                  <a:pt x="8044" y="9955"/>
                </a:lnTo>
                <a:lnTo>
                  <a:pt x="7964" y="9902"/>
                </a:lnTo>
                <a:lnTo>
                  <a:pt x="7805" y="9902"/>
                </a:lnTo>
                <a:lnTo>
                  <a:pt x="7726" y="9955"/>
                </a:lnTo>
                <a:lnTo>
                  <a:pt x="7672" y="10035"/>
                </a:lnTo>
                <a:lnTo>
                  <a:pt x="7672" y="10114"/>
                </a:lnTo>
                <a:lnTo>
                  <a:pt x="7672" y="11309"/>
                </a:lnTo>
                <a:lnTo>
                  <a:pt x="7195" y="11309"/>
                </a:lnTo>
                <a:lnTo>
                  <a:pt x="7195" y="7884"/>
                </a:lnTo>
                <a:lnTo>
                  <a:pt x="7672" y="7884"/>
                </a:lnTo>
                <a:lnTo>
                  <a:pt x="7672" y="9106"/>
                </a:lnTo>
                <a:lnTo>
                  <a:pt x="7672" y="9185"/>
                </a:lnTo>
                <a:lnTo>
                  <a:pt x="7726" y="9238"/>
                </a:lnTo>
                <a:lnTo>
                  <a:pt x="7805" y="9291"/>
                </a:lnTo>
                <a:lnTo>
                  <a:pt x="7885" y="9318"/>
                </a:lnTo>
                <a:lnTo>
                  <a:pt x="7964" y="9291"/>
                </a:lnTo>
                <a:lnTo>
                  <a:pt x="8044" y="9238"/>
                </a:lnTo>
                <a:lnTo>
                  <a:pt x="8097" y="9185"/>
                </a:lnTo>
                <a:lnTo>
                  <a:pt x="8097" y="9106"/>
                </a:lnTo>
                <a:lnTo>
                  <a:pt x="8097" y="7858"/>
                </a:lnTo>
                <a:lnTo>
                  <a:pt x="8256" y="7805"/>
                </a:lnTo>
                <a:lnTo>
                  <a:pt x="8363" y="7699"/>
                </a:lnTo>
                <a:lnTo>
                  <a:pt x="8442" y="7539"/>
                </a:lnTo>
                <a:lnTo>
                  <a:pt x="8469" y="7380"/>
                </a:lnTo>
                <a:lnTo>
                  <a:pt x="8469" y="6292"/>
                </a:lnTo>
                <a:lnTo>
                  <a:pt x="8548" y="6159"/>
                </a:lnTo>
                <a:lnTo>
                  <a:pt x="8628" y="6000"/>
                </a:lnTo>
                <a:lnTo>
                  <a:pt x="8655" y="5814"/>
                </a:lnTo>
                <a:lnTo>
                  <a:pt x="8655" y="5654"/>
                </a:lnTo>
                <a:lnTo>
                  <a:pt x="8628" y="5389"/>
                </a:lnTo>
                <a:lnTo>
                  <a:pt x="8575" y="5177"/>
                </a:lnTo>
                <a:lnTo>
                  <a:pt x="8442" y="4964"/>
                </a:lnTo>
                <a:lnTo>
                  <a:pt x="8310" y="4778"/>
                </a:lnTo>
                <a:lnTo>
                  <a:pt x="8124" y="4619"/>
                </a:lnTo>
                <a:lnTo>
                  <a:pt x="7911" y="4513"/>
                </a:lnTo>
                <a:lnTo>
                  <a:pt x="7672" y="4433"/>
                </a:lnTo>
                <a:lnTo>
                  <a:pt x="7434" y="4407"/>
                </a:lnTo>
                <a:lnTo>
                  <a:pt x="7248" y="4433"/>
                </a:lnTo>
                <a:lnTo>
                  <a:pt x="7062" y="4460"/>
                </a:lnTo>
                <a:lnTo>
                  <a:pt x="6903" y="4539"/>
                </a:lnTo>
                <a:lnTo>
                  <a:pt x="6743" y="4619"/>
                </a:lnTo>
                <a:lnTo>
                  <a:pt x="5655" y="4168"/>
                </a:lnTo>
                <a:lnTo>
                  <a:pt x="5655" y="4035"/>
                </a:lnTo>
                <a:lnTo>
                  <a:pt x="5655" y="3876"/>
                </a:lnTo>
                <a:lnTo>
                  <a:pt x="5602" y="3717"/>
                </a:lnTo>
                <a:lnTo>
                  <a:pt x="5549" y="3584"/>
                </a:lnTo>
                <a:lnTo>
                  <a:pt x="5469" y="3451"/>
                </a:lnTo>
                <a:lnTo>
                  <a:pt x="5389" y="3318"/>
                </a:lnTo>
                <a:lnTo>
                  <a:pt x="5283" y="3212"/>
                </a:lnTo>
                <a:lnTo>
                  <a:pt x="5177" y="3106"/>
                </a:lnTo>
                <a:lnTo>
                  <a:pt x="1407" y="133"/>
                </a:lnTo>
                <a:lnTo>
                  <a:pt x="1248" y="53"/>
                </a:lnTo>
                <a:lnTo>
                  <a:pt x="10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81820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69"/>
        <p:cNvGrpSpPr/>
        <p:nvPr/>
      </p:nvGrpSpPr>
      <p:grpSpPr>
        <a:xfrm>
          <a:off x="0" y="0"/>
          <a:ext cx="0" cy="0"/>
          <a:chOff x="0" y="0"/>
          <a:chExt cx="0" cy="0"/>
        </a:xfrm>
      </p:grpSpPr>
      <p:sp>
        <p:nvSpPr>
          <p:cNvPr id="1270" name="Google Shape;1270;p35"/>
          <p:cNvSpPr txBox="1">
            <a:spLocks noGrp="1"/>
          </p:cNvSpPr>
          <p:nvPr>
            <p:ph type="title"/>
          </p:nvPr>
        </p:nvSpPr>
        <p:spPr>
          <a:xfrm>
            <a:off x="1098065" y="2693120"/>
            <a:ext cx="7248493"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DEMO</a:t>
            </a:r>
            <a:endParaRPr dirty="0"/>
          </a:p>
        </p:txBody>
      </p:sp>
      <p:sp>
        <p:nvSpPr>
          <p:cNvPr id="1271" name="Google Shape;1271;p35"/>
          <p:cNvSpPr txBox="1">
            <a:spLocks noGrp="1"/>
          </p:cNvSpPr>
          <p:nvPr>
            <p:ph type="title" idx="2"/>
          </p:nvPr>
        </p:nvSpPr>
        <p:spPr>
          <a:xfrm>
            <a:off x="4023300" y="1311992"/>
            <a:ext cx="10974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5</a:t>
            </a:r>
            <a:endParaRPr dirty="0"/>
          </a:p>
        </p:txBody>
      </p:sp>
      <p:sp>
        <p:nvSpPr>
          <p:cNvPr id="1273" name="Google Shape;1273;p35"/>
          <p:cNvSpPr/>
          <p:nvPr/>
        </p:nvSpPr>
        <p:spPr>
          <a:xfrm>
            <a:off x="2312638" y="1170588"/>
            <a:ext cx="205181" cy="205181"/>
          </a:xfrm>
          <a:custGeom>
            <a:avLst/>
            <a:gdLst/>
            <a:ahLst/>
            <a:cxnLst/>
            <a:rect l="l" t="t" r="r" b="b"/>
            <a:pathLst>
              <a:path w="16497" h="16497" extrusionOk="0">
                <a:moveTo>
                  <a:pt x="6352" y="1"/>
                </a:moveTo>
                <a:lnTo>
                  <a:pt x="6352" y="6382"/>
                </a:lnTo>
                <a:lnTo>
                  <a:pt x="1" y="6382"/>
                </a:lnTo>
                <a:lnTo>
                  <a:pt x="1" y="10145"/>
                </a:lnTo>
                <a:lnTo>
                  <a:pt x="6352" y="10145"/>
                </a:lnTo>
                <a:lnTo>
                  <a:pt x="6352" y="16496"/>
                </a:lnTo>
                <a:lnTo>
                  <a:pt x="10145" y="16496"/>
                </a:lnTo>
                <a:lnTo>
                  <a:pt x="10145" y="10145"/>
                </a:lnTo>
                <a:lnTo>
                  <a:pt x="16496" y="10145"/>
                </a:lnTo>
                <a:lnTo>
                  <a:pt x="16496" y="6382"/>
                </a:lnTo>
                <a:lnTo>
                  <a:pt x="10145" y="6382"/>
                </a:lnTo>
                <a:lnTo>
                  <a:pt x="101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85860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75"/>
        <p:cNvGrpSpPr/>
        <p:nvPr/>
      </p:nvGrpSpPr>
      <p:grpSpPr>
        <a:xfrm>
          <a:off x="0" y="0"/>
          <a:ext cx="0" cy="0"/>
          <a:chOff x="0" y="0"/>
          <a:chExt cx="0" cy="0"/>
        </a:xfrm>
      </p:grpSpPr>
      <p:sp>
        <p:nvSpPr>
          <p:cNvPr id="20" name="Google Shape;1901;p59">
            <a:extLst>
              <a:ext uri="{FF2B5EF4-FFF2-40B4-BE49-F238E27FC236}">
                <a16:creationId xmlns:a16="http://schemas.microsoft.com/office/drawing/2014/main" id="{3A04FA3E-9C7F-475A-A47B-BABA8C29272A}"/>
              </a:ext>
            </a:extLst>
          </p:cNvPr>
          <p:cNvSpPr/>
          <p:nvPr/>
        </p:nvSpPr>
        <p:spPr>
          <a:xfrm>
            <a:off x="5799788" y="3722630"/>
            <a:ext cx="759000" cy="759000"/>
          </a:xfrm>
          <a:prstGeom prst="roundRect">
            <a:avLst>
              <a:gd name="adj" fmla="val 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02;p59">
            <a:extLst>
              <a:ext uri="{FF2B5EF4-FFF2-40B4-BE49-F238E27FC236}">
                <a16:creationId xmlns:a16="http://schemas.microsoft.com/office/drawing/2014/main" id="{F5E8FB08-2E36-48A4-85E0-DBEA5A8E3F15}"/>
              </a:ext>
            </a:extLst>
          </p:cNvPr>
          <p:cNvSpPr/>
          <p:nvPr/>
        </p:nvSpPr>
        <p:spPr>
          <a:xfrm>
            <a:off x="4834588" y="3722630"/>
            <a:ext cx="759000" cy="759000"/>
          </a:xfrm>
          <a:prstGeom prst="roundRect">
            <a:avLst>
              <a:gd name="adj" fmla="val 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03;p59">
            <a:extLst>
              <a:ext uri="{FF2B5EF4-FFF2-40B4-BE49-F238E27FC236}">
                <a16:creationId xmlns:a16="http://schemas.microsoft.com/office/drawing/2014/main" id="{555B11B6-F5B1-4A77-89BD-FE53CF3983D2}"/>
              </a:ext>
            </a:extLst>
          </p:cNvPr>
          <p:cNvSpPr/>
          <p:nvPr/>
        </p:nvSpPr>
        <p:spPr>
          <a:xfrm>
            <a:off x="3869388" y="3722630"/>
            <a:ext cx="759000" cy="759000"/>
          </a:xfrm>
          <a:prstGeom prst="roundRect">
            <a:avLst>
              <a:gd name="adj" fmla="val 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04;p59">
            <a:extLst>
              <a:ext uri="{FF2B5EF4-FFF2-40B4-BE49-F238E27FC236}">
                <a16:creationId xmlns:a16="http://schemas.microsoft.com/office/drawing/2014/main" id="{55750CD8-F651-48E8-B1FC-CD74C1F5C743}"/>
              </a:ext>
            </a:extLst>
          </p:cNvPr>
          <p:cNvSpPr/>
          <p:nvPr/>
        </p:nvSpPr>
        <p:spPr>
          <a:xfrm>
            <a:off x="2904188" y="3722630"/>
            <a:ext cx="759000" cy="759000"/>
          </a:xfrm>
          <a:prstGeom prst="roundRect">
            <a:avLst>
              <a:gd name="adj" fmla="val 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906;p59">
            <a:extLst>
              <a:ext uri="{FF2B5EF4-FFF2-40B4-BE49-F238E27FC236}">
                <a16:creationId xmlns:a16="http://schemas.microsoft.com/office/drawing/2014/main" id="{A2C19050-BA16-48C8-9BBA-185B95B2D919}"/>
              </a:ext>
            </a:extLst>
          </p:cNvPr>
          <p:cNvSpPr txBox="1">
            <a:spLocks noGrp="1"/>
          </p:cNvSpPr>
          <p:nvPr>
            <p:ph type="title"/>
          </p:nvPr>
        </p:nvSpPr>
        <p:spPr>
          <a:xfrm>
            <a:off x="1646527" y="1334843"/>
            <a:ext cx="6376122" cy="109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dirty="0"/>
              <a:t>THANKS FOR WATCHING !</a:t>
            </a:r>
            <a:endParaRPr sz="6000" dirty="0"/>
          </a:p>
        </p:txBody>
      </p:sp>
      <p:sp>
        <p:nvSpPr>
          <p:cNvPr id="26" name="Google Shape;1907;p59">
            <a:extLst>
              <a:ext uri="{FF2B5EF4-FFF2-40B4-BE49-F238E27FC236}">
                <a16:creationId xmlns:a16="http://schemas.microsoft.com/office/drawing/2014/main" id="{F1B3DB8B-B651-4BF7-9C17-B04BF143C825}"/>
              </a:ext>
            </a:extLst>
          </p:cNvPr>
          <p:cNvSpPr/>
          <p:nvPr/>
        </p:nvSpPr>
        <p:spPr>
          <a:xfrm>
            <a:off x="6073876" y="3980591"/>
            <a:ext cx="210823" cy="243078"/>
          </a:xfrm>
          <a:custGeom>
            <a:avLst/>
            <a:gdLst/>
            <a:ahLst/>
            <a:cxnLst/>
            <a:rect l="l" t="t" r="r" b="b"/>
            <a:pathLst>
              <a:path w="184125" h="209550" extrusionOk="0">
                <a:moveTo>
                  <a:pt x="96778" y="0"/>
                </a:moveTo>
                <a:lnTo>
                  <a:pt x="96778" y="93498"/>
                </a:lnTo>
                <a:lnTo>
                  <a:pt x="96778" y="144758"/>
                </a:lnTo>
                <a:lnTo>
                  <a:pt x="96676" y="147218"/>
                </a:lnTo>
                <a:lnTo>
                  <a:pt x="96368" y="149781"/>
                </a:lnTo>
                <a:lnTo>
                  <a:pt x="95856" y="152139"/>
                </a:lnTo>
                <a:lnTo>
                  <a:pt x="95138" y="154497"/>
                </a:lnTo>
                <a:lnTo>
                  <a:pt x="94318" y="156752"/>
                </a:lnTo>
                <a:lnTo>
                  <a:pt x="93293" y="159008"/>
                </a:lnTo>
                <a:lnTo>
                  <a:pt x="92063" y="161058"/>
                </a:lnTo>
                <a:lnTo>
                  <a:pt x="90730" y="163006"/>
                </a:lnTo>
                <a:lnTo>
                  <a:pt x="89294" y="164851"/>
                </a:lnTo>
                <a:lnTo>
                  <a:pt x="87654" y="166594"/>
                </a:lnTo>
                <a:lnTo>
                  <a:pt x="85911" y="168235"/>
                </a:lnTo>
                <a:lnTo>
                  <a:pt x="84066" y="169670"/>
                </a:lnTo>
                <a:lnTo>
                  <a:pt x="82016" y="171105"/>
                </a:lnTo>
                <a:lnTo>
                  <a:pt x="79965" y="172233"/>
                </a:lnTo>
                <a:lnTo>
                  <a:pt x="77710" y="173258"/>
                </a:lnTo>
                <a:lnTo>
                  <a:pt x="75454" y="174078"/>
                </a:lnTo>
                <a:lnTo>
                  <a:pt x="74122" y="174488"/>
                </a:lnTo>
                <a:lnTo>
                  <a:pt x="72789" y="174898"/>
                </a:lnTo>
                <a:lnTo>
                  <a:pt x="71354" y="175206"/>
                </a:lnTo>
                <a:lnTo>
                  <a:pt x="69918" y="175411"/>
                </a:lnTo>
                <a:lnTo>
                  <a:pt x="68483" y="175514"/>
                </a:lnTo>
                <a:lnTo>
                  <a:pt x="66945" y="175616"/>
                </a:lnTo>
                <a:lnTo>
                  <a:pt x="65510" y="175719"/>
                </a:lnTo>
                <a:lnTo>
                  <a:pt x="63972" y="175616"/>
                </a:lnTo>
                <a:lnTo>
                  <a:pt x="62024" y="175514"/>
                </a:lnTo>
                <a:lnTo>
                  <a:pt x="60179" y="175206"/>
                </a:lnTo>
                <a:lnTo>
                  <a:pt x="58334" y="174796"/>
                </a:lnTo>
                <a:lnTo>
                  <a:pt x="56591" y="174283"/>
                </a:lnTo>
                <a:lnTo>
                  <a:pt x="54745" y="173668"/>
                </a:lnTo>
                <a:lnTo>
                  <a:pt x="53105" y="172951"/>
                </a:lnTo>
                <a:lnTo>
                  <a:pt x="51465" y="172233"/>
                </a:lnTo>
                <a:lnTo>
                  <a:pt x="49824" y="171310"/>
                </a:lnTo>
                <a:lnTo>
                  <a:pt x="48184" y="170285"/>
                </a:lnTo>
                <a:lnTo>
                  <a:pt x="46646" y="169055"/>
                </a:lnTo>
                <a:lnTo>
                  <a:pt x="45109" y="167825"/>
                </a:lnTo>
                <a:lnTo>
                  <a:pt x="43673" y="166492"/>
                </a:lnTo>
                <a:lnTo>
                  <a:pt x="42341" y="165057"/>
                </a:lnTo>
                <a:lnTo>
                  <a:pt x="41110" y="163621"/>
                </a:lnTo>
                <a:lnTo>
                  <a:pt x="39983" y="162083"/>
                </a:lnTo>
                <a:lnTo>
                  <a:pt x="38957" y="160341"/>
                </a:lnTo>
                <a:lnTo>
                  <a:pt x="38035" y="158700"/>
                </a:lnTo>
                <a:lnTo>
                  <a:pt x="37215" y="156855"/>
                </a:lnTo>
                <a:lnTo>
                  <a:pt x="36497" y="155112"/>
                </a:lnTo>
                <a:lnTo>
                  <a:pt x="35882" y="153164"/>
                </a:lnTo>
                <a:lnTo>
                  <a:pt x="35369" y="151216"/>
                </a:lnTo>
                <a:lnTo>
                  <a:pt x="34959" y="149269"/>
                </a:lnTo>
                <a:lnTo>
                  <a:pt x="34754" y="147218"/>
                </a:lnTo>
                <a:lnTo>
                  <a:pt x="34652" y="145168"/>
                </a:lnTo>
                <a:lnTo>
                  <a:pt x="34652" y="143527"/>
                </a:lnTo>
                <a:lnTo>
                  <a:pt x="34754" y="141990"/>
                </a:lnTo>
                <a:lnTo>
                  <a:pt x="34959" y="140452"/>
                </a:lnTo>
                <a:lnTo>
                  <a:pt x="35267" y="138812"/>
                </a:lnTo>
                <a:lnTo>
                  <a:pt x="35574" y="137376"/>
                </a:lnTo>
                <a:lnTo>
                  <a:pt x="35984" y="135838"/>
                </a:lnTo>
                <a:lnTo>
                  <a:pt x="36394" y="134403"/>
                </a:lnTo>
                <a:lnTo>
                  <a:pt x="37010" y="132968"/>
                </a:lnTo>
                <a:lnTo>
                  <a:pt x="37625" y="131533"/>
                </a:lnTo>
                <a:lnTo>
                  <a:pt x="38240" y="130200"/>
                </a:lnTo>
                <a:lnTo>
                  <a:pt x="39060" y="128867"/>
                </a:lnTo>
                <a:lnTo>
                  <a:pt x="39778" y="127637"/>
                </a:lnTo>
                <a:lnTo>
                  <a:pt x="40700" y="126407"/>
                </a:lnTo>
                <a:lnTo>
                  <a:pt x="41623" y="125176"/>
                </a:lnTo>
                <a:lnTo>
                  <a:pt x="42546" y="124049"/>
                </a:lnTo>
                <a:lnTo>
                  <a:pt x="43571" y="122921"/>
                </a:lnTo>
                <a:lnTo>
                  <a:pt x="44699" y="121896"/>
                </a:lnTo>
                <a:lnTo>
                  <a:pt x="45826" y="120973"/>
                </a:lnTo>
                <a:lnTo>
                  <a:pt x="46954" y="120050"/>
                </a:lnTo>
                <a:lnTo>
                  <a:pt x="48184" y="119128"/>
                </a:lnTo>
                <a:lnTo>
                  <a:pt x="49517" y="118308"/>
                </a:lnTo>
                <a:lnTo>
                  <a:pt x="50747" y="117590"/>
                </a:lnTo>
                <a:lnTo>
                  <a:pt x="52182" y="116872"/>
                </a:lnTo>
                <a:lnTo>
                  <a:pt x="53515" y="116257"/>
                </a:lnTo>
                <a:lnTo>
                  <a:pt x="54950" y="115642"/>
                </a:lnTo>
                <a:lnTo>
                  <a:pt x="56386" y="115129"/>
                </a:lnTo>
                <a:lnTo>
                  <a:pt x="57924" y="114719"/>
                </a:lnTo>
                <a:lnTo>
                  <a:pt x="59359" y="114412"/>
                </a:lnTo>
                <a:lnTo>
                  <a:pt x="60897" y="114104"/>
                </a:lnTo>
                <a:lnTo>
                  <a:pt x="62537" y="113899"/>
                </a:lnTo>
                <a:lnTo>
                  <a:pt x="64075" y="113797"/>
                </a:lnTo>
                <a:lnTo>
                  <a:pt x="65715" y="113797"/>
                </a:lnTo>
                <a:lnTo>
                  <a:pt x="68278" y="113899"/>
                </a:lnTo>
                <a:lnTo>
                  <a:pt x="70738" y="114104"/>
                </a:lnTo>
                <a:lnTo>
                  <a:pt x="73096" y="114617"/>
                </a:lnTo>
                <a:lnTo>
                  <a:pt x="75454" y="115335"/>
                </a:lnTo>
                <a:lnTo>
                  <a:pt x="75454" y="89705"/>
                </a:lnTo>
                <a:lnTo>
                  <a:pt x="75454" y="80580"/>
                </a:lnTo>
                <a:lnTo>
                  <a:pt x="72994" y="80273"/>
                </a:lnTo>
                <a:lnTo>
                  <a:pt x="70533" y="80068"/>
                </a:lnTo>
                <a:lnTo>
                  <a:pt x="68073" y="79863"/>
                </a:lnTo>
                <a:lnTo>
                  <a:pt x="65612" y="79863"/>
                </a:lnTo>
                <a:lnTo>
                  <a:pt x="62127" y="79965"/>
                </a:lnTo>
                <a:lnTo>
                  <a:pt x="58539" y="80170"/>
                </a:lnTo>
                <a:lnTo>
                  <a:pt x="55155" y="80683"/>
                </a:lnTo>
                <a:lnTo>
                  <a:pt x="51670" y="81298"/>
                </a:lnTo>
                <a:lnTo>
                  <a:pt x="48287" y="82118"/>
                </a:lnTo>
                <a:lnTo>
                  <a:pt x="45006" y="83041"/>
                </a:lnTo>
                <a:lnTo>
                  <a:pt x="41725" y="84271"/>
                </a:lnTo>
                <a:lnTo>
                  <a:pt x="38547" y="85501"/>
                </a:lnTo>
                <a:lnTo>
                  <a:pt x="35472" y="87039"/>
                </a:lnTo>
                <a:lnTo>
                  <a:pt x="32499" y="88679"/>
                </a:lnTo>
                <a:lnTo>
                  <a:pt x="29526" y="90525"/>
                </a:lnTo>
                <a:lnTo>
                  <a:pt x="26655" y="92473"/>
                </a:lnTo>
                <a:lnTo>
                  <a:pt x="23887" y="94626"/>
                </a:lnTo>
                <a:lnTo>
                  <a:pt x="21222" y="96881"/>
                </a:lnTo>
                <a:lnTo>
                  <a:pt x="18761" y="99341"/>
                </a:lnTo>
                <a:lnTo>
                  <a:pt x="16301" y="101904"/>
                </a:lnTo>
                <a:lnTo>
                  <a:pt x="14558" y="103955"/>
                </a:lnTo>
                <a:lnTo>
                  <a:pt x="12917" y="106005"/>
                </a:lnTo>
                <a:lnTo>
                  <a:pt x="11277" y="108261"/>
                </a:lnTo>
                <a:lnTo>
                  <a:pt x="9842" y="110414"/>
                </a:lnTo>
                <a:lnTo>
                  <a:pt x="8509" y="112772"/>
                </a:lnTo>
                <a:lnTo>
                  <a:pt x="7176" y="115027"/>
                </a:lnTo>
                <a:lnTo>
                  <a:pt x="6049" y="117487"/>
                </a:lnTo>
                <a:lnTo>
                  <a:pt x="4921" y="119948"/>
                </a:lnTo>
                <a:lnTo>
                  <a:pt x="3998" y="122408"/>
                </a:lnTo>
                <a:lnTo>
                  <a:pt x="3076" y="124869"/>
                </a:lnTo>
                <a:lnTo>
                  <a:pt x="2358" y="127432"/>
                </a:lnTo>
                <a:lnTo>
                  <a:pt x="1640" y="129995"/>
                </a:lnTo>
                <a:lnTo>
                  <a:pt x="1128" y="132660"/>
                </a:lnTo>
                <a:lnTo>
                  <a:pt x="615" y="135326"/>
                </a:lnTo>
                <a:lnTo>
                  <a:pt x="308" y="137991"/>
                </a:lnTo>
                <a:lnTo>
                  <a:pt x="103" y="140657"/>
                </a:lnTo>
                <a:lnTo>
                  <a:pt x="0" y="144143"/>
                </a:lnTo>
                <a:lnTo>
                  <a:pt x="0" y="147628"/>
                </a:lnTo>
                <a:lnTo>
                  <a:pt x="308" y="151114"/>
                </a:lnTo>
                <a:lnTo>
                  <a:pt x="718" y="154497"/>
                </a:lnTo>
                <a:lnTo>
                  <a:pt x="1333" y="157880"/>
                </a:lnTo>
                <a:lnTo>
                  <a:pt x="2153" y="161263"/>
                </a:lnTo>
                <a:lnTo>
                  <a:pt x="3076" y="164544"/>
                </a:lnTo>
                <a:lnTo>
                  <a:pt x="4203" y="167722"/>
                </a:lnTo>
                <a:lnTo>
                  <a:pt x="5536" y="170900"/>
                </a:lnTo>
                <a:lnTo>
                  <a:pt x="6971" y="173976"/>
                </a:lnTo>
                <a:lnTo>
                  <a:pt x="8612" y="176949"/>
                </a:lnTo>
                <a:lnTo>
                  <a:pt x="10457" y="179819"/>
                </a:lnTo>
                <a:lnTo>
                  <a:pt x="12405" y="182690"/>
                </a:lnTo>
                <a:lnTo>
                  <a:pt x="14455" y="185458"/>
                </a:lnTo>
                <a:lnTo>
                  <a:pt x="16813" y="188021"/>
                </a:lnTo>
                <a:lnTo>
                  <a:pt x="19171" y="190584"/>
                </a:lnTo>
                <a:lnTo>
                  <a:pt x="20709" y="192019"/>
                </a:lnTo>
                <a:lnTo>
                  <a:pt x="22247" y="193352"/>
                </a:lnTo>
                <a:lnTo>
                  <a:pt x="23785" y="194685"/>
                </a:lnTo>
                <a:lnTo>
                  <a:pt x="25425" y="196017"/>
                </a:lnTo>
                <a:lnTo>
                  <a:pt x="27578" y="197555"/>
                </a:lnTo>
                <a:lnTo>
                  <a:pt x="29833" y="199093"/>
                </a:lnTo>
                <a:lnTo>
                  <a:pt x="32089" y="200528"/>
                </a:lnTo>
                <a:lnTo>
                  <a:pt x="34447" y="201861"/>
                </a:lnTo>
                <a:lnTo>
                  <a:pt x="36805" y="203091"/>
                </a:lnTo>
                <a:lnTo>
                  <a:pt x="39265" y="204219"/>
                </a:lnTo>
                <a:lnTo>
                  <a:pt x="41725" y="205142"/>
                </a:lnTo>
                <a:lnTo>
                  <a:pt x="44288" y="206064"/>
                </a:lnTo>
                <a:lnTo>
                  <a:pt x="46851" y="206884"/>
                </a:lnTo>
                <a:lnTo>
                  <a:pt x="49414" y="207602"/>
                </a:lnTo>
                <a:lnTo>
                  <a:pt x="52080" y="208217"/>
                </a:lnTo>
                <a:lnTo>
                  <a:pt x="54745" y="208730"/>
                </a:lnTo>
                <a:lnTo>
                  <a:pt x="57411" y="209140"/>
                </a:lnTo>
                <a:lnTo>
                  <a:pt x="60076" y="209345"/>
                </a:lnTo>
                <a:lnTo>
                  <a:pt x="62844" y="209550"/>
                </a:lnTo>
                <a:lnTo>
                  <a:pt x="68073" y="209550"/>
                </a:lnTo>
                <a:lnTo>
                  <a:pt x="70533" y="209447"/>
                </a:lnTo>
                <a:lnTo>
                  <a:pt x="72994" y="209140"/>
                </a:lnTo>
                <a:lnTo>
                  <a:pt x="75454" y="208832"/>
                </a:lnTo>
                <a:lnTo>
                  <a:pt x="78017" y="208422"/>
                </a:lnTo>
                <a:lnTo>
                  <a:pt x="80580" y="207910"/>
                </a:lnTo>
                <a:lnTo>
                  <a:pt x="83143" y="207295"/>
                </a:lnTo>
                <a:lnTo>
                  <a:pt x="85604" y="206577"/>
                </a:lnTo>
                <a:lnTo>
                  <a:pt x="88064" y="205757"/>
                </a:lnTo>
                <a:lnTo>
                  <a:pt x="90422" y="204834"/>
                </a:lnTo>
                <a:lnTo>
                  <a:pt x="92780" y="203809"/>
                </a:lnTo>
                <a:lnTo>
                  <a:pt x="95138" y="202681"/>
                </a:lnTo>
                <a:lnTo>
                  <a:pt x="97496" y="201451"/>
                </a:lnTo>
                <a:lnTo>
                  <a:pt x="99649" y="200221"/>
                </a:lnTo>
                <a:lnTo>
                  <a:pt x="101904" y="198785"/>
                </a:lnTo>
                <a:lnTo>
                  <a:pt x="104057" y="197350"/>
                </a:lnTo>
                <a:lnTo>
                  <a:pt x="106108" y="195812"/>
                </a:lnTo>
                <a:lnTo>
                  <a:pt x="108158" y="194172"/>
                </a:lnTo>
                <a:lnTo>
                  <a:pt x="110106" y="192429"/>
                </a:lnTo>
                <a:lnTo>
                  <a:pt x="112054" y="190584"/>
                </a:lnTo>
                <a:lnTo>
                  <a:pt x="114309" y="188226"/>
                </a:lnTo>
                <a:lnTo>
                  <a:pt x="116360" y="185868"/>
                </a:lnTo>
                <a:lnTo>
                  <a:pt x="118410" y="183305"/>
                </a:lnTo>
                <a:lnTo>
                  <a:pt x="120255" y="180742"/>
                </a:lnTo>
                <a:lnTo>
                  <a:pt x="121896" y="178076"/>
                </a:lnTo>
                <a:lnTo>
                  <a:pt x="123536" y="175308"/>
                </a:lnTo>
                <a:lnTo>
                  <a:pt x="124971" y="172540"/>
                </a:lnTo>
                <a:lnTo>
                  <a:pt x="126201" y="169670"/>
                </a:lnTo>
                <a:lnTo>
                  <a:pt x="127432" y="166799"/>
                </a:lnTo>
                <a:lnTo>
                  <a:pt x="128354" y="163724"/>
                </a:lnTo>
                <a:lnTo>
                  <a:pt x="129277" y="160751"/>
                </a:lnTo>
                <a:lnTo>
                  <a:pt x="129995" y="157675"/>
                </a:lnTo>
                <a:lnTo>
                  <a:pt x="130507" y="154497"/>
                </a:lnTo>
                <a:lnTo>
                  <a:pt x="130917" y="151421"/>
                </a:lnTo>
                <a:lnTo>
                  <a:pt x="131122" y="148243"/>
                </a:lnTo>
                <a:lnTo>
                  <a:pt x="131225" y="144963"/>
                </a:lnTo>
                <a:lnTo>
                  <a:pt x="131122" y="68483"/>
                </a:lnTo>
                <a:lnTo>
                  <a:pt x="133275" y="70123"/>
                </a:lnTo>
                <a:lnTo>
                  <a:pt x="135633" y="71764"/>
                </a:lnTo>
                <a:lnTo>
                  <a:pt x="137889" y="73301"/>
                </a:lnTo>
                <a:lnTo>
                  <a:pt x="140349" y="74737"/>
                </a:lnTo>
                <a:lnTo>
                  <a:pt x="142707" y="76070"/>
                </a:lnTo>
                <a:lnTo>
                  <a:pt x="145168" y="77300"/>
                </a:lnTo>
                <a:lnTo>
                  <a:pt x="147731" y="78530"/>
                </a:lnTo>
                <a:lnTo>
                  <a:pt x="150294" y="79658"/>
                </a:lnTo>
                <a:lnTo>
                  <a:pt x="154394" y="81298"/>
                </a:lnTo>
                <a:lnTo>
                  <a:pt x="158495" y="82631"/>
                </a:lnTo>
                <a:lnTo>
                  <a:pt x="162596" y="83861"/>
                </a:lnTo>
                <a:lnTo>
                  <a:pt x="166902" y="84784"/>
                </a:lnTo>
                <a:lnTo>
                  <a:pt x="171105" y="85501"/>
                </a:lnTo>
                <a:lnTo>
                  <a:pt x="175411" y="86116"/>
                </a:lnTo>
                <a:lnTo>
                  <a:pt x="179819" y="86424"/>
                </a:lnTo>
                <a:lnTo>
                  <a:pt x="184125" y="86527"/>
                </a:lnTo>
                <a:lnTo>
                  <a:pt x="184125" y="61614"/>
                </a:lnTo>
                <a:lnTo>
                  <a:pt x="184125" y="52388"/>
                </a:lnTo>
                <a:lnTo>
                  <a:pt x="184022" y="52490"/>
                </a:lnTo>
                <a:lnTo>
                  <a:pt x="181767" y="52388"/>
                </a:lnTo>
                <a:lnTo>
                  <a:pt x="179614" y="52285"/>
                </a:lnTo>
                <a:lnTo>
                  <a:pt x="177461" y="52080"/>
                </a:lnTo>
                <a:lnTo>
                  <a:pt x="175308" y="51670"/>
                </a:lnTo>
                <a:lnTo>
                  <a:pt x="173155" y="51362"/>
                </a:lnTo>
                <a:lnTo>
                  <a:pt x="171003" y="50850"/>
                </a:lnTo>
                <a:lnTo>
                  <a:pt x="168952" y="50235"/>
                </a:lnTo>
                <a:lnTo>
                  <a:pt x="166902" y="49619"/>
                </a:lnTo>
                <a:lnTo>
                  <a:pt x="164954" y="48902"/>
                </a:lnTo>
                <a:lnTo>
                  <a:pt x="163006" y="48082"/>
                </a:lnTo>
                <a:lnTo>
                  <a:pt x="161058" y="47262"/>
                </a:lnTo>
                <a:lnTo>
                  <a:pt x="159213" y="46236"/>
                </a:lnTo>
                <a:lnTo>
                  <a:pt x="157367" y="45211"/>
                </a:lnTo>
                <a:lnTo>
                  <a:pt x="155522" y="44186"/>
                </a:lnTo>
                <a:lnTo>
                  <a:pt x="153779" y="42956"/>
                </a:lnTo>
                <a:lnTo>
                  <a:pt x="152139" y="41828"/>
                </a:lnTo>
                <a:lnTo>
                  <a:pt x="150294" y="40290"/>
                </a:lnTo>
                <a:lnTo>
                  <a:pt x="148448" y="38752"/>
                </a:lnTo>
                <a:lnTo>
                  <a:pt x="146705" y="37112"/>
                </a:lnTo>
                <a:lnTo>
                  <a:pt x="145065" y="35369"/>
                </a:lnTo>
                <a:lnTo>
                  <a:pt x="143527" y="33626"/>
                </a:lnTo>
                <a:lnTo>
                  <a:pt x="141989" y="31679"/>
                </a:lnTo>
                <a:lnTo>
                  <a:pt x="140554" y="29833"/>
                </a:lnTo>
                <a:lnTo>
                  <a:pt x="139221" y="27783"/>
                </a:lnTo>
                <a:lnTo>
                  <a:pt x="137991" y="25732"/>
                </a:lnTo>
                <a:lnTo>
                  <a:pt x="136864" y="23682"/>
                </a:lnTo>
                <a:lnTo>
                  <a:pt x="135838" y="21427"/>
                </a:lnTo>
                <a:lnTo>
                  <a:pt x="134813" y="19274"/>
                </a:lnTo>
                <a:lnTo>
                  <a:pt x="133993" y="17018"/>
                </a:lnTo>
                <a:lnTo>
                  <a:pt x="133275" y="14660"/>
                </a:lnTo>
                <a:lnTo>
                  <a:pt x="132558" y="12302"/>
                </a:lnTo>
                <a:lnTo>
                  <a:pt x="132045" y="9842"/>
                </a:lnTo>
                <a:lnTo>
                  <a:pt x="131635" y="7484"/>
                </a:lnTo>
                <a:lnTo>
                  <a:pt x="131327" y="5023"/>
                </a:lnTo>
                <a:lnTo>
                  <a:pt x="131122" y="2460"/>
                </a:lnTo>
                <a:lnTo>
                  <a:pt x="131020"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 name="Google Shape;1908;p59">
            <a:extLst>
              <a:ext uri="{FF2B5EF4-FFF2-40B4-BE49-F238E27FC236}">
                <a16:creationId xmlns:a16="http://schemas.microsoft.com/office/drawing/2014/main" id="{5F2E8E32-D812-45E4-829A-7AACEA71E80C}"/>
              </a:ext>
            </a:extLst>
          </p:cNvPr>
          <p:cNvSpPr/>
          <p:nvPr/>
        </p:nvSpPr>
        <p:spPr>
          <a:xfrm>
            <a:off x="4131453" y="4004260"/>
            <a:ext cx="234870" cy="195739"/>
          </a:xfrm>
          <a:custGeom>
            <a:avLst/>
            <a:gdLst/>
            <a:ahLst/>
            <a:cxnLst/>
            <a:rect l="l" t="t" r="r" b="b"/>
            <a:pathLst>
              <a:path w="13277" h="10975" extrusionOk="0">
                <a:moveTo>
                  <a:pt x="4037" y="8573"/>
                </a:moveTo>
                <a:cubicBezTo>
                  <a:pt x="2602" y="8540"/>
                  <a:pt x="1735" y="7506"/>
                  <a:pt x="1502" y="6672"/>
                </a:cubicBezTo>
                <a:cubicBezTo>
                  <a:pt x="1902" y="6772"/>
                  <a:pt x="2269" y="6739"/>
                  <a:pt x="2669" y="6639"/>
                </a:cubicBezTo>
                <a:cubicBezTo>
                  <a:pt x="2669" y="6639"/>
                  <a:pt x="2669" y="6639"/>
                  <a:pt x="2702" y="6639"/>
                </a:cubicBezTo>
                <a:cubicBezTo>
                  <a:pt x="1935" y="6472"/>
                  <a:pt x="1335" y="6038"/>
                  <a:pt x="934" y="5371"/>
                </a:cubicBezTo>
                <a:cubicBezTo>
                  <a:pt x="668" y="4938"/>
                  <a:pt x="534" y="4471"/>
                  <a:pt x="534" y="3937"/>
                </a:cubicBezTo>
                <a:cubicBezTo>
                  <a:pt x="901" y="4137"/>
                  <a:pt x="1301" y="4270"/>
                  <a:pt x="1735" y="4270"/>
                </a:cubicBezTo>
                <a:cubicBezTo>
                  <a:pt x="1168" y="3837"/>
                  <a:pt x="768" y="3303"/>
                  <a:pt x="634" y="2603"/>
                </a:cubicBezTo>
                <a:cubicBezTo>
                  <a:pt x="467" y="1902"/>
                  <a:pt x="568" y="1268"/>
                  <a:pt x="901" y="634"/>
                </a:cubicBezTo>
                <a:cubicBezTo>
                  <a:pt x="2402" y="2369"/>
                  <a:pt x="4270" y="3336"/>
                  <a:pt x="6538" y="3470"/>
                </a:cubicBezTo>
                <a:cubicBezTo>
                  <a:pt x="6538" y="3370"/>
                  <a:pt x="6505" y="3270"/>
                  <a:pt x="6505" y="3170"/>
                </a:cubicBezTo>
                <a:cubicBezTo>
                  <a:pt x="6405" y="2536"/>
                  <a:pt x="6538" y="1935"/>
                  <a:pt x="6905" y="1402"/>
                </a:cubicBezTo>
                <a:cubicBezTo>
                  <a:pt x="7339" y="735"/>
                  <a:pt x="7939" y="301"/>
                  <a:pt x="8740" y="167"/>
                </a:cubicBezTo>
                <a:cubicBezTo>
                  <a:pt x="9674" y="1"/>
                  <a:pt x="10475" y="268"/>
                  <a:pt x="11142" y="935"/>
                </a:cubicBezTo>
                <a:cubicBezTo>
                  <a:pt x="11175" y="968"/>
                  <a:pt x="11208" y="968"/>
                  <a:pt x="11275" y="968"/>
                </a:cubicBezTo>
                <a:cubicBezTo>
                  <a:pt x="11842" y="835"/>
                  <a:pt x="12376" y="634"/>
                  <a:pt x="12876" y="368"/>
                </a:cubicBezTo>
                <a:cubicBezTo>
                  <a:pt x="12876" y="334"/>
                  <a:pt x="12910" y="334"/>
                  <a:pt x="12910" y="334"/>
                </a:cubicBezTo>
                <a:lnTo>
                  <a:pt x="12910" y="334"/>
                </a:lnTo>
                <a:cubicBezTo>
                  <a:pt x="12710" y="968"/>
                  <a:pt x="12309" y="1468"/>
                  <a:pt x="11742" y="1835"/>
                </a:cubicBezTo>
                <a:cubicBezTo>
                  <a:pt x="12276" y="1769"/>
                  <a:pt x="12776" y="1635"/>
                  <a:pt x="13277" y="1402"/>
                </a:cubicBezTo>
                <a:lnTo>
                  <a:pt x="13277" y="1435"/>
                </a:lnTo>
                <a:cubicBezTo>
                  <a:pt x="13177" y="1568"/>
                  <a:pt x="13076" y="1702"/>
                  <a:pt x="12976" y="1835"/>
                </a:cubicBezTo>
                <a:cubicBezTo>
                  <a:pt x="12676" y="2202"/>
                  <a:pt x="12343" y="2502"/>
                  <a:pt x="11976" y="2769"/>
                </a:cubicBezTo>
                <a:cubicBezTo>
                  <a:pt x="11942" y="2803"/>
                  <a:pt x="11942" y="2836"/>
                  <a:pt x="11942" y="2869"/>
                </a:cubicBezTo>
                <a:cubicBezTo>
                  <a:pt x="11942" y="3270"/>
                  <a:pt x="11942" y="3670"/>
                  <a:pt x="11876" y="4070"/>
                </a:cubicBezTo>
                <a:cubicBezTo>
                  <a:pt x="11776" y="4938"/>
                  <a:pt x="11542" y="5738"/>
                  <a:pt x="11175" y="6505"/>
                </a:cubicBezTo>
                <a:cubicBezTo>
                  <a:pt x="10808" y="7306"/>
                  <a:pt x="10308" y="8040"/>
                  <a:pt x="9707" y="8674"/>
                </a:cubicBezTo>
                <a:cubicBezTo>
                  <a:pt x="8673" y="9741"/>
                  <a:pt x="7406" y="10441"/>
                  <a:pt x="5971" y="10742"/>
                </a:cubicBezTo>
                <a:cubicBezTo>
                  <a:pt x="5438" y="10875"/>
                  <a:pt x="4937" y="10908"/>
                  <a:pt x="4437" y="10942"/>
                </a:cubicBezTo>
                <a:cubicBezTo>
                  <a:pt x="2869" y="10975"/>
                  <a:pt x="1401" y="10575"/>
                  <a:pt x="67" y="9774"/>
                </a:cubicBezTo>
                <a:cubicBezTo>
                  <a:pt x="34" y="9741"/>
                  <a:pt x="34" y="9741"/>
                  <a:pt x="0" y="9708"/>
                </a:cubicBezTo>
                <a:cubicBezTo>
                  <a:pt x="968" y="9808"/>
                  <a:pt x="1868" y="9708"/>
                  <a:pt x="2736" y="9341"/>
                </a:cubicBezTo>
                <a:cubicBezTo>
                  <a:pt x="3203" y="9141"/>
                  <a:pt x="3636" y="8907"/>
                  <a:pt x="4037" y="8573"/>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 name="Google Shape;1909;p59">
            <a:extLst>
              <a:ext uri="{FF2B5EF4-FFF2-40B4-BE49-F238E27FC236}">
                <a16:creationId xmlns:a16="http://schemas.microsoft.com/office/drawing/2014/main" id="{A9FFA60C-7075-4412-B385-205EF9F659CC}"/>
              </a:ext>
            </a:extLst>
          </p:cNvPr>
          <p:cNvSpPr/>
          <p:nvPr/>
        </p:nvSpPr>
        <p:spPr>
          <a:xfrm>
            <a:off x="3218890" y="3980613"/>
            <a:ext cx="129596" cy="243034"/>
          </a:xfrm>
          <a:custGeom>
            <a:avLst/>
            <a:gdLst/>
            <a:ahLst/>
            <a:cxnLst/>
            <a:rect l="l" t="t" r="r" b="b"/>
            <a:pathLst>
              <a:path w="7106" h="13644" extrusionOk="0">
                <a:moveTo>
                  <a:pt x="5671" y="2336"/>
                </a:moveTo>
                <a:cubicBezTo>
                  <a:pt x="6071" y="2302"/>
                  <a:pt x="6505" y="2336"/>
                  <a:pt x="6939" y="2336"/>
                </a:cubicBezTo>
                <a:lnTo>
                  <a:pt x="7105" y="2336"/>
                </a:lnTo>
                <a:lnTo>
                  <a:pt x="7105" y="134"/>
                </a:lnTo>
                <a:cubicBezTo>
                  <a:pt x="6872" y="101"/>
                  <a:pt x="6638" y="67"/>
                  <a:pt x="6405" y="67"/>
                </a:cubicBezTo>
                <a:cubicBezTo>
                  <a:pt x="5971" y="34"/>
                  <a:pt x="5538" y="1"/>
                  <a:pt x="5104" y="34"/>
                </a:cubicBezTo>
                <a:cubicBezTo>
                  <a:pt x="4437" y="34"/>
                  <a:pt x="3803" y="201"/>
                  <a:pt x="3269" y="601"/>
                </a:cubicBezTo>
                <a:cubicBezTo>
                  <a:pt x="2635" y="1035"/>
                  <a:pt x="2302" y="1668"/>
                  <a:pt x="2168" y="2436"/>
                </a:cubicBezTo>
                <a:cubicBezTo>
                  <a:pt x="2102" y="2736"/>
                  <a:pt x="2102" y="3069"/>
                  <a:pt x="2102" y="3370"/>
                </a:cubicBezTo>
                <a:cubicBezTo>
                  <a:pt x="2068" y="3870"/>
                  <a:pt x="2068" y="4370"/>
                  <a:pt x="2102" y="4837"/>
                </a:cubicBezTo>
                <a:lnTo>
                  <a:pt x="2102" y="5038"/>
                </a:lnTo>
                <a:lnTo>
                  <a:pt x="0" y="5038"/>
                </a:lnTo>
                <a:lnTo>
                  <a:pt x="0" y="7473"/>
                </a:lnTo>
                <a:lnTo>
                  <a:pt x="2068" y="7473"/>
                </a:lnTo>
                <a:lnTo>
                  <a:pt x="2068" y="13644"/>
                </a:lnTo>
                <a:lnTo>
                  <a:pt x="4637" y="13644"/>
                </a:lnTo>
                <a:lnTo>
                  <a:pt x="4637" y="7506"/>
                </a:lnTo>
                <a:lnTo>
                  <a:pt x="6705" y="7506"/>
                </a:lnTo>
                <a:cubicBezTo>
                  <a:pt x="6805" y="6672"/>
                  <a:pt x="6905" y="5871"/>
                  <a:pt x="7039" y="5038"/>
                </a:cubicBezTo>
                <a:lnTo>
                  <a:pt x="6572" y="5038"/>
                </a:lnTo>
                <a:cubicBezTo>
                  <a:pt x="5971" y="5038"/>
                  <a:pt x="4604" y="5038"/>
                  <a:pt x="4604" y="5038"/>
                </a:cubicBezTo>
                <a:cubicBezTo>
                  <a:pt x="4604" y="5038"/>
                  <a:pt x="4604" y="3803"/>
                  <a:pt x="4637" y="3303"/>
                </a:cubicBezTo>
                <a:cubicBezTo>
                  <a:pt x="4637" y="2569"/>
                  <a:pt x="5071" y="2336"/>
                  <a:pt x="5671" y="2336"/>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29" name="Google Shape;1910;p59">
            <a:extLst>
              <a:ext uri="{FF2B5EF4-FFF2-40B4-BE49-F238E27FC236}">
                <a16:creationId xmlns:a16="http://schemas.microsoft.com/office/drawing/2014/main" id="{795E158E-6DEC-43E2-AC4F-5B8B7FDF1964}"/>
              </a:ext>
            </a:extLst>
          </p:cNvPr>
          <p:cNvGrpSpPr/>
          <p:nvPr/>
        </p:nvGrpSpPr>
        <p:grpSpPr>
          <a:xfrm>
            <a:off x="5108698" y="3993081"/>
            <a:ext cx="210781" cy="218097"/>
            <a:chOff x="5771908" y="9306389"/>
            <a:chExt cx="601200" cy="631800"/>
          </a:xfrm>
        </p:grpSpPr>
        <p:sp>
          <p:nvSpPr>
            <p:cNvPr id="30" name="Google Shape;1911;p59">
              <a:extLst>
                <a:ext uri="{FF2B5EF4-FFF2-40B4-BE49-F238E27FC236}">
                  <a16:creationId xmlns:a16="http://schemas.microsoft.com/office/drawing/2014/main" id="{CB516026-82DB-4EA0-B523-0CE633BBFF25}"/>
                </a:ext>
              </a:extLst>
            </p:cNvPr>
            <p:cNvSpPr/>
            <p:nvPr/>
          </p:nvSpPr>
          <p:spPr>
            <a:xfrm>
              <a:off x="5771908" y="9306389"/>
              <a:ext cx="601200" cy="631800"/>
            </a:xfrm>
            <a:prstGeom prst="roundRect">
              <a:avLst>
                <a:gd name="adj" fmla="val 16667"/>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1" name="Google Shape;1912;p59">
              <a:extLst>
                <a:ext uri="{FF2B5EF4-FFF2-40B4-BE49-F238E27FC236}">
                  <a16:creationId xmlns:a16="http://schemas.microsoft.com/office/drawing/2014/main" id="{246F34BD-F7E4-4E5E-B80A-84C1FB623DED}"/>
                </a:ext>
              </a:extLst>
            </p:cNvPr>
            <p:cNvSpPr/>
            <p:nvPr/>
          </p:nvSpPr>
          <p:spPr>
            <a:xfrm>
              <a:off x="5933458" y="9483239"/>
              <a:ext cx="278100" cy="2781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2" name="Google Shape;1913;p59">
              <a:extLst>
                <a:ext uri="{FF2B5EF4-FFF2-40B4-BE49-F238E27FC236}">
                  <a16:creationId xmlns:a16="http://schemas.microsoft.com/office/drawing/2014/main" id="{FE69A9F5-73AF-43A3-BECF-0CF5295DFEAB}"/>
                </a:ext>
              </a:extLst>
            </p:cNvPr>
            <p:cNvSpPr/>
            <p:nvPr/>
          </p:nvSpPr>
          <p:spPr>
            <a:xfrm>
              <a:off x="6229725" y="9375300"/>
              <a:ext cx="93900" cy="93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Tree>
    <p:extLst>
      <p:ext uri="{BB962C8B-B14F-4D97-AF65-F5344CB8AC3E}">
        <p14:creationId xmlns:p14="http://schemas.microsoft.com/office/powerpoint/2010/main" val="2983041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69"/>
        <p:cNvGrpSpPr/>
        <p:nvPr/>
      </p:nvGrpSpPr>
      <p:grpSpPr>
        <a:xfrm>
          <a:off x="0" y="0"/>
          <a:ext cx="0" cy="0"/>
          <a:chOff x="0" y="0"/>
          <a:chExt cx="0" cy="0"/>
        </a:xfrm>
      </p:grpSpPr>
      <p:sp>
        <p:nvSpPr>
          <p:cNvPr id="1270" name="Google Shape;1270;p35"/>
          <p:cNvSpPr txBox="1">
            <a:spLocks noGrp="1"/>
          </p:cNvSpPr>
          <p:nvPr>
            <p:ph type="title"/>
          </p:nvPr>
        </p:nvSpPr>
        <p:spPr>
          <a:xfrm>
            <a:off x="1778550" y="2550960"/>
            <a:ext cx="558690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GIỚI THIỆU ĐƠN VỊ THỰC TẬP</a:t>
            </a:r>
            <a:endParaRPr dirty="0"/>
          </a:p>
        </p:txBody>
      </p:sp>
      <p:sp>
        <p:nvSpPr>
          <p:cNvPr id="1271" name="Google Shape;1271;p35"/>
          <p:cNvSpPr txBox="1">
            <a:spLocks noGrp="1"/>
          </p:cNvSpPr>
          <p:nvPr>
            <p:ph type="title" idx="2"/>
          </p:nvPr>
        </p:nvSpPr>
        <p:spPr>
          <a:xfrm>
            <a:off x="4023300" y="1311992"/>
            <a:ext cx="10974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1273" name="Google Shape;1273;p35"/>
          <p:cNvSpPr/>
          <p:nvPr/>
        </p:nvSpPr>
        <p:spPr>
          <a:xfrm>
            <a:off x="2312638" y="1170588"/>
            <a:ext cx="205181" cy="205181"/>
          </a:xfrm>
          <a:custGeom>
            <a:avLst/>
            <a:gdLst/>
            <a:ahLst/>
            <a:cxnLst/>
            <a:rect l="l" t="t" r="r" b="b"/>
            <a:pathLst>
              <a:path w="16497" h="16497" extrusionOk="0">
                <a:moveTo>
                  <a:pt x="6352" y="1"/>
                </a:moveTo>
                <a:lnTo>
                  <a:pt x="6352" y="6382"/>
                </a:lnTo>
                <a:lnTo>
                  <a:pt x="1" y="6382"/>
                </a:lnTo>
                <a:lnTo>
                  <a:pt x="1" y="10145"/>
                </a:lnTo>
                <a:lnTo>
                  <a:pt x="6352" y="10145"/>
                </a:lnTo>
                <a:lnTo>
                  <a:pt x="6352" y="16496"/>
                </a:lnTo>
                <a:lnTo>
                  <a:pt x="10145" y="16496"/>
                </a:lnTo>
                <a:lnTo>
                  <a:pt x="10145" y="10145"/>
                </a:lnTo>
                <a:lnTo>
                  <a:pt x="16496" y="10145"/>
                </a:lnTo>
                <a:lnTo>
                  <a:pt x="16496" y="6382"/>
                </a:lnTo>
                <a:lnTo>
                  <a:pt x="10145" y="6382"/>
                </a:lnTo>
                <a:lnTo>
                  <a:pt x="101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7"/>
        <p:cNvGrpSpPr/>
        <p:nvPr/>
      </p:nvGrpSpPr>
      <p:grpSpPr>
        <a:xfrm>
          <a:off x="0" y="0"/>
          <a:ext cx="0" cy="0"/>
          <a:chOff x="0" y="0"/>
          <a:chExt cx="0" cy="0"/>
        </a:xfrm>
      </p:grpSpPr>
      <p:sp>
        <p:nvSpPr>
          <p:cNvPr id="1278" name="Google Shape;1278;p36"/>
          <p:cNvSpPr txBox="1">
            <a:spLocks noGrp="1"/>
          </p:cNvSpPr>
          <p:nvPr>
            <p:ph type="title"/>
          </p:nvPr>
        </p:nvSpPr>
        <p:spPr>
          <a:xfrm>
            <a:off x="1289571" y="673705"/>
            <a:ext cx="6905100" cy="82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b="0" dirty="0"/>
              <a:t>1. TỔNG QUAN CÔNG TY TNHH PHẦN MỀM FPT</a:t>
            </a:r>
            <a:endParaRPr sz="2000" b="0" dirty="0"/>
          </a:p>
        </p:txBody>
      </p:sp>
      <p:sp>
        <p:nvSpPr>
          <p:cNvPr id="5" name="Subtitle 4">
            <a:extLst>
              <a:ext uri="{FF2B5EF4-FFF2-40B4-BE49-F238E27FC236}">
                <a16:creationId xmlns:a16="http://schemas.microsoft.com/office/drawing/2014/main" id="{69AE08C4-6AA0-42CD-90B7-EC691094540A}"/>
              </a:ext>
            </a:extLst>
          </p:cNvPr>
          <p:cNvSpPr>
            <a:spLocks noGrp="1"/>
          </p:cNvSpPr>
          <p:nvPr>
            <p:ph type="subTitle" idx="1"/>
          </p:nvPr>
        </p:nvSpPr>
        <p:spPr>
          <a:xfrm>
            <a:off x="2113916" y="2732496"/>
            <a:ext cx="5799141" cy="914400"/>
          </a:xfrm>
        </p:spPr>
        <p:txBody>
          <a:bodyPr/>
          <a:lstStyle/>
          <a:p>
            <a:pPr marL="0" lvl="0" indent="0" algn="just">
              <a:lnSpc>
                <a:spcPct val="150000"/>
              </a:lnSpc>
            </a:pPr>
            <a:r>
              <a:rPr lang="en-US" dirty="0" err="1">
                <a:effectLst/>
                <a:latin typeface="Times New Roman" panose="02020603050405020304" pitchFamily="18" charset="0"/>
                <a:ea typeface="Times New Roman" panose="02020603050405020304" pitchFamily="18" charset="0"/>
              </a:rPr>
              <a:t>Tên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quốc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tế</a:t>
            </a:r>
            <a:r>
              <a:rPr lang="en-US" dirty="0">
                <a:effectLst/>
                <a:latin typeface="Times New Roman" panose="02020603050405020304" pitchFamily="18" charset="0"/>
                <a:ea typeface="Times New Roman" panose="02020603050405020304" pitchFamily="18" charset="0"/>
              </a:rPr>
              <a:t>: FPT Software central region company limited</a:t>
            </a:r>
          </a:p>
          <a:p>
            <a:pPr marL="0" lvl="0" indent="0" algn="just">
              <a:lnSpc>
                <a:spcPct val="150000"/>
              </a:lnSpc>
            </a:pPr>
            <a:r>
              <a:rPr lang="en-US" dirty="0" err="1">
                <a:effectLst/>
                <a:latin typeface="Times New Roman" panose="02020603050405020304" pitchFamily="18" charset="0"/>
                <a:ea typeface="Times New Roman" panose="02020603050405020304" pitchFamily="18" charset="0"/>
              </a:rPr>
              <a:t>Tên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viết</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tắt</a:t>
            </a:r>
            <a:r>
              <a:rPr lang="en-US" dirty="0">
                <a:effectLst/>
                <a:latin typeface="Times New Roman" panose="02020603050405020304" pitchFamily="18" charset="0"/>
                <a:ea typeface="Times New Roman" panose="02020603050405020304" pitchFamily="18" charset="0"/>
              </a:rPr>
              <a:t>: FCR</a:t>
            </a:r>
          </a:p>
          <a:p>
            <a:pPr marL="0" lvl="0" indent="0" algn="just">
              <a:lnSpc>
                <a:spcPct val="150000"/>
              </a:lnSpc>
            </a:pPr>
            <a:r>
              <a:rPr lang="en-US" dirty="0" err="1">
                <a:effectLst/>
                <a:latin typeface="Times New Roman" panose="02020603050405020304" pitchFamily="18" charset="0"/>
                <a:ea typeface="Times New Roman" panose="02020603050405020304" pitchFamily="18" charset="0"/>
              </a:rPr>
              <a:t>Ngày</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hoạt</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động</a:t>
            </a:r>
            <a:r>
              <a:rPr lang="en-US" dirty="0">
                <a:effectLst/>
                <a:latin typeface="Times New Roman" panose="02020603050405020304" pitchFamily="18" charset="0"/>
                <a:ea typeface="Times New Roman" panose="02020603050405020304" pitchFamily="18" charset="0"/>
              </a:rPr>
              <a:t>: 20-07-2016</a:t>
            </a:r>
          </a:p>
          <a:p>
            <a:pPr marL="0" lvl="0" indent="0" algn="just">
              <a:lnSpc>
                <a:spcPct val="150000"/>
              </a:lnSpc>
            </a:pPr>
            <a:r>
              <a:rPr lang="en-US" dirty="0" err="1">
                <a:effectLst/>
                <a:latin typeface="Times New Roman" panose="02020603050405020304" pitchFamily="18" charset="0"/>
                <a:ea typeface="Times New Roman" panose="02020603050405020304" pitchFamily="18" charset="0"/>
              </a:rPr>
              <a:t>Lĩnh</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vực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kinh</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doanh</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Phần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mềm</a:t>
            </a:r>
            <a:endParaRPr lang="en-US" dirty="0">
              <a:effectLst/>
              <a:latin typeface="Times New Roman" panose="02020603050405020304" pitchFamily="18" charset="0"/>
              <a:ea typeface="Times New Roman" panose="02020603050405020304" pitchFamily="18" charset="0"/>
            </a:endParaRPr>
          </a:p>
          <a:p>
            <a:pPr marL="0" lvl="0" indent="0" algn="just">
              <a:lnSpc>
                <a:spcPct val="150000"/>
              </a:lnSpc>
            </a:pPr>
            <a:r>
              <a:rPr lang="en-US" dirty="0">
                <a:effectLst/>
                <a:latin typeface="Times New Roman" panose="02020603050405020304" pitchFamily="18" charset="0"/>
                <a:ea typeface="Times New Roman" panose="02020603050405020304" pitchFamily="18" charset="0"/>
              </a:rPr>
              <a:t>Website: </a:t>
            </a:r>
            <a:r>
              <a:rPr lang="en-US" i="1" u="sng" dirty="0">
                <a:solidFill>
                  <a:srgbClr val="548DD4"/>
                </a:solidFill>
                <a:effectLst/>
                <a:latin typeface="Times New Roman" panose="02020603050405020304" pitchFamily="18" charset="0"/>
                <a:ea typeface="Times New Roman" panose="02020603050405020304" pitchFamily="18" charset="0"/>
                <a:hlinkClick r:id="rId3" tooltip="http://www.fpt-software.com/"/>
              </a:rPr>
              <a:t>http://www.fpt-software.com</a:t>
            </a:r>
            <a:r>
              <a:rPr lang="en-US" u="sng" dirty="0">
                <a:solidFill>
                  <a:srgbClr val="548DD4"/>
                </a:solidFill>
                <a:effectLst/>
                <a:latin typeface="Times New Roman" panose="02020603050405020304" pitchFamily="18" charset="0"/>
                <a:ea typeface="Times New Roman" panose="02020603050405020304" pitchFamily="18" charset="0"/>
                <a:hlinkClick r:id="rId3" tooltip="http://www.fpt-software.com/"/>
              </a:rPr>
              <a:t>/</a:t>
            </a:r>
            <a:endParaRPr lang="en-US" dirty="0">
              <a:effectLst/>
              <a:latin typeface="Times New Roman" panose="02020603050405020304" pitchFamily="18" charset="0"/>
              <a:ea typeface="Times New Roman" panose="02020603050405020304" pitchFamily="18" charset="0"/>
            </a:endParaRPr>
          </a:p>
          <a:p>
            <a:pPr marL="0" lvl="0" indent="0" algn="just">
              <a:lnSpc>
                <a:spcPct val="150000"/>
              </a:lnSpc>
              <a:spcAft>
                <a:spcPts val="300"/>
              </a:spcAft>
            </a:pPr>
            <a:r>
              <a:rPr lang="en-US" dirty="0" err="1">
                <a:effectLst/>
                <a:latin typeface="Times New Roman" panose="02020603050405020304" pitchFamily="18" charset="0"/>
                <a:ea typeface="Times New Roman" panose="02020603050405020304" pitchFamily="18" charset="0"/>
              </a:rPr>
              <a:t>Địa</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chỉ</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Tòa</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nhà</a:t>
            </a:r>
            <a:r>
              <a:rPr lang="en-US" dirty="0">
                <a:effectLst/>
                <a:latin typeface="Times New Roman" panose="02020603050405020304" pitchFamily="18" charset="0"/>
                <a:ea typeface="Times New Roman" panose="02020603050405020304" pitchFamily="18" charset="0"/>
              </a:rPr>
              <a:t> FPT Complex, </a:t>
            </a:r>
            <a:r>
              <a:rPr lang="en-US" dirty="0" err="1">
                <a:effectLst/>
                <a:latin typeface="Times New Roman" panose="02020603050405020304" pitchFamily="18" charset="0"/>
                <a:ea typeface="Times New Roman" panose="02020603050405020304" pitchFamily="18" charset="0"/>
              </a:rPr>
              <a:t>đường</a:t>
            </a:r>
            <a:r>
              <a:rPr lang="en-US" dirty="0">
                <a:effectLst/>
                <a:latin typeface="Times New Roman" panose="02020603050405020304" pitchFamily="18" charset="0"/>
                <a:ea typeface="Times New Roman" panose="02020603050405020304" pitchFamily="18" charset="0"/>
              </a:rPr>
              <a:t> Nam </a:t>
            </a:r>
            <a:r>
              <a:rPr lang="en-US" dirty="0" err="1">
                <a:effectLst/>
                <a:latin typeface="Times New Roman" panose="02020603050405020304" pitchFamily="18" charset="0"/>
                <a:ea typeface="Times New Roman" panose="02020603050405020304" pitchFamily="18" charset="0"/>
              </a:rPr>
              <a:t>Kỳ</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Khởi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Nghĩa</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Phường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Hòa</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Hải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Quận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Ngũ</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Hành</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Sơn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Thành</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phố</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Đà</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Nẵng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Việt</a:t>
            </a:r>
            <a:r>
              <a:rPr lang="en-US" dirty="0">
                <a:effectLst/>
                <a:latin typeface="Times New Roman" panose="02020603050405020304" pitchFamily="18" charset="0"/>
                <a:ea typeface="Times New Roman" panose="02020603050405020304" pitchFamily="18" charset="0"/>
              </a:rPr>
              <a:t> Nam </a:t>
            </a:r>
          </a:p>
          <a:p>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7"/>
        <p:cNvGrpSpPr/>
        <p:nvPr/>
      </p:nvGrpSpPr>
      <p:grpSpPr>
        <a:xfrm>
          <a:off x="0" y="0"/>
          <a:ext cx="0" cy="0"/>
          <a:chOff x="0" y="0"/>
          <a:chExt cx="0" cy="0"/>
        </a:xfrm>
      </p:grpSpPr>
      <p:sp>
        <p:nvSpPr>
          <p:cNvPr id="1278" name="Google Shape;1278;p36"/>
          <p:cNvSpPr txBox="1">
            <a:spLocks noGrp="1"/>
          </p:cNvSpPr>
          <p:nvPr>
            <p:ph type="title"/>
          </p:nvPr>
        </p:nvSpPr>
        <p:spPr>
          <a:xfrm>
            <a:off x="1332101" y="673705"/>
            <a:ext cx="6905100" cy="82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b="0" dirty="0"/>
              <a:t>1. TỔNG QUAN CÔNG TY TNHH PHẦN MỀM FPT</a:t>
            </a:r>
            <a:endParaRPr sz="2000" b="0" dirty="0"/>
          </a:p>
        </p:txBody>
      </p:sp>
      <p:sp>
        <p:nvSpPr>
          <p:cNvPr id="5" name="Subtitle 4">
            <a:extLst>
              <a:ext uri="{FF2B5EF4-FFF2-40B4-BE49-F238E27FC236}">
                <a16:creationId xmlns:a16="http://schemas.microsoft.com/office/drawing/2014/main" id="{69AE08C4-6AA0-42CD-90B7-EC691094540A}"/>
              </a:ext>
            </a:extLst>
          </p:cNvPr>
          <p:cNvSpPr>
            <a:spLocks noGrp="1"/>
          </p:cNvSpPr>
          <p:nvPr>
            <p:ph type="subTitle" idx="1"/>
          </p:nvPr>
        </p:nvSpPr>
        <p:spPr>
          <a:xfrm>
            <a:off x="2177712" y="1939491"/>
            <a:ext cx="5799141" cy="914400"/>
          </a:xfrm>
        </p:spPr>
        <p:txBody>
          <a:bodyPr/>
          <a:lstStyle/>
          <a:p>
            <a:pPr marL="0" lvl="0" indent="0" algn="just">
              <a:lnSpc>
                <a:spcPct val="150000"/>
              </a:lnSpc>
            </a:pPr>
            <a:r>
              <a:rPr lang="en-US" dirty="0" err="1">
                <a:effectLst/>
                <a:latin typeface="Times New Roman" panose="02020603050405020304" pitchFamily="18" charset="0"/>
                <a:ea typeface="Times New Roman" panose="02020603050405020304" pitchFamily="18" charset="0"/>
              </a:rPr>
              <a:t>Thành</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viên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Đỗ</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Đức</a:t>
            </a:r>
            <a:r>
              <a:rPr lang="en-US" dirty="0">
                <a:effectLst/>
                <a:latin typeface="Times New Roman" panose="02020603050405020304" pitchFamily="18" charset="0"/>
                <a:ea typeface="Times New Roman" panose="02020603050405020304" pitchFamily="18" charset="0"/>
              </a:rPr>
              <a:t> Anh</a:t>
            </a:r>
          </a:p>
          <a:p>
            <a:pPr marL="0" lvl="0" indent="0" algn="just">
              <a:lnSpc>
                <a:spcPct val="150000"/>
              </a:lnSpc>
            </a:pPr>
            <a:r>
              <a:rPr lang="en-US" dirty="0" err="1">
                <a:effectLst/>
                <a:latin typeface="Times New Roman" panose="02020603050405020304" pitchFamily="18" charset="0"/>
                <a:ea typeface="Times New Roman" panose="02020603050405020304" pitchFamily="18" charset="0"/>
              </a:rPr>
              <a:t>Thời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gian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tham</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gia</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Thực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tập</a:t>
            </a:r>
            <a:r>
              <a:rPr lang="en-US" dirty="0">
                <a:effectLst/>
                <a:latin typeface="Times New Roman" panose="02020603050405020304" pitchFamily="18" charset="0"/>
                <a:ea typeface="Times New Roman" panose="02020603050405020304" pitchFamily="18" charset="0"/>
              </a:rPr>
              <a:t>: 07/01/2022</a:t>
            </a:r>
          </a:p>
          <a:p>
            <a:pPr marL="0" lvl="0" indent="0" algn="just">
              <a:lnSpc>
                <a:spcPct val="150000"/>
              </a:lnSpc>
            </a:pPr>
            <a:r>
              <a:rPr lang="en-US" dirty="0" err="1">
                <a:effectLst/>
                <a:latin typeface="Times New Roman" panose="02020603050405020304" pitchFamily="18" charset="0"/>
                <a:ea typeface="Times New Roman" panose="02020603050405020304" pitchFamily="18" charset="0"/>
              </a:rPr>
              <a:t>Vị</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trí</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thực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tập</a:t>
            </a:r>
            <a:r>
              <a:rPr lang="en-US" dirty="0">
                <a:effectLst/>
                <a:latin typeface="Times New Roman" panose="02020603050405020304" pitchFamily="18" charset="0"/>
                <a:ea typeface="Times New Roman" panose="02020603050405020304" pitchFamily="18" charset="0"/>
              </a:rPr>
              <a:t>: Java developer</a:t>
            </a:r>
          </a:p>
          <a:p>
            <a:pPr marL="0" lvl="0" indent="0" algn="just">
              <a:lnSpc>
                <a:spcPct val="150000"/>
              </a:lnSpc>
            </a:pPr>
            <a:r>
              <a:rPr lang="en-US" dirty="0" err="1">
                <a:effectLst/>
                <a:latin typeface="Times New Roman" panose="02020603050405020304" pitchFamily="18" charset="0"/>
                <a:ea typeface="Times New Roman" panose="02020603050405020304" pitchFamily="18" charset="0"/>
              </a:rPr>
              <a:t>Vị</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trí</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hiện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tại</a:t>
            </a:r>
            <a:r>
              <a:rPr lang="en-US" dirty="0">
                <a:effectLst/>
                <a:latin typeface="Times New Roman" panose="02020603050405020304" pitchFamily="18" charset="0"/>
                <a:ea typeface="Times New Roman" panose="02020603050405020304" pitchFamily="18" charset="0"/>
              </a:rPr>
              <a:t>: Fresher</a:t>
            </a:r>
          </a:p>
          <a:p>
            <a:endParaRPr lang="en-US" sz="1800" dirty="0"/>
          </a:p>
        </p:txBody>
      </p:sp>
    </p:spTree>
    <p:extLst>
      <p:ext uri="{BB962C8B-B14F-4D97-AF65-F5344CB8AC3E}">
        <p14:creationId xmlns:p14="http://schemas.microsoft.com/office/powerpoint/2010/main" val="3774030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7"/>
        <p:cNvGrpSpPr/>
        <p:nvPr/>
      </p:nvGrpSpPr>
      <p:grpSpPr>
        <a:xfrm>
          <a:off x="0" y="0"/>
          <a:ext cx="0" cy="0"/>
          <a:chOff x="0" y="0"/>
          <a:chExt cx="0" cy="0"/>
        </a:xfrm>
      </p:grpSpPr>
      <p:sp>
        <p:nvSpPr>
          <p:cNvPr id="1278" name="Google Shape;1278;p36"/>
          <p:cNvSpPr txBox="1">
            <a:spLocks noGrp="1"/>
          </p:cNvSpPr>
          <p:nvPr>
            <p:ph type="title"/>
          </p:nvPr>
        </p:nvSpPr>
        <p:spPr>
          <a:xfrm>
            <a:off x="1731144" y="793639"/>
            <a:ext cx="6482829" cy="822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2000" b="0" dirty="0"/>
              <a:t>2. TỔNG QUAN CÔNG TY TNHH XUẤT NHẬP KHẨU TIME SPEED EXPRESS</a:t>
            </a:r>
            <a:endParaRPr sz="2000" b="0" dirty="0"/>
          </a:p>
        </p:txBody>
      </p:sp>
      <p:sp>
        <p:nvSpPr>
          <p:cNvPr id="5" name="Subtitle 4">
            <a:extLst>
              <a:ext uri="{FF2B5EF4-FFF2-40B4-BE49-F238E27FC236}">
                <a16:creationId xmlns:a16="http://schemas.microsoft.com/office/drawing/2014/main" id="{69AE08C4-6AA0-42CD-90B7-EC691094540A}"/>
              </a:ext>
            </a:extLst>
          </p:cNvPr>
          <p:cNvSpPr>
            <a:spLocks noGrp="1"/>
          </p:cNvSpPr>
          <p:nvPr>
            <p:ph type="subTitle" idx="1"/>
          </p:nvPr>
        </p:nvSpPr>
        <p:spPr>
          <a:xfrm>
            <a:off x="2242490" y="2966483"/>
            <a:ext cx="4850410" cy="674216"/>
          </a:xfrm>
        </p:spPr>
        <p:txBody>
          <a:bodyPr/>
          <a:lstStyle/>
          <a:p>
            <a:pPr marL="0" lvl="0" indent="0" algn="l">
              <a:lnSpc>
                <a:spcPct val="115000"/>
              </a:lnSpc>
              <a:spcBef>
                <a:spcPts val="600"/>
              </a:spcBef>
              <a:spcAft>
                <a:spcPts val="300"/>
              </a:spcAft>
            </a:pPr>
            <a:r>
              <a:rPr lang="en-US" dirty="0" err="1">
                <a:solidFill>
                  <a:schemeClr val="tx1"/>
                </a:solidFill>
                <a:effectLst/>
                <a:latin typeface="Times New Roman" panose="02020603050405020304" pitchFamily="18" charset="0"/>
                <a:ea typeface="Times New Roman" panose="02020603050405020304" pitchFamily="18" charset="0"/>
              </a:rPr>
              <a:t>Tên</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quốc</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tế</a:t>
            </a:r>
            <a:r>
              <a:rPr lang="en-US" dirty="0">
                <a:solidFill>
                  <a:schemeClr val="tx1"/>
                </a:solidFill>
                <a:effectLst/>
                <a:latin typeface="Times New Roman" panose="02020603050405020304" pitchFamily="18" charset="0"/>
                <a:ea typeface="Times New Roman" panose="02020603050405020304" pitchFamily="18" charset="0"/>
              </a:rPr>
              <a:t>:</a:t>
            </a:r>
            <a:r>
              <a:rPr lang="vi-VN" dirty="0">
                <a:solidFill>
                  <a:schemeClr val="tx1"/>
                </a:solidFill>
                <a:effectLst/>
                <a:latin typeface="Times New Roman" panose="02020603050405020304" pitchFamily="18" charset="0"/>
                <a:ea typeface="Times New Roman" panose="02020603050405020304" pitchFamily="18" charset="0"/>
              </a:rPr>
              <a:t> TIMES SPEED EXPRESS IMPORT EXPORT COMPANY LIMITED</a:t>
            </a:r>
            <a:endParaRPr lang="en-US" dirty="0">
              <a:solidFill>
                <a:schemeClr val="tx1"/>
              </a:solidFill>
              <a:effectLst/>
              <a:latin typeface="Times New Roman" panose="02020603050405020304" pitchFamily="18" charset="0"/>
              <a:ea typeface="Times New Roman" panose="02020603050405020304" pitchFamily="18" charset="0"/>
            </a:endParaRPr>
          </a:p>
          <a:p>
            <a:pPr marL="0" lvl="0" indent="0" algn="l">
              <a:lnSpc>
                <a:spcPct val="115000"/>
              </a:lnSpc>
              <a:spcBef>
                <a:spcPts val="600"/>
              </a:spcBef>
              <a:spcAft>
                <a:spcPts val="300"/>
              </a:spcAft>
            </a:pPr>
            <a:r>
              <a:rPr lang="en-US" dirty="0" err="1">
                <a:solidFill>
                  <a:schemeClr val="tx1"/>
                </a:solidFill>
                <a:effectLst/>
                <a:latin typeface="Times New Roman" panose="02020603050405020304" pitchFamily="18" charset="0"/>
                <a:ea typeface="Times New Roman" panose="02020603050405020304" pitchFamily="18" charset="0"/>
              </a:rPr>
              <a:t>Tên</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viết</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tắt</a:t>
            </a:r>
            <a:r>
              <a:rPr lang="en-US" dirty="0">
                <a:solidFill>
                  <a:schemeClr val="tx1"/>
                </a:solidFill>
                <a:effectLst/>
                <a:latin typeface="Times New Roman" panose="02020603050405020304" pitchFamily="18" charset="0"/>
                <a:ea typeface="Times New Roman" panose="02020603050405020304" pitchFamily="18" charset="0"/>
              </a:rPr>
              <a:t>: </a:t>
            </a:r>
            <a:r>
              <a:rPr lang="vi-VN" dirty="0">
                <a:solidFill>
                  <a:schemeClr val="tx1"/>
                </a:solidFill>
                <a:effectLst/>
                <a:latin typeface="Times New Roman" panose="02020603050405020304" pitchFamily="18" charset="0"/>
                <a:ea typeface="Times New Roman" panose="02020603050405020304" pitchFamily="18" charset="0"/>
              </a:rPr>
              <a:t>TIMES SPEED EXPRESS IMPORT EXPORT CO.,LTD</a:t>
            </a:r>
            <a:endParaRPr lang="en-US" dirty="0">
              <a:solidFill>
                <a:schemeClr val="tx1"/>
              </a:solidFill>
              <a:effectLst/>
              <a:latin typeface="Times New Roman" panose="02020603050405020304" pitchFamily="18" charset="0"/>
              <a:ea typeface="Times New Roman" panose="02020603050405020304" pitchFamily="18" charset="0"/>
            </a:endParaRPr>
          </a:p>
          <a:p>
            <a:pPr marL="0" lvl="0" indent="0" algn="l">
              <a:lnSpc>
                <a:spcPct val="115000"/>
              </a:lnSpc>
              <a:spcBef>
                <a:spcPts val="600"/>
              </a:spcBef>
              <a:spcAft>
                <a:spcPts val="300"/>
              </a:spcAft>
            </a:pPr>
            <a:r>
              <a:rPr lang="en-US" dirty="0" err="1">
                <a:solidFill>
                  <a:schemeClr val="tx1"/>
                </a:solidFill>
                <a:effectLst/>
                <a:latin typeface="Times New Roman" panose="02020603050405020304" pitchFamily="18" charset="0"/>
                <a:ea typeface="Times New Roman" panose="02020603050405020304" pitchFamily="18" charset="0"/>
              </a:rPr>
              <a:t>Ngày</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hoạt</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động</a:t>
            </a:r>
            <a:r>
              <a:rPr lang="en-US" dirty="0">
                <a:solidFill>
                  <a:schemeClr val="tx1"/>
                </a:solidFill>
                <a:effectLst/>
                <a:latin typeface="Times New Roman" panose="02020603050405020304" pitchFamily="18" charset="0"/>
                <a:ea typeface="Times New Roman" panose="02020603050405020304" pitchFamily="18" charset="0"/>
              </a:rPr>
              <a:t>: </a:t>
            </a:r>
            <a:r>
              <a:rPr lang="vi-VN" dirty="0">
                <a:solidFill>
                  <a:schemeClr val="tx1"/>
                </a:solidFill>
                <a:effectLst/>
                <a:latin typeface="Times New Roman" panose="02020603050405020304" pitchFamily="18" charset="0"/>
                <a:ea typeface="Times New Roman" panose="02020603050405020304" pitchFamily="18" charset="0"/>
              </a:rPr>
              <a:t>24</a:t>
            </a:r>
            <a:r>
              <a:rPr lang="en-US" dirty="0">
                <a:solidFill>
                  <a:schemeClr val="tx1"/>
                </a:solidFill>
                <a:effectLst/>
                <a:latin typeface="Times New Roman" panose="02020603050405020304" pitchFamily="18" charset="0"/>
                <a:ea typeface="Times New Roman" panose="02020603050405020304" pitchFamily="18" charset="0"/>
              </a:rPr>
              <a:t>-07-</a:t>
            </a:r>
            <a:r>
              <a:rPr lang="vi-VN" dirty="0">
                <a:solidFill>
                  <a:schemeClr val="tx1"/>
                </a:solidFill>
                <a:effectLst/>
                <a:latin typeface="Times New Roman" panose="02020603050405020304" pitchFamily="18" charset="0"/>
                <a:ea typeface="Times New Roman" panose="02020603050405020304" pitchFamily="18" charset="0"/>
              </a:rPr>
              <a:t>2020</a:t>
            </a:r>
            <a:endParaRPr lang="en-US" dirty="0">
              <a:solidFill>
                <a:schemeClr val="tx1"/>
              </a:solidFill>
              <a:effectLst/>
              <a:latin typeface="Times New Roman" panose="02020603050405020304" pitchFamily="18" charset="0"/>
              <a:ea typeface="Times New Roman" panose="02020603050405020304" pitchFamily="18" charset="0"/>
            </a:endParaRPr>
          </a:p>
          <a:p>
            <a:pPr marL="0" lvl="0" indent="0" algn="l">
              <a:lnSpc>
                <a:spcPct val="115000"/>
              </a:lnSpc>
              <a:spcBef>
                <a:spcPts val="600"/>
              </a:spcBef>
              <a:spcAft>
                <a:spcPts val="300"/>
              </a:spcAft>
            </a:pPr>
            <a:r>
              <a:rPr lang="en-US" dirty="0" err="1">
                <a:solidFill>
                  <a:schemeClr val="tx1"/>
                </a:solidFill>
                <a:effectLst/>
                <a:latin typeface="Times New Roman" panose="02020603050405020304" pitchFamily="18" charset="0"/>
                <a:ea typeface="Times New Roman" panose="02020603050405020304" pitchFamily="18" charset="0"/>
              </a:rPr>
              <a:t>Lĩnh</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vực</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kinh</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doanh</a:t>
            </a:r>
            <a:r>
              <a:rPr lang="en-US" dirty="0">
                <a:solidFill>
                  <a:schemeClr val="tx1"/>
                </a:solidFill>
                <a:effectLst/>
                <a:latin typeface="Times New Roman" panose="02020603050405020304" pitchFamily="18" charset="0"/>
                <a:ea typeface="Times New Roman" panose="02020603050405020304" pitchFamily="18" charset="0"/>
              </a:rPr>
              <a:t>: </a:t>
            </a:r>
            <a:r>
              <a:rPr lang="vi-VN" dirty="0">
                <a:solidFill>
                  <a:schemeClr val="tx1"/>
                </a:solidFill>
                <a:effectLst/>
                <a:latin typeface="Times New Roman" panose="02020603050405020304" pitchFamily="18" charset="0"/>
                <a:ea typeface="Times New Roman" panose="02020603050405020304" pitchFamily="18" charset="0"/>
              </a:rPr>
              <a:t>chuyển fax</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thiết</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kế</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và</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xây</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dựng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phần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mềm</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quản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lý</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doanh</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nghiệp</a:t>
            </a:r>
            <a:endParaRPr lang="en-US" dirty="0">
              <a:solidFill>
                <a:schemeClr val="tx1"/>
              </a:solidFill>
              <a:effectLst/>
              <a:latin typeface="Times New Roman" panose="02020603050405020304" pitchFamily="18" charset="0"/>
              <a:ea typeface="Times New Roman" panose="02020603050405020304" pitchFamily="18" charset="0"/>
            </a:endParaRPr>
          </a:p>
          <a:p>
            <a:pPr marL="0" lvl="0" indent="0" algn="l">
              <a:lnSpc>
                <a:spcPct val="115000"/>
              </a:lnSpc>
              <a:spcBef>
                <a:spcPts val="600"/>
              </a:spcBef>
              <a:spcAft>
                <a:spcPts val="300"/>
              </a:spcAft>
            </a:pPr>
            <a:r>
              <a:rPr lang="en-US" dirty="0">
                <a:solidFill>
                  <a:schemeClr val="tx1"/>
                </a:solidFill>
                <a:effectLst/>
                <a:latin typeface="Times New Roman" panose="02020603050405020304" pitchFamily="18" charset="0"/>
                <a:ea typeface="Times New Roman" panose="02020603050405020304" pitchFamily="18" charset="0"/>
              </a:rPr>
              <a:t>Website: </a:t>
            </a:r>
            <a:r>
              <a:rPr lang="vi-VN" dirty="0">
                <a:solidFill>
                  <a:schemeClr val="tx1"/>
                </a:solidFill>
                <a:effectLst/>
                <a:latin typeface="Times New Roman" panose="02020603050405020304" pitchFamily="18" charset="0"/>
                <a:ea typeface="Times New Roman" panose="02020603050405020304" pitchFamily="18" charset="0"/>
              </a:rPr>
              <a:t>http://tsexpress.com.vn</a:t>
            </a:r>
            <a:endParaRPr lang="en-US" dirty="0">
              <a:solidFill>
                <a:schemeClr val="tx1"/>
              </a:solidFill>
              <a:effectLst/>
              <a:latin typeface="Times New Roman" panose="02020603050405020304" pitchFamily="18" charset="0"/>
              <a:ea typeface="Times New Roman" panose="02020603050405020304" pitchFamily="18" charset="0"/>
            </a:endParaRPr>
          </a:p>
          <a:p>
            <a:pPr marL="0" lvl="0" indent="0" algn="l">
              <a:lnSpc>
                <a:spcPct val="115000"/>
              </a:lnSpc>
              <a:spcBef>
                <a:spcPts val="600"/>
              </a:spcBef>
              <a:spcAft>
                <a:spcPts val="300"/>
              </a:spcAft>
            </a:pPr>
            <a:r>
              <a:rPr lang="en-US" dirty="0" err="1">
                <a:solidFill>
                  <a:schemeClr val="tx1"/>
                </a:solidFill>
                <a:effectLst/>
                <a:latin typeface="Times New Roman" panose="02020603050405020304" pitchFamily="18" charset="0"/>
                <a:ea typeface="Times New Roman" panose="02020603050405020304" pitchFamily="18" charset="0"/>
              </a:rPr>
              <a:t>Địa</a:t>
            </a:r>
            <a:r>
              <a:rPr lang="en-US"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chỉ</a:t>
            </a:r>
            <a:r>
              <a:rPr lang="en-US" dirty="0">
                <a:solidFill>
                  <a:schemeClr val="tx1"/>
                </a:solidFill>
                <a:effectLst/>
                <a:latin typeface="Times New Roman" panose="02020603050405020304" pitchFamily="18" charset="0"/>
                <a:ea typeface="Times New Roman" panose="02020603050405020304" pitchFamily="18" charset="0"/>
              </a:rPr>
              <a:t>: </a:t>
            </a:r>
            <a:r>
              <a:rPr lang="vi-VN" dirty="0">
                <a:solidFill>
                  <a:schemeClr val="tx1"/>
                </a:solidFill>
                <a:effectLst/>
                <a:latin typeface="Times New Roman" panose="02020603050405020304" pitchFamily="18" charset="0"/>
                <a:ea typeface="Times New Roman" panose="02020603050405020304" pitchFamily="18" charset="0"/>
              </a:rPr>
              <a:t>05 Lương Trúc Đàm, Phường Hòa Minh, Quận Liên Chiểu, TP.Đà Nẵng</a:t>
            </a:r>
            <a:endParaRPr lang="en-US" dirty="0">
              <a:solidFill>
                <a:schemeClr val="tx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28299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7"/>
        <p:cNvGrpSpPr/>
        <p:nvPr/>
      </p:nvGrpSpPr>
      <p:grpSpPr>
        <a:xfrm>
          <a:off x="0" y="0"/>
          <a:ext cx="0" cy="0"/>
          <a:chOff x="0" y="0"/>
          <a:chExt cx="0" cy="0"/>
        </a:xfrm>
      </p:grpSpPr>
      <p:sp>
        <p:nvSpPr>
          <p:cNvPr id="1278" name="Google Shape;1278;p36"/>
          <p:cNvSpPr txBox="1">
            <a:spLocks noGrp="1"/>
          </p:cNvSpPr>
          <p:nvPr>
            <p:ph type="title"/>
          </p:nvPr>
        </p:nvSpPr>
        <p:spPr>
          <a:xfrm>
            <a:off x="1731144" y="793639"/>
            <a:ext cx="6482829" cy="822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2000" b="0" dirty="0"/>
              <a:t>2. TỔNG QUAN CÔNG TY TNHH XUẤT NHẬP KHẨU                TIME SPEED EXPRESS</a:t>
            </a:r>
            <a:endParaRPr sz="2000" b="0" dirty="0"/>
          </a:p>
        </p:txBody>
      </p:sp>
      <p:sp>
        <p:nvSpPr>
          <p:cNvPr id="5" name="Subtitle 4">
            <a:extLst>
              <a:ext uri="{FF2B5EF4-FFF2-40B4-BE49-F238E27FC236}">
                <a16:creationId xmlns:a16="http://schemas.microsoft.com/office/drawing/2014/main" id="{69AE08C4-6AA0-42CD-90B7-EC691094540A}"/>
              </a:ext>
            </a:extLst>
          </p:cNvPr>
          <p:cNvSpPr>
            <a:spLocks noGrp="1"/>
          </p:cNvSpPr>
          <p:nvPr>
            <p:ph type="subTitle" idx="1"/>
          </p:nvPr>
        </p:nvSpPr>
        <p:spPr>
          <a:xfrm>
            <a:off x="2231854" y="2234642"/>
            <a:ext cx="4850410" cy="674216"/>
          </a:xfrm>
        </p:spPr>
        <p:txBody>
          <a:bodyPr/>
          <a:lstStyle/>
          <a:p>
            <a:pPr marL="0" lvl="0" indent="0" algn="just">
              <a:lnSpc>
                <a:spcPct val="150000"/>
              </a:lnSpc>
            </a:pPr>
            <a:r>
              <a:rPr lang="en-US" dirty="0" err="1">
                <a:effectLst/>
                <a:latin typeface="Times New Roman" panose="02020603050405020304" pitchFamily="18" charset="0"/>
                <a:ea typeface="Times New Roman" panose="02020603050405020304" pitchFamily="18" charset="0"/>
              </a:rPr>
              <a:t>Thành</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viên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Nguyễn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Hữu</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Hiếu</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Thiên</a:t>
            </a:r>
            <a:endParaRPr lang="en-US" dirty="0">
              <a:effectLst/>
              <a:latin typeface="Times New Roman" panose="02020603050405020304" pitchFamily="18" charset="0"/>
              <a:ea typeface="Times New Roman" panose="02020603050405020304" pitchFamily="18" charset="0"/>
            </a:endParaRPr>
          </a:p>
          <a:p>
            <a:pPr marL="0" lvl="0" indent="0" algn="just">
              <a:lnSpc>
                <a:spcPct val="150000"/>
              </a:lnSpc>
            </a:pPr>
            <a:r>
              <a:rPr lang="en-US" dirty="0" err="1">
                <a:effectLst/>
                <a:latin typeface="Times New Roman" panose="02020603050405020304" pitchFamily="18" charset="0"/>
                <a:ea typeface="Times New Roman" panose="02020603050405020304" pitchFamily="18" charset="0"/>
              </a:rPr>
              <a:t>Thời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gian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tham</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gia</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Thực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tập</a:t>
            </a:r>
            <a:r>
              <a:rPr lang="en-US" dirty="0">
                <a:effectLst/>
                <a:latin typeface="Times New Roman" panose="02020603050405020304" pitchFamily="18" charset="0"/>
                <a:ea typeface="Times New Roman" panose="02020603050405020304" pitchFamily="18" charset="0"/>
              </a:rPr>
              <a:t>: 25/8/2022</a:t>
            </a:r>
          </a:p>
          <a:p>
            <a:pPr marL="0" lvl="0" indent="0" algn="just">
              <a:lnSpc>
                <a:spcPct val="150000"/>
              </a:lnSpc>
            </a:pPr>
            <a:r>
              <a:rPr lang="en-US" dirty="0" err="1">
                <a:effectLst/>
                <a:latin typeface="Times New Roman" panose="02020603050405020304" pitchFamily="18" charset="0"/>
                <a:ea typeface="Times New Roman" panose="02020603050405020304" pitchFamily="18" charset="0"/>
              </a:rPr>
              <a:t>Vị</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trí</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thực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tập</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FullStack</a:t>
            </a:r>
            <a:r>
              <a:rPr lang="en-US" dirty="0">
                <a:effectLst/>
                <a:latin typeface="Times New Roman" panose="02020603050405020304" pitchFamily="18" charset="0"/>
                <a:ea typeface="Times New Roman" panose="02020603050405020304" pitchFamily="18" charset="0"/>
              </a:rPr>
              <a:t> developer</a:t>
            </a:r>
          </a:p>
          <a:p>
            <a:pPr marL="0" lvl="0" indent="0" algn="just">
              <a:lnSpc>
                <a:spcPct val="150000"/>
              </a:lnSpc>
            </a:pPr>
            <a:r>
              <a:rPr lang="en-US" dirty="0" err="1">
                <a:effectLst/>
                <a:latin typeface="Times New Roman" panose="02020603050405020304" pitchFamily="18" charset="0"/>
                <a:ea typeface="Times New Roman" panose="02020603050405020304" pitchFamily="18" charset="0"/>
              </a:rPr>
              <a:t>Vị</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trí</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hiện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tại</a:t>
            </a:r>
            <a:r>
              <a:rPr lang="en-US" dirty="0">
                <a:effectLst/>
                <a:latin typeface="Times New Roman" panose="02020603050405020304" pitchFamily="18" charset="0"/>
                <a:ea typeface="Times New Roman" panose="02020603050405020304" pitchFamily="18" charset="0"/>
              </a:rPr>
              <a:t>: Fresher</a:t>
            </a:r>
          </a:p>
        </p:txBody>
      </p:sp>
    </p:spTree>
    <p:extLst>
      <p:ext uri="{BB962C8B-B14F-4D97-AF65-F5344CB8AC3E}">
        <p14:creationId xmlns:p14="http://schemas.microsoft.com/office/powerpoint/2010/main" val="3981961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9"/>
        <p:cNvGrpSpPr/>
        <p:nvPr/>
      </p:nvGrpSpPr>
      <p:grpSpPr>
        <a:xfrm>
          <a:off x="0" y="0"/>
          <a:ext cx="0" cy="0"/>
          <a:chOff x="0" y="0"/>
          <a:chExt cx="0" cy="0"/>
        </a:xfrm>
      </p:grpSpPr>
      <p:sp>
        <p:nvSpPr>
          <p:cNvPr id="1270" name="Google Shape;1270;p35"/>
          <p:cNvSpPr txBox="1">
            <a:spLocks noGrp="1"/>
          </p:cNvSpPr>
          <p:nvPr>
            <p:ph type="title"/>
          </p:nvPr>
        </p:nvSpPr>
        <p:spPr>
          <a:xfrm>
            <a:off x="1459572" y="2754045"/>
            <a:ext cx="6738129"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TỔNG QUAN ĐỀ TÀI</a:t>
            </a:r>
            <a:endParaRPr dirty="0"/>
          </a:p>
        </p:txBody>
      </p:sp>
      <p:sp>
        <p:nvSpPr>
          <p:cNvPr id="1271" name="Google Shape;1271;p35"/>
          <p:cNvSpPr txBox="1">
            <a:spLocks noGrp="1"/>
          </p:cNvSpPr>
          <p:nvPr>
            <p:ph type="title" idx="2"/>
          </p:nvPr>
        </p:nvSpPr>
        <p:spPr>
          <a:xfrm>
            <a:off x="4023300" y="1311992"/>
            <a:ext cx="10974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sp>
        <p:nvSpPr>
          <p:cNvPr id="1273" name="Google Shape;1273;p35"/>
          <p:cNvSpPr/>
          <p:nvPr/>
        </p:nvSpPr>
        <p:spPr>
          <a:xfrm>
            <a:off x="2312638" y="1170588"/>
            <a:ext cx="205181" cy="205181"/>
          </a:xfrm>
          <a:custGeom>
            <a:avLst/>
            <a:gdLst/>
            <a:ahLst/>
            <a:cxnLst/>
            <a:rect l="l" t="t" r="r" b="b"/>
            <a:pathLst>
              <a:path w="16497" h="16497" extrusionOk="0">
                <a:moveTo>
                  <a:pt x="6352" y="1"/>
                </a:moveTo>
                <a:lnTo>
                  <a:pt x="6352" y="6382"/>
                </a:lnTo>
                <a:lnTo>
                  <a:pt x="1" y="6382"/>
                </a:lnTo>
                <a:lnTo>
                  <a:pt x="1" y="10145"/>
                </a:lnTo>
                <a:lnTo>
                  <a:pt x="6352" y="10145"/>
                </a:lnTo>
                <a:lnTo>
                  <a:pt x="6352" y="16496"/>
                </a:lnTo>
                <a:lnTo>
                  <a:pt x="10145" y="16496"/>
                </a:lnTo>
                <a:lnTo>
                  <a:pt x="10145" y="10145"/>
                </a:lnTo>
                <a:lnTo>
                  <a:pt x="16496" y="10145"/>
                </a:lnTo>
                <a:lnTo>
                  <a:pt x="16496" y="6382"/>
                </a:lnTo>
                <a:lnTo>
                  <a:pt x="10145" y="6382"/>
                </a:lnTo>
                <a:lnTo>
                  <a:pt x="101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0128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3"/>
        <p:cNvGrpSpPr/>
        <p:nvPr/>
      </p:nvGrpSpPr>
      <p:grpSpPr>
        <a:xfrm>
          <a:off x="0" y="0"/>
          <a:ext cx="0" cy="0"/>
          <a:chOff x="0" y="0"/>
          <a:chExt cx="0" cy="0"/>
        </a:xfrm>
      </p:grpSpPr>
      <p:sp>
        <p:nvSpPr>
          <p:cNvPr id="1894" name="Google Shape;1894;p58"/>
          <p:cNvSpPr txBox="1">
            <a:spLocks noGrp="1"/>
          </p:cNvSpPr>
          <p:nvPr>
            <p:ph type="title"/>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MÔ TẢ BÀI TOÁN</a:t>
            </a:r>
            <a:endParaRPr dirty="0"/>
          </a:p>
        </p:txBody>
      </p:sp>
      <p:sp>
        <p:nvSpPr>
          <p:cNvPr id="1896" name="Google Shape;1896;p58"/>
          <p:cNvSpPr txBox="1">
            <a:spLocks noGrp="1"/>
          </p:cNvSpPr>
          <p:nvPr>
            <p:ph type="subTitle" idx="2"/>
          </p:nvPr>
        </p:nvSpPr>
        <p:spPr>
          <a:xfrm>
            <a:off x="1342715" y="1154720"/>
            <a:ext cx="6801826" cy="3623020"/>
          </a:xfrm>
          <a:prstGeom prst="rect">
            <a:avLst/>
          </a:prstGeom>
        </p:spPr>
        <p:txBody>
          <a:bodyPr spcFirstLastPara="1" wrap="square" lIns="91425" tIns="91425" rIns="91425" bIns="91425" anchor="t" anchorCtr="0">
            <a:noAutofit/>
          </a:bodyPr>
          <a:lstStyle/>
          <a:p>
            <a:pPr indent="457200">
              <a:lnSpc>
                <a:spcPct val="150000"/>
              </a:lnSpc>
              <a:spcBef>
                <a:spcPts val="600"/>
              </a:spcBef>
              <a:spcAft>
                <a:spcPts val="300"/>
              </a:spcAft>
            </a:pPr>
            <a:r>
              <a:rPr lang="de-DE" sz="1800" dirty="0">
                <a:effectLst/>
                <a:latin typeface="Times New Roman" panose="02020603050405020304" pitchFamily="18" charset="0"/>
                <a:ea typeface="Times New Roman" panose="02020603050405020304" pitchFamily="18" charset="0"/>
              </a:rPr>
              <a:t>Ngày nay với việc khoa học kỹ thuật ngày càng phát triển mạnh mẽ đặc biệt là công nghệ thông tin. Đặc biệt trong lĩnh vực thương mại điện tử, việc áp dụng công nghệ thông tin vào thương mại điện tử giúp cho việc mua bán ngày càng dễ dàng và thuận lợi. Tuy nhiên hiện nay việc mua bán những món đồ cũ hay sách vở cũ dành cho sinh viên trước nay còn gặp nhiều vấn đề. Họ cần một website có thể dễ dàng mua bán những sản phẩm cũ một cách nhanh chóng và thuận tiện.</a:t>
            </a:r>
            <a:endParaRPr dirty="0"/>
          </a:p>
        </p:txBody>
      </p:sp>
    </p:spTree>
    <p:extLst>
      <p:ext uri="{BB962C8B-B14F-4D97-AF65-F5344CB8AC3E}">
        <p14:creationId xmlns:p14="http://schemas.microsoft.com/office/powerpoint/2010/main" val="2922716742"/>
      </p:ext>
    </p:extLst>
  </p:cSld>
  <p:clrMapOvr>
    <a:masterClrMapping/>
  </p:clrMapOvr>
</p:sld>
</file>

<file path=ppt/theme/theme1.xml><?xml version="1.0" encoding="utf-8"?>
<a:theme xmlns:a="http://schemas.openxmlformats.org/drawingml/2006/main" name="E-Wheelchairs Supplier Company Profile by Slidesgo">
  <a:themeElements>
    <a:clrScheme name="Simple Light">
      <a:dk1>
        <a:srgbClr val="FFFFFF"/>
      </a:dk1>
      <a:lt1>
        <a:srgbClr val="2B2836"/>
      </a:lt1>
      <a:dk2>
        <a:srgbClr val="5773F5"/>
      </a:dk2>
      <a:lt2>
        <a:srgbClr val="383446"/>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1240</Words>
  <Application>Microsoft Office PowerPoint</Application>
  <PresentationFormat>On-screen Show (16:9)</PresentationFormat>
  <Paragraphs>175</Paragraphs>
  <Slides>28</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Times New Roman</vt:lpstr>
      <vt:lpstr>Anton</vt:lpstr>
      <vt:lpstr>Arial</vt:lpstr>
      <vt:lpstr>Loved by the King</vt:lpstr>
      <vt:lpstr>Encode Sans</vt:lpstr>
      <vt:lpstr>Albert Sans</vt:lpstr>
      <vt:lpstr>E-Wheelchairs Supplier Company Profile by Slidesgo</vt:lpstr>
      <vt:lpstr>XÂY DỰNG WEBSITE MUA BÁN ĐỒ CŨ</vt:lpstr>
      <vt:lpstr>3</vt:lpstr>
      <vt:lpstr>GIỚI THIỆU ĐƠN VỊ THỰC TẬP</vt:lpstr>
      <vt:lpstr>1. TỔNG QUAN CÔNG TY TNHH PHẦN MỀM FPT</vt:lpstr>
      <vt:lpstr>1. TỔNG QUAN CÔNG TY TNHH PHẦN MỀM FPT</vt:lpstr>
      <vt:lpstr>2. TỔNG QUAN CÔNG TY TNHH XUẤT NHẬP KHẨU TIME SPEED EXPRESS</vt:lpstr>
      <vt:lpstr>2. TỔNG QUAN CÔNG TY TNHH XUẤT NHẬP KHẨU                TIME SPEED EXPRESS</vt:lpstr>
      <vt:lpstr>TỔNG QUAN ĐỀ TÀI</vt:lpstr>
      <vt:lpstr>MÔ TẢ BÀI TOÁN</vt:lpstr>
      <vt:lpstr>ĐỐI TƯỢNG VÀ PHẠM VI NGHIÊN CỨU</vt:lpstr>
      <vt:lpstr>PHÂN CHIA CÔNG VIỆC</vt:lpstr>
      <vt:lpstr>PHÂN TÍCH HỆ THỐNG</vt:lpstr>
      <vt:lpstr>CÁC CHỨC NĂNG CỦA ADMIN</vt:lpstr>
      <vt:lpstr>CÁC CHỨC NĂNG CỦA NGƯỜI MUA</vt:lpstr>
      <vt:lpstr>CÁC CHỨC NĂNG CỦA NGƯỜI BÁN</vt:lpstr>
      <vt:lpstr>SƠ ĐỒ USECASE TỔNG QUÁT</vt:lpstr>
      <vt:lpstr>SƠ ĐỒ USECASE QUẢN LÝ PHÊ DUYỆT BÀI ĐĂNG</vt:lpstr>
      <vt:lpstr>SƠ ĐỒ USECASE QUẢN LÝ TÀI KHOẢN</vt:lpstr>
      <vt:lpstr>SƠ ĐỒ USECASE TÌM KIẾM SẢN PHẨM</vt:lpstr>
      <vt:lpstr>SƠ ĐỒ USECASE PHÊ DUYỆT BÀI ĐĂNG CÁ NHÂN</vt:lpstr>
      <vt:lpstr>THIẾT KẾ DATABASE</vt:lpstr>
      <vt:lpstr>THIẾT KẾ KIẾN TRÚC HỆ THỐNG</vt:lpstr>
      <vt:lpstr>THIẾT KẾ KIẾN TRÚC HỆ THỐNG</vt:lpstr>
      <vt:lpstr>MÔI TRƯỜNG PHÁT TRIỂN</vt:lpstr>
      <vt:lpstr>Ngôn ngữ</vt:lpstr>
      <vt:lpstr>Ngôn ngữ</vt:lpstr>
      <vt:lpstr>DEMO</vt:lpstr>
      <vt:lpstr>THANKS FOR WATCHING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WEBSITE MUA BÁN ĐỒ CŨ</dc:title>
  <cp:lastModifiedBy>hieu thien</cp:lastModifiedBy>
  <cp:revision>3</cp:revision>
  <dcterms:modified xsi:type="dcterms:W3CDTF">2022-12-28T18:13:55Z</dcterms:modified>
</cp:coreProperties>
</file>