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FFC000"/>
    <a:srgbClr val="FF00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07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8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0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59B6-9FF0-4F81-8AA5-34BA8455DCE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2425-D906-480F-894F-5470107A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4B61E1-CDA8-084C-A828-FDA247735948}"/>
              </a:ext>
            </a:extLst>
          </p:cNvPr>
          <p:cNvGrpSpPr/>
          <p:nvPr/>
        </p:nvGrpSpPr>
        <p:grpSpPr>
          <a:xfrm rot="16200000">
            <a:off x="1596779" y="3424336"/>
            <a:ext cx="10554422" cy="8236089"/>
            <a:chOff x="896951" y="2724508"/>
            <a:chExt cx="10554422" cy="823608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EE9154-7FED-46DA-BD12-F5D3047B96C9}"/>
                </a:ext>
              </a:extLst>
            </p:cNvPr>
            <p:cNvCxnSpPr>
              <a:cxnSpLocks/>
              <a:endCxn id="13" idx="5"/>
            </p:cNvCxnSpPr>
            <p:nvPr/>
          </p:nvCxnSpPr>
          <p:spPr>
            <a:xfrm flipH="1" flipV="1">
              <a:off x="7071037" y="3200605"/>
              <a:ext cx="1710771" cy="1387334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CF3563-766E-48BB-B8A9-6B6C0C560F5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3535681" y="3034795"/>
              <a:ext cx="3109282" cy="91137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214021-4773-432B-AE15-577EA5E9B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086" y="3164112"/>
              <a:ext cx="1877975" cy="96248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CD8C8D-0F88-4DA6-8327-B0E280069C8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5400000">
              <a:off x="7518227" y="7061387"/>
              <a:ext cx="2920581" cy="18332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C982B0-3519-4C93-9849-10D379D14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3250" y="8864191"/>
              <a:ext cx="1737670" cy="1703214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A64622-742F-495B-94F0-B227D9D74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746" y="10551888"/>
              <a:ext cx="2849217" cy="86894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CA81F5-16AA-4A0F-9100-63C992F540A7}"/>
                </a:ext>
              </a:extLst>
            </p:cNvPr>
            <p:cNvCxnSpPr>
              <a:cxnSpLocks/>
            </p:cNvCxnSpPr>
            <p:nvPr/>
          </p:nvCxnSpPr>
          <p:spPr>
            <a:xfrm>
              <a:off x="1276590" y="8984711"/>
              <a:ext cx="2259091" cy="1605357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8B8C88-3E57-4CF8-9C3D-E71A41478A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9313" y="4902189"/>
              <a:ext cx="210868" cy="643742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6DABD8-D2D0-4BD8-9293-56DC1DDBD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2400" y="5527418"/>
              <a:ext cx="571157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178DA4-C0A1-4833-924F-A367E2C20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2400" y="5705218"/>
              <a:ext cx="571157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9EA638-9219-4BF4-A3B0-73B9BD075B38}"/>
                </a:ext>
              </a:extLst>
            </p:cNvPr>
            <p:cNvSpPr/>
            <p:nvPr/>
          </p:nvSpPr>
          <p:spPr>
            <a:xfrm>
              <a:off x="1371599" y="3200400"/>
              <a:ext cx="7315200" cy="7315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8A7E38-A1AA-414B-A772-8BAA22F09A12}"/>
                </a:ext>
              </a:extLst>
            </p:cNvPr>
            <p:cNvSpPr/>
            <p:nvPr/>
          </p:nvSpPr>
          <p:spPr>
            <a:xfrm rot="5400000">
              <a:off x="8918237" y="4790817"/>
              <a:ext cx="3237471" cy="182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Room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2A48B29-5BFF-4E55-B4BE-9B6438995306}"/>
                </a:ext>
              </a:extLst>
            </p:cNvPr>
            <p:cNvSpPr/>
            <p:nvPr/>
          </p:nvSpPr>
          <p:spPr>
            <a:xfrm rot="20991173">
              <a:off x="2887558" y="2770920"/>
              <a:ext cx="914400" cy="786384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F8B72E9-2DC2-4003-B9EA-5BA54B899E22}"/>
                </a:ext>
              </a:extLst>
            </p:cNvPr>
            <p:cNvSpPr/>
            <p:nvPr/>
          </p:nvSpPr>
          <p:spPr>
            <a:xfrm rot="14498726">
              <a:off x="841343" y="8467778"/>
              <a:ext cx="914400" cy="786384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893D91A-5EB4-4919-A9FD-3DE184288802}"/>
                </a:ext>
              </a:extLst>
            </p:cNvPr>
            <p:cNvSpPr/>
            <p:nvPr/>
          </p:nvSpPr>
          <p:spPr>
            <a:xfrm rot="18042873">
              <a:off x="832943" y="3915103"/>
              <a:ext cx="914400" cy="786384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E348209-BED4-450C-9D45-A32EF0B0D6A0}"/>
                </a:ext>
              </a:extLst>
            </p:cNvPr>
            <p:cNvSpPr/>
            <p:nvPr/>
          </p:nvSpPr>
          <p:spPr>
            <a:xfrm rot="3784456">
              <a:off x="8308208" y="4302376"/>
              <a:ext cx="914400" cy="786384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8C65D44-2F87-40FD-AF9B-D58429F98F0C}"/>
                </a:ext>
              </a:extLst>
            </p:cNvPr>
            <p:cNvSpPr/>
            <p:nvPr/>
          </p:nvSpPr>
          <p:spPr>
            <a:xfrm rot="7367187">
              <a:off x="8328737" y="8308120"/>
              <a:ext cx="914400" cy="786384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CFE4234-31F0-4FFA-A391-C662B76F983A}"/>
                </a:ext>
              </a:extLst>
            </p:cNvPr>
            <p:cNvSpPr/>
            <p:nvPr/>
          </p:nvSpPr>
          <p:spPr>
            <a:xfrm rot="11594155">
              <a:off x="3184801" y="10174213"/>
              <a:ext cx="914400" cy="786384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B932FFE1-3746-4EC4-AA9B-4E8EC4586935}"/>
                </a:ext>
              </a:extLst>
            </p:cNvPr>
            <p:cNvSpPr/>
            <p:nvPr/>
          </p:nvSpPr>
          <p:spPr>
            <a:xfrm rot="9829389">
              <a:off x="6400800" y="10121285"/>
              <a:ext cx="914400" cy="786384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2A160-AEF5-47D4-9540-92C94BC0153C}"/>
                </a:ext>
              </a:extLst>
            </p:cNvPr>
            <p:cNvSpPr/>
            <p:nvPr/>
          </p:nvSpPr>
          <p:spPr>
            <a:xfrm rot="1275827">
              <a:off x="6400800" y="2724508"/>
              <a:ext cx="914400" cy="786384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B523CC-DA98-41D9-A53A-A675F881FC7D}"/>
                </a:ext>
              </a:extLst>
            </p:cNvPr>
            <p:cNvSpPr txBox="1"/>
            <p:nvPr/>
          </p:nvSpPr>
          <p:spPr>
            <a:xfrm rot="5400000">
              <a:off x="8444585" y="841328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54E487-E143-41E0-8EF0-8B4EF392CBE6}"/>
                </a:ext>
              </a:extLst>
            </p:cNvPr>
            <p:cNvSpPr txBox="1"/>
            <p:nvPr/>
          </p:nvSpPr>
          <p:spPr>
            <a:xfrm rot="5400000">
              <a:off x="6560969" y="1018996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56BF6E-1725-4EBC-84D6-12A7DF63A8FF}"/>
                </a:ext>
              </a:extLst>
            </p:cNvPr>
            <p:cNvSpPr txBox="1"/>
            <p:nvPr/>
          </p:nvSpPr>
          <p:spPr>
            <a:xfrm rot="5400000">
              <a:off x="3430078" y="10241201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FF8852-B5FC-45FB-80EF-5D07ACB9967A}"/>
                </a:ext>
              </a:extLst>
            </p:cNvPr>
            <p:cNvSpPr txBox="1"/>
            <p:nvPr/>
          </p:nvSpPr>
          <p:spPr>
            <a:xfrm rot="5400000">
              <a:off x="1160268" y="8584604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37C46F-E3AF-43E3-9AAB-2189A73D8B0A}"/>
                </a:ext>
              </a:extLst>
            </p:cNvPr>
            <p:cNvSpPr txBox="1"/>
            <p:nvPr/>
          </p:nvSpPr>
          <p:spPr>
            <a:xfrm rot="5400000">
              <a:off x="1160268" y="4171087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9D5BDF-3495-459C-BF8A-93052C82EEDE}"/>
                </a:ext>
              </a:extLst>
            </p:cNvPr>
            <p:cNvSpPr txBox="1"/>
            <p:nvPr/>
          </p:nvSpPr>
          <p:spPr>
            <a:xfrm rot="5400000">
              <a:off x="3131119" y="3077218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6916FE-293E-4C61-BCCD-8352148829E2}"/>
                </a:ext>
              </a:extLst>
            </p:cNvPr>
            <p:cNvSpPr txBox="1"/>
            <p:nvPr/>
          </p:nvSpPr>
          <p:spPr>
            <a:xfrm rot="5400000">
              <a:off x="6560969" y="303197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7905CE-EC53-467E-A31B-23C4B6B2173C}"/>
                </a:ext>
              </a:extLst>
            </p:cNvPr>
            <p:cNvSpPr txBox="1"/>
            <p:nvPr/>
          </p:nvSpPr>
          <p:spPr>
            <a:xfrm rot="5400000">
              <a:off x="8413702" y="455446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73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2C2C7DBE-5DE1-4BEC-A0BF-13F92BCB5EAC}"/>
              </a:ext>
            </a:extLst>
          </p:cNvPr>
          <p:cNvSpPr/>
          <p:nvPr/>
        </p:nvSpPr>
        <p:spPr>
          <a:xfrm>
            <a:off x="2340864" y="7205472"/>
            <a:ext cx="9034272" cy="2267712"/>
          </a:xfrm>
          <a:prstGeom prst="parallelogram">
            <a:avLst>
              <a:gd name="adj" fmla="val 127073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82D0E5-1385-4CEE-A3F6-DC39FAF0506B}"/>
              </a:ext>
            </a:extLst>
          </p:cNvPr>
          <p:cNvCxnSpPr>
            <a:stCxn id="2" idx="0"/>
          </p:cNvCxnSpPr>
          <p:nvPr/>
        </p:nvCxnSpPr>
        <p:spPr>
          <a:xfrm flipV="1">
            <a:off x="6858000" y="4638502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585A04-8121-4FA5-B914-4ADE08AB6A7B}"/>
              </a:ext>
            </a:extLst>
          </p:cNvPr>
          <p:cNvCxnSpPr/>
          <p:nvPr/>
        </p:nvCxnSpPr>
        <p:spPr>
          <a:xfrm flipV="1">
            <a:off x="9155084" y="4638502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4C63F7-463C-4E8D-BBE5-5A41C3AE08B6}"/>
              </a:ext>
            </a:extLst>
          </p:cNvPr>
          <p:cNvCxnSpPr/>
          <p:nvPr/>
        </p:nvCxnSpPr>
        <p:spPr>
          <a:xfrm flipV="1">
            <a:off x="4666211" y="5025876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501B1-1B1F-4A81-A8C6-D670E873EFC0}"/>
              </a:ext>
            </a:extLst>
          </p:cNvPr>
          <p:cNvCxnSpPr>
            <a:cxnSpLocks/>
          </p:cNvCxnSpPr>
          <p:nvPr/>
        </p:nvCxnSpPr>
        <p:spPr>
          <a:xfrm flipV="1">
            <a:off x="3191797" y="5260205"/>
            <a:ext cx="1480709" cy="117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A1F0827-5FDB-4BFD-9E9E-26EAC43343D4}"/>
              </a:ext>
            </a:extLst>
          </p:cNvPr>
          <p:cNvCxnSpPr>
            <a:cxnSpLocks/>
          </p:cNvCxnSpPr>
          <p:nvPr/>
        </p:nvCxnSpPr>
        <p:spPr>
          <a:xfrm flipV="1">
            <a:off x="3172748" y="4859482"/>
            <a:ext cx="3682426" cy="15907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CD6141-3029-4B80-B7AF-85A1F6AF59E4}"/>
              </a:ext>
            </a:extLst>
          </p:cNvPr>
          <p:cNvCxnSpPr>
            <a:cxnSpLocks/>
          </p:cNvCxnSpPr>
          <p:nvPr/>
        </p:nvCxnSpPr>
        <p:spPr>
          <a:xfrm flipV="1">
            <a:off x="3150582" y="4856308"/>
            <a:ext cx="5996762" cy="16077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75052B3-4F41-4B88-9211-4583DA589D3D}"/>
              </a:ext>
            </a:extLst>
          </p:cNvPr>
          <p:cNvCxnSpPr>
            <a:cxnSpLocks/>
          </p:cNvCxnSpPr>
          <p:nvPr/>
        </p:nvCxnSpPr>
        <p:spPr>
          <a:xfrm flipV="1">
            <a:off x="3172743" y="5524240"/>
            <a:ext cx="7298580" cy="903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4858532-1E9A-40D1-852D-66B4BE58FC0A}"/>
              </a:ext>
            </a:extLst>
          </p:cNvPr>
          <p:cNvCxnSpPr>
            <a:cxnSpLocks/>
          </p:cNvCxnSpPr>
          <p:nvPr/>
        </p:nvCxnSpPr>
        <p:spPr>
          <a:xfrm flipV="1">
            <a:off x="3217083" y="6375000"/>
            <a:ext cx="6163489" cy="63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8375CB-BD62-4DDE-B79B-6E87D59A0AEE}"/>
              </a:ext>
            </a:extLst>
          </p:cNvPr>
          <p:cNvCxnSpPr>
            <a:cxnSpLocks/>
          </p:cNvCxnSpPr>
          <p:nvPr/>
        </p:nvCxnSpPr>
        <p:spPr>
          <a:xfrm>
            <a:off x="3172745" y="6433098"/>
            <a:ext cx="3840484" cy="673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1FEE03-FECE-4B3C-A3DB-2B11411C337E}"/>
              </a:ext>
            </a:extLst>
          </p:cNvPr>
          <p:cNvCxnSpPr>
            <a:cxnSpLocks/>
          </p:cNvCxnSpPr>
          <p:nvPr/>
        </p:nvCxnSpPr>
        <p:spPr>
          <a:xfrm>
            <a:off x="3217083" y="6450278"/>
            <a:ext cx="1033492" cy="672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032125-9F1F-4FA9-8DDD-CFB3A2744A2F}"/>
              </a:ext>
            </a:extLst>
          </p:cNvPr>
          <p:cNvCxnSpPr>
            <a:cxnSpLocks/>
          </p:cNvCxnSpPr>
          <p:nvPr/>
        </p:nvCxnSpPr>
        <p:spPr>
          <a:xfrm flipV="1">
            <a:off x="4249835" y="7111064"/>
            <a:ext cx="2777190" cy="89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E4F933-1971-48E1-8B7A-E7516814597E}"/>
              </a:ext>
            </a:extLst>
          </p:cNvPr>
          <p:cNvCxnSpPr>
            <a:cxnSpLocks/>
          </p:cNvCxnSpPr>
          <p:nvPr/>
        </p:nvCxnSpPr>
        <p:spPr>
          <a:xfrm flipV="1">
            <a:off x="4250575" y="6379742"/>
            <a:ext cx="5129997" cy="736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1FE0AEA-16BF-483A-A13F-93E5EB2F2473}"/>
              </a:ext>
            </a:extLst>
          </p:cNvPr>
          <p:cNvCxnSpPr>
            <a:cxnSpLocks/>
          </p:cNvCxnSpPr>
          <p:nvPr/>
        </p:nvCxnSpPr>
        <p:spPr>
          <a:xfrm flipV="1">
            <a:off x="4248039" y="5512881"/>
            <a:ext cx="6223284" cy="16060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5682A3-1957-4CF6-9D82-1166ADFEBAB4}"/>
              </a:ext>
            </a:extLst>
          </p:cNvPr>
          <p:cNvCxnSpPr>
            <a:cxnSpLocks/>
          </p:cNvCxnSpPr>
          <p:nvPr/>
        </p:nvCxnSpPr>
        <p:spPr>
          <a:xfrm flipV="1">
            <a:off x="4257103" y="4857282"/>
            <a:ext cx="4884185" cy="22669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60B719-0980-490D-A6E0-F4B205F44EDE}"/>
              </a:ext>
            </a:extLst>
          </p:cNvPr>
          <p:cNvCxnSpPr>
            <a:cxnSpLocks/>
          </p:cNvCxnSpPr>
          <p:nvPr/>
        </p:nvCxnSpPr>
        <p:spPr>
          <a:xfrm flipV="1">
            <a:off x="4257103" y="4862294"/>
            <a:ext cx="2598875" cy="22481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C5F9C1-5CC6-4DE7-A8CD-0D69D4796BBD}"/>
              </a:ext>
            </a:extLst>
          </p:cNvPr>
          <p:cNvCxnSpPr>
            <a:cxnSpLocks/>
          </p:cNvCxnSpPr>
          <p:nvPr/>
        </p:nvCxnSpPr>
        <p:spPr>
          <a:xfrm flipV="1">
            <a:off x="4228465" y="5257555"/>
            <a:ext cx="446060" cy="1881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3BC5B1-A4F1-494A-8A71-401124AC431B}"/>
              </a:ext>
            </a:extLst>
          </p:cNvPr>
          <p:cNvCxnSpPr>
            <a:cxnSpLocks/>
          </p:cNvCxnSpPr>
          <p:nvPr/>
        </p:nvCxnSpPr>
        <p:spPr>
          <a:xfrm flipV="1">
            <a:off x="7031533" y="6379461"/>
            <a:ext cx="2342511" cy="7353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1F09D2F-86D2-48E5-AFB5-E98B33636CAA}"/>
              </a:ext>
            </a:extLst>
          </p:cNvPr>
          <p:cNvCxnSpPr>
            <a:cxnSpLocks/>
          </p:cNvCxnSpPr>
          <p:nvPr/>
        </p:nvCxnSpPr>
        <p:spPr>
          <a:xfrm flipV="1">
            <a:off x="7020450" y="5512881"/>
            <a:ext cx="3459186" cy="1605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6C53890-F9EC-4010-B0A3-2FAD0EF0318F}"/>
              </a:ext>
            </a:extLst>
          </p:cNvPr>
          <p:cNvCxnSpPr>
            <a:cxnSpLocks/>
          </p:cNvCxnSpPr>
          <p:nvPr/>
        </p:nvCxnSpPr>
        <p:spPr>
          <a:xfrm flipV="1">
            <a:off x="7018077" y="4861676"/>
            <a:ext cx="2125695" cy="22665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8EF1A7C-4A0B-46BE-80BA-048E6E1ED694}"/>
              </a:ext>
            </a:extLst>
          </p:cNvPr>
          <p:cNvCxnSpPr>
            <a:cxnSpLocks/>
          </p:cNvCxnSpPr>
          <p:nvPr/>
        </p:nvCxnSpPr>
        <p:spPr>
          <a:xfrm flipH="1" flipV="1">
            <a:off x="6860827" y="4857281"/>
            <a:ext cx="152402" cy="2270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43BA375-F71C-4475-A1AA-FF6B2B1DA010}"/>
              </a:ext>
            </a:extLst>
          </p:cNvPr>
          <p:cNvCxnSpPr>
            <a:cxnSpLocks/>
          </p:cNvCxnSpPr>
          <p:nvPr/>
        </p:nvCxnSpPr>
        <p:spPr>
          <a:xfrm flipH="1" flipV="1">
            <a:off x="4673730" y="5263948"/>
            <a:ext cx="2351275" cy="18415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DA563DA-DCC2-4BD0-A4B9-1BFF2E1AD7AD}"/>
              </a:ext>
            </a:extLst>
          </p:cNvPr>
          <p:cNvCxnSpPr>
            <a:cxnSpLocks/>
          </p:cNvCxnSpPr>
          <p:nvPr/>
        </p:nvCxnSpPr>
        <p:spPr>
          <a:xfrm flipV="1">
            <a:off x="9393668" y="5511773"/>
            <a:ext cx="1077655" cy="8552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8909E2-9705-436A-B011-AB8F1D92C4EA}"/>
              </a:ext>
            </a:extLst>
          </p:cNvPr>
          <p:cNvCxnSpPr>
            <a:cxnSpLocks/>
          </p:cNvCxnSpPr>
          <p:nvPr/>
        </p:nvCxnSpPr>
        <p:spPr>
          <a:xfrm flipH="1" flipV="1">
            <a:off x="9160336" y="4857281"/>
            <a:ext cx="220301" cy="15129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CD79FE-76B5-44F9-B6BD-598A14F41DDC}"/>
              </a:ext>
            </a:extLst>
          </p:cNvPr>
          <p:cNvCxnSpPr>
            <a:cxnSpLocks/>
          </p:cNvCxnSpPr>
          <p:nvPr/>
        </p:nvCxnSpPr>
        <p:spPr>
          <a:xfrm flipH="1" flipV="1">
            <a:off x="6855980" y="4857281"/>
            <a:ext cx="2526376" cy="1524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E731FA-F23F-43DB-A40E-32587E3A75FB}"/>
              </a:ext>
            </a:extLst>
          </p:cNvPr>
          <p:cNvCxnSpPr>
            <a:cxnSpLocks/>
          </p:cNvCxnSpPr>
          <p:nvPr/>
        </p:nvCxnSpPr>
        <p:spPr>
          <a:xfrm flipH="1" flipV="1">
            <a:off x="4662683" y="5257799"/>
            <a:ext cx="4717889" cy="1120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2C3A2E0-797F-4AFA-A914-6ECAC53DD262}"/>
              </a:ext>
            </a:extLst>
          </p:cNvPr>
          <p:cNvCxnSpPr>
            <a:cxnSpLocks/>
          </p:cNvCxnSpPr>
          <p:nvPr/>
        </p:nvCxnSpPr>
        <p:spPr>
          <a:xfrm>
            <a:off x="9145435" y="4853056"/>
            <a:ext cx="1325888" cy="6598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972D865-94C6-4B6D-A245-DA3B98693C7F}"/>
              </a:ext>
            </a:extLst>
          </p:cNvPr>
          <p:cNvCxnSpPr>
            <a:cxnSpLocks/>
          </p:cNvCxnSpPr>
          <p:nvPr/>
        </p:nvCxnSpPr>
        <p:spPr>
          <a:xfrm flipH="1" flipV="1">
            <a:off x="6844199" y="4857281"/>
            <a:ext cx="3627124" cy="6647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7B0C897-C671-4798-9F6E-185E94838C0F}"/>
              </a:ext>
            </a:extLst>
          </p:cNvPr>
          <p:cNvCxnSpPr>
            <a:cxnSpLocks/>
          </p:cNvCxnSpPr>
          <p:nvPr/>
        </p:nvCxnSpPr>
        <p:spPr>
          <a:xfrm flipH="1" flipV="1">
            <a:off x="4670416" y="5257950"/>
            <a:ext cx="5779423" cy="2594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44A2C6C-8B1F-4AE4-AAC2-3D151100351F}"/>
              </a:ext>
            </a:extLst>
          </p:cNvPr>
          <p:cNvCxnSpPr>
            <a:cxnSpLocks/>
          </p:cNvCxnSpPr>
          <p:nvPr/>
        </p:nvCxnSpPr>
        <p:spPr>
          <a:xfrm flipV="1">
            <a:off x="4668696" y="4865561"/>
            <a:ext cx="2184053" cy="398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8E24344-9A5A-4D92-AE41-DBEC31063D39}"/>
              </a:ext>
            </a:extLst>
          </p:cNvPr>
          <p:cNvCxnSpPr>
            <a:cxnSpLocks/>
          </p:cNvCxnSpPr>
          <p:nvPr/>
        </p:nvCxnSpPr>
        <p:spPr>
          <a:xfrm>
            <a:off x="6862571" y="4863056"/>
            <a:ext cx="22937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D0B1E70-411C-4E49-B5CC-68F350B73C53}"/>
              </a:ext>
            </a:extLst>
          </p:cNvPr>
          <p:cNvCxnSpPr>
            <a:cxnSpLocks/>
          </p:cNvCxnSpPr>
          <p:nvPr/>
        </p:nvCxnSpPr>
        <p:spPr>
          <a:xfrm flipV="1">
            <a:off x="4677009" y="4861676"/>
            <a:ext cx="4469530" cy="4022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028B8-978C-4520-A4CB-EC845182E2CE}"/>
              </a:ext>
            </a:extLst>
          </p:cNvPr>
          <p:cNvCxnSpPr/>
          <p:nvPr/>
        </p:nvCxnSpPr>
        <p:spPr>
          <a:xfrm flipV="1">
            <a:off x="3186545" y="6243967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A10B8F-8AAC-4931-88F8-F9E69EE7FB5A}"/>
              </a:ext>
            </a:extLst>
          </p:cNvPr>
          <p:cNvCxnSpPr/>
          <p:nvPr/>
        </p:nvCxnSpPr>
        <p:spPr>
          <a:xfrm flipV="1">
            <a:off x="4250575" y="6906214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130CAC-1C9B-4564-8BF2-F1F81209A77B}"/>
              </a:ext>
            </a:extLst>
          </p:cNvPr>
          <p:cNvCxnSpPr/>
          <p:nvPr/>
        </p:nvCxnSpPr>
        <p:spPr>
          <a:xfrm flipV="1">
            <a:off x="7027025" y="6906214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1D09C4-DDC2-4246-BD8B-6B08828AF7D8}"/>
              </a:ext>
            </a:extLst>
          </p:cNvPr>
          <p:cNvCxnSpPr/>
          <p:nvPr/>
        </p:nvCxnSpPr>
        <p:spPr>
          <a:xfrm flipV="1">
            <a:off x="9387840" y="6144214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2D160E-BA8F-4EF8-9561-7A5FA1F6DC7E}"/>
              </a:ext>
            </a:extLst>
          </p:cNvPr>
          <p:cNvCxnSpPr/>
          <p:nvPr/>
        </p:nvCxnSpPr>
        <p:spPr>
          <a:xfrm flipV="1">
            <a:off x="10485120" y="5289666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7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2C2C7DBE-5DE1-4BEC-A0BF-13F92BCB5EAC}"/>
              </a:ext>
            </a:extLst>
          </p:cNvPr>
          <p:cNvSpPr/>
          <p:nvPr/>
        </p:nvSpPr>
        <p:spPr>
          <a:xfrm>
            <a:off x="2340864" y="7205472"/>
            <a:ext cx="9034272" cy="2267712"/>
          </a:xfrm>
          <a:prstGeom prst="parallelogram">
            <a:avLst>
              <a:gd name="adj" fmla="val 127073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82D0E5-1385-4CEE-A3F6-DC39FAF0506B}"/>
              </a:ext>
            </a:extLst>
          </p:cNvPr>
          <p:cNvCxnSpPr>
            <a:stCxn id="2" idx="0"/>
          </p:cNvCxnSpPr>
          <p:nvPr/>
        </p:nvCxnSpPr>
        <p:spPr>
          <a:xfrm flipV="1">
            <a:off x="6858000" y="4638502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585A04-8121-4FA5-B914-4ADE08AB6A7B}"/>
              </a:ext>
            </a:extLst>
          </p:cNvPr>
          <p:cNvCxnSpPr/>
          <p:nvPr/>
        </p:nvCxnSpPr>
        <p:spPr>
          <a:xfrm flipV="1">
            <a:off x="9155084" y="4638502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4C63F7-463C-4E8D-BBE5-5A41C3AE08B6}"/>
              </a:ext>
            </a:extLst>
          </p:cNvPr>
          <p:cNvCxnSpPr/>
          <p:nvPr/>
        </p:nvCxnSpPr>
        <p:spPr>
          <a:xfrm flipV="1">
            <a:off x="4666211" y="5025876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028B8-978C-4520-A4CB-EC845182E2CE}"/>
              </a:ext>
            </a:extLst>
          </p:cNvPr>
          <p:cNvCxnSpPr/>
          <p:nvPr/>
        </p:nvCxnSpPr>
        <p:spPr>
          <a:xfrm flipV="1">
            <a:off x="3186545" y="6243967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2D160E-BA8F-4EF8-9561-7A5FA1F6DC7E}"/>
              </a:ext>
            </a:extLst>
          </p:cNvPr>
          <p:cNvCxnSpPr/>
          <p:nvPr/>
        </p:nvCxnSpPr>
        <p:spPr>
          <a:xfrm flipV="1">
            <a:off x="10485120" y="5289666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087A6FF-43AD-4625-914F-2CFAD94A3E8E}"/>
              </a:ext>
            </a:extLst>
          </p:cNvPr>
          <p:cNvSpPr/>
          <p:nvPr/>
        </p:nvSpPr>
        <p:spPr>
          <a:xfrm>
            <a:off x="3230879" y="6646368"/>
            <a:ext cx="7277100" cy="2262187"/>
          </a:xfrm>
          <a:custGeom>
            <a:avLst/>
            <a:gdLst>
              <a:gd name="connsiteX0" fmla="*/ 3681412 w 7277100"/>
              <a:gd name="connsiteY0" fmla="*/ 0 h 2262187"/>
              <a:gd name="connsiteX1" fmla="*/ 1485900 w 7277100"/>
              <a:gd name="connsiteY1" fmla="*/ 404812 h 2262187"/>
              <a:gd name="connsiteX2" fmla="*/ 0 w 7277100"/>
              <a:gd name="connsiteY2" fmla="*/ 1585912 h 2262187"/>
              <a:gd name="connsiteX3" fmla="*/ 1062037 w 7277100"/>
              <a:gd name="connsiteY3" fmla="*/ 2262187 h 2262187"/>
              <a:gd name="connsiteX4" fmla="*/ 3833812 w 7277100"/>
              <a:gd name="connsiteY4" fmla="*/ 2257425 h 2262187"/>
              <a:gd name="connsiteX5" fmla="*/ 6186487 w 7277100"/>
              <a:gd name="connsiteY5" fmla="*/ 1524000 h 2262187"/>
              <a:gd name="connsiteX6" fmla="*/ 7277100 w 7277100"/>
              <a:gd name="connsiteY6" fmla="*/ 657225 h 2262187"/>
              <a:gd name="connsiteX7" fmla="*/ 5976937 w 7277100"/>
              <a:gd name="connsiteY7" fmla="*/ 0 h 2262187"/>
              <a:gd name="connsiteX8" fmla="*/ 3681412 w 7277100"/>
              <a:gd name="connsiteY8" fmla="*/ 0 h 226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7100" h="2262187">
                <a:moveTo>
                  <a:pt x="3681412" y="0"/>
                </a:moveTo>
                <a:lnTo>
                  <a:pt x="1485900" y="404812"/>
                </a:lnTo>
                <a:lnTo>
                  <a:pt x="0" y="1585912"/>
                </a:lnTo>
                <a:lnTo>
                  <a:pt x="1062037" y="2262187"/>
                </a:lnTo>
                <a:lnTo>
                  <a:pt x="3833812" y="2257425"/>
                </a:lnTo>
                <a:lnTo>
                  <a:pt x="6186487" y="1524000"/>
                </a:lnTo>
                <a:lnTo>
                  <a:pt x="7277100" y="657225"/>
                </a:lnTo>
                <a:lnTo>
                  <a:pt x="5976937" y="0"/>
                </a:lnTo>
                <a:lnTo>
                  <a:pt x="3681412" y="0"/>
                </a:lnTo>
                <a:close/>
              </a:path>
            </a:pathLst>
          </a:cu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12CC3BB1-7751-42A5-8AA9-A9EB18D24F5E}"/>
              </a:ext>
            </a:extLst>
          </p:cNvPr>
          <p:cNvSpPr/>
          <p:nvPr/>
        </p:nvSpPr>
        <p:spPr>
          <a:xfrm>
            <a:off x="3174292" y="6243967"/>
            <a:ext cx="7277100" cy="2262187"/>
          </a:xfrm>
          <a:custGeom>
            <a:avLst/>
            <a:gdLst>
              <a:gd name="connsiteX0" fmla="*/ 3681412 w 7277100"/>
              <a:gd name="connsiteY0" fmla="*/ 0 h 2262187"/>
              <a:gd name="connsiteX1" fmla="*/ 1485900 w 7277100"/>
              <a:gd name="connsiteY1" fmla="*/ 404812 h 2262187"/>
              <a:gd name="connsiteX2" fmla="*/ 0 w 7277100"/>
              <a:gd name="connsiteY2" fmla="*/ 1585912 h 2262187"/>
              <a:gd name="connsiteX3" fmla="*/ 1062037 w 7277100"/>
              <a:gd name="connsiteY3" fmla="*/ 2262187 h 2262187"/>
              <a:gd name="connsiteX4" fmla="*/ 3833812 w 7277100"/>
              <a:gd name="connsiteY4" fmla="*/ 2257425 h 2262187"/>
              <a:gd name="connsiteX5" fmla="*/ 6186487 w 7277100"/>
              <a:gd name="connsiteY5" fmla="*/ 1524000 h 2262187"/>
              <a:gd name="connsiteX6" fmla="*/ 7277100 w 7277100"/>
              <a:gd name="connsiteY6" fmla="*/ 657225 h 2262187"/>
              <a:gd name="connsiteX7" fmla="*/ 5976937 w 7277100"/>
              <a:gd name="connsiteY7" fmla="*/ 0 h 2262187"/>
              <a:gd name="connsiteX8" fmla="*/ 3681412 w 7277100"/>
              <a:gd name="connsiteY8" fmla="*/ 0 h 226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7100" h="2262187">
                <a:moveTo>
                  <a:pt x="3681412" y="0"/>
                </a:moveTo>
                <a:lnTo>
                  <a:pt x="1485900" y="404812"/>
                </a:lnTo>
                <a:lnTo>
                  <a:pt x="0" y="1585912"/>
                </a:lnTo>
                <a:lnTo>
                  <a:pt x="1062037" y="2262187"/>
                </a:lnTo>
                <a:lnTo>
                  <a:pt x="3833812" y="2257425"/>
                </a:lnTo>
                <a:lnTo>
                  <a:pt x="6186487" y="1524000"/>
                </a:lnTo>
                <a:lnTo>
                  <a:pt x="7277100" y="657225"/>
                </a:lnTo>
                <a:lnTo>
                  <a:pt x="5976937" y="0"/>
                </a:lnTo>
                <a:lnTo>
                  <a:pt x="3681412" y="0"/>
                </a:lnTo>
                <a:close/>
              </a:path>
            </a:pathLst>
          </a:cu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FEFE9F2-B35A-4413-92F9-B80B60887C27}"/>
              </a:ext>
            </a:extLst>
          </p:cNvPr>
          <p:cNvSpPr/>
          <p:nvPr/>
        </p:nvSpPr>
        <p:spPr>
          <a:xfrm>
            <a:off x="3196327" y="5791354"/>
            <a:ext cx="7277100" cy="2262187"/>
          </a:xfrm>
          <a:custGeom>
            <a:avLst/>
            <a:gdLst>
              <a:gd name="connsiteX0" fmla="*/ 3681412 w 7277100"/>
              <a:gd name="connsiteY0" fmla="*/ 0 h 2262187"/>
              <a:gd name="connsiteX1" fmla="*/ 1485900 w 7277100"/>
              <a:gd name="connsiteY1" fmla="*/ 404812 h 2262187"/>
              <a:gd name="connsiteX2" fmla="*/ 0 w 7277100"/>
              <a:gd name="connsiteY2" fmla="*/ 1585912 h 2262187"/>
              <a:gd name="connsiteX3" fmla="*/ 1062037 w 7277100"/>
              <a:gd name="connsiteY3" fmla="*/ 2262187 h 2262187"/>
              <a:gd name="connsiteX4" fmla="*/ 3833812 w 7277100"/>
              <a:gd name="connsiteY4" fmla="*/ 2257425 h 2262187"/>
              <a:gd name="connsiteX5" fmla="*/ 6186487 w 7277100"/>
              <a:gd name="connsiteY5" fmla="*/ 1524000 h 2262187"/>
              <a:gd name="connsiteX6" fmla="*/ 7277100 w 7277100"/>
              <a:gd name="connsiteY6" fmla="*/ 657225 h 2262187"/>
              <a:gd name="connsiteX7" fmla="*/ 5976937 w 7277100"/>
              <a:gd name="connsiteY7" fmla="*/ 0 h 2262187"/>
              <a:gd name="connsiteX8" fmla="*/ 3681412 w 7277100"/>
              <a:gd name="connsiteY8" fmla="*/ 0 h 226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7100" h="2262187">
                <a:moveTo>
                  <a:pt x="3681412" y="0"/>
                </a:moveTo>
                <a:lnTo>
                  <a:pt x="1485900" y="404812"/>
                </a:lnTo>
                <a:lnTo>
                  <a:pt x="0" y="1585912"/>
                </a:lnTo>
                <a:lnTo>
                  <a:pt x="1062037" y="2262187"/>
                </a:lnTo>
                <a:lnTo>
                  <a:pt x="3833812" y="2257425"/>
                </a:lnTo>
                <a:lnTo>
                  <a:pt x="6186487" y="1524000"/>
                </a:lnTo>
                <a:lnTo>
                  <a:pt x="7277100" y="657225"/>
                </a:lnTo>
                <a:lnTo>
                  <a:pt x="5976937" y="0"/>
                </a:lnTo>
                <a:lnTo>
                  <a:pt x="3681412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EDF564DB-D45A-44DE-99A0-E8B6A6BA6C2B}"/>
              </a:ext>
            </a:extLst>
          </p:cNvPr>
          <p:cNvSpPr/>
          <p:nvPr/>
        </p:nvSpPr>
        <p:spPr>
          <a:xfrm>
            <a:off x="3163423" y="5396612"/>
            <a:ext cx="7277100" cy="2262187"/>
          </a:xfrm>
          <a:custGeom>
            <a:avLst/>
            <a:gdLst>
              <a:gd name="connsiteX0" fmla="*/ 3681412 w 7277100"/>
              <a:gd name="connsiteY0" fmla="*/ 0 h 2262187"/>
              <a:gd name="connsiteX1" fmla="*/ 1485900 w 7277100"/>
              <a:gd name="connsiteY1" fmla="*/ 404812 h 2262187"/>
              <a:gd name="connsiteX2" fmla="*/ 0 w 7277100"/>
              <a:gd name="connsiteY2" fmla="*/ 1585912 h 2262187"/>
              <a:gd name="connsiteX3" fmla="*/ 1062037 w 7277100"/>
              <a:gd name="connsiteY3" fmla="*/ 2262187 h 2262187"/>
              <a:gd name="connsiteX4" fmla="*/ 3833812 w 7277100"/>
              <a:gd name="connsiteY4" fmla="*/ 2257425 h 2262187"/>
              <a:gd name="connsiteX5" fmla="*/ 6186487 w 7277100"/>
              <a:gd name="connsiteY5" fmla="*/ 1524000 h 2262187"/>
              <a:gd name="connsiteX6" fmla="*/ 7277100 w 7277100"/>
              <a:gd name="connsiteY6" fmla="*/ 657225 h 2262187"/>
              <a:gd name="connsiteX7" fmla="*/ 5976937 w 7277100"/>
              <a:gd name="connsiteY7" fmla="*/ 0 h 2262187"/>
              <a:gd name="connsiteX8" fmla="*/ 3681412 w 7277100"/>
              <a:gd name="connsiteY8" fmla="*/ 0 h 226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7100" h="2262187">
                <a:moveTo>
                  <a:pt x="3681412" y="0"/>
                </a:moveTo>
                <a:lnTo>
                  <a:pt x="1485900" y="404812"/>
                </a:lnTo>
                <a:lnTo>
                  <a:pt x="0" y="1585912"/>
                </a:lnTo>
                <a:lnTo>
                  <a:pt x="1062037" y="2262187"/>
                </a:lnTo>
                <a:lnTo>
                  <a:pt x="3833812" y="2257425"/>
                </a:lnTo>
                <a:lnTo>
                  <a:pt x="6186487" y="1524000"/>
                </a:lnTo>
                <a:lnTo>
                  <a:pt x="7277100" y="657225"/>
                </a:lnTo>
                <a:lnTo>
                  <a:pt x="5976937" y="0"/>
                </a:lnTo>
                <a:lnTo>
                  <a:pt x="3681412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DB56C207-4D1D-414D-A02E-8E96F89A9479}"/>
              </a:ext>
            </a:extLst>
          </p:cNvPr>
          <p:cNvSpPr/>
          <p:nvPr/>
        </p:nvSpPr>
        <p:spPr>
          <a:xfrm>
            <a:off x="3186282" y="4823191"/>
            <a:ext cx="7277100" cy="2262187"/>
          </a:xfrm>
          <a:custGeom>
            <a:avLst/>
            <a:gdLst>
              <a:gd name="connsiteX0" fmla="*/ 3681412 w 7277100"/>
              <a:gd name="connsiteY0" fmla="*/ 0 h 2262187"/>
              <a:gd name="connsiteX1" fmla="*/ 1485900 w 7277100"/>
              <a:gd name="connsiteY1" fmla="*/ 404812 h 2262187"/>
              <a:gd name="connsiteX2" fmla="*/ 0 w 7277100"/>
              <a:gd name="connsiteY2" fmla="*/ 1585912 h 2262187"/>
              <a:gd name="connsiteX3" fmla="*/ 1062037 w 7277100"/>
              <a:gd name="connsiteY3" fmla="*/ 2262187 h 2262187"/>
              <a:gd name="connsiteX4" fmla="*/ 3833812 w 7277100"/>
              <a:gd name="connsiteY4" fmla="*/ 2257425 h 2262187"/>
              <a:gd name="connsiteX5" fmla="*/ 6186487 w 7277100"/>
              <a:gd name="connsiteY5" fmla="*/ 1524000 h 2262187"/>
              <a:gd name="connsiteX6" fmla="*/ 7277100 w 7277100"/>
              <a:gd name="connsiteY6" fmla="*/ 657225 h 2262187"/>
              <a:gd name="connsiteX7" fmla="*/ 5976937 w 7277100"/>
              <a:gd name="connsiteY7" fmla="*/ 0 h 2262187"/>
              <a:gd name="connsiteX8" fmla="*/ 3681412 w 7277100"/>
              <a:gd name="connsiteY8" fmla="*/ 0 h 226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7100" h="2262187">
                <a:moveTo>
                  <a:pt x="3681412" y="0"/>
                </a:moveTo>
                <a:lnTo>
                  <a:pt x="1485900" y="404812"/>
                </a:lnTo>
                <a:lnTo>
                  <a:pt x="0" y="1585912"/>
                </a:lnTo>
                <a:lnTo>
                  <a:pt x="1062037" y="2262187"/>
                </a:lnTo>
                <a:lnTo>
                  <a:pt x="3833812" y="2257425"/>
                </a:lnTo>
                <a:lnTo>
                  <a:pt x="6186487" y="1524000"/>
                </a:lnTo>
                <a:lnTo>
                  <a:pt x="7277100" y="657225"/>
                </a:lnTo>
                <a:lnTo>
                  <a:pt x="5976937" y="0"/>
                </a:lnTo>
                <a:lnTo>
                  <a:pt x="3681412" y="0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130CAC-1C9B-4564-8BF2-F1F81209A77B}"/>
              </a:ext>
            </a:extLst>
          </p:cNvPr>
          <p:cNvCxnSpPr/>
          <p:nvPr/>
        </p:nvCxnSpPr>
        <p:spPr>
          <a:xfrm flipV="1">
            <a:off x="7027025" y="6906214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A10B8F-8AAC-4931-88F8-F9E69EE7FB5A}"/>
              </a:ext>
            </a:extLst>
          </p:cNvPr>
          <p:cNvCxnSpPr/>
          <p:nvPr/>
        </p:nvCxnSpPr>
        <p:spPr>
          <a:xfrm flipV="1">
            <a:off x="4250575" y="6906214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1D09C4-DDC2-4246-BD8B-6B08828AF7D8}"/>
              </a:ext>
            </a:extLst>
          </p:cNvPr>
          <p:cNvCxnSpPr/>
          <p:nvPr/>
        </p:nvCxnSpPr>
        <p:spPr>
          <a:xfrm flipV="1">
            <a:off x="9387840" y="6144214"/>
            <a:ext cx="0" cy="25669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BA8D5261-2681-444F-A0EE-04F452EE10C2}"/>
              </a:ext>
            </a:extLst>
          </p:cNvPr>
          <p:cNvSpPr/>
          <p:nvPr/>
        </p:nvSpPr>
        <p:spPr>
          <a:xfrm>
            <a:off x="4838698" y="6457950"/>
            <a:ext cx="381001" cy="9239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A1420B-57A3-48E8-B5F2-B3FE5F1815EE}"/>
              </a:ext>
            </a:extLst>
          </p:cNvPr>
          <p:cNvSpPr/>
          <p:nvPr/>
        </p:nvSpPr>
        <p:spPr>
          <a:xfrm>
            <a:off x="5219700" y="0"/>
            <a:ext cx="3276600" cy="13716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88C0CF-2291-4902-95C9-8E5245DD7A4F}"/>
              </a:ext>
            </a:extLst>
          </p:cNvPr>
          <p:cNvCxnSpPr>
            <a:cxnSpLocks/>
          </p:cNvCxnSpPr>
          <p:nvPr/>
        </p:nvCxnSpPr>
        <p:spPr>
          <a:xfrm>
            <a:off x="5219700" y="8305800"/>
            <a:ext cx="3276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6C49E7-1F20-4E85-A17C-ACEA3A2C67C0}"/>
              </a:ext>
            </a:extLst>
          </p:cNvPr>
          <p:cNvCxnSpPr>
            <a:cxnSpLocks/>
          </p:cNvCxnSpPr>
          <p:nvPr/>
        </p:nvCxnSpPr>
        <p:spPr>
          <a:xfrm>
            <a:off x="5219700" y="5410200"/>
            <a:ext cx="3276600" cy="2895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5BD703-BC9F-4875-AB97-FEF043529993}"/>
              </a:ext>
            </a:extLst>
          </p:cNvPr>
          <p:cNvCxnSpPr>
            <a:cxnSpLocks/>
          </p:cNvCxnSpPr>
          <p:nvPr/>
        </p:nvCxnSpPr>
        <p:spPr>
          <a:xfrm>
            <a:off x="5219700" y="2514600"/>
            <a:ext cx="3276600" cy="2895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CADCC7-0B8B-4588-9B76-B2F263FAF704}"/>
              </a:ext>
            </a:extLst>
          </p:cNvPr>
          <p:cNvCxnSpPr>
            <a:cxnSpLocks/>
          </p:cNvCxnSpPr>
          <p:nvPr/>
        </p:nvCxnSpPr>
        <p:spPr>
          <a:xfrm>
            <a:off x="5219700" y="8305800"/>
            <a:ext cx="3276600" cy="2895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1EE974-FBC9-4A1D-AFA9-B9C2451DB2F7}"/>
              </a:ext>
            </a:extLst>
          </p:cNvPr>
          <p:cNvCxnSpPr>
            <a:cxnSpLocks/>
          </p:cNvCxnSpPr>
          <p:nvPr/>
        </p:nvCxnSpPr>
        <p:spPr>
          <a:xfrm>
            <a:off x="5219700" y="2514600"/>
            <a:ext cx="3276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2C6D02-EBC5-4AEE-B2BA-9F051C9904FA}"/>
              </a:ext>
            </a:extLst>
          </p:cNvPr>
          <p:cNvCxnSpPr>
            <a:cxnSpLocks/>
          </p:cNvCxnSpPr>
          <p:nvPr/>
        </p:nvCxnSpPr>
        <p:spPr>
          <a:xfrm>
            <a:off x="5219700" y="5410200"/>
            <a:ext cx="3276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5A2F29-0A9B-4346-8550-5F4761D2931C}"/>
              </a:ext>
            </a:extLst>
          </p:cNvPr>
          <p:cNvCxnSpPr>
            <a:cxnSpLocks/>
          </p:cNvCxnSpPr>
          <p:nvPr/>
        </p:nvCxnSpPr>
        <p:spPr>
          <a:xfrm>
            <a:off x="5219700" y="11201400"/>
            <a:ext cx="3276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4CFCBB-6A6B-4E2A-865A-0F940DA20B06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858000" y="0"/>
            <a:ext cx="0" cy="13716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9FA3C0-D57F-4155-AFA3-CB160AB17CDD}"/>
              </a:ext>
            </a:extLst>
          </p:cNvPr>
          <p:cNvCxnSpPr>
            <a:cxnSpLocks/>
          </p:cNvCxnSpPr>
          <p:nvPr/>
        </p:nvCxnSpPr>
        <p:spPr>
          <a:xfrm flipV="1">
            <a:off x="5219700" y="7924800"/>
            <a:ext cx="1638300" cy="38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D299B2-718D-4FC5-837F-B7A5BF59972A}"/>
              </a:ext>
            </a:extLst>
          </p:cNvPr>
          <p:cNvCxnSpPr>
            <a:cxnSpLocks/>
          </p:cNvCxnSpPr>
          <p:nvPr/>
        </p:nvCxnSpPr>
        <p:spPr>
          <a:xfrm>
            <a:off x="6858000" y="7924800"/>
            <a:ext cx="1638300" cy="3809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6BF486-061B-4DAD-95D9-B543FAD023CE}"/>
              </a:ext>
            </a:extLst>
          </p:cNvPr>
          <p:cNvCxnSpPr>
            <a:cxnSpLocks/>
          </p:cNvCxnSpPr>
          <p:nvPr/>
        </p:nvCxnSpPr>
        <p:spPr>
          <a:xfrm>
            <a:off x="5219700" y="5410199"/>
            <a:ext cx="1638300" cy="3810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F90B2C-032A-45DF-99A3-167B13043AF7}"/>
              </a:ext>
            </a:extLst>
          </p:cNvPr>
          <p:cNvCxnSpPr>
            <a:cxnSpLocks/>
          </p:cNvCxnSpPr>
          <p:nvPr/>
        </p:nvCxnSpPr>
        <p:spPr>
          <a:xfrm flipV="1">
            <a:off x="6858000" y="5410198"/>
            <a:ext cx="1638300" cy="3810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8EA06E-1373-4E90-9499-190B6BCB7593}"/>
              </a:ext>
            </a:extLst>
          </p:cNvPr>
          <p:cNvCxnSpPr>
            <a:cxnSpLocks/>
          </p:cNvCxnSpPr>
          <p:nvPr/>
        </p:nvCxnSpPr>
        <p:spPr>
          <a:xfrm flipV="1">
            <a:off x="5219700" y="5791199"/>
            <a:ext cx="1638300" cy="25145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C45EE3-D8A8-4375-8224-6E19675D027E}"/>
              </a:ext>
            </a:extLst>
          </p:cNvPr>
          <p:cNvCxnSpPr>
            <a:cxnSpLocks/>
          </p:cNvCxnSpPr>
          <p:nvPr/>
        </p:nvCxnSpPr>
        <p:spPr>
          <a:xfrm flipV="1">
            <a:off x="6858000" y="5397498"/>
            <a:ext cx="1638300" cy="25145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E49728-9E77-45CE-8D79-EE7CB4BB9DE1}"/>
              </a:ext>
            </a:extLst>
          </p:cNvPr>
          <p:cNvCxnSpPr>
            <a:cxnSpLocks/>
          </p:cNvCxnSpPr>
          <p:nvPr/>
        </p:nvCxnSpPr>
        <p:spPr>
          <a:xfrm flipV="1">
            <a:off x="6858000" y="2527300"/>
            <a:ext cx="1638300" cy="736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F4841F8-3537-4D60-8813-6090B1E5ED2C}"/>
              </a:ext>
            </a:extLst>
          </p:cNvPr>
          <p:cNvCxnSpPr>
            <a:cxnSpLocks/>
          </p:cNvCxnSpPr>
          <p:nvPr/>
        </p:nvCxnSpPr>
        <p:spPr>
          <a:xfrm flipH="1" flipV="1">
            <a:off x="5219700" y="2514596"/>
            <a:ext cx="1638300" cy="7493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FA6251-76ED-45FB-84B4-14E69BCA14DB}"/>
              </a:ext>
            </a:extLst>
          </p:cNvPr>
          <p:cNvCxnSpPr>
            <a:cxnSpLocks/>
          </p:cNvCxnSpPr>
          <p:nvPr/>
        </p:nvCxnSpPr>
        <p:spPr>
          <a:xfrm flipV="1">
            <a:off x="5219700" y="3232150"/>
            <a:ext cx="1638300" cy="2181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CFCBC8-3780-4958-BC02-5534C8875D9F}"/>
              </a:ext>
            </a:extLst>
          </p:cNvPr>
          <p:cNvCxnSpPr>
            <a:cxnSpLocks/>
          </p:cNvCxnSpPr>
          <p:nvPr/>
        </p:nvCxnSpPr>
        <p:spPr>
          <a:xfrm flipV="1">
            <a:off x="6858000" y="2514592"/>
            <a:ext cx="1638300" cy="32639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376F5FF-1560-4BB7-8C2C-93D58D49159F}"/>
              </a:ext>
            </a:extLst>
          </p:cNvPr>
          <p:cNvCxnSpPr>
            <a:cxnSpLocks/>
          </p:cNvCxnSpPr>
          <p:nvPr/>
        </p:nvCxnSpPr>
        <p:spPr>
          <a:xfrm flipV="1">
            <a:off x="5219700" y="10483850"/>
            <a:ext cx="1638300" cy="7175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604EE70-BEBD-40BD-BE0A-DD19DDA7425D}"/>
              </a:ext>
            </a:extLst>
          </p:cNvPr>
          <p:cNvCxnSpPr>
            <a:cxnSpLocks/>
          </p:cNvCxnSpPr>
          <p:nvPr/>
        </p:nvCxnSpPr>
        <p:spPr>
          <a:xfrm>
            <a:off x="6858000" y="10483845"/>
            <a:ext cx="1638300" cy="7048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CD8F2D-ABFA-43BC-A850-61D30C081323}"/>
              </a:ext>
            </a:extLst>
          </p:cNvPr>
          <p:cNvCxnSpPr>
            <a:cxnSpLocks/>
          </p:cNvCxnSpPr>
          <p:nvPr/>
        </p:nvCxnSpPr>
        <p:spPr>
          <a:xfrm flipV="1">
            <a:off x="5219700" y="7912095"/>
            <a:ext cx="1638300" cy="32766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AC6BFD-CBB8-4643-B4CD-E1DE381E837C}"/>
              </a:ext>
            </a:extLst>
          </p:cNvPr>
          <p:cNvCxnSpPr>
            <a:cxnSpLocks/>
          </p:cNvCxnSpPr>
          <p:nvPr/>
        </p:nvCxnSpPr>
        <p:spPr>
          <a:xfrm flipV="1">
            <a:off x="6858000" y="8293087"/>
            <a:ext cx="1638300" cy="21907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2462815-78E6-4CFE-8E39-B779CD4730BF}"/>
              </a:ext>
            </a:extLst>
          </p:cNvPr>
          <p:cNvSpPr/>
          <p:nvPr/>
        </p:nvSpPr>
        <p:spPr>
          <a:xfrm>
            <a:off x="1362075" y="5695949"/>
            <a:ext cx="3476625" cy="2324101"/>
          </a:xfrm>
          <a:prstGeom prst="rect">
            <a:avLst/>
          </a:prstGeom>
          <a:gradFill flip="none" rotWithShape="1">
            <a:gsLst>
              <a:gs pos="62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2F622D6-BF4B-4E90-A5E5-858B6C672727}"/>
              </a:ext>
            </a:extLst>
          </p:cNvPr>
          <p:cNvCxnSpPr>
            <a:cxnSpLocks/>
          </p:cNvCxnSpPr>
          <p:nvPr/>
        </p:nvCxnSpPr>
        <p:spPr>
          <a:xfrm flipV="1">
            <a:off x="1362075" y="7503795"/>
            <a:ext cx="1428750" cy="51625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0BEA07D-BA2A-4505-A4BA-E21974FFC49A}"/>
              </a:ext>
            </a:extLst>
          </p:cNvPr>
          <p:cNvSpPr/>
          <p:nvPr/>
        </p:nvSpPr>
        <p:spPr>
          <a:xfrm>
            <a:off x="2790825" y="6212203"/>
            <a:ext cx="619124" cy="129159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67F1C3-D232-40D0-A0D2-298AD4ABBC85}"/>
              </a:ext>
            </a:extLst>
          </p:cNvPr>
          <p:cNvCxnSpPr>
            <a:cxnSpLocks/>
          </p:cNvCxnSpPr>
          <p:nvPr/>
        </p:nvCxnSpPr>
        <p:spPr>
          <a:xfrm>
            <a:off x="1362075" y="5695948"/>
            <a:ext cx="1428750" cy="51625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BF31560-A6EF-4F7A-9955-FB0EBEB82BD2}"/>
              </a:ext>
            </a:extLst>
          </p:cNvPr>
          <p:cNvCxnSpPr>
            <a:cxnSpLocks/>
          </p:cNvCxnSpPr>
          <p:nvPr/>
        </p:nvCxnSpPr>
        <p:spPr>
          <a:xfrm>
            <a:off x="3409949" y="7503795"/>
            <a:ext cx="1428750" cy="51625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AEE54A5-57B0-487E-8220-9357FD2B901C}"/>
              </a:ext>
            </a:extLst>
          </p:cNvPr>
          <p:cNvCxnSpPr>
            <a:cxnSpLocks/>
          </p:cNvCxnSpPr>
          <p:nvPr/>
        </p:nvCxnSpPr>
        <p:spPr>
          <a:xfrm flipV="1">
            <a:off x="3409949" y="5695948"/>
            <a:ext cx="1428750" cy="5162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2A50DD9-ED98-4B1E-B5E0-4E4BF2594CD0}"/>
              </a:ext>
            </a:extLst>
          </p:cNvPr>
          <p:cNvSpPr/>
          <p:nvPr/>
        </p:nvSpPr>
        <p:spPr>
          <a:xfrm>
            <a:off x="8315324" y="6721473"/>
            <a:ext cx="1743075" cy="2793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738F7D-12D7-41D5-BE61-413DB58F9E4F}"/>
              </a:ext>
            </a:extLst>
          </p:cNvPr>
          <p:cNvCxnSpPr/>
          <p:nvPr/>
        </p:nvCxnSpPr>
        <p:spPr>
          <a:xfrm>
            <a:off x="8915400" y="6857999"/>
            <a:ext cx="1981200" cy="0"/>
          </a:xfrm>
          <a:prstGeom prst="line">
            <a:avLst/>
          </a:prstGeom>
          <a:ln w="139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7AAAA404-AA4A-40D2-86C2-74D872404B51}"/>
              </a:ext>
            </a:extLst>
          </p:cNvPr>
          <p:cNvSpPr/>
          <p:nvPr/>
        </p:nvSpPr>
        <p:spPr>
          <a:xfrm>
            <a:off x="10758488" y="6788942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0219DA-7FC3-413A-B3F4-F722CFD138A6}"/>
              </a:ext>
            </a:extLst>
          </p:cNvPr>
          <p:cNvSpPr/>
          <p:nvPr/>
        </p:nvSpPr>
        <p:spPr>
          <a:xfrm>
            <a:off x="10614290" y="5542554"/>
            <a:ext cx="616745" cy="76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8A9D244-7891-4EE4-969D-22A829154F46}"/>
              </a:ext>
            </a:extLst>
          </p:cNvPr>
          <p:cNvCxnSpPr>
            <a:cxnSpLocks/>
          </p:cNvCxnSpPr>
          <p:nvPr/>
        </p:nvCxnSpPr>
        <p:spPr>
          <a:xfrm>
            <a:off x="11412010" y="5475857"/>
            <a:ext cx="617274" cy="1295402"/>
          </a:xfrm>
          <a:prstGeom prst="line">
            <a:avLst/>
          </a:prstGeom>
          <a:ln w="139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6146E0-A9DD-4383-934C-EB6D46752BF8}"/>
              </a:ext>
            </a:extLst>
          </p:cNvPr>
          <p:cNvSpPr/>
          <p:nvPr/>
        </p:nvSpPr>
        <p:spPr>
          <a:xfrm rot="20053352">
            <a:off x="11154070" y="5283154"/>
            <a:ext cx="1220728" cy="73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664728-09E9-44BC-BDE1-1FE06567B7F6}"/>
              </a:ext>
            </a:extLst>
          </p:cNvPr>
          <p:cNvSpPr/>
          <p:nvPr/>
        </p:nvSpPr>
        <p:spPr>
          <a:xfrm rot="5400000">
            <a:off x="11660836" y="6985410"/>
            <a:ext cx="330998" cy="76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84460A-7486-4B42-AB70-28F84AC3029A}"/>
              </a:ext>
            </a:extLst>
          </p:cNvPr>
          <p:cNvSpPr/>
          <p:nvPr/>
        </p:nvSpPr>
        <p:spPr>
          <a:xfrm rot="20053352">
            <a:off x="11780782" y="6754145"/>
            <a:ext cx="472615" cy="73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E24B54C-6042-4650-BE03-DBC9282E67CF}"/>
              </a:ext>
            </a:extLst>
          </p:cNvPr>
          <p:cNvSpPr/>
          <p:nvPr/>
        </p:nvSpPr>
        <p:spPr>
          <a:xfrm>
            <a:off x="11826335" y="6986326"/>
            <a:ext cx="82550" cy="23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48B7295-8E9A-454C-94CF-7F7B3F872EC1}"/>
              </a:ext>
            </a:extLst>
          </p:cNvPr>
          <p:cNvSpPr/>
          <p:nvPr/>
        </p:nvSpPr>
        <p:spPr>
          <a:xfrm>
            <a:off x="2610196" y="7564580"/>
            <a:ext cx="8495607" cy="465513"/>
          </a:xfrm>
          <a:prstGeom prst="parallelogram">
            <a:avLst>
              <a:gd name="adj" fmla="val 169068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177C2C-E5A1-4750-9D43-A1E9205BE2DA}"/>
              </a:ext>
            </a:extLst>
          </p:cNvPr>
          <p:cNvCxnSpPr>
            <a:endCxn id="5" idx="3"/>
          </p:cNvCxnSpPr>
          <p:nvPr/>
        </p:nvCxnSpPr>
        <p:spPr>
          <a:xfrm flipH="1">
            <a:off x="3715424" y="4779820"/>
            <a:ext cx="1513039" cy="30660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574E1B-F71C-4F1B-8DA9-856B3CCC6906}"/>
              </a:ext>
            </a:extLst>
          </p:cNvPr>
          <p:cNvCxnSpPr>
            <a:cxnSpLocks/>
            <a:endCxn id="7" idx="4"/>
          </p:cNvCxnSpPr>
          <p:nvPr/>
        </p:nvCxnSpPr>
        <p:spPr>
          <a:xfrm>
            <a:off x="5228463" y="4755560"/>
            <a:ext cx="271274" cy="31103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9A1293-95B1-49AF-BC8E-29F5C942A3E7}"/>
              </a:ext>
            </a:extLst>
          </p:cNvPr>
          <p:cNvCxnSpPr>
            <a:cxnSpLocks/>
            <a:endCxn id="8" idx="5"/>
          </p:cNvCxnSpPr>
          <p:nvPr/>
        </p:nvCxnSpPr>
        <p:spPr>
          <a:xfrm>
            <a:off x="5228463" y="4808680"/>
            <a:ext cx="1187677" cy="3041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8B6053-41E9-4140-AEC8-845385584A1A}"/>
              </a:ext>
            </a:extLst>
          </p:cNvPr>
          <p:cNvCxnSpPr>
            <a:cxnSpLocks/>
            <a:endCxn id="9" idx="5"/>
          </p:cNvCxnSpPr>
          <p:nvPr/>
        </p:nvCxnSpPr>
        <p:spPr>
          <a:xfrm>
            <a:off x="5235709" y="4779820"/>
            <a:ext cx="2048341" cy="30660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9CDD3A-BF31-490B-B62C-1737BA7C6D54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248550" y="4779820"/>
            <a:ext cx="2903410" cy="30701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F63E80-3CE1-413D-BC6D-4B4075BBFC45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5248550" y="4808680"/>
            <a:ext cx="3771320" cy="30371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C0A13E-A043-49D8-BAD3-2F70EC9D342D}"/>
              </a:ext>
            </a:extLst>
          </p:cNvPr>
          <p:cNvCxnSpPr>
            <a:cxnSpLocks/>
            <a:endCxn id="12" idx="5"/>
          </p:cNvCxnSpPr>
          <p:nvPr/>
        </p:nvCxnSpPr>
        <p:spPr>
          <a:xfrm>
            <a:off x="5248550" y="4804507"/>
            <a:ext cx="4639230" cy="30454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75C4C5-E0AE-4998-833E-83F9F0CF451F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4631827" y="4779820"/>
            <a:ext cx="596638" cy="30902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Airplane">
            <a:extLst>
              <a:ext uri="{FF2B5EF4-FFF2-40B4-BE49-F238E27FC236}">
                <a16:creationId xmlns:a16="http://schemas.microsoft.com/office/drawing/2014/main" id="{742C77B5-AB5F-4236-B795-9E9C66F51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71263" y="4322620"/>
            <a:ext cx="914400" cy="914400"/>
          </a:xfrm>
          <a:prstGeom prst="rect">
            <a:avLst/>
          </a:prstGeom>
          <a:scene3d>
            <a:camera prst="orthographicFront">
              <a:rot lat="0" lon="3000000" rev="0"/>
            </a:camera>
            <a:lightRig rig="threePt" dir="t"/>
          </a:scene3d>
          <a:sp3d/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4F913-6AF5-40D7-A7D5-D497CBBBD66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451244" y="4779820"/>
            <a:ext cx="1518996" cy="30660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744C39-244D-473E-A9DE-1D7DDA0CE7B0}"/>
              </a:ext>
            </a:extLst>
          </p:cNvPr>
          <p:cNvCxnSpPr>
            <a:cxnSpLocks/>
            <a:endCxn id="9" idx="4"/>
          </p:cNvCxnSpPr>
          <p:nvPr/>
        </p:nvCxnSpPr>
        <p:spPr>
          <a:xfrm>
            <a:off x="6970238" y="4755560"/>
            <a:ext cx="265319" cy="311035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6B69DA-9763-408D-BE1A-8DE4E6DBF9DE}"/>
              </a:ext>
            </a:extLst>
          </p:cNvPr>
          <p:cNvCxnSpPr>
            <a:cxnSpLocks/>
            <a:endCxn id="10" idx="4"/>
          </p:cNvCxnSpPr>
          <p:nvPr/>
        </p:nvCxnSpPr>
        <p:spPr>
          <a:xfrm>
            <a:off x="6970238" y="4808680"/>
            <a:ext cx="1133229" cy="30614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395B7A-D445-4A58-81F8-E63C5FF7DF08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6977484" y="4779820"/>
            <a:ext cx="2042386" cy="30660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8114B8-8CBE-4170-9454-85D9B34908F2}"/>
              </a:ext>
            </a:extLst>
          </p:cNvPr>
          <p:cNvCxnSpPr>
            <a:cxnSpLocks/>
            <a:endCxn id="12" idx="5"/>
          </p:cNvCxnSpPr>
          <p:nvPr/>
        </p:nvCxnSpPr>
        <p:spPr>
          <a:xfrm>
            <a:off x="6990325" y="4779820"/>
            <a:ext cx="2897455" cy="30701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7C49E1-1EB4-4DE2-83D2-A70D1B59A5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715424" y="4808680"/>
            <a:ext cx="3274902" cy="30371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388CEA-0FB8-479F-9716-40075942A2A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583334" y="4804507"/>
            <a:ext cx="2406992" cy="30454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22BA7C-64BC-4F9B-8380-417379956A86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6367647" y="4779820"/>
            <a:ext cx="602594" cy="30902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358399-AD26-4130-9D7A-AB507F42637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187064" y="4775647"/>
            <a:ext cx="1458400" cy="307018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581B4B6-957C-4A4A-B9C0-0977D7B2359D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8645461" y="4751387"/>
            <a:ext cx="325916" cy="31145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F58DA9-C02F-4CED-9ACA-DF86319CCCCA}"/>
              </a:ext>
            </a:extLst>
          </p:cNvPr>
          <p:cNvCxnSpPr>
            <a:cxnSpLocks/>
            <a:endCxn id="12" idx="5"/>
          </p:cNvCxnSpPr>
          <p:nvPr/>
        </p:nvCxnSpPr>
        <p:spPr>
          <a:xfrm>
            <a:off x="8645461" y="4804507"/>
            <a:ext cx="1242319" cy="30454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A3FDA0-AE5B-4FD7-B35C-A5601C2F9E6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583334" y="4775647"/>
            <a:ext cx="4069374" cy="30743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2909EB4-A6B9-440D-ACE7-3F01F38AA31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715424" y="4775647"/>
            <a:ext cx="4950124" cy="307018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0FA13D-6133-4068-AC2D-273049B40F0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451244" y="4804507"/>
            <a:ext cx="3214306" cy="30413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B14B4AC-6229-4A6A-993C-E3E33D73926C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319154" y="4800334"/>
            <a:ext cx="2346396" cy="304966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935E89-16D6-421C-A522-0CD4BA60621C}"/>
              </a:ext>
            </a:extLst>
          </p:cNvPr>
          <p:cNvCxnSpPr>
            <a:cxnSpLocks/>
            <a:endCxn id="10" idx="4"/>
          </p:cNvCxnSpPr>
          <p:nvPr/>
        </p:nvCxnSpPr>
        <p:spPr>
          <a:xfrm flipH="1">
            <a:off x="8103467" y="4775647"/>
            <a:ext cx="541998" cy="30944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14745EF-258E-482B-AE0B-B1A790096C67}"/>
              </a:ext>
            </a:extLst>
          </p:cNvPr>
          <p:cNvSpPr/>
          <p:nvPr/>
        </p:nvSpPr>
        <p:spPr>
          <a:xfrm>
            <a:off x="3695337" y="7728757"/>
            <a:ext cx="137160" cy="137160"/>
          </a:xfrm>
          <a:prstGeom prst="ellipse">
            <a:avLst/>
          </a:prstGeom>
          <a:solidFill>
            <a:srgbClr val="FF6D6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F3D51-D82A-409C-B078-CA12867D5C31}"/>
              </a:ext>
            </a:extLst>
          </p:cNvPr>
          <p:cNvSpPr/>
          <p:nvPr/>
        </p:nvSpPr>
        <p:spPr>
          <a:xfrm>
            <a:off x="4563247" y="7732930"/>
            <a:ext cx="137160" cy="137160"/>
          </a:xfrm>
          <a:prstGeom prst="ellipse">
            <a:avLst/>
          </a:prstGeom>
          <a:solidFill>
            <a:srgbClr val="FF6D6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CA1BF9-99B6-436C-88BC-DC2733554825}"/>
              </a:ext>
            </a:extLst>
          </p:cNvPr>
          <p:cNvSpPr/>
          <p:nvPr/>
        </p:nvSpPr>
        <p:spPr>
          <a:xfrm>
            <a:off x="5431157" y="7728757"/>
            <a:ext cx="137160" cy="137160"/>
          </a:xfrm>
          <a:prstGeom prst="ellipse">
            <a:avLst/>
          </a:prstGeom>
          <a:solidFill>
            <a:srgbClr val="FF6D6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389FD1-9E3C-467E-A638-4114B41ED6F7}"/>
              </a:ext>
            </a:extLst>
          </p:cNvPr>
          <p:cNvSpPr/>
          <p:nvPr/>
        </p:nvSpPr>
        <p:spPr>
          <a:xfrm>
            <a:off x="6299067" y="7732930"/>
            <a:ext cx="137160" cy="137160"/>
          </a:xfrm>
          <a:prstGeom prst="ellipse">
            <a:avLst/>
          </a:prstGeom>
          <a:solidFill>
            <a:srgbClr val="FF6D6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6098CF-C8D8-4BBB-B854-C71665D12DDA}"/>
              </a:ext>
            </a:extLst>
          </p:cNvPr>
          <p:cNvSpPr/>
          <p:nvPr/>
        </p:nvSpPr>
        <p:spPr>
          <a:xfrm>
            <a:off x="7166977" y="7728757"/>
            <a:ext cx="137160" cy="137160"/>
          </a:xfrm>
          <a:prstGeom prst="ellipse">
            <a:avLst/>
          </a:prstGeom>
          <a:solidFill>
            <a:srgbClr val="FF6D6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7041EF-91A6-4C87-8854-0654A5AAF7CF}"/>
              </a:ext>
            </a:extLst>
          </p:cNvPr>
          <p:cNvSpPr/>
          <p:nvPr/>
        </p:nvSpPr>
        <p:spPr>
          <a:xfrm>
            <a:off x="8034887" y="7732930"/>
            <a:ext cx="137160" cy="137160"/>
          </a:xfrm>
          <a:prstGeom prst="ellipse">
            <a:avLst/>
          </a:prstGeom>
          <a:solidFill>
            <a:srgbClr val="FF6D6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400EB-8423-4360-BCD9-5A1B971C02E6}"/>
              </a:ext>
            </a:extLst>
          </p:cNvPr>
          <p:cNvSpPr/>
          <p:nvPr/>
        </p:nvSpPr>
        <p:spPr>
          <a:xfrm>
            <a:off x="8902797" y="7728757"/>
            <a:ext cx="137160" cy="137160"/>
          </a:xfrm>
          <a:prstGeom prst="ellipse">
            <a:avLst/>
          </a:prstGeom>
          <a:solidFill>
            <a:srgbClr val="FF6D6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EEFC6-EF5C-4037-9330-35315BEFB6C9}"/>
              </a:ext>
            </a:extLst>
          </p:cNvPr>
          <p:cNvSpPr/>
          <p:nvPr/>
        </p:nvSpPr>
        <p:spPr>
          <a:xfrm>
            <a:off x="9770707" y="7732930"/>
            <a:ext cx="137160" cy="137160"/>
          </a:xfrm>
          <a:prstGeom prst="ellipse">
            <a:avLst/>
          </a:prstGeom>
          <a:solidFill>
            <a:srgbClr val="FF6D6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Airplane">
            <a:extLst>
              <a:ext uri="{FF2B5EF4-FFF2-40B4-BE49-F238E27FC236}">
                <a16:creationId xmlns:a16="http://schemas.microsoft.com/office/drawing/2014/main" id="{00C8ED15-F393-498B-BB56-E895ECD21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471655" y="4322620"/>
            <a:ext cx="914400" cy="914400"/>
          </a:xfrm>
          <a:prstGeom prst="rect">
            <a:avLst/>
          </a:prstGeom>
          <a:scene3d>
            <a:camera prst="orthographicFront">
              <a:rot lat="0" lon="3000000" rev="0"/>
            </a:camera>
            <a:lightRig rig="threePt" dir="t"/>
          </a:scene3d>
          <a:sp3d/>
        </p:spPr>
      </p:pic>
      <p:pic>
        <p:nvPicPr>
          <p:cNvPr id="21" name="Graphic 20" descr="Airplane">
            <a:extLst>
              <a:ext uri="{FF2B5EF4-FFF2-40B4-BE49-F238E27FC236}">
                <a16:creationId xmlns:a16="http://schemas.microsoft.com/office/drawing/2014/main" id="{22261BAD-8178-4465-AA6C-F64DB0D18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172047" y="4322620"/>
            <a:ext cx="914400" cy="914400"/>
          </a:xfrm>
          <a:prstGeom prst="rect">
            <a:avLst/>
          </a:prstGeom>
          <a:scene3d>
            <a:camera prst="orthographicFront">
              <a:rot lat="0" lon="3000000" rev="0"/>
            </a:camera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9139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11</Words>
  <Application>Microsoft Macintosh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Hansen, James</dc:creator>
  <cp:lastModifiedBy>Hamilton, Nicholas</cp:lastModifiedBy>
  <cp:revision>17</cp:revision>
  <dcterms:created xsi:type="dcterms:W3CDTF">2018-07-11T18:39:56Z</dcterms:created>
  <dcterms:modified xsi:type="dcterms:W3CDTF">2018-09-20T17:22:09Z</dcterms:modified>
</cp:coreProperties>
</file>