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4"/>
  </p:sldMasterIdLst>
  <p:notesMasterIdLst>
    <p:notesMasterId r:id="rId15"/>
  </p:notesMasterIdLst>
  <p:sldIdLst>
    <p:sldId id="256" r:id="rId5"/>
    <p:sldId id="326" r:id="rId6"/>
    <p:sldId id="328" r:id="rId7"/>
    <p:sldId id="329" r:id="rId8"/>
    <p:sldId id="330" r:id="rId9"/>
    <p:sldId id="323" r:id="rId10"/>
    <p:sldId id="327" r:id="rId11"/>
    <p:sldId id="325" r:id="rId12"/>
    <p:sldId id="324" r:id="rId13"/>
    <p:sldId id="274" r:id="rId14"/>
  </p:sldIdLst>
  <p:sldSz cx="9144000" cy="5143500" type="screen16x9"/>
  <p:notesSz cx="6858000" cy="9144000"/>
  <p:embeddedFontLst>
    <p:embeddedFont>
      <p:font typeface="Zen Kaku Gothic New" panose="020B0604020202020204" charset="-128"/>
      <p:regular r:id="rId16"/>
      <p:bold r:id="rId17"/>
    </p:embeddedFont>
    <p:embeddedFont>
      <p:font typeface="Algerian" panose="04020705040A02060702" pitchFamily="82" charset="0"/>
      <p:regular r:id="rId18"/>
    </p:embeddedFont>
    <p:embeddedFont>
      <p:font typeface="Calibri" panose="020F0502020204030204" pitchFamily="34" charset="0"/>
      <p:regular r:id="rId19"/>
      <p:bold r:id="rId20"/>
      <p:italic r:id="rId21"/>
      <p:boldItalic r:id="rId22"/>
    </p:embeddedFont>
    <p:embeddedFont>
      <p:font typeface="Passion One" panose="020B0604020202020204" charset="0"/>
      <p:regular r:id="rId23"/>
      <p:bold r:id="rId24"/>
    </p:embeddedFont>
    <p:embeddedFont>
      <p:font typeface="Poppins ExtraBold" panose="00000900000000000000" pitchFamily="2" charset="0"/>
      <p:bold r:id="rId25"/>
      <p:boldItalic r:id="rId26"/>
    </p:embeddedFont>
    <p:embeddedFont>
      <p:font typeface="Vazirmatn Black" panose="020B0604020202020204" charset="-78"/>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ọ Nhâm" initials="NN" lastIdx="7" clrIdx="0">
    <p:extLst>
      <p:ext uri="{19B8F6BF-5375-455C-9EA6-DF929625EA0E}">
        <p15:presenceInfo xmlns:p15="http://schemas.microsoft.com/office/powerpoint/2012/main" userId="a707184ba9c4ef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F7C63"/>
    <a:srgbClr val="FFF7EA"/>
    <a:srgbClr val="796295"/>
    <a:srgbClr val="4F67A2"/>
    <a:srgbClr val="2B8597"/>
    <a:srgbClr val="03C2A2"/>
    <a:srgbClr val="0D4A80"/>
    <a:srgbClr val="0E2A47"/>
    <a:srgbClr val="0D40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C73856-DEC4-47AC-A49D-49ACBA653B2F}" v="367" dt="2022-09-21T18:53:24.140"/>
  </p1510:revLst>
</p1510:revInfo>
</file>

<file path=ppt/tableStyles.xml><?xml version="1.0" encoding="utf-8"?>
<a:tblStyleLst xmlns:a="http://schemas.openxmlformats.org/drawingml/2006/main" def="{C3D6E286-A000-40BD-99B7-AAC7CAF53836}">
  <a:tblStyle styleId="{C3D6E286-A000-40BD-99B7-AAC7CAF538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006" autoAdjust="0"/>
  </p:normalViewPr>
  <p:slideViewPr>
    <p:cSldViewPr snapToGrid="0">
      <p:cViewPr varScale="1">
        <p:scale>
          <a:sx n="104" d="100"/>
          <a:sy n="104" d="100"/>
        </p:scale>
        <p:origin x="108" y="7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font" Target="fonts/font10.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p:nvPr/>
        </p:nvSpPr>
        <p:spPr>
          <a:xfrm>
            <a:off x="247800" y="247800"/>
            <a:ext cx="8648400" cy="4647900"/>
          </a:xfrm>
          <a:prstGeom prst="roundRect">
            <a:avLst>
              <a:gd name="adj" fmla="val 3379"/>
            </a:avLst>
          </a:prstGeom>
          <a:solidFill>
            <a:schemeClr val="dk2"/>
          </a:solidFill>
          <a:ln>
            <a:noFill/>
          </a:ln>
          <a:effectLst>
            <a:outerShdw blurRad="57150" dist="133350" dir="8220000" algn="bl" rotWithShape="0">
              <a:srgbClr val="515B7A">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lvl1pPr lvl="0" algn="ctr" rtl="0">
              <a:spcBef>
                <a:spcPts val="0"/>
              </a:spcBef>
              <a:spcAft>
                <a:spcPts val="0"/>
              </a:spcAft>
              <a:buSzPts val="2800"/>
              <a:buNone/>
              <a:defRPr sz="3300">
                <a:latin typeface="Poppins ExtraBold"/>
                <a:ea typeface="Poppins ExtraBold"/>
                <a:cs typeface="Poppins ExtraBold"/>
                <a:sym typeface="Poppins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7"/>
          <p:cNvSpPr txBox="1">
            <a:spLocks noGrp="1"/>
          </p:cNvSpPr>
          <p:nvPr>
            <p:ph type="subTitle" idx="1"/>
          </p:nvPr>
        </p:nvSpPr>
        <p:spPr>
          <a:xfrm>
            <a:off x="1672800" y="1468225"/>
            <a:ext cx="5798400" cy="2383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Char char="●"/>
              <a:defRPr>
                <a:solidFill>
                  <a:srgbClr val="242424"/>
                </a:solidFill>
              </a:defRPr>
            </a:lvl1pPr>
            <a:lvl2pPr lvl="1" rtl="0">
              <a:lnSpc>
                <a:spcPct val="100000"/>
              </a:lnSpc>
              <a:spcBef>
                <a:spcPts val="0"/>
              </a:spcBef>
              <a:spcAft>
                <a:spcPts val="0"/>
              </a:spcAft>
              <a:buClr>
                <a:schemeClr val="dk1"/>
              </a:buClr>
              <a:buSzPts val="1600"/>
              <a:buChar char="○"/>
              <a:defRPr sz="1600">
                <a:solidFill>
                  <a:schemeClr val="dk1"/>
                </a:solidFill>
              </a:defRPr>
            </a:lvl2pPr>
            <a:lvl3pPr lvl="2" rtl="0">
              <a:lnSpc>
                <a:spcPct val="100000"/>
              </a:lnSpc>
              <a:spcBef>
                <a:spcPts val="0"/>
              </a:spcBef>
              <a:spcAft>
                <a:spcPts val="0"/>
              </a:spcAft>
              <a:buClr>
                <a:schemeClr val="dk1"/>
              </a:buClr>
              <a:buSzPts val="1600"/>
              <a:buChar char="■"/>
              <a:defRPr sz="1600">
                <a:solidFill>
                  <a:schemeClr val="dk1"/>
                </a:solidFill>
              </a:defRPr>
            </a:lvl3pPr>
            <a:lvl4pPr lvl="3" rtl="0">
              <a:lnSpc>
                <a:spcPct val="100000"/>
              </a:lnSpc>
              <a:spcBef>
                <a:spcPts val="0"/>
              </a:spcBef>
              <a:spcAft>
                <a:spcPts val="0"/>
              </a:spcAft>
              <a:buClr>
                <a:schemeClr val="dk1"/>
              </a:buClr>
              <a:buSzPts val="1600"/>
              <a:buChar char="●"/>
              <a:defRPr sz="1600">
                <a:solidFill>
                  <a:schemeClr val="dk1"/>
                </a:solidFill>
              </a:defRPr>
            </a:lvl4pPr>
            <a:lvl5pPr lvl="4" rtl="0">
              <a:lnSpc>
                <a:spcPct val="100000"/>
              </a:lnSpc>
              <a:spcBef>
                <a:spcPts val="0"/>
              </a:spcBef>
              <a:spcAft>
                <a:spcPts val="0"/>
              </a:spcAft>
              <a:buClr>
                <a:schemeClr val="dk1"/>
              </a:buClr>
              <a:buSzPts val="1600"/>
              <a:buChar char="○"/>
              <a:defRPr sz="1600">
                <a:solidFill>
                  <a:schemeClr val="dk1"/>
                </a:solidFill>
              </a:defRPr>
            </a:lvl5pPr>
            <a:lvl6pPr lvl="5" rtl="0">
              <a:lnSpc>
                <a:spcPct val="100000"/>
              </a:lnSpc>
              <a:spcBef>
                <a:spcPts val="0"/>
              </a:spcBef>
              <a:spcAft>
                <a:spcPts val="0"/>
              </a:spcAft>
              <a:buClr>
                <a:schemeClr val="dk1"/>
              </a:buClr>
              <a:buSzPts val="1600"/>
              <a:buChar char="■"/>
              <a:defRPr sz="1600">
                <a:solidFill>
                  <a:schemeClr val="dk1"/>
                </a:solidFill>
              </a:defRPr>
            </a:lvl6pPr>
            <a:lvl7pPr lvl="6" rtl="0">
              <a:lnSpc>
                <a:spcPct val="100000"/>
              </a:lnSpc>
              <a:spcBef>
                <a:spcPts val="0"/>
              </a:spcBef>
              <a:spcAft>
                <a:spcPts val="0"/>
              </a:spcAft>
              <a:buClr>
                <a:schemeClr val="dk1"/>
              </a:buClr>
              <a:buSzPts val="1600"/>
              <a:buChar char="●"/>
              <a:defRPr sz="1600">
                <a:solidFill>
                  <a:schemeClr val="dk1"/>
                </a:solidFill>
              </a:defRPr>
            </a:lvl7pPr>
            <a:lvl8pPr lvl="7" rtl="0">
              <a:lnSpc>
                <a:spcPct val="100000"/>
              </a:lnSpc>
              <a:spcBef>
                <a:spcPts val="0"/>
              </a:spcBef>
              <a:spcAft>
                <a:spcPts val="0"/>
              </a:spcAft>
              <a:buClr>
                <a:schemeClr val="dk1"/>
              </a:buClr>
              <a:buSzPts val="1600"/>
              <a:buChar char="○"/>
              <a:defRPr sz="1600">
                <a:solidFill>
                  <a:schemeClr val="dk1"/>
                </a:solidFill>
              </a:defRPr>
            </a:lvl8pPr>
            <a:lvl9pPr lvl="8" rtl="0">
              <a:lnSpc>
                <a:spcPct val="100000"/>
              </a:lnSpc>
              <a:spcBef>
                <a:spcPts val="0"/>
              </a:spcBef>
              <a:spcAft>
                <a:spcPts val="0"/>
              </a:spcAft>
              <a:buClr>
                <a:schemeClr val="dk1"/>
              </a:buClr>
              <a:buSzPts val="1600"/>
              <a:buChar char="■"/>
              <a:defRPr sz="16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61"/>
        <p:cNvGrpSpPr/>
        <p:nvPr/>
      </p:nvGrpSpPr>
      <p:grpSpPr>
        <a:xfrm>
          <a:off x="0" y="0"/>
          <a:ext cx="0" cy="0"/>
          <a:chOff x="0" y="0"/>
          <a:chExt cx="0" cy="0"/>
        </a:xfrm>
      </p:grpSpPr>
      <p:sp>
        <p:nvSpPr>
          <p:cNvPr id="162" name="Google Shape;162;p27"/>
          <p:cNvSpPr/>
          <p:nvPr/>
        </p:nvSpPr>
        <p:spPr>
          <a:xfrm>
            <a:off x="247800" y="247800"/>
            <a:ext cx="8648400" cy="4647900"/>
          </a:xfrm>
          <a:prstGeom prst="roundRect">
            <a:avLst>
              <a:gd name="adj" fmla="val 3379"/>
            </a:avLst>
          </a:prstGeom>
          <a:solidFill>
            <a:schemeClr val="accent2"/>
          </a:solidFill>
          <a:ln>
            <a:noFill/>
          </a:ln>
          <a:effectLst>
            <a:outerShdw blurRad="57150" dist="133350" dir="8220000" algn="bl" rotWithShape="0">
              <a:srgbClr val="515B7A">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63"/>
        <p:cNvGrpSpPr/>
        <p:nvPr/>
      </p:nvGrpSpPr>
      <p:grpSpPr>
        <a:xfrm>
          <a:off x="0" y="0"/>
          <a:ext cx="0" cy="0"/>
          <a:chOff x="0" y="0"/>
          <a:chExt cx="0" cy="0"/>
        </a:xfrm>
      </p:grpSpPr>
      <p:sp>
        <p:nvSpPr>
          <p:cNvPr id="164" name="Google Shape;164;p28"/>
          <p:cNvSpPr/>
          <p:nvPr/>
        </p:nvSpPr>
        <p:spPr>
          <a:xfrm>
            <a:off x="247800" y="247800"/>
            <a:ext cx="8648400" cy="4647900"/>
          </a:xfrm>
          <a:prstGeom prst="roundRect">
            <a:avLst>
              <a:gd name="adj" fmla="val 3379"/>
            </a:avLst>
          </a:prstGeom>
          <a:solidFill>
            <a:schemeClr val="lt1"/>
          </a:solidFill>
          <a:ln>
            <a:noFill/>
          </a:ln>
          <a:effectLst>
            <a:outerShdw blurRad="57150" dist="133350" dir="8220000" algn="bl" rotWithShape="0">
              <a:srgbClr val="515B7A">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663175" y="2001400"/>
            <a:ext cx="3864300" cy="1557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327825" y="3629775"/>
            <a:ext cx="2535000" cy="54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16675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êu đề và Nộ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p>
        </p:txBody>
      </p:sp>
      <p:sp>
        <p:nvSpPr>
          <p:cNvPr id="3" name="Chỗ dành sẵn cho Nội dung 2"/>
          <p:cNvSpPr>
            <a:spLocks noGrp="1"/>
          </p:cNvSpPr>
          <p:nvPr>
            <p:ph idx="1" hasCustomPrompt="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p:cNvSpPr>
            <a:spLocks noGrp="1"/>
          </p:cNvSpPr>
          <p:nvPr>
            <p:ph type="dt" sz="half" idx="10"/>
          </p:nvPr>
        </p:nvSpPr>
        <p:spPr/>
        <p:txBody>
          <a:bodyPr/>
          <a:lstStyle/>
          <a:p>
            <a:fld id="{DDD8D99D-5B18-4116-8420-BC85EF7C4C1B}" type="datetimeFigureOut">
              <a:rPr lang="vi-VN" smtClean="0"/>
              <a:t>04/12/2022</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39142009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accent2"/>
              </a:buClr>
              <a:buSzPts val="2800"/>
              <a:buFont typeface="Vazirmatn Black"/>
              <a:buNone/>
              <a:defRPr sz="2800">
                <a:solidFill>
                  <a:schemeClr val="accent2"/>
                </a:solidFill>
                <a:latin typeface="Vazirmatn Black"/>
                <a:ea typeface="Vazirmatn Black"/>
                <a:cs typeface="Vazirmatn Black"/>
                <a:sym typeface="Vazirmatn Black"/>
              </a:defRPr>
            </a:lvl1pPr>
            <a:lvl2pPr lvl="1">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2pPr>
            <a:lvl3pPr lvl="2">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3pPr>
            <a:lvl4pPr lvl="3">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4pPr>
            <a:lvl5pPr lvl="4">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5pPr>
            <a:lvl6pPr lvl="5">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6pPr>
            <a:lvl7pPr lvl="6">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7pPr>
            <a:lvl8pPr lvl="7">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8pPr>
            <a:lvl9pPr lvl="8">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0" tIns="0" rIns="0" bIns="0" anchor="t" anchorCtr="0">
            <a:noAutofit/>
          </a:bodyPr>
          <a:lstStyle>
            <a:lvl1pPr marL="457200" lvl="0" indent="-330200">
              <a:lnSpc>
                <a:spcPct val="100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1pPr>
            <a:lvl2pPr marL="914400" lvl="1"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2pPr>
            <a:lvl3pPr marL="1371600" lvl="2"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3pPr>
            <a:lvl4pPr marL="1828800" lvl="3"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4pPr>
            <a:lvl5pPr marL="2286000" lvl="4"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5pPr>
            <a:lvl6pPr marL="2743200" lvl="5"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6pPr>
            <a:lvl7pPr marL="3200400" lvl="6"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7pPr>
            <a:lvl8pPr marL="3657600" lvl="7"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8pPr>
            <a:lvl9pPr marL="4114800" lvl="8"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 id="2147483658" r:id="rId2"/>
    <p:sldLayoutId id="2147483673" r:id="rId3"/>
    <p:sldLayoutId id="2147483674" r:id="rId4"/>
    <p:sldLayoutId id="2147483679" r:id="rId5"/>
    <p:sldLayoutId id="214748368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7EA"/>
        </a:solidFill>
        <a:effectLst/>
      </p:bgPr>
    </p:bg>
    <p:spTree>
      <p:nvGrpSpPr>
        <p:cNvPr id="1" name="Shape 47"/>
        <p:cNvGrpSpPr/>
        <p:nvPr/>
      </p:nvGrpSpPr>
      <p:grpSpPr>
        <a:xfrm>
          <a:off x="0" y="0"/>
          <a:ext cx="0" cy="0"/>
          <a:chOff x="0" y="0"/>
          <a:chExt cx="0" cy="0"/>
        </a:xfrm>
      </p:grpSpPr>
      <p:sp>
        <p:nvSpPr>
          <p:cNvPr id="49" name="Google Shape;49;p16"/>
          <p:cNvSpPr txBox="1">
            <a:spLocks noGrp="1"/>
          </p:cNvSpPr>
          <p:nvPr>
            <p:ph type="subTitle" idx="1"/>
          </p:nvPr>
        </p:nvSpPr>
        <p:spPr>
          <a:xfrm>
            <a:off x="4422469" y="3217510"/>
            <a:ext cx="4268162" cy="2002354"/>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b="1">
                <a:latin typeface="Times New Roman" panose="02020603050405020304" pitchFamily="18" charset="0"/>
                <a:cs typeface="Times New Roman" panose="02020603050405020304" pitchFamily="18" charset="0"/>
              </a:rPr>
              <a:t>Sinh viên thực hiện:</a:t>
            </a:r>
          </a:p>
          <a:p>
            <a:pPr marL="0" lvl="0" indent="0" algn="ctr" rtl="0">
              <a:lnSpc>
                <a:spcPct val="150000"/>
              </a:lnSpc>
              <a:spcBef>
                <a:spcPts val="0"/>
              </a:spcBef>
              <a:spcAft>
                <a:spcPts val="0"/>
              </a:spcAft>
              <a:buNone/>
            </a:pPr>
            <a:r>
              <a:rPr lang="en-US">
                <a:latin typeface="Times New Roman" panose="02020603050405020304" pitchFamily="18" charset="0"/>
                <a:cs typeface="Times New Roman" panose="02020603050405020304" pitchFamily="18" charset="0"/>
              </a:rPr>
              <a:t>Nguyễn Nhâm Ngọ - 2001207130</a:t>
            </a:r>
          </a:p>
          <a:p>
            <a:pPr marL="0" lvl="0" indent="0" algn="ctr" rtl="0">
              <a:lnSpc>
                <a:spcPct val="150000"/>
              </a:lnSpc>
              <a:spcBef>
                <a:spcPts val="0"/>
              </a:spcBef>
              <a:spcAft>
                <a:spcPts val="0"/>
              </a:spcAft>
              <a:buNone/>
            </a:pPr>
            <a:r>
              <a:rPr lang="en-US">
                <a:latin typeface="Times New Roman" panose="02020603050405020304" pitchFamily="18" charset="0"/>
                <a:cs typeface="Times New Roman" panose="02020603050405020304" pitchFamily="18" charset="0"/>
              </a:rPr>
              <a:t>Phan Thị Mỹ Quyên - 2001207102</a:t>
            </a:r>
          </a:p>
          <a:p>
            <a:pPr marL="0" lvl="0" indent="0" algn="ctr"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50" name="Google Shape;50;p16"/>
          <p:cNvGrpSpPr/>
          <p:nvPr/>
        </p:nvGrpSpPr>
        <p:grpSpPr>
          <a:xfrm>
            <a:off x="-3359008" y="-420258"/>
            <a:ext cx="7905024" cy="5640127"/>
            <a:chOff x="605249" y="402075"/>
            <a:chExt cx="5046297" cy="3600464"/>
          </a:xfrm>
        </p:grpSpPr>
        <p:sp>
          <p:nvSpPr>
            <p:cNvPr id="51" name="Google Shape;51;p16"/>
            <p:cNvSpPr/>
            <p:nvPr/>
          </p:nvSpPr>
          <p:spPr>
            <a:xfrm>
              <a:off x="5236077" y="881440"/>
              <a:ext cx="415469" cy="854254"/>
            </a:xfrm>
            <a:custGeom>
              <a:avLst/>
              <a:gdLst/>
              <a:ahLst/>
              <a:cxnLst/>
              <a:rect l="l" t="t" r="r" b="b"/>
              <a:pathLst>
                <a:path w="12367" h="25428" extrusionOk="0">
                  <a:moveTo>
                    <a:pt x="8806" y="0"/>
                  </a:moveTo>
                  <a:cubicBezTo>
                    <a:pt x="8565" y="562"/>
                    <a:pt x="8351" y="1017"/>
                    <a:pt x="8137" y="1579"/>
                  </a:cubicBezTo>
                  <a:cubicBezTo>
                    <a:pt x="7896" y="2007"/>
                    <a:pt x="7682" y="2462"/>
                    <a:pt x="7468" y="3025"/>
                  </a:cubicBezTo>
                  <a:cubicBezTo>
                    <a:pt x="7227" y="3453"/>
                    <a:pt x="7013" y="3908"/>
                    <a:pt x="6692" y="4363"/>
                  </a:cubicBezTo>
                  <a:cubicBezTo>
                    <a:pt x="6558" y="4577"/>
                    <a:pt x="6451" y="4791"/>
                    <a:pt x="6344" y="5032"/>
                  </a:cubicBezTo>
                  <a:lnTo>
                    <a:pt x="5889" y="5701"/>
                  </a:lnTo>
                  <a:lnTo>
                    <a:pt x="5113" y="5460"/>
                  </a:lnTo>
                  <a:cubicBezTo>
                    <a:pt x="4899" y="5353"/>
                    <a:pt x="4684" y="5353"/>
                    <a:pt x="4444" y="5246"/>
                  </a:cubicBezTo>
                  <a:cubicBezTo>
                    <a:pt x="3881" y="5246"/>
                    <a:pt x="3453" y="5139"/>
                    <a:pt x="2891" y="5032"/>
                  </a:cubicBezTo>
                  <a:cubicBezTo>
                    <a:pt x="2436" y="5032"/>
                    <a:pt x="2008" y="4925"/>
                    <a:pt x="1446" y="4925"/>
                  </a:cubicBezTo>
                  <a:cubicBezTo>
                    <a:pt x="991" y="4791"/>
                    <a:pt x="536" y="4791"/>
                    <a:pt x="0" y="4791"/>
                  </a:cubicBezTo>
                  <a:cubicBezTo>
                    <a:pt x="2677" y="9475"/>
                    <a:pt x="2891" y="15390"/>
                    <a:pt x="777" y="20315"/>
                  </a:cubicBezTo>
                  <a:cubicBezTo>
                    <a:pt x="1339" y="21091"/>
                    <a:pt x="1874" y="21868"/>
                    <a:pt x="2329" y="22751"/>
                  </a:cubicBezTo>
                  <a:cubicBezTo>
                    <a:pt x="2677" y="23206"/>
                    <a:pt x="2891" y="23661"/>
                    <a:pt x="3105" y="24089"/>
                  </a:cubicBezTo>
                  <a:cubicBezTo>
                    <a:pt x="3346" y="24544"/>
                    <a:pt x="3453" y="24999"/>
                    <a:pt x="3667" y="25427"/>
                  </a:cubicBezTo>
                  <a:cubicBezTo>
                    <a:pt x="4229" y="25427"/>
                    <a:pt x="4684" y="25320"/>
                    <a:pt x="5220" y="25320"/>
                  </a:cubicBezTo>
                  <a:cubicBezTo>
                    <a:pt x="5782" y="25213"/>
                    <a:pt x="6344" y="25213"/>
                    <a:pt x="6799" y="25106"/>
                  </a:cubicBezTo>
                  <a:cubicBezTo>
                    <a:pt x="7789" y="24865"/>
                    <a:pt x="8913" y="24651"/>
                    <a:pt x="9904" y="24330"/>
                  </a:cubicBezTo>
                  <a:cubicBezTo>
                    <a:pt x="11590" y="20422"/>
                    <a:pt x="12366" y="16166"/>
                    <a:pt x="12152" y="12045"/>
                  </a:cubicBezTo>
                  <a:lnTo>
                    <a:pt x="12152" y="11268"/>
                  </a:lnTo>
                  <a:lnTo>
                    <a:pt x="12045" y="10492"/>
                  </a:lnTo>
                  <a:lnTo>
                    <a:pt x="11911" y="8940"/>
                  </a:lnTo>
                  <a:cubicBezTo>
                    <a:pt x="11804" y="8378"/>
                    <a:pt x="11697" y="7923"/>
                    <a:pt x="11590" y="7361"/>
                  </a:cubicBezTo>
                  <a:cubicBezTo>
                    <a:pt x="11483" y="6798"/>
                    <a:pt x="11376" y="6370"/>
                    <a:pt x="11135" y="5808"/>
                  </a:cubicBezTo>
                  <a:lnTo>
                    <a:pt x="10707" y="4363"/>
                  </a:lnTo>
                  <a:cubicBezTo>
                    <a:pt x="10573" y="3801"/>
                    <a:pt x="10359" y="3346"/>
                    <a:pt x="10145" y="2917"/>
                  </a:cubicBezTo>
                  <a:cubicBezTo>
                    <a:pt x="9690" y="1900"/>
                    <a:pt x="9368" y="910"/>
                    <a:pt x="8806" y="0"/>
                  </a:cubicBezTo>
                  <a:close/>
                </a:path>
              </a:pathLst>
            </a:custGeom>
            <a:solidFill>
              <a:srgbClr val="796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6"/>
            <p:cNvSpPr/>
            <p:nvPr/>
          </p:nvSpPr>
          <p:spPr>
            <a:xfrm>
              <a:off x="3747922" y="967745"/>
              <a:ext cx="476612" cy="861443"/>
            </a:xfrm>
            <a:custGeom>
              <a:avLst/>
              <a:gdLst/>
              <a:ahLst/>
              <a:cxnLst/>
              <a:rect l="l" t="t" r="r" b="b"/>
              <a:pathLst>
                <a:path w="14187" h="25642" extrusionOk="0">
                  <a:moveTo>
                    <a:pt x="9047" y="1"/>
                  </a:moveTo>
                  <a:cubicBezTo>
                    <a:pt x="8030" y="108"/>
                    <a:pt x="7040" y="348"/>
                    <a:pt x="6023" y="563"/>
                  </a:cubicBezTo>
                  <a:cubicBezTo>
                    <a:pt x="5487" y="670"/>
                    <a:pt x="5032" y="777"/>
                    <a:pt x="4470" y="1018"/>
                  </a:cubicBezTo>
                  <a:cubicBezTo>
                    <a:pt x="3908" y="1125"/>
                    <a:pt x="3480" y="1339"/>
                    <a:pt x="2918" y="1553"/>
                  </a:cubicBezTo>
                  <a:cubicBezTo>
                    <a:pt x="0" y="9476"/>
                    <a:pt x="1124" y="18629"/>
                    <a:pt x="5701" y="25642"/>
                  </a:cubicBezTo>
                  <a:cubicBezTo>
                    <a:pt x="6371" y="23528"/>
                    <a:pt x="7147" y="21627"/>
                    <a:pt x="8271" y="19861"/>
                  </a:cubicBezTo>
                  <a:cubicBezTo>
                    <a:pt x="9783" y="20183"/>
                    <a:pt x="11294" y="20339"/>
                    <a:pt x="12760" y="20339"/>
                  </a:cubicBezTo>
                  <a:cubicBezTo>
                    <a:pt x="13241" y="20339"/>
                    <a:pt x="13717" y="20322"/>
                    <a:pt x="14186" y="20289"/>
                  </a:cubicBezTo>
                  <a:cubicBezTo>
                    <a:pt x="12714" y="18067"/>
                    <a:pt x="11724" y="15498"/>
                    <a:pt x="11510" y="12821"/>
                  </a:cubicBezTo>
                  <a:cubicBezTo>
                    <a:pt x="11269" y="11483"/>
                    <a:pt x="11376" y="10145"/>
                    <a:pt x="11376" y="8806"/>
                  </a:cubicBezTo>
                  <a:cubicBezTo>
                    <a:pt x="11510" y="8485"/>
                    <a:pt x="11510" y="8137"/>
                    <a:pt x="11617" y="7816"/>
                  </a:cubicBezTo>
                  <a:lnTo>
                    <a:pt x="11724" y="7254"/>
                  </a:lnTo>
                  <a:cubicBezTo>
                    <a:pt x="11724" y="7147"/>
                    <a:pt x="11724" y="6906"/>
                    <a:pt x="11831" y="6799"/>
                  </a:cubicBezTo>
                  <a:lnTo>
                    <a:pt x="12045" y="5809"/>
                  </a:lnTo>
                  <a:cubicBezTo>
                    <a:pt x="12045" y="5702"/>
                    <a:pt x="12179" y="5461"/>
                    <a:pt x="12179" y="5354"/>
                  </a:cubicBezTo>
                  <a:lnTo>
                    <a:pt x="12393" y="4899"/>
                  </a:lnTo>
                  <a:cubicBezTo>
                    <a:pt x="12045" y="4577"/>
                    <a:pt x="11724" y="4122"/>
                    <a:pt x="11376" y="3801"/>
                  </a:cubicBezTo>
                  <a:cubicBezTo>
                    <a:pt x="11162" y="3346"/>
                    <a:pt x="10840" y="3025"/>
                    <a:pt x="10599" y="2570"/>
                  </a:cubicBezTo>
                  <a:cubicBezTo>
                    <a:pt x="10037" y="1794"/>
                    <a:pt x="9502" y="884"/>
                    <a:pt x="9047" y="1"/>
                  </a:cubicBezTo>
                  <a:close/>
                </a:path>
              </a:pathLst>
            </a:custGeom>
            <a:solidFill>
              <a:srgbClr val="796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6"/>
            <p:cNvSpPr/>
            <p:nvPr/>
          </p:nvSpPr>
          <p:spPr>
            <a:xfrm>
              <a:off x="3905280" y="412960"/>
              <a:ext cx="813805" cy="633938"/>
            </a:xfrm>
            <a:custGeom>
              <a:avLst/>
              <a:gdLst/>
              <a:ahLst/>
              <a:cxnLst/>
              <a:rect l="l" t="t" r="r" b="b"/>
              <a:pathLst>
                <a:path w="24224" h="18870" extrusionOk="0">
                  <a:moveTo>
                    <a:pt x="19860" y="0"/>
                  </a:moveTo>
                  <a:cubicBezTo>
                    <a:pt x="11509" y="1338"/>
                    <a:pt x="4015" y="6692"/>
                    <a:pt x="0" y="14052"/>
                  </a:cubicBezTo>
                  <a:cubicBezTo>
                    <a:pt x="1827" y="13704"/>
                    <a:pt x="3495" y="13480"/>
                    <a:pt x="5191" y="13480"/>
                  </a:cubicBezTo>
                  <a:cubicBezTo>
                    <a:pt x="5582" y="13480"/>
                    <a:pt x="5974" y="13492"/>
                    <a:pt x="6370" y="13517"/>
                  </a:cubicBezTo>
                  <a:cubicBezTo>
                    <a:pt x="6933" y="15524"/>
                    <a:pt x="7816" y="17291"/>
                    <a:pt x="8833" y="18870"/>
                  </a:cubicBezTo>
                  <a:cubicBezTo>
                    <a:pt x="10037" y="16515"/>
                    <a:pt x="11938" y="14507"/>
                    <a:pt x="14052" y="12955"/>
                  </a:cubicBezTo>
                  <a:cubicBezTo>
                    <a:pt x="16301" y="11376"/>
                    <a:pt x="18736" y="10278"/>
                    <a:pt x="21413" y="9930"/>
                  </a:cubicBezTo>
                  <a:cubicBezTo>
                    <a:pt x="21761" y="9047"/>
                    <a:pt x="22216" y="8164"/>
                    <a:pt x="22644" y="7254"/>
                  </a:cubicBezTo>
                  <a:cubicBezTo>
                    <a:pt x="23099" y="6370"/>
                    <a:pt x="23554" y="5594"/>
                    <a:pt x="24223" y="4684"/>
                  </a:cubicBezTo>
                  <a:cubicBezTo>
                    <a:pt x="23554" y="3908"/>
                    <a:pt x="22885" y="3025"/>
                    <a:pt x="22216" y="2248"/>
                  </a:cubicBezTo>
                  <a:cubicBezTo>
                    <a:pt x="21547" y="1472"/>
                    <a:pt x="20744" y="803"/>
                    <a:pt x="19860" y="0"/>
                  </a:cubicBezTo>
                  <a:close/>
                </a:path>
              </a:pathLst>
            </a:custGeom>
            <a:solidFill>
              <a:srgbClr val="796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6"/>
            <p:cNvSpPr/>
            <p:nvPr/>
          </p:nvSpPr>
          <p:spPr>
            <a:xfrm>
              <a:off x="4719051" y="402075"/>
              <a:ext cx="733748" cy="565706"/>
            </a:xfrm>
            <a:custGeom>
              <a:avLst/>
              <a:gdLst/>
              <a:ahLst/>
              <a:cxnLst/>
              <a:rect l="l" t="t" r="r" b="b"/>
              <a:pathLst>
                <a:path w="21841" h="16839" extrusionOk="0">
                  <a:moveTo>
                    <a:pt x="318" y="1"/>
                  </a:moveTo>
                  <a:cubicBezTo>
                    <a:pt x="212" y="1"/>
                    <a:pt x="106" y="2"/>
                    <a:pt x="0" y="3"/>
                  </a:cubicBezTo>
                  <a:cubicBezTo>
                    <a:pt x="669" y="779"/>
                    <a:pt x="1338" y="1796"/>
                    <a:pt x="1874" y="2572"/>
                  </a:cubicBezTo>
                  <a:cubicBezTo>
                    <a:pt x="2222" y="3001"/>
                    <a:pt x="2436" y="3456"/>
                    <a:pt x="2784" y="3911"/>
                  </a:cubicBezTo>
                  <a:cubicBezTo>
                    <a:pt x="2998" y="4339"/>
                    <a:pt x="3212" y="4794"/>
                    <a:pt x="3453" y="5249"/>
                  </a:cubicBezTo>
                  <a:cubicBezTo>
                    <a:pt x="3105" y="5677"/>
                    <a:pt x="2784" y="6025"/>
                    <a:pt x="2436" y="6346"/>
                  </a:cubicBezTo>
                  <a:cubicBezTo>
                    <a:pt x="2115" y="6801"/>
                    <a:pt x="1767" y="7149"/>
                    <a:pt x="1553" y="7578"/>
                  </a:cubicBezTo>
                  <a:cubicBezTo>
                    <a:pt x="991" y="8354"/>
                    <a:pt x="428" y="9157"/>
                    <a:pt x="0" y="10040"/>
                  </a:cubicBezTo>
                  <a:cubicBezTo>
                    <a:pt x="187" y="10033"/>
                    <a:pt x="373" y="10029"/>
                    <a:pt x="559" y="10029"/>
                  </a:cubicBezTo>
                  <a:cubicBezTo>
                    <a:pt x="3048" y="10029"/>
                    <a:pt x="5515" y="10688"/>
                    <a:pt x="7682" y="11833"/>
                  </a:cubicBezTo>
                  <a:cubicBezTo>
                    <a:pt x="10144" y="12931"/>
                    <a:pt x="12259" y="14617"/>
                    <a:pt x="13918" y="16839"/>
                  </a:cubicBezTo>
                  <a:cubicBezTo>
                    <a:pt x="14828" y="16731"/>
                    <a:pt x="15819" y="16624"/>
                    <a:pt x="16836" y="16517"/>
                  </a:cubicBezTo>
                  <a:cubicBezTo>
                    <a:pt x="17826" y="16517"/>
                    <a:pt x="18736" y="16624"/>
                    <a:pt x="19834" y="16731"/>
                  </a:cubicBezTo>
                  <a:cubicBezTo>
                    <a:pt x="20181" y="15848"/>
                    <a:pt x="20610" y="14831"/>
                    <a:pt x="20958" y="13841"/>
                  </a:cubicBezTo>
                  <a:cubicBezTo>
                    <a:pt x="21279" y="12824"/>
                    <a:pt x="21627" y="11833"/>
                    <a:pt x="21841" y="10709"/>
                  </a:cubicBezTo>
                  <a:cubicBezTo>
                    <a:pt x="16794" y="4103"/>
                    <a:pt x="8563" y="1"/>
                    <a:pt x="318" y="1"/>
                  </a:cubicBezTo>
                  <a:close/>
                </a:path>
              </a:pathLst>
            </a:custGeom>
            <a:solidFill>
              <a:srgbClr val="796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6"/>
            <p:cNvSpPr/>
            <p:nvPr/>
          </p:nvSpPr>
          <p:spPr>
            <a:xfrm>
              <a:off x="4669599" y="1645721"/>
              <a:ext cx="831779" cy="606994"/>
            </a:xfrm>
            <a:custGeom>
              <a:avLst/>
              <a:gdLst/>
              <a:ahLst/>
              <a:cxnLst/>
              <a:rect l="l" t="t" r="r" b="b"/>
              <a:pathLst>
                <a:path w="24759" h="18068" extrusionOk="0">
                  <a:moveTo>
                    <a:pt x="16300" y="1"/>
                  </a:moveTo>
                  <a:lnTo>
                    <a:pt x="16059" y="456"/>
                  </a:lnTo>
                  <a:cubicBezTo>
                    <a:pt x="15952" y="563"/>
                    <a:pt x="15845" y="670"/>
                    <a:pt x="15738" y="911"/>
                  </a:cubicBezTo>
                  <a:lnTo>
                    <a:pt x="15176" y="1687"/>
                  </a:lnTo>
                  <a:cubicBezTo>
                    <a:pt x="14962" y="1901"/>
                    <a:pt x="14721" y="2115"/>
                    <a:pt x="14507" y="2463"/>
                  </a:cubicBezTo>
                  <a:lnTo>
                    <a:pt x="13838" y="3132"/>
                  </a:lnTo>
                  <a:lnTo>
                    <a:pt x="13062" y="3802"/>
                  </a:lnTo>
                  <a:cubicBezTo>
                    <a:pt x="12848" y="4016"/>
                    <a:pt x="12607" y="4257"/>
                    <a:pt x="12285" y="4471"/>
                  </a:cubicBezTo>
                  <a:lnTo>
                    <a:pt x="11509" y="5033"/>
                  </a:lnTo>
                  <a:cubicBezTo>
                    <a:pt x="11268" y="5247"/>
                    <a:pt x="10947" y="5461"/>
                    <a:pt x="10706" y="5595"/>
                  </a:cubicBezTo>
                  <a:cubicBezTo>
                    <a:pt x="8378" y="7040"/>
                    <a:pt x="5808" y="7923"/>
                    <a:pt x="3132" y="8138"/>
                  </a:cubicBezTo>
                  <a:cubicBezTo>
                    <a:pt x="2355" y="9824"/>
                    <a:pt x="1338" y="11617"/>
                    <a:pt x="0" y="13169"/>
                  </a:cubicBezTo>
                  <a:cubicBezTo>
                    <a:pt x="1124" y="14829"/>
                    <a:pt x="2463" y="16515"/>
                    <a:pt x="4015" y="18068"/>
                  </a:cubicBezTo>
                  <a:cubicBezTo>
                    <a:pt x="12393" y="17291"/>
                    <a:pt x="20315" y="12500"/>
                    <a:pt x="24758" y="5354"/>
                  </a:cubicBezTo>
                  <a:lnTo>
                    <a:pt x="24758" y="5354"/>
                  </a:lnTo>
                  <a:cubicBezTo>
                    <a:pt x="24223" y="5461"/>
                    <a:pt x="23768" y="5595"/>
                    <a:pt x="23206" y="5595"/>
                  </a:cubicBezTo>
                  <a:cubicBezTo>
                    <a:pt x="22644" y="5595"/>
                    <a:pt x="22082" y="5702"/>
                    <a:pt x="21546" y="5702"/>
                  </a:cubicBezTo>
                  <a:cubicBezTo>
                    <a:pt x="20529" y="5702"/>
                    <a:pt x="19539" y="5702"/>
                    <a:pt x="18415" y="5461"/>
                  </a:cubicBezTo>
                  <a:cubicBezTo>
                    <a:pt x="18201" y="4578"/>
                    <a:pt x="17853" y="3587"/>
                    <a:pt x="17532" y="2677"/>
                  </a:cubicBezTo>
                  <a:cubicBezTo>
                    <a:pt x="17398" y="2249"/>
                    <a:pt x="17184" y="1794"/>
                    <a:pt x="16969" y="1339"/>
                  </a:cubicBezTo>
                  <a:cubicBezTo>
                    <a:pt x="16862" y="911"/>
                    <a:pt x="16514" y="456"/>
                    <a:pt x="16300" y="1"/>
                  </a:cubicBezTo>
                  <a:close/>
                </a:path>
              </a:pathLst>
            </a:custGeom>
            <a:solidFill>
              <a:srgbClr val="796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6"/>
            <p:cNvSpPr/>
            <p:nvPr/>
          </p:nvSpPr>
          <p:spPr>
            <a:xfrm>
              <a:off x="2748002" y="2669019"/>
              <a:ext cx="1516982" cy="1333520"/>
            </a:xfrm>
            <a:custGeom>
              <a:avLst/>
              <a:gdLst/>
              <a:ahLst/>
              <a:cxnLst/>
              <a:rect l="l" t="t" r="r" b="b"/>
              <a:pathLst>
                <a:path w="45155" h="39694" extrusionOk="0">
                  <a:moveTo>
                    <a:pt x="38249" y="0"/>
                  </a:moveTo>
                  <a:cubicBezTo>
                    <a:pt x="34020" y="1445"/>
                    <a:pt x="29898" y="2115"/>
                    <a:pt x="25749" y="2115"/>
                  </a:cubicBezTo>
                  <a:cubicBezTo>
                    <a:pt x="23421" y="6906"/>
                    <a:pt x="19727" y="10920"/>
                    <a:pt x="15177" y="13811"/>
                  </a:cubicBezTo>
                  <a:cubicBezTo>
                    <a:pt x="10600" y="16622"/>
                    <a:pt x="5354" y="18067"/>
                    <a:pt x="1" y="18067"/>
                  </a:cubicBezTo>
                  <a:cubicBezTo>
                    <a:pt x="1901" y="21627"/>
                    <a:pt x="4337" y="25079"/>
                    <a:pt x="7469" y="28211"/>
                  </a:cubicBezTo>
                  <a:cubicBezTo>
                    <a:pt x="5675" y="32226"/>
                    <a:pt x="3240" y="36134"/>
                    <a:pt x="1" y="39694"/>
                  </a:cubicBezTo>
                  <a:cubicBezTo>
                    <a:pt x="4685" y="39694"/>
                    <a:pt x="9369" y="39131"/>
                    <a:pt x="13839" y="37793"/>
                  </a:cubicBezTo>
                  <a:cubicBezTo>
                    <a:pt x="18282" y="36562"/>
                    <a:pt x="22645" y="34688"/>
                    <a:pt x="26552" y="32226"/>
                  </a:cubicBezTo>
                  <a:cubicBezTo>
                    <a:pt x="34582" y="27328"/>
                    <a:pt x="41033" y="20181"/>
                    <a:pt x="45155" y="11804"/>
                  </a:cubicBezTo>
                  <a:cubicBezTo>
                    <a:pt x="43388" y="7361"/>
                    <a:pt x="41033" y="3346"/>
                    <a:pt x="38249" y="0"/>
                  </a:cubicBezTo>
                  <a:close/>
                </a:path>
              </a:pathLst>
            </a:custGeom>
            <a:solidFill>
              <a:srgbClr val="2B85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6"/>
            <p:cNvSpPr/>
            <p:nvPr/>
          </p:nvSpPr>
          <p:spPr>
            <a:xfrm>
              <a:off x="3399912" y="1050455"/>
              <a:ext cx="1067380" cy="1715697"/>
            </a:xfrm>
            <a:custGeom>
              <a:avLst/>
              <a:gdLst/>
              <a:ahLst/>
              <a:cxnLst/>
              <a:rect l="l" t="t" r="r" b="b"/>
              <a:pathLst>
                <a:path w="31772" h="51070" extrusionOk="0">
                  <a:moveTo>
                    <a:pt x="14508" y="1"/>
                  </a:moveTo>
                  <a:cubicBezTo>
                    <a:pt x="9690" y="563"/>
                    <a:pt x="5247" y="1767"/>
                    <a:pt x="1232" y="3561"/>
                  </a:cubicBezTo>
                  <a:cubicBezTo>
                    <a:pt x="1446" y="7924"/>
                    <a:pt x="991" y="12153"/>
                    <a:pt x="1" y="16060"/>
                  </a:cubicBezTo>
                  <a:cubicBezTo>
                    <a:pt x="3909" y="19620"/>
                    <a:pt x="6799" y="24304"/>
                    <a:pt x="8245" y="29443"/>
                  </a:cubicBezTo>
                  <a:cubicBezTo>
                    <a:pt x="9021" y="32013"/>
                    <a:pt x="9369" y="34689"/>
                    <a:pt x="9369" y="37366"/>
                  </a:cubicBezTo>
                  <a:cubicBezTo>
                    <a:pt x="9369" y="38704"/>
                    <a:pt x="9369" y="40042"/>
                    <a:pt x="9155" y="41247"/>
                  </a:cubicBezTo>
                  <a:cubicBezTo>
                    <a:pt x="9155" y="41916"/>
                    <a:pt x="8914" y="42585"/>
                    <a:pt x="8807" y="43254"/>
                  </a:cubicBezTo>
                  <a:cubicBezTo>
                    <a:pt x="8700" y="43923"/>
                    <a:pt x="8593" y="44592"/>
                    <a:pt x="8352" y="45155"/>
                  </a:cubicBezTo>
                  <a:cubicBezTo>
                    <a:pt x="12367" y="44378"/>
                    <a:pt x="16274" y="42933"/>
                    <a:pt x="20075" y="40711"/>
                  </a:cubicBezTo>
                  <a:cubicBezTo>
                    <a:pt x="23528" y="43495"/>
                    <a:pt x="26660" y="46948"/>
                    <a:pt x="29229" y="51070"/>
                  </a:cubicBezTo>
                  <a:cubicBezTo>
                    <a:pt x="31772" y="42050"/>
                    <a:pt x="31665" y="32441"/>
                    <a:pt x="29095" y="23421"/>
                  </a:cubicBezTo>
                  <a:cubicBezTo>
                    <a:pt x="26552" y="14481"/>
                    <a:pt x="21413" y="6237"/>
                    <a:pt x="14508" y="1"/>
                  </a:cubicBezTo>
                  <a:close/>
                </a:path>
              </a:pathLst>
            </a:custGeom>
            <a:solidFill>
              <a:srgbClr val="4F6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6"/>
            <p:cNvSpPr/>
            <p:nvPr/>
          </p:nvSpPr>
          <p:spPr>
            <a:xfrm>
              <a:off x="1819135" y="611673"/>
              <a:ext cx="1809225" cy="876729"/>
            </a:xfrm>
            <a:custGeom>
              <a:avLst/>
              <a:gdLst/>
              <a:ahLst/>
              <a:cxnLst/>
              <a:rect l="l" t="t" r="r" b="b"/>
              <a:pathLst>
                <a:path w="53854" h="26097" extrusionOk="0">
                  <a:moveTo>
                    <a:pt x="27195" y="0"/>
                  </a:moveTo>
                  <a:cubicBezTo>
                    <a:pt x="17934" y="0"/>
                    <a:pt x="8566" y="2784"/>
                    <a:pt x="777" y="7816"/>
                  </a:cubicBezTo>
                  <a:cubicBezTo>
                    <a:pt x="1" y="12500"/>
                    <a:pt x="1" y="17184"/>
                    <a:pt x="536" y="21520"/>
                  </a:cubicBezTo>
                  <a:cubicBezTo>
                    <a:pt x="4899" y="22430"/>
                    <a:pt x="8807" y="23982"/>
                    <a:pt x="12260" y="26097"/>
                  </a:cubicBezTo>
                  <a:cubicBezTo>
                    <a:pt x="16837" y="23313"/>
                    <a:pt x="22083" y="21761"/>
                    <a:pt x="27436" y="21654"/>
                  </a:cubicBezTo>
                  <a:cubicBezTo>
                    <a:pt x="32789" y="21654"/>
                    <a:pt x="38008" y="23099"/>
                    <a:pt x="42585" y="25883"/>
                  </a:cubicBezTo>
                  <a:cubicBezTo>
                    <a:pt x="42933" y="21868"/>
                    <a:pt x="42585" y="17639"/>
                    <a:pt x="41488" y="13276"/>
                  </a:cubicBezTo>
                  <a:cubicBezTo>
                    <a:pt x="45048" y="10814"/>
                    <a:pt x="49277" y="8699"/>
                    <a:pt x="53853" y="7361"/>
                  </a:cubicBezTo>
                  <a:cubicBezTo>
                    <a:pt x="51846" y="6130"/>
                    <a:pt x="49839" y="5032"/>
                    <a:pt x="47724" y="4122"/>
                  </a:cubicBezTo>
                  <a:cubicBezTo>
                    <a:pt x="45503" y="3239"/>
                    <a:pt x="43361" y="2356"/>
                    <a:pt x="41033" y="1794"/>
                  </a:cubicBezTo>
                  <a:cubicBezTo>
                    <a:pt x="40471" y="1687"/>
                    <a:pt x="39909" y="1446"/>
                    <a:pt x="39346" y="1339"/>
                  </a:cubicBezTo>
                  <a:cubicBezTo>
                    <a:pt x="38811" y="1232"/>
                    <a:pt x="38249" y="1124"/>
                    <a:pt x="37687" y="1017"/>
                  </a:cubicBezTo>
                  <a:cubicBezTo>
                    <a:pt x="36456" y="777"/>
                    <a:pt x="35332" y="562"/>
                    <a:pt x="34234" y="455"/>
                  </a:cubicBezTo>
                  <a:cubicBezTo>
                    <a:pt x="31879" y="107"/>
                    <a:pt x="29550" y="0"/>
                    <a:pt x="27195" y="0"/>
                  </a:cubicBezTo>
                  <a:close/>
                </a:path>
              </a:pathLst>
            </a:custGeom>
            <a:solidFill>
              <a:srgbClr val="4F6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6"/>
            <p:cNvSpPr/>
            <p:nvPr/>
          </p:nvSpPr>
          <p:spPr>
            <a:xfrm>
              <a:off x="1027874" y="1069369"/>
              <a:ext cx="1061064" cy="1854142"/>
            </a:xfrm>
            <a:custGeom>
              <a:avLst/>
              <a:gdLst/>
              <a:ahLst/>
              <a:cxnLst/>
              <a:rect l="l" t="t" r="r" b="b"/>
              <a:pathLst>
                <a:path w="31584" h="55191" extrusionOk="0">
                  <a:moveTo>
                    <a:pt x="16729" y="0"/>
                  </a:moveTo>
                  <a:cubicBezTo>
                    <a:pt x="9930" y="6343"/>
                    <a:pt x="4925" y="14587"/>
                    <a:pt x="2463" y="23634"/>
                  </a:cubicBezTo>
                  <a:cubicBezTo>
                    <a:pt x="0" y="32654"/>
                    <a:pt x="134" y="42263"/>
                    <a:pt x="2811" y="51283"/>
                  </a:cubicBezTo>
                  <a:cubicBezTo>
                    <a:pt x="7147" y="53290"/>
                    <a:pt x="11616" y="54629"/>
                    <a:pt x="15953" y="55191"/>
                  </a:cubicBezTo>
                  <a:cubicBezTo>
                    <a:pt x="18067" y="51283"/>
                    <a:pt x="20637" y="47830"/>
                    <a:pt x="23554" y="45047"/>
                  </a:cubicBezTo>
                  <a:cubicBezTo>
                    <a:pt x="22082" y="40015"/>
                    <a:pt x="21975" y="34447"/>
                    <a:pt x="23420" y="29308"/>
                  </a:cubicBezTo>
                  <a:cubicBezTo>
                    <a:pt x="24758" y="24196"/>
                    <a:pt x="27676" y="19512"/>
                    <a:pt x="31584" y="15819"/>
                  </a:cubicBezTo>
                  <a:cubicBezTo>
                    <a:pt x="27783" y="14480"/>
                    <a:pt x="23554" y="13597"/>
                    <a:pt x="19191" y="13597"/>
                  </a:cubicBezTo>
                  <a:cubicBezTo>
                    <a:pt x="17746" y="9368"/>
                    <a:pt x="16863" y="4791"/>
                    <a:pt x="16729" y="0"/>
                  </a:cubicBezTo>
                  <a:close/>
                </a:path>
              </a:pathLst>
            </a:custGeom>
            <a:solidFill>
              <a:srgbClr val="4F6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6"/>
            <p:cNvSpPr/>
            <p:nvPr/>
          </p:nvSpPr>
          <p:spPr>
            <a:xfrm>
              <a:off x="605249" y="3275943"/>
              <a:ext cx="2142790" cy="726593"/>
            </a:xfrm>
            <a:custGeom>
              <a:avLst/>
              <a:gdLst/>
              <a:ahLst/>
              <a:cxnLst/>
              <a:rect l="l" t="t" r="r" b="b"/>
              <a:pathLst>
                <a:path w="63783" h="21628" extrusionOk="0">
                  <a:moveTo>
                    <a:pt x="0" y="1"/>
                  </a:moveTo>
                  <a:lnTo>
                    <a:pt x="9235" y="10814"/>
                  </a:lnTo>
                  <a:lnTo>
                    <a:pt x="0" y="21628"/>
                  </a:lnTo>
                  <a:lnTo>
                    <a:pt x="54415" y="21628"/>
                  </a:lnTo>
                  <a:lnTo>
                    <a:pt x="63783" y="10814"/>
                  </a:lnTo>
                  <a:lnTo>
                    <a:pt x="54415" y="1"/>
                  </a:lnTo>
                  <a:close/>
                </a:path>
              </a:pathLst>
            </a:custGeom>
            <a:solidFill>
              <a:srgbClr val="03C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48;p36">
            <a:extLst>
              <a:ext uri="{FF2B5EF4-FFF2-40B4-BE49-F238E27FC236}">
                <a16:creationId xmlns:a16="http://schemas.microsoft.com/office/drawing/2014/main" id="{B105146E-42BF-24A3-B3BF-21D5B59C4553}"/>
              </a:ext>
            </a:extLst>
          </p:cNvPr>
          <p:cNvSpPr/>
          <p:nvPr/>
        </p:nvSpPr>
        <p:spPr>
          <a:xfrm rot="10800000" flipH="1">
            <a:off x="3007796" y="4532997"/>
            <a:ext cx="197735" cy="235526"/>
          </a:xfrm>
          <a:custGeom>
            <a:avLst/>
            <a:gdLst/>
            <a:ahLst/>
            <a:cxnLst/>
            <a:rect l="l" t="t" r="r" b="b"/>
            <a:pathLst>
              <a:path w="7163" h="8532" extrusionOk="0">
                <a:moveTo>
                  <a:pt x="3567" y="0"/>
                </a:moveTo>
                <a:lnTo>
                  <a:pt x="2312" y="2853"/>
                </a:lnTo>
                <a:lnTo>
                  <a:pt x="1" y="4251"/>
                </a:lnTo>
                <a:lnTo>
                  <a:pt x="2312" y="5678"/>
                </a:lnTo>
                <a:lnTo>
                  <a:pt x="3567" y="8531"/>
                </a:lnTo>
                <a:lnTo>
                  <a:pt x="4851" y="5678"/>
                </a:lnTo>
                <a:lnTo>
                  <a:pt x="7163" y="4251"/>
                </a:lnTo>
                <a:lnTo>
                  <a:pt x="4851" y="2853"/>
                </a:lnTo>
                <a:lnTo>
                  <a:pt x="3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49;p36">
            <a:extLst>
              <a:ext uri="{FF2B5EF4-FFF2-40B4-BE49-F238E27FC236}">
                <a16:creationId xmlns:a16="http://schemas.microsoft.com/office/drawing/2014/main" id="{B15378D4-3F79-0F4E-C743-07B5583D684D}"/>
              </a:ext>
            </a:extLst>
          </p:cNvPr>
          <p:cNvSpPr/>
          <p:nvPr/>
        </p:nvSpPr>
        <p:spPr>
          <a:xfrm rot="10800000" flipH="1">
            <a:off x="7162966" y="4768523"/>
            <a:ext cx="89827" cy="107135"/>
          </a:xfrm>
          <a:custGeom>
            <a:avLst/>
            <a:gdLst/>
            <a:ahLst/>
            <a:cxnLst/>
            <a:rect l="l" t="t" r="r" b="b"/>
            <a:pathLst>
              <a:path w="3254" h="3881" extrusionOk="0">
                <a:moveTo>
                  <a:pt x="1598" y="1"/>
                </a:moveTo>
                <a:lnTo>
                  <a:pt x="1028" y="1285"/>
                </a:lnTo>
                <a:lnTo>
                  <a:pt x="0" y="1912"/>
                </a:lnTo>
                <a:lnTo>
                  <a:pt x="1028" y="2568"/>
                </a:lnTo>
                <a:lnTo>
                  <a:pt x="1598" y="3881"/>
                </a:lnTo>
                <a:lnTo>
                  <a:pt x="2197" y="2568"/>
                </a:lnTo>
                <a:lnTo>
                  <a:pt x="3253" y="1912"/>
                </a:lnTo>
                <a:lnTo>
                  <a:pt x="2197" y="1285"/>
                </a:lnTo>
                <a:lnTo>
                  <a:pt x="1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1;p36">
            <a:extLst>
              <a:ext uri="{FF2B5EF4-FFF2-40B4-BE49-F238E27FC236}">
                <a16:creationId xmlns:a16="http://schemas.microsoft.com/office/drawing/2014/main" id="{F23F2BF9-9205-EE08-D640-73218D506B37}"/>
              </a:ext>
            </a:extLst>
          </p:cNvPr>
          <p:cNvSpPr/>
          <p:nvPr/>
        </p:nvSpPr>
        <p:spPr>
          <a:xfrm rot="10800000" flipH="1">
            <a:off x="939273" y="1887475"/>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45;p36">
            <a:extLst>
              <a:ext uri="{FF2B5EF4-FFF2-40B4-BE49-F238E27FC236}">
                <a16:creationId xmlns:a16="http://schemas.microsoft.com/office/drawing/2014/main" id="{ADFED5E2-5A1F-5752-F114-7B874C49B0C2}"/>
              </a:ext>
            </a:extLst>
          </p:cNvPr>
          <p:cNvSpPr/>
          <p:nvPr/>
        </p:nvSpPr>
        <p:spPr>
          <a:xfrm rot="10800000" flipH="1">
            <a:off x="8457328" y="3283068"/>
            <a:ext cx="197735" cy="235526"/>
          </a:xfrm>
          <a:custGeom>
            <a:avLst/>
            <a:gdLst/>
            <a:ahLst/>
            <a:cxnLst/>
            <a:rect l="l" t="t" r="r" b="b"/>
            <a:pathLst>
              <a:path w="7163" h="8532" extrusionOk="0">
                <a:moveTo>
                  <a:pt x="3567" y="0"/>
                </a:moveTo>
                <a:lnTo>
                  <a:pt x="2283" y="2853"/>
                </a:lnTo>
                <a:lnTo>
                  <a:pt x="1" y="4280"/>
                </a:lnTo>
                <a:lnTo>
                  <a:pt x="2283" y="5678"/>
                </a:lnTo>
                <a:lnTo>
                  <a:pt x="3567" y="8531"/>
                </a:lnTo>
                <a:lnTo>
                  <a:pt x="4851" y="5678"/>
                </a:lnTo>
                <a:lnTo>
                  <a:pt x="7162" y="4280"/>
                </a:lnTo>
                <a:lnTo>
                  <a:pt x="4851" y="2853"/>
                </a:lnTo>
                <a:lnTo>
                  <a:pt x="3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47;p36">
            <a:extLst>
              <a:ext uri="{FF2B5EF4-FFF2-40B4-BE49-F238E27FC236}">
                <a16:creationId xmlns:a16="http://schemas.microsoft.com/office/drawing/2014/main" id="{FB50E065-0BC8-9227-CC27-F38246A8E46A}"/>
              </a:ext>
            </a:extLst>
          </p:cNvPr>
          <p:cNvSpPr/>
          <p:nvPr/>
        </p:nvSpPr>
        <p:spPr>
          <a:xfrm rot="10800000" flipH="1">
            <a:off x="6556550" y="2576329"/>
            <a:ext cx="159916" cy="189840"/>
          </a:xfrm>
          <a:custGeom>
            <a:avLst/>
            <a:gdLst/>
            <a:ahLst/>
            <a:cxnLst/>
            <a:rect l="l" t="t" r="r" b="b"/>
            <a:pathLst>
              <a:path w="5793" h="6877" extrusionOk="0">
                <a:moveTo>
                  <a:pt x="2911" y="0"/>
                </a:moveTo>
                <a:lnTo>
                  <a:pt x="1883" y="2283"/>
                </a:lnTo>
                <a:lnTo>
                  <a:pt x="0" y="3424"/>
                </a:lnTo>
                <a:lnTo>
                  <a:pt x="1883" y="4566"/>
                </a:lnTo>
                <a:lnTo>
                  <a:pt x="2911" y="6877"/>
                </a:lnTo>
                <a:lnTo>
                  <a:pt x="3938" y="4566"/>
                </a:lnTo>
                <a:lnTo>
                  <a:pt x="5792" y="3424"/>
                </a:lnTo>
                <a:lnTo>
                  <a:pt x="3938" y="2283"/>
                </a:lnTo>
                <a:lnTo>
                  <a:pt x="29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image3.png" descr="Đăng nhập">
            <a:extLst>
              <a:ext uri="{FF2B5EF4-FFF2-40B4-BE49-F238E27FC236}">
                <a16:creationId xmlns:a16="http://schemas.microsoft.com/office/drawing/2014/main" id="{E42D707B-A989-6762-EBCB-7AA8B02686E3}"/>
              </a:ext>
            </a:extLst>
          </p:cNvPr>
          <p:cNvPicPr/>
          <p:nvPr/>
        </p:nvPicPr>
        <p:blipFill>
          <a:blip r:embed="rId3"/>
          <a:srcRect/>
          <a:stretch>
            <a:fillRect/>
          </a:stretch>
        </p:blipFill>
        <p:spPr>
          <a:xfrm>
            <a:off x="4744522" y="-136269"/>
            <a:ext cx="4088052" cy="1417741"/>
          </a:xfrm>
          <a:prstGeom prst="rect">
            <a:avLst/>
          </a:prstGeom>
          <a:ln/>
        </p:spPr>
      </p:pic>
      <p:sp>
        <p:nvSpPr>
          <p:cNvPr id="8" name="TextBox 7">
            <a:extLst>
              <a:ext uri="{FF2B5EF4-FFF2-40B4-BE49-F238E27FC236}">
                <a16:creationId xmlns:a16="http://schemas.microsoft.com/office/drawing/2014/main" id="{A9D63F88-034F-4227-BC60-6034B6B576F3}"/>
              </a:ext>
            </a:extLst>
          </p:cNvPr>
          <p:cNvSpPr txBox="1"/>
          <p:nvPr/>
        </p:nvSpPr>
        <p:spPr>
          <a:xfrm>
            <a:off x="4833224" y="1739515"/>
            <a:ext cx="3903439" cy="461665"/>
          </a:xfrm>
          <a:prstGeom prst="rect">
            <a:avLst/>
          </a:prstGeom>
          <a:noFill/>
        </p:spPr>
        <p:txBody>
          <a:bodyPr wrap="square" rtlCol="0">
            <a:spAutoFit/>
          </a:bodyPr>
          <a:lstStyle/>
          <a:p>
            <a:r>
              <a:rPr lang="en-US" sz="2400" b="1" i="1">
                <a:latin typeface="Times New Roman" panose="02020603050405020304" pitchFamily="18" charset="0"/>
                <a:cs typeface="Times New Roman" panose="02020603050405020304" pitchFamily="18" charset="0"/>
              </a:rPr>
              <a:t>Thực hành Trí tuệ nhân tạo</a:t>
            </a:r>
          </a:p>
        </p:txBody>
      </p:sp>
      <p:sp>
        <p:nvSpPr>
          <p:cNvPr id="9" name="TextBox 8">
            <a:extLst>
              <a:ext uri="{FF2B5EF4-FFF2-40B4-BE49-F238E27FC236}">
                <a16:creationId xmlns:a16="http://schemas.microsoft.com/office/drawing/2014/main" id="{E0E9A0DD-C703-7391-F7C6-E0FB87624BF6}"/>
              </a:ext>
            </a:extLst>
          </p:cNvPr>
          <p:cNvSpPr txBox="1"/>
          <p:nvPr/>
        </p:nvSpPr>
        <p:spPr>
          <a:xfrm>
            <a:off x="5734635" y="1229755"/>
            <a:ext cx="1974341" cy="400110"/>
          </a:xfrm>
          <a:prstGeom prst="rect">
            <a:avLst/>
          </a:prstGeom>
          <a:noFill/>
        </p:spPr>
        <p:txBody>
          <a:bodyPr wrap="square" rtlCol="0">
            <a:spAutoFit/>
          </a:bodyPr>
          <a:lstStyle/>
          <a:p>
            <a:r>
              <a:rPr lang="en-US" sz="2000" b="1" i="1">
                <a:solidFill>
                  <a:schemeClr val="accent6">
                    <a:lumMod val="60000"/>
                    <a:lumOff val="40000"/>
                  </a:schemeClr>
                </a:solidFill>
                <a:latin typeface="Times New Roman" panose="02020603050405020304" pitchFamily="18" charset="0"/>
                <a:cs typeface="Times New Roman" panose="02020603050405020304" pitchFamily="18" charset="0"/>
              </a:rPr>
              <a:t>Bài tiểu luận </a:t>
            </a:r>
          </a:p>
        </p:txBody>
      </p:sp>
      <p:sp>
        <p:nvSpPr>
          <p:cNvPr id="10" name="TextBox 9">
            <a:extLst>
              <a:ext uri="{FF2B5EF4-FFF2-40B4-BE49-F238E27FC236}">
                <a16:creationId xmlns:a16="http://schemas.microsoft.com/office/drawing/2014/main" id="{0BC81A19-17FB-3403-6C7F-96147EC0EF02}"/>
              </a:ext>
            </a:extLst>
          </p:cNvPr>
          <p:cNvSpPr txBox="1"/>
          <p:nvPr/>
        </p:nvSpPr>
        <p:spPr>
          <a:xfrm>
            <a:off x="2060297" y="843696"/>
            <a:ext cx="2120348" cy="5600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lgn="ctr">
              <a:buClr>
                <a:schemeClr val="accent2"/>
              </a:buClr>
              <a:buSzPts val="5200"/>
              <a:buFont typeface="Vazirmatn Black"/>
              <a:buNone/>
              <a:defRPr sz="7200">
                <a:solidFill>
                  <a:schemeClr val="accent2"/>
                </a:solidFill>
                <a:latin typeface="Algerian" panose="04020705040A02060702" pitchFamily="82" charset="0"/>
                <a:ea typeface="Vazirmatn Black"/>
                <a:cs typeface="Vazirmatn Black"/>
                <a:sym typeface="Vazirmatn Black"/>
              </a:defRPr>
            </a:lvl1pPr>
            <a:lvl2pPr algn="ctr">
              <a:buClr>
                <a:schemeClr val="dk1"/>
              </a:buClr>
              <a:buSzPts val="5200"/>
              <a:buFont typeface="Passion One"/>
              <a:buNone/>
              <a:defRPr sz="5200" b="1">
                <a:solidFill>
                  <a:schemeClr val="dk1"/>
                </a:solidFill>
                <a:latin typeface="Passion One"/>
                <a:ea typeface="Passion One"/>
                <a:cs typeface="Passion One"/>
                <a:sym typeface="Passion One"/>
              </a:defRPr>
            </a:lvl2pPr>
            <a:lvl3pPr algn="ctr">
              <a:buClr>
                <a:schemeClr val="dk1"/>
              </a:buClr>
              <a:buSzPts val="5200"/>
              <a:buFont typeface="Passion One"/>
              <a:buNone/>
              <a:defRPr sz="5200" b="1">
                <a:solidFill>
                  <a:schemeClr val="dk1"/>
                </a:solidFill>
                <a:latin typeface="Passion One"/>
                <a:ea typeface="Passion One"/>
                <a:cs typeface="Passion One"/>
                <a:sym typeface="Passion One"/>
              </a:defRPr>
            </a:lvl3pPr>
            <a:lvl4pPr algn="ctr">
              <a:buClr>
                <a:schemeClr val="dk1"/>
              </a:buClr>
              <a:buSzPts val="5200"/>
              <a:buFont typeface="Passion One"/>
              <a:buNone/>
              <a:defRPr sz="5200" b="1">
                <a:solidFill>
                  <a:schemeClr val="dk1"/>
                </a:solidFill>
                <a:latin typeface="Passion One"/>
                <a:ea typeface="Passion One"/>
                <a:cs typeface="Passion One"/>
                <a:sym typeface="Passion One"/>
              </a:defRPr>
            </a:lvl4pPr>
            <a:lvl5pPr algn="ctr">
              <a:buClr>
                <a:schemeClr val="dk1"/>
              </a:buClr>
              <a:buSzPts val="5200"/>
              <a:buFont typeface="Passion One"/>
              <a:buNone/>
              <a:defRPr sz="5200" b="1">
                <a:solidFill>
                  <a:schemeClr val="dk1"/>
                </a:solidFill>
                <a:latin typeface="Passion One"/>
                <a:ea typeface="Passion One"/>
                <a:cs typeface="Passion One"/>
                <a:sym typeface="Passion One"/>
              </a:defRPr>
            </a:lvl5pPr>
            <a:lvl6pPr algn="ctr">
              <a:buClr>
                <a:schemeClr val="dk1"/>
              </a:buClr>
              <a:buSzPts val="5200"/>
              <a:buFont typeface="Passion One"/>
              <a:buNone/>
              <a:defRPr sz="5200" b="1">
                <a:solidFill>
                  <a:schemeClr val="dk1"/>
                </a:solidFill>
                <a:latin typeface="Passion One"/>
                <a:ea typeface="Passion One"/>
                <a:cs typeface="Passion One"/>
                <a:sym typeface="Passion One"/>
              </a:defRPr>
            </a:lvl6pPr>
            <a:lvl7pPr algn="ctr">
              <a:buClr>
                <a:schemeClr val="dk1"/>
              </a:buClr>
              <a:buSzPts val="5200"/>
              <a:buFont typeface="Passion One"/>
              <a:buNone/>
              <a:defRPr sz="5200" b="1">
                <a:solidFill>
                  <a:schemeClr val="dk1"/>
                </a:solidFill>
                <a:latin typeface="Passion One"/>
                <a:ea typeface="Passion One"/>
                <a:cs typeface="Passion One"/>
                <a:sym typeface="Passion One"/>
              </a:defRPr>
            </a:lvl7pPr>
            <a:lvl8pPr algn="ctr">
              <a:buClr>
                <a:schemeClr val="dk1"/>
              </a:buClr>
              <a:buSzPts val="5200"/>
              <a:buFont typeface="Passion One"/>
              <a:buNone/>
              <a:defRPr sz="5200" b="1">
                <a:solidFill>
                  <a:schemeClr val="dk1"/>
                </a:solidFill>
                <a:latin typeface="Passion One"/>
                <a:ea typeface="Passion One"/>
                <a:cs typeface="Passion One"/>
                <a:sym typeface="Passion One"/>
              </a:defRPr>
            </a:lvl8pPr>
            <a:lvl9pPr algn="ctr">
              <a:buClr>
                <a:schemeClr val="dk1"/>
              </a:buClr>
              <a:buSzPts val="5200"/>
              <a:buFont typeface="Passion One"/>
              <a:buNone/>
              <a:defRPr sz="5200" b="1">
                <a:solidFill>
                  <a:schemeClr val="dk1"/>
                </a:solidFill>
                <a:latin typeface="Passion One"/>
                <a:ea typeface="Passion One"/>
                <a:cs typeface="Passion One"/>
                <a:sym typeface="Passion One"/>
              </a:defRPr>
            </a:lvl9pPr>
          </a:lstStyle>
          <a:p>
            <a:r>
              <a:rPr lang="en-US" sz="3600" i="1"/>
              <a:t>Nhóm 5</a:t>
            </a:r>
          </a:p>
        </p:txBody>
      </p:sp>
      <p:sp>
        <p:nvSpPr>
          <p:cNvPr id="12" name="Title 11">
            <a:extLst>
              <a:ext uri="{FF2B5EF4-FFF2-40B4-BE49-F238E27FC236}">
                <a16:creationId xmlns:a16="http://schemas.microsoft.com/office/drawing/2014/main" id="{02F6C8AD-0212-3E39-CF63-E433179E22CE}"/>
              </a:ext>
            </a:extLst>
          </p:cNvPr>
          <p:cNvSpPr>
            <a:spLocks noGrp="1"/>
          </p:cNvSpPr>
          <p:nvPr>
            <p:ph type="ctrTitle"/>
          </p:nvPr>
        </p:nvSpPr>
        <p:spPr>
          <a:xfrm>
            <a:off x="3840085" y="2478512"/>
            <a:ext cx="5592846" cy="461665"/>
          </a:xfrm>
        </p:spPr>
        <p:txBody>
          <a:bodyPr/>
          <a:lstStyle/>
          <a:p>
            <a:r>
              <a:rPr lang="en-US"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 TOÁN ĐỐI KHÁNG</a:t>
            </a:r>
            <a:endParaRPr lang="en-US" sz="5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outdoor, sky, building, traveling&#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7" y="0"/>
            <a:ext cx="9151867" cy="6104224"/>
          </a:xfrm>
          <a:prstGeom prst="rect">
            <a:avLst/>
          </a:prstGeom>
        </p:spPr>
      </p:pic>
      <p:pic>
        <p:nvPicPr>
          <p:cNvPr id="3" name="Picture 2" descr="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3295" y="112630"/>
            <a:ext cx="1287908" cy="1271810"/>
          </a:xfrm>
          <a:prstGeom prst="rect">
            <a:avLst/>
          </a:prstGeom>
        </p:spPr>
      </p:pic>
      <p:sp>
        <p:nvSpPr>
          <p:cNvPr id="23" name="Rectangle 22"/>
          <p:cNvSpPr/>
          <p:nvPr/>
        </p:nvSpPr>
        <p:spPr>
          <a:xfrm rot="796934">
            <a:off x="757882" y="1011261"/>
            <a:ext cx="5578068" cy="746358"/>
          </a:xfrm>
          <a:prstGeom prst="rect">
            <a:avLst/>
          </a:prstGeom>
          <a:noFill/>
        </p:spPr>
        <p:txBody>
          <a:bodyPr wrap="square" lIns="68580" tIns="34290" rIns="68580" bIns="34290">
            <a:spAutoFit/>
            <a:scene3d>
              <a:camera prst="perspectiveHeroicExtremeRightFacing"/>
              <a:lightRig rig="threePt" dir="t"/>
            </a:scene3d>
          </a:bodyPr>
          <a:lstStyle/>
          <a:p>
            <a:pPr algn="ctr"/>
            <a:r>
              <a:rPr lang="vi-VN" sz="4400" b="1" i="1" dirty="0" err="1">
                <a:ln w="22225">
                  <a:noFill/>
                  <a:prstDash val="solid"/>
                </a:ln>
                <a:solidFill>
                  <a:schemeClr val="accent6">
                    <a:lumMod val="60000"/>
                    <a:lumOff val="40000"/>
                  </a:schemeClr>
                </a:solidFill>
                <a:effectLst>
                  <a:outerShdw blurRad="38100" dist="38100" dir="2700000" algn="tl">
                    <a:srgbClr val="000000">
                      <a:alpha val="43137"/>
                    </a:srgbClr>
                  </a:outerShdw>
                </a:effectLst>
                <a:latin typeface="+mj-lt"/>
              </a:rPr>
              <a:t>Thanks</a:t>
            </a:r>
            <a:r>
              <a:rPr lang="vi-VN" sz="4400" b="1" i="1" dirty="0">
                <a:ln w="22225">
                  <a:noFill/>
                  <a:prstDash val="solid"/>
                </a:ln>
                <a:solidFill>
                  <a:schemeClr val="accent6">
                    <a:lumMod val="60000"/>
                    <a:lumOff val="40000"/>
                  </a:schemeClr>
                </a:solidFill>
                <a:effectLst>
                  <a:outerShdw blurRad="38100" dist="38100" dir="2700000" algn="tl">
                    <a:srgbClr val="000000">
                      <a:alpha val="43137"/>
                    </a:srgbClr>
                  </a:outerShdw>
                </a:effectLst>
                <a:latin typeface="+mj-lt"/>
              </a:rPr>
              <a:t> </a:t>
            </a:r>
            <a:r>
              <a:rPr lang="vi-VN" sz="4400" b="1" i="1" dirty="0" err="1">
                <a:ln w="22225">
                  <a:noFill/>
                  <a:prstDash val="solid"/>
                </a:ln>
                <a:solidFill>
                  <a:schemeClr val="accent6">
                    <a:lumMod val="60000"/>
                    <a:lumOff val="40000"/>
                  </a:schemeClr>
                </a:solidFill>
                <a:effectLst>
                  <a:outerShdw blurRad="38100" dist="38100" dir="2700000" algn="tl">
                    <a:srgbClr val="000000">
                      <a:alpha val="43137"/>
                    </a:srgbClr>
                  </a:outerShdw>
                </a:effectLst>
                <a:latin typeface="+mj-lt"/>
              </a:rPr>
              <a:t>For</a:t>
            </a:r>
            <a:r>
              <a:rPr lang="vi-VN" sz="4400" b="1" i="1" dirty="0">
                <a:ln w="22225">
                  <a:noFill/>
                  <a:prstDash val="solid"/>
                </a:ln>
                <a:solidFill>
                  <a:schemeClr val="accent6">
                    <a:lumMod val="60000"/>
                    <a:lumOff val="40000"/>
                  </a:schemeClr>
                </a:solidFill>
                <a:effectLst>
                  <a:outerShdw blurRad="38100" dist="38100" dir="2700000" algn="tl">
                    <a:srgbClr val="000000">
                      <a:alpha val="43137"/>
                    </a:srgbClr>
                  </a:outerShdw>
                </a:effectLst>
                <a:latin typeface="+mj-lt"/>
              </a:rPr>
              <a:t> </a:t>
            </a:r>
            <a:r>
              <a:rPr lang="vi-VN" sz="4400" b="1" i="1" err="1">
                <a:ln w="22225">
                  <a:noFill/>
                  <a:prstDash val="solid"/>
                </a:ln>
                <a:solidFill>
                  <a:schemeClr val="accent6">
                    <a:lumMod val="60000"/>
                    <a:lumOff val="40000"/>
                  </a:schemeClr>
                </a:solidFill>
                <a:effectLst>
                  <a:outerShdw blurRad="38100" dist="38100" dir="2700000" algn="tl">
                    <a:srgbClr val="000000">
                      <a:alpha val="43137"/>
                    </a:srgbClr>
                  </a:outerShdw>
                </a:effectLst>
                <a:latin typeface="+mj-lt"/>
              </a:rPr>
              <a:t>Watching</a:t>
            </a:r>
            <a:r>
              <a:rPr lang="vi-VN" sz="4400" b="1" i="1">
                <a:ln w="22225">
                  <a:noFill/>
                  <a:prstDash val="solid"/>
                </a:ln>
                <a:solidFill>
                  <a:schemeClr val="accent6">
                    <a:lumMod val="60000"/>
                    <a:lumOff val="40000"/>
                  </a:schemeClr>
                </a:solidFill>
                <a:effectLst>
                  <a:outerShdw blurRad="38100" dist="38100" dir="2700000" algn="tl">
                    <a:srgbClr val="000000">
                      <a:alpha val="43137"/>
                    </a:srgbClr>
                  </a:outerShdw>
                </a:effectLst>
                <a:latin typeface="+mj-lt"/>
              </a:rPr>
              <a:t>!</a:t>
            </a:r>
            <a:endParaRPr lang="vi-VN" sz="4400" b="1" i="1" dirty="0">
              <a:ln w="22225">
                <a:noFill/>
                <a:prstDash val="solid"/>
              </a:ln>
              <a:solidFill>
                <a:schemeClr val="accent6">
                  <a:lumMod val="60000"/>
                  <a:lumOff val="40000"/>
                </a:schemeClr>
              </a:solidFill>
              <a:effectLst>
                <a:outerShdw blurRad="38100" dist="38100" dir="2700000" algn="tl">
                  <a:srgbClr val="000000">
                    <a:alpha val="43137"/>
                  </a:srgbClr>
                </a:outerShdw>
              </a:effectLst>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2287;p66">
            <a:extLst>
              <a:ext uri="{FF2B5EF4-FFF2-40B4-BE49-F238E27FC236}">
                <a16:creationId xmlns:a16="http://schemas.microsoft.com/office/drawing/2014/main" id="{33FBFAB4-1B28-EC97-F812-4CE92BF2737C}"/>
              </a:ext>
            </a:extLst>
          </p:cNvPr>
          <p:cNvGrpSpPr/>
          <p:nvPr/>
        </p:nvGrpSpPr>
        <p:grpSpPr>
          <a:xfrm>
            <a:off x="-46183" y="481920"/>
            <a:ext cx="6982691" cy="807720"/>
            <a:chOff x="4411970" y="2962952"/>
            <a:chExt cx="701081" cy="104213"/>
          </a:xfrm>
        </p:grpSpPr>
        <p:sp>
          <p:nvSpPr>
            <p:cNvPr id="5" name="Google Shape;2289;p66">
              <a:extLst>
                <a:ext uri="{FF2B5EF4-FFF2-40B4-BE49-F238E27FC236}">
                  <a16:creationId xmlns:a16="http://schemas.microsoft.com/office/drawing/2014/main" id="{04CA7D7D-555A-694F-83A2-9C0E89B22DEA}"/>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solidFill>
              <a:srgbClr val="CC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90;p66">
              <a:extLst>
                <a:ext uri="{FF2B5EF4-FFF2-40B4-BE49-F238E27FC236}">
                  <a16:creationId xmlns:a16="http://schemas.microsoft.com/office/drawing/2014/main" id="{23C4F6B4-BFB1-E599-F58A-4025C6E0AE23}"/>
                </a:ext>
              </a:extLst>
            </p:cNvPr>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91;p66">
              <a:extLst>
                <a:ext uri="{FF2B5EF4-FFF2-40B4-BE49-F238E27FC236}">
                  <a16:creationId xmlns:a16="http://schemas.microsoft.com/office/drawing/2014/main" id="{5A4022C6-79E9-5DA0-035C-BC4B13F9172F}"/>
                </a:ext>
              </a:extLst>
            </p:cNvPr>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solidFill>
              <a:srgbClr val="E0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88;p66">
              <a:extLst>
                <a:ext uri="{FF2B5EF4-FFF2-40B4-BE49-F238E27FC236}">
                  <a16:creationId xmlns:a16="http://schemas.microsoft.com/office/drawing/2014/main" id="{41473106-2F5A-0B10-92FC-6E6768B35345}"/>
                </a:ext>
              </a:extLst>
            </p:cNvPr>
            <p:cNvSpPr/>
            <p:nvPr/>
          </p:nvSpPr>
          <p:spPr>
            <a:xfrm>
              <a:off x="4578400"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5A4710E2-8872-FE5B-18D9-3F108674D7B6}"/>
              </a:ext>
            </a:extLst>
          </p:cNvPr>
          <p:cNvSpPr txBox="1"/>
          <p:nvPr/>
        </p:nvSpPr>
        <p:spPr>
          <a:xfrm>
            <a:off x="1781309" y="544457"/>
            <a:ext cx="5201381" cy="58477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algn="ctr">
              <a:buClr>
                <a:schemeClr val="accent2"/>
              </a:buClr>
              <a:buSzPts val="2800"/>
              <a:buFont typeface="Vazirmatn Black"/>
              <a:buNone/>
              <a:defRPr sz="3200" b="1" i="1">
                <a:solidFill>
                  <a:schemeClr val="accent2"/>
                </a:solidFill>
                <a:effectLst/>
                <a:latin typeface="Times New Roman" panose="02020603050405020304" pitchFamily="18" charset="0"/>
                <a:ea typeface="Times New Roman" panose="02020603050405020304" pitchFamily="18" charset="0"/>
                <a:cs typeface="Poppins ExtraBold"/>
                <a:sym typeface="Poppins ExtraBold"/>
              </a:defRPr>
            </a:lvl1pPr>
            <a:lvl2pPr>
              <a:buClr>
                <a:schemeClr val="dk1"/>
              </a:buClr>
              <a:buSzPts val="2800"/>
              <a:buFont typeface="Passion One"/>
              <a:buNone/>
              <a:defRPr sz="2800" b="1">
                <a:solidFill>
                  <a:schemeClr val="dk1"/>
                </a:solidFill>
                <a:latin typeface="Passion One"/>
                <a:ea typeface="Passion One"/>
                <a:cs typeface="Passion One"/>
                <a:sym typeface="Passion One"/>
              </a:defRPr>
            </a:lvl2pPr>
            <a:lvl3pPr>
              <a:buClr>
                <a:schemeClr val="dk1"/>
              </a:buClr>
              <a:buSzPts val="2800"/>
              <a:buFont typeface="Passion One"/>
              <a:buNone/>
              <a:defRPr sz="2800" b="1">
                <a:solidFill>
                  <a:schemeClr val="dk1"/>
                </a:solidFill>
                <a:latin typeface="Passion One"/>
                <a:ea typeface="Passion One"/>
                <a:cs typeface="Passion One"/>
                <a:sym typeface="Passion One"/>
              </a:defRPr>
            </a:lvl3pPr>
            <a:lvl4pPr>
              <a:buClr>
                <a:schemeClr val="dk1"/>
              </a:buClr>
              <a:buSzPts val="2800"/>
              <a:buFont typeface="Passion One"/>
              <a:buNone/>
              <a:defRPr sz="2800" b="1">
                <a:solidFill>
                  <a:schemeClr val="dk1"/>
                </a:solidFill>
                <a:latin typeface="Passion One"/>
                <a:ea typeface="Passion One"/>
                <a:cs typeface="Passion One"/>
                <a:sym typeface="Passion One"/>
              </a:defRPr>
            </a:lvl4pPr>
            <a:lvl5pPr>
              <a:buClr>
                <a:schemeClr val="dk1"/>
              </a:buClr>
              <a:buSzPts val="2800"/>
              <a:buFont typeface="Passion One"/>
              <a:buNone/>
              <a:defRPr sz="2800" b="1">
                <a:solidFill>
                  <a:schemeClr val="dk1"/>
                </a:solidFill>
                <a:latin typeface="Passion One"/>
                <a:ea typeface="Passion One"/>
                <a:cs typeface="Passion One"/>
                <a:sym typeface="Passion One"/>
              </a:defRPr>
            </a:lvl5pPr>
            <a:lvl6pPr>
              <a:buClr>
                <a:schemeClr val="dk1"/>
              </a:buClr>
              <a:buSzPts val="2800"/>
              <a:buFont typeface="Passion One"/>
              <a:buNone/>
              <a:defRPr sz="2800" b="1">
                <a:solidFill>
                  <a:schemeClr val="dk1"/>
                </a:solidFill>
                <a:latin typeface="Passion One"/>
                <a:ea typeface="Passion One"/>
                <a:cs typeface="Passion One"/>
                <a:sym typeface="Passion One"/>
              </a:defRPr>
            </a:lvl6pPr>
            <a:lvl7pPr>
              <a:buClr>
                <a:schemeClr val="dk1"/>
              </a:buClr>
              <a:buSzPts val="2800"/>
              <a:buFont typeface="Passion One"/>
              <a:buNone/>
              <a:defRPr sz="2800" b="1">
                <a:solidFill>
                  <a:schemeClr val="dk1"/>
                </a:solidFill>
                <a:latin typeface="Passion One"/>
                <a:ea typeface="Passion One"/>
                <a:cs typeface="Passion One"/>
                <a:sym typeface="Passion One"/>
              </a:defRPr>
            </a:lvl7pPr>
            <a:lvl8pPr>
              <a:buClr>
                <a:schemeClr val="dk1"/>
              </a:buClr>
              <a:buSzPts val="2800"/>
              <a:buFont typeface="Passion One"/>
              <a:buNone/>
              <a:defRPr sz="2800" b="1">
                <a:solidFill>
                  <a:schemeClr val="dk1"/>
                </a:solidFill>
                <a:latin typeface="Passion One"/>
                <a:ea typeface="Passion One"/>
                <a:cs typeface="Passion One"/>
                <a:sym typeface="Passion One"/>
              </a:defRPr>
            </a:lvl8pPr>
            <a:lvl9pPr>
              <a:buClr>
                <a:schemeClr val="dk1"/>
              </a:buClr>
              <a:buSzPts val="2800"/>
              <a:buFont typeface="Passion One"/>
              <a:buNone/>
              <a:defRPr sz="2800" b="1">
                <a:solidFill>
                  <a:schemeClr val="dk1"/>
                </a:solidFill>
                <a:latin typeface="Passion One"/>
                <a:ea typeface="Passion One"/>
                <a:cs typeface="Passion One"/>
                <a:sym typeface="Passion One"/>
              </a:defRPr>
            </a:lvl9pPr>
          </a:lstStyle>
          <a:p>
            <a:r>
              <a:rPr lang="en-US"/>
              <a:t>Đặc điểm trò chơi đối kháng </a:t>
            </a:r>
          </a:p>
        </p:txBody>
      </p:sp>
      <p:sp>
        <p:nvSpPr>
          <p:cNvPr id="2" name="TextBox 1">
            <a:extLst>
              <a:ext uri="{FF2B5EF4-FFF2-40B4-BE49-F238E27FC236}">
                <a16:creationId xmlns:a16="http://schemas.microsoft.com/office/drawing/2014/main" id="{0BE4A4E1-E812-7476-1146-C4CE1576F244}"/>
              </a:ext>
            </a:extLst>
          </p:cNvPr>
          <p:cNvSpPr txBox="1"/>
          <p:nvPr/>
        </p:nvSpPr>
        <p:spPr>
          <a:xfrm>
            <a:off x="571947" y="1468582"/>
            <a:ext cx="8313435" cy="2795637"/>
          </a:xfrm>
          <a:prstGeom prst="rect">
            <a:avLst/>
          </a:prstGeom>
          <a:noFill/>
        </p:spPr>
        <p:txBody>
          <a:bodyPr wrap="square" rtlCol="0">
            <a:spAutoFit/>
          </a:bodyPr>
          <a:lstStyle/>
          <a:p>
            <a:pPr>
              <a:lnSpc>
                <a:spcPct val="150000"/>
              </a:lnSpc>
              <a:spcAft>
                <a:spcPts val="800"/>
              </a:spcAft>
              <a:tabLst>
                <a:tab pos="266700" algn="l"/>
              </a:tabLst>
            </a:pPr>
            <a:r>
              <a:rPr lang="en-US" sz="1800">
                <a:solidFill>
                  <a:srgbClr val="1B1B1B"/>
                </a:solidFill>
                <a:effectLst/>
                <a:latin typeface="Times New Roman" panose="02020603050405020304" pitchFamily="18" charset="0"/>
                <a:ea typeface="DengXian" panose="02010600030101010101" pitchFamily="2" charset="-122"/>
                <a:cs typeface="Times New Roman" panose="02020603050405020304" pitchFamily="18" charset="0"/>
              </a:rPr>
              <a:t> 	Hai người luân phiên đưa ra nước đi tuân theo một quy luật trò chơi nào đó</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tabLst>
                <a:tab pos="266700" algn="l"/>
              </a:tabLst>
            </a:pPr>
            <a:r>
              <a:rPr lang="en-US" sz="1800">
                <a:solidFill>
                  <a:srgbClr val="1B1B1B"/>
                </a:solidFill>
                <a:effectLst/>
                <a:latin typeface="Times New Roman" panose="02020603050405020304" pitchFamily="18" charset="0"/>
                <a:ea typeface="DengXian" panose="02010600030101010101" pitchFamily="2" charset="-122"/>
                <a:cs typeface="Times New Roman" panose="02020603050405020304" pitchFamily="18" charset="0"/>
              </a:rPr>
              <a:t>	Các luật chơi như nhau cho cả hai người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tabLst>
                <a:tab pos="266700" algn="l"/>
              </a:tabLst>
            </a:pPr>
            <a:r>
              <a:rPr lang="en-US" sz="1800">
                <a:solidFill>
                  <a:srgbClr val="1B1B1B"/>
                </a:solidFill>
                <a:effectLst/>
                <a:latin typeface="Times New Roman" panose="02020603050405020304" pitchFamily="18" charset="0"/>
                <a:ea typeface="DengXian" panose="02010600030101010101" pitchFamily="2" charset="-122"/>
                <a:cs typeface="Times New Roman" panose="02020603050405020304" pitchFamily="18" charset="0"/>
              </a:rPr>
              <a:t>	Cả hai người đều biết được thông tin đầy đủ về các tình thế trong trò chơi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tabLst>
                <a:tab pos="266700" algn="l"/>
              </a:tabLst>
            </a:pPr>
            <a:r>
              <a:rPr lang="en-US" sz="1800">
                <a:solidFill>
                  <a:srgbClr val="1B1B1B"/>
                </a:solidFill>
                <a:effectLst/>
                <a:latin typeface="Times New Roman" panose="02020603050405020304" pitchFamily="18" charset="0"/>
                <a:ea typeface="DengXian" panose="02010600030101010101" pitchFamily="2" charset="-122"/>
                <a:cs typeface="Times New Roman" panose="02020603050405020304" pitchFamily="18" charset="0"/>
              </a:rPr>
              <a:t>	Trong vấn đề trò chơi, thực chất là tìm kiếm nước đi , một nước tốt  sao cho , sau  mỗi nước đi thì dẫn đến trạng thái kết thúc.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3554565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2287;p66">
            <a:extLst>
              <a:ext uri="{FF2B5EF4-FFF2-40B4-BE49-F238E27FC236}">
                <a16:creationId xmlns:a16="http://schemas.microsoft.com/office/drawing/2014/main" id="{33FBFAB4-1B28-EC97-F812-4CE92BF2737C}"/>
              </a:ext>
            </a:extLst>
          </p:cNvPr>
          <p:cNvGrpSpPr/>
          <p:nvPr/>
        </p:nvGrpSpPr>
        <p:grpSpPr>
          <a:xfrm>
            <a:off x="-46183" y="481920"/>
            <a:ext cx="6982691" cy="807720"/>
            <a:chOff x="4411970" y="2962952"/>
            <a:chExt cx="701081" cy="104213"/>
          </a:xfrm>
        </p:grpSpPr>
        <p:sp>
          <p:nvSpPr>
            <p:cNvPr id="5" name="Google Shape;2289;p66">
              <a:extLst>
                <a:ext uri="{FF2B5EF4-FFF2-40B4-BE49-F238E27FC236}">
                  <a16:creationId xmlns:a16="http://schemas.microsoft.com/office/drawing/2014/main" id="{04CA7D7D-555A-694F-83A2-9C0E89B22DEA}"/>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solidFill>
              <a:srgbClr val="CC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90;p66">
              <a:extLst>
                <a:ext uri="{FF2B5EF4-FFF2-40B4-BE49-F238E27FC236}">
                  <a16:creationId xmlns:a16="http://schemas.microsoft.com/office/drawing/2014/main" id="{23C4F6B4-BFB1-E599-F58A-4025C6E0AE23}"/>
                </a:ext>
              </a:extLst>
            </p:cNvPr>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91;p66">
              <a:extLst>
                <a:ext uri="{FF2B5EF4-FFF2-40B4-BE49-F238E27FC236}">
                  <a16:creationId xmlns:a16="http://schemas.microsoft.com/office/drawing/2014/main" id="{5A4022C6-79E9-5DA0-035C-BC4B13F9172F}"/>
                </a:ext>
              </a:extLst>
            </p:cNvPr>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solidFill>
              <a:srgbClr val="E0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88;p66">
              <a:extLst>
                <a:ext uri="{FF2B5EF4-FFF2-40B4-BE49-F238E27FC236}">
                  <a16:creationId xmlns:a16="http://schemas.microsoft.com/office/drawing/2014/main" id="{41473106-2F5A-0B10-92FC-6E6768B35345}"/>
                </a:ext>
              </a:extLst>
            </p:cNvPr>
            <p:cNvSpPr/>
            <p:nvPr/>
          </p:nvSpPr>
          <p:spPr>
            <a:xfrm>
              <a:off x="4578400"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5A4710E2-8872-FE5B-18D9-3F108674D7B6}"/>
              </a:ext>
            </a:extLst>
          </p:cNvPr>
          <p:cNvSpPr txBox="1"/>
          <p:nvPr/>
        </p:nvSpPr>
        <p:spPr>
          <a:xfrm>
            <a:off x="1781309" y="544457"/>
            <a:ext cx="5201381" cy="58477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algn="ctr">
              <a:buClr>
                <a:schemeClr val="accent2"/>
              </a:buClr>
              <a:buSzPts val="2800"/>
              <a:buFont typeface="Vazirmatn Black"/>
              <a:buNone/>
              <a:defRPr sz="3200" b="1" i="1">
                <a:solidFill>
                  <a:schemeClr val="accent2"/>
                </a:solidFill>
                <a:effectLst/>
                <a:latin typeface="Times New Roman" panose="02020603050405020304" pitchFamily="18" charset="0"/>
                <a:ea typeface="Times New Roman" panose="02020603050405020304" pitchFamily="18" charset="0"/>
                <a:cs typeface="Poppins ExtraBold"/>
                <a:sym typeface="Poppins ExtraBold"/>
              </a:defRPr>
            </a:lvl1pPr>
            <a:lvl2pPr>
              <a:buClr>
                <a:schemeClr val="dk1"/>
              </a:buClr>
              <a:buSzPts val="2800"/>
              <a:buFont typeface="Passion One"/>
              <a:buNone/>
              <a:defRPr sz="2800" b="1">
                <a:solidFill>
                  <a:schemeClr val="dk1"/>
                </a:solidFill>
                <a:latin typeface="Passion One"/>
                <a:ea typeface="Passion One"/>
                <a:cs typeface="Passion One"/>
                <a:sym typeface="Passion One"/>
              </a:defRPr>
            </a:lvl2pPr>
            <a:lvl3pPr>
              <a:buClr>
                <a:schemeClr val="dk1"/>
              </a:buClr>
              <a:buSzPts val="2800"/>
              <a:buFont typeface="Passion One"/>
              <a:buNone/>
              <a:defRPr sz="2800" b="1">
                <a:solidFill>
                  <a:schemeClr val="dk1"/>
                </a:solidFill>
                <a:latin typeface="Passion One"/>
                <a:ea typeface="Passion One"/>
                <a:cs typeface="Passion One"/>
                <a:sym typeface="Passion One"/>
              </a:defRPr>
            </a:lvl3pPr>
            <a:lvl4pPr>
              <a:buClr>
                <a:schemeClr val="dk1"/>
              </a:buClr>
              <a:buSzPts val="2800"/>
              <a:buFont typeface="Passion One"/>
              <a:buNone/>
              <a:defRPr sz="2800" b="1">
                <a:solidFill>
                  <a:schemeClr val="dk1"/>
                </a:solidFill>
                <a:latin typeface="Passion One"/>
                <a:ea typeface="Passion One"/>
                <a:cs typeface="Passion One"/>
                <a:sym typeface="Passion One"/>
              </a:defRPr>
            </a:lvl4pPr>
            <a:lvl5pPr>
              <a:buClr>
                <a:schemeClr val="dk1"/>
              </a:buClr>
              <a:buSzPts val="2800"/>
              <a:buFont typeface="Passion One"/>
              <a:buNone/>
              <a:defRPr sz="2800" b="1">
                <a:solidFill>
                  <a:schemeClr val="dk1"/>
                </a:solidFill>
                <a:latin typeface="Passion One"/>
                <a:ea typeface="Passion One"/>
                <a:cs typeface="Passion One"/>
                <a:sym typeface="Passion One"/>
              </a:defRPr>
            </a:lvl5pPr>
            <a:lvl6pPr>
              <a:buClr>
                <a:schemeClr val="dk1"/>
              </a:buClr>
              <a:buSzPts val="2800"/>
              <a:buFont typeface="Passion One"/>
              <a:buNone/>
              <a:defRPr sz="2800" b="1">
                <a:solidFill>
                  <a:schemeClr val="dk1"/>
                </a:solidFill>
                <a:latin typeface="Passion One"/>
                <a:ea typeface="Passion One"/>
                <a:cs typeface="Passion One"/>
                <a:sym typeface="Passion One"/>
              </a:defRPr>
            </a:lvl6pPr>
            <a:lvl7pPr>
              <a:buClr>
                <a:schemeClr val="dk1"/>
              </a:buClr>
              <a:buSzPts val="2800"/>
              <a:buFont typeface="Passion One"/>
              <a:buNone/>
              <a:defRPr sz="2800" b="1">
                <a:solidFill>
                  <a:schemeClr val="dk1"/>
                </a:solidFill>
                <a:latin typeface="Passion One"/>
                <a:ea typeface="Passion One"/>
                <a:cs typeface="Passion One"/>
                <a:sym typeface="Passion One"/>
              </a:defRPr>
            </a:lvl7pPr>
            <a:lvl8pPr>
              <a:buClr>
                <a:schemeClr val="dk1"/>
              </a:buClr>
              <a:buSzPts val="2800"/>
              <a:buFont typeface="Passion One"/>
              <a:buNone/>
              <a:defRPr sz="2800" b="1">
                <a:solidFill>
                  <a:schemeClr val="dk1"/>
                </a:solidFill>
                <a:latin typeface="Passion One"/>
                <a:ea typeface="Passion One"/>
                <a:cs typeface="Passion One"/>
                <a:sym typeface="Passion One"/>
              </a:defRPr>
            </a:lvl8pPr>
            <a:lvl9pPr>
              <a:buClr>
                <a:schemeClr val="dk1"/>
              </a:buClr>
              <a:buSzPts val="2800"/>
              <a:buFont typeface="Passion One"/>
              <a:buNone/>
              <a:defRPr sz="2800" b="1">
                <a:solidFill>
                  <a:schemeClr val="dk1"/>
                </a:solidFill>
                <a:latin typeface="Passion One"/>
                <a:ea typeface="Passion One"/>
                <a:cs typeface="Passion One"/>
                <a:sym typeface="Passion One"/>
              </a:defRPr>
            </a:lvl9pPr>
          </a:lstStyle>
          <a:p>
            <a:r>
              <a:rPr lang="en-US"/>
              <a:t>Giải thuyết</a:t>
            </a:r>
          </a:p>
        </p:txBody>
      </p:sp>
      <p:sp>
        <p:nvSpPr>
          <p:cNvPr id="2" name="TextBox 1">
            <a:extLst>
              <a:ext uri="{FF2B5EF4-FFF2-40B4-BE49-F238E27FC236}">
                <a16:creationId xmlns:a16="http://schemas.microsoft.com/office/drawing/2014/main" id="{0BE4A4E1-E812-7476-1146-C4CE1576F244}"/>
              </a:ext>
            </a:extLst>
          </p:cNvPr>
          <p:cNvSpPr txBox="1"/>
          <p:nvPr/>
        </p:nvSpPr>
        <p:spPr>
          <a:xfrm>
            <a:off x="571947" y="1468582"/>
            <a:ext cx="8313435" cy="2795637"/>
          </a:xfrm>
          <a:prstGeom prst="rect">
            <a:avLst/>
          </a:prstGeom>
          <a:noFill/>
        </p:spPr>
        <p:txBody>
          <a:bodyPr wrap="square" rtlCol="0">
            <a:spAutoFit/>
          </a:bodyPr>
          <a:lstStyle/>
          <a:p>
            <a:pPr>
              <a:lnSpc>
                <a:spcPct val="150000"/>
              </a:lnSpc>
              <a:spcAft>
                <a:spcPts val="800"/>
              </a:spcAft>
              <a:tabLst>
                <a:tab pos="266700" algn="l"/>
              </a:tabLst>
            </a:pPr>
            <a:r>
              <a:rPr lang="en-US" sz="1800">
                <a:solidFill>
                  <a:srgbClr val="1B1B1B"/>
                </a:solidFill>
                <a:effectLst/>
                <a:latin typeface="Times New Roman" panose="02020603050405020304" pitchFamily="18" charset="0"/>
                <a:ea typeface="DengXian" panose="02010600030101010101" pitchFamily="2" charset="-122"/>
                <a:cs typeface="Times New Roman" panose="02020603050405020304" pitchFamily="18" charset="0"/>
              </a:rPr>
              <a:t> 	Trạng thái ban đầu là sự sắp xếp các quân cờ lúc đầu của cuộc chơi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tabLst>
                <a:tab pos="266700" algn="l"/>
              </a:tabLst>
            </a:pPr>
            <a:r>
              <a:rPr lang="en-US" sz="1800">
                <a:solidFill>
                  <a:srgbClr val="1B1B1B"/>
                </a:solidFill>
                <a:effectLst/>
                <a:latin typeface="Times New Roman" panose="02020603050405020304" pitchFamily="18" charset="0"/>
                <a:ea typeface="DengXian" panose="02010600030101010101" pitchFamily="2" charset="-122"/>
                <a:cs typeface="Times New Roman" panose="02020603050405020304" pitchFamily="18" charset="0"/>
              </a:rPr>
              <a:t>	Các nước đi hợp lệ là các toán tử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tabLst>
                <a:tab pos="266700" algn="l"/>
              </a:tabLst>
            </a:pPr>
            <a:r>
              <a:rPr lang="en-US" sz="1800">
                <a:solidFill>
                  <a:srgbClr val="1B1B1B"/>
                </a:solidFill>
                <a:effectLst/>
                <a:latin typeface="Times New Roman" panose="02020603050405020304" pitchFamily="18" charset="0"/>
                <a:ea typeface="DengXian" panose="02010600030101010101" pitchFamily="2" charset="-122"/>
                <a:cs typeface="Times New Roman" panose="02020603050405020304" pitchFamily="18" charset="0"/>
              </a:rPr>
              <a:t>	Trạng thái kết thúc là các tình thế mà cuộc chơi dừng, thường đã xác định được và có thể thông quan hàm kết quả.</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tabLst>
                <a:tab pos="266700" algn="l"/>
              </a:tabLst>
            </a:pPr>
            <a:r>
              <a:rPr lang="en-US" sz="1800">
                <a:solidFill>
                  <a:srgbClr val="1B1B1B"/>
                </a:solidFill>
                <a:effectLst/>
                <a:latin typeface="Times New Roman" panose="02020603050405020304" pitchFamily="18" charset="0"/>
                <a:ea typeface="DengXian" panose="02010600030101010101" pitchFamily="2" charset="-122"/>
                <a:cs typeface="Times New Roman" panose="02020603050405020304" pitchFamily="18" charset="0"/>
              </a:rPr>
              <a:t>	Biểu diễn không gian trạng thái trên cây trò chơi.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8457192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2287;p66">
            <a:extLst>
              <a:ext uri="{FF2B5EF4-FFF2-40B4-BE49-F238E27FC236}">
                <a16:creationId xmlns:a16="http://schemas.microsoft.com/office/drawing/2014/main" id="{33FBFAB4-1B28-EC97-F812-4CE92BF2737C}"/>
              </a:ext>
            </a:extLst>
          </p:cNvPr>
          <p:cNvGrpSpPr/>
          <p:nvPr/>
        </p:nvGrpSpPr>
        <p:grpSpPr>
          <a:xfrm>
            <a:off x="-46183" y="481920"/>
            <a:ext cx="6982691" cy="807720"/>
            <a:chOff x="4411970" y="2962952"/>
            <a:chExt cx="701081" cy="104213"/>
          </a:xfrm>
        </p:grpSpPr>
        <p:sp>
          <p:nvSpPr>
            <p:cNvPr id="5" name="Google Shape;2289;p66">
              <a:extLst>
                <a:ext uri="{FF2B5EF4-FFF2-40B4-BE49-F238E27FC236}">
                  <a16:creationId xmlns:a16="http://schemas.microsoft.com/office/drawing/2014/main" id="{04CA7D7D-555A-694F-83A2-9C0E89B22DEA}"/>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solidFill>
              <a:srgbClr val="CC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90;p66">
              <a:extLst>
                <a:ext uri="{FF2B5EF4-FFF2-40B4-BE49-F238E27FC236}">
                  <a16:creationId xmlns:a16="http://schemas.microsoft.com/office/drawing/2014/main" id="{23C4F6B4-BFB1-E599-F58A-4025C6E0AE23}"/>
                </a:ext>
              </a:extLst>
            </p:cNvPr>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91;p66">
              <a:extLst>
                <a:ext uri="{FF2B5EF4-FFF2-40B4-BE49-F238E27FC236}">
                  <a16:creationId xmlns:a16="http://schemas.microsoft.com/office/drawing/2014/main" id="{5A4022C6-79E9-5DA0-035C-BC4B13F9172F}"/>
                </a:ext>
              </a:extLst>
            </p:cNvPr>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solidFill>
              <a:srgbClr val="E0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88;p66">
              <a:extLst>
                <a:ext uri="{FF2B5EF4-FFF2-40B4-BE49-F238E27FC236}">
                  <a16:creationId xmlns:a16="http://schemas.microsoft.com/office/drawing/2014/main" id="{41473106-2F5A-0B10-92FC-6E6768B35345}"/>
                </a:ext>
              </a:extLst>
            </p:cNvPr>
            <p:cNvSpPr/>
            <p:nvPr/>
          </p:nvSpPr>
          <p:spPr>
            <a:xfrm>
              <a:off x="4578400"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5A4710E2-8872-FE5B-18D9-3F108674D7B6}"/>
              </a:ext>
            </a:extLst>
          </p:cNvPr>
          <p:cNvSpPr txBox="1"/>
          <p:nvPr/>
        </p:nvSpPr>
        <p:spPr>
          <a:xfrm>
            <a:off x="1781309" y="544457"/>
            <a:ext cx="5201381" cy="58477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algn="ctr">
              <a:buClr>
                <a:schemeClr val="accent2"/>
              </a:buClr>
              <a:buSzPts val="2800"/>
              <a:buFont typeface="Vazirmatn Black"/>
              <a:buNone/>
              <a:defRPr sz="3200" b="1" i="1">
                <a:solidFill>
                  <a:schemeClr val="accent2"/>
                </a:solidFill>
                <a:effectLst/>
                <a:latin typeface="Times New Roman" panose="02020603050405020304" pitchFamily="18" charset="0"/>
                <a:ea typeface="Times New Roman" panose="02020603050405020304" pitchFamily="18" charset="0"/>
                <a:cs typeface="Poppins ExtraBold"/>
                <a:sym typeface="Poppins ExtraBold"/>
              </a:defRPr>
            </a:lvl1pPr>
            <a:lvl2pPr>
              <a:buClr>
                <a:schemeClr val="dk1"/>
              </a:buClr>
              <a:buSzPts val="2800"/>
              <a:buFont typeface="Passion One"/>
              <a:buNone/>
              <a:defRPr sz="2800" b="1">
                <a:solidFill>
                  <a:schemeClr val="dk1"/>
                </a:solidFill>
                <a:latin typeface="Passion One"/>
                <a:ea typeface="Passion One"/>
                <a:cs typeface="Passion One"/>
                <a:sym typeface="Passion One"/>
              </a:defRPr>
            </a:lvl2pPr>
            <a:lvl3pPr>
              <a:buClr>
                <a:schemeClr val="dk1"/>
              </a:buClr>
              <a:buSzPts val="2800"/>
              <a:buFont typeface="Passion One"/>
              <a:buNone/>
              <a:defRPr sz="2800" b="1">
                <a:solidFill>
                  <a:schemeClr val="dk1"/>
                </a:solidFill>
                <a:latin typeface="Passion One"/>
                <a:ea typeface="Passion One"/>
                <a:cs typeface="Passion One"/>
                <a:sym typeface="Passion One"/>
              </a:defRPr>
            </a:lvl3pPr>
            <a:lvl4pPr>
              <a:buClr>
                <a:schemeClr val="dk1"/>
              </a:buClr>
              <a:buSzPts val="2800"/>
              <a:buFont typeface="Passion One"/>
              <a:buNone/>
              <a:defRPr sz="2800" b="1">
                <a:solidFill>
                  <a:schemeClr val="dk1"/>
                </a:solidFill>
                <a:latin typeface="Passion One"/>
                <a:ea typeface="Passion One"/>
                <a:cs typeface="Passion One"/>
                <a:sym typeface="Passion One"/>
              </a:defRPr>
            </a:lvl4pPr>
            <a:lvl5pPr>
              <a:buClr>
                <a:schemeClr val="dk1"/>
              </a:buClr>
              <a:buSzPts val="2800"/>
              <a:buFont typeface="Passion One"/>
              <a:buNone/>
              <a:defRPr sz="2800" b="1">
                <a:solidFill>
                  <a:schemeClr val="dk1"/>
                </a:solidFill>
                <a:latin typeface="Passion One"/>
                <a:ea typeface="Passion One"/>
                <a:cs typeface="Passion One"/>
                <a:sym typeface="Passion One"/>
              </a:defRPr>
            </a:lvl5pPr>
            <a:lvl6pPr>
              <a:buClr>
                <a:schemeClr val="dk1"/>
              </a:buClr>
              <a:buSzPts val="2800"/>
              <a:buFont typeface="Passion One"/>
              <a:buNone/>
              <a:defRPr sz="2800" b="1">
                <a:solidFill>
                  <a:schemeClr val="dk1"/>
                </a:solidFill>
                <a:latin typeface="Passion One"/>
                <a:ea typeface="Passion One"/>
                <a:cs typeface="Passion One"/>
                <a:sym typeface="Passion One"/>
              </a:defRPr>
            </a:lvl6pPr>
            <a:lvl7pPr>
              <a:buClr>
                <a:schemeClr val="dk1"/>
              </a:buClr>
              <a:buSzPts val="2800"/>
              <a:buFont typeface="Passion One"/>
              <a:buNone/>
              <a:defRPr sz="2800" b="1">
                <a:solidFill>
                  <a:schemeClr val="dk1"/>
                </a:solidFill>
                <a:latin typeface="Passion One"/>
                <a:ea typeface="Passion One"/>
                <a:cs typeface="Passion One"/>
                <a:sym typeface="Passion One"/>
              </a:defRPr>
            </a:lvl7pPr>
            <a:lvl8pPr>
              <a:buClr>
                <a:schemeClr val="dk1"/>
              </a:buClr>
              <a:buSzPts val="2800"/>
              <a:buFont typeface="Passion One"/>
              <a:buNone/>
              <a:defRPr sz="2800" b="1">
                <a:solidFill>
                  <a:schemeClr val="dk1"/>
                </a:solidFill>
                <a:latin typeface="Passion One"/>
                <a:ea typeface="Passion One"/>
                <a:cs typeface="Passion One"/>
                <a:sym typeface="Passion One"/>
              </a:defRPr>
            </a:lvl8pPr>
            <a:lvl9pPr>
              <a:buClr>
                <a:schemeClr val="dk1"/>
              </a:buClr>
              <a:buSzPts val="2800"/>
              <a:buFont typeface="Passion One"/>
              <a:buNone/>
              <a:defRPr sz="2800" b="1">
                <a:solidFill>
                  <a:schemeClr val="dk1"/>
                </a:solidFill>
                <a:latin typeface="Passion One"/>
                <a:ea typeface="Passion One"/>
                <a:cs typeface="Passion One"/>
                <a:sym typeface="Passion One"/>
              </a:defRPr>
            </a:lvl9pPr>
          </a:lstStyle>
          <a:p>
            <a:r>
              <a:rPr lang="en-US"/>
              <a:t>Thuật toán Minimax là gì?</a:t>
            </a:r>
          </a:p>
        </p:txBody>
      </p:sp>
      <p:sp>
        <p:nvSpPr>
          <p:cNvPr id="2" name="TextBox 1">
            <a:extLst>
              <a:ext uri="{FF2B5EF4-FFF2-40B4-BE49-F238E27FC236}">
                <a16:creationId xmlns:a16="http://schemas.microsoft.com/office/drawing/2014/main" id="{0BE4A4E1-E812-7476-1146-C4CE1576F244}"/>
              </a:ext>
            </a:extLst>
          </p:cNvPr>
          <p:cNvSpPr txBox="1"/>
          <p:nvPr/>
        </p:nvSpPr>
        <p:spPr>
          <a:xfrm>
            <a:off x="488819" y="2115127"/>
            <a:ext cx="8313435" cy="1656864"/>
          </a:xfrm>
          <a:prstGeom prst="rect">
            <a:avLst/>
          </a:prstGeom>
          <a:noFill/>
        </p:spPr>
        <p:txBody>
          <a:bodyPr wrap="square" rtlCol="0">
            <a:spAutoFit/>
          </a:bodyPr>
          <a:lstStyle/>
          <a:p>
            <a:pPr indent="228600">
              <a:lnSpc>
                <a:spcPct val="150000"/>
              </a:lnSpc>
              <a:spcAft>
                <a:spcPts val="800"/>
              </a:spcAft>
            </a:pPr>
            <a:r>
              <a:rPr lang="en-US" sz="1800">
                <a:solidFill>
                  <a:srgbClr val="1B1B1B"/>
                </a:solidFill>
                <a:effectLst/>
                <a:latin typeface="Times New Roman" panose="02020603050405020304" pitchFamily="18" charset="0"/>
                <a:ea typeface="DengXian" panose="02010600030101010101" pitchFamily="2" charset="-122"/>
                <a:cs typeface="Times New Roman" panose="02020603050405020304" pitchFamily="18" charset="0"/>
              </a:rPr>
              <a:t> 	Minimax là giải thuật là một thuật toán đệ quy lựa chọn bước đi kế tiếp trong một trò chơi có hai người bằng cách định giá trị cho các Node trên cây trò chơi sau đó tìm Node có giá trị phù hợp để đi bước tiếp theo.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9945197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2287;p66">
            <a:extLst>
              <a:ext uri="{FF2B5EF4-FFF2-40B4-BE49-F238E27FC236}">
                <a16:creationId xmlns:a16="http://schemas.microsoft.com/office/drawing/2014/main" id="{33FBFAB4-1B28-EC97-F812-4CE92BF2737C}"/>
              </a:ext>
            </a:extLst>
          </p:cNvPr>
          <p:cNvGrpSpPr/>
          <p:nvPr/>
        </p:nvGrpSpPr>
        <p:grpSpPr>
          <a:xfrm>
            <a:off x="-46183" y="481920"/>
            <a:ext cx="6982691" cy="807720"/>
            <a:chOff x="4411970" y="2962952"/>
            <a:chExt cx="701081" cy="104213"/>
          </a:xfrm>
        </p:grpSpPr>
        <p:sp>
          <p:nvSpPr>
            <p:cNvPr id="5" name="Google Shape;2289;p66">
              <a:extLst>
                <a:ext uri="{FF2B5EF4-FFF2-40B4-BE49-F238E27FC236}">
                  <a16:creationId xmlns:a16="http://schemas.microsoft.com/office/drawing/2014/main" id="{04CA7D7D-555A-694F-83A2-9C0E89B22DEA}"/>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solidFill>
              <a:srgbClr val="CC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90;p66">
              <a:extLst>
                <a:ext uri="{FF2B5EF4-FFF2-40B4-BE49-F238E27FC236}">
                  <a16:creationId xmlns:a16="http://schemas.microsoft.com/office/drawing/2014/main" id="{23C4F6B4-BFB1-E599-F58A-4025C6E0AE23}"/>
                </a:ext>
              </a:extLst>
            </p:cNvPr>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91;p66">
              <a:extLst>
                <a:ext uri="{FF2B5EF4-FFF2-40B4-BE49-F238E27FC236}">
                  <a16:creationId xmlns:a16="http://schemas.microsoft.com/office/drawing/2014/main" id="{5A4022C6-79E9-5DA0-035C-BC4B13F9172F}"/>
                </a:ext>
              </a:extLst>
            </p:cNvPr>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solidFill>
              <a:srgbClr val="E0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88;p66">
              <a:extLst>
                <a:ext uri="{FF2B5EF4-FFF2-40B4-BE49-F238E27FC236}">
                  <a16:creationId xmlns:a16="http://schemas.microsoft.com/office/drawing/2014/main" id="{41473106-2F5A-0B10-92FC-6E6768B35345}"/>
                </a:ext>
              </a:extLst>
            </p:cNvPr>
            <p:cNvSpPr/>
            <p:nvPr/>
          </p:nvSpPr>
          <p:spPr>
            <a:xfrm>
              <a:off x="4578400"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5A4710E2-8872-FE5B-18D9-3F108674D7B6}"/>
              </a:ext>
            </a:extLst>
          </p:cNvPr>
          <p:cNvSpPr txBox="1"/>
          <p:nvPr/>
        </p:nvSpPr>
        <p:spPr>
          <a:xfrm>
            <a:off x="1781309" y="544457"/>
            <a:ext cx="5201381" cy="58477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algn="ctr">
              <a:buClr>
                <a:schemeClr val="accent2"/>
              </a:buClr>
              <a:buSzPts val="2800"/>
              <a:buFont typeface="Vazirmatn Black"/>
              <a:buNone/>
              <a:defRPr sz="3200" b="1" i="1">
                <a:solidFill>
                  <a:schemeClr val="accent2"/>
                </a:solidFill>
                <a:effectLst/>
                <a:latin typeface="Times New Roman" panose="02020603050405020304" pitchFamily="18" charset="0"/>
                <a:ea typeface="Times New Roman" panose="02020603050405020304" pitchFamily="18" charset="0"/>
                <a:cs typeface="Poppins ExtraBold"/>
                <a:sym typeface="Poppins ExtraBold"/>
              </a:defRPr>
            </a:lvl1pPr>
            <a:lvl2pPr>
              <a:buClr>
                <a:schemeClr val="dk1"/>
              </a:buClr>
              <a:buSzPts val="2800"/>
              <a:buFont typeface="Passion One"/>
              <a:buNone/>
              <a:defRPr sz="2800" b="1">
                <a:solidFill>
                  <a:schemeClr val="dk1"/>
                </a:solidFill>
                <a:latin typeface="Passion One"/>
                <a:ea typeface="Passion One"/>
                <a:cs typeface="Passion One"/>
                <a:sym typeface="Passion One"/>
              </a:defRPr>
            </a:lvl2pPr>
            <a:lvl3pPr>
              <a:buClr>
                <a:schemeClr val="dk1"/>
              </a:buClr>
              <a:buSzPts val="2800"/>
              <a:buFont typeface="Passion One"/>
              <a:buNone/>
              <a:defRPr sz="2800" b="1">
                <a:solidFill>
                  <a:schemeClr val="dk1"/>
                </a:solidFill>
                <a:latin typeface="Passion One"/>
                <a:ea typeface="Passion One"/>
                <a:cs typeface="Passion One"/>
                <a:sym typeface="Passion One"/>
              </a:defRPr>
            </a:lvl3pPr>
            <a:lvl4pPr>
              <a:buClr>
                <a:schemeClr val="dk1"/>
              </a:buClr>
              <a:buSzPts val="2800"/>
              <a:buFont typeface="Passion One"/>
              <a:buNone/>
              <a:defRPr sz="2800" b="1">
                <a:solidFill>
                  <a:schemeClr val="dk1"/>
                </a:solidFill>
                <a:latin typeface="Passion One"/>
                <a:ea typeface="Passion One"/>
                <a:cs typeface="Passion One"/>
                <a:sym typeface="Passion One"/>
              </a:defRPr>
            </a:lvl4pPr>
            <a:lvl5pPr>
              <a:buClr>
                <a:schemeClr val="dk1"/>
              </a:buClr>
              <a:buSzPts val="2800"/>
              <a:buFont typeface="Passion One"/>
              <a:buNone/>
              <a:defRPr sz="2800" b="1">
                <a:solidFill>
                  <a:schemeClr val="dk1"/>
                </a:solidFill>
                <a:latin typeface="Passion One"/>
                <a:ea typeface="Passion One"/>
                <a:cs typeface="Passion One"/>
                <a:sym typeface="Passion One"/>
              </a:defRPr>
            </a:lvl5pPr>
            <a:lvl6pPr>
              <a:buClr>
                <a:schemeClr val="dk1"/>
              </a:buClr>
              <a:buSzPts val="2800"/>
              <a:buFont typeface="Passion One"/>
              <a:buNone/>
              <a:defRPr sz="2800" b="1">
                <a:solidFill>
                  <a:schemeClr val="dk1"/>
                </a:solidFill>
                <a:latin typeface="Passion One"/>
                <a:ea typeface="Passion One"/>
                <a:cs typeface="Passion One"/>
                <a:sym typeface="Passion One"/>
              </a:defRPr>
            </a:lvl6pPr>
            <a:lvl7pPr>
              <a:buClr>
                <a:schemeClr val="dk1"/>
              </a:buClr>
              <a:buSzPts val="2800"/>
              <a:buFont typeface="Passion One"/>
              <a:buNone/>
              <a:defRPr sz="2800" b="1">
                <a:solidFill>
                  <a:schemeClr val="dk1"/>
                </a:solidFill>
                <a:latin typeface="Passion One"/>
                <a:ea typeface="Passion One"/>
                <a:cs typeface="Passion One"/>
                <a:sym typeface="Passion One"/>
              </a:defRPr>
            </a:lvl7pPr>
            <a:lvl8pPr>
              <a:buClr>
                <a:schemeClr val="dk1"/>
              </a:buClr>
              <a:buSzPts val="2800"/>
              <a:buFont typeface="Passion One"/>
              <a:buNone/>
              <a:defRPr sz="2800" b="1">
                <a:solidFill>
                  <a:schemeClr val="dk1"/>
                </a:solidFill>
                <a:latin typeface="Passion One"/>
                <a:ea typeface="Passion One"/>
                <a:cs typeface="Passion One"/>
                <a:sym typeface="Passion One"/>
              </a:defRPr>
            </a:lvl8pPr>
            <a:lvl9pPr>
              <a:buClr>
                <a:schemeClr val="dk1"/>
              </a:buClr>
              <a:buSzPts val="2800"/>
              <a:buFont typeface="Passion One"/>
              <a:buNone/>
              <a:defRPr sz="2800" b="1">
                <a:solidFill>
                  <a:schemeClr val="dk1"/>
                </a:solidFill>
                <a:latin typeface="Passion One"/>
                <a:ea typeface="Passion One"/>
                <a:cs typeface="Passion One"/>
                <a:sym typeface="Passion One"/>
              </a:defRPr>
            </a:lvl9pPr>
          </a:lstStyle>
          <a:p>
            <a:r>
              <a:rPr lang="en-US" sz="2400"/>
              <a:t>Tại sao phải cần thuật toán Minimax?</a:t>
            </a:r>
          </a:p>
        </p:txBody>
      </p:sp>
      <p:sp>
        <p:nvSpPr>
          <p:cNvPr id="2" name="TextBox 1">
            <a:extLst>
              <a:ext uri="{FF2B5EF4-FFF2-40B4-BE49-F238E27FC236}">
                <a16:creationId xmlns:a16="http://schemas.microsoft.com/office/drawing/2014/main" id="{0BE4A4E1-E812-7476-1146-C4CE1576F244}"/>
              </a:ext>
            </a:extLst>
          </p:cNvPr>
          <p:cNvSpPr txBox="1"/>
          <p:nvPr/>
        </p:nvSpPr>
        <p:spPr>
          <a:xfrm>
            <a:off x="331801" y="1409144"/>
            <a:ext cx="8313435" cy="3734356"/>
          </a:xfrm>
          <a:prstGeom prst="rect">
            <a:avLst/>
          </a:prstGeom>
          <a:noFill/>
        </p:spPr>
        <p:txBody>
          <a:bodyPr wrap="square" rtlCol="0">
            <a:spAutoFit/>
          </a:bodyPr>
          <a:lstStyle/>
          <a:p>
            <a:pPr indent="228600">
              <a:lnSpc>
                <a:spcPct val="150000"/>
              </a:lnSpc>
              <a:spcAft>
                <a:spcPts val="800"/>
              </a:spcAft>
            </a:pPr>
            <a:r>
              <a:rPr lang="en-US" sz="1800">
                <a:solidFill>
                  <a:srgbClr val="1B1B1B"/>
                </a:solidFill>
                <a:effectLst/>
                <a:latin typeface="Times New Roman" panose="02020603050405020304" pitchFamily="18" charset="0"/>
                <a:ea typeface="DengXian" panose="02010600030101010101" pitchFamily="2" charset="-122"/>
                <a:cs typeface="Times New Roman" panose="02020603050405020304" pitchFamily="18" charset="0"/>
              </a:rPr>
              <a:t> 	Như đã biết thì có rất nhiều thuật toán tìm kiếm để làm AI trong game như A, Heuristic... Mỗi thuật toán thì sẽ phù hợp với từng loại game cho nó. Những game đối kháng trong đối người chơi luân phiên đánh như cờ vua, cờ tường, caro... Khi chơi có thể khai triển hết không gian trạng thái nhưng khó khăn chủ yếu là phải tính toán được phản ứng và nước đi của đối thủ mình như thế nào? Cách xử lý đơn giản là  giả sử đối thủ của bạn cũng sử dụng kiến thức về không gian trạng thái giống bạn. Giải thuật Minimax áp dụng giả thuyết này để tìm kiếm không gian trạng thái của trò chơi. Trường hợp này thuật toán minimax sẽ đáp ứng những gì mình cần.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8151155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2287;p66">
            <a:extLst>
              <a:ext uri="{FF2B5EF4-FFF2-40B4-BE49-F238E27FC236}">
                <a16:creationId xmlns:a16="http://schemas.microsoft.com/office/drawing/2014/main" id="{7CB23F55-B6C0-0D66-475E-4B3F35D639A1}"/>
              </a:ext>
            </a:extLst>
          </p:cNvPr>
          <p:cNvGrpSpPr/>
          <p:nvPr/>
        </p:nvGrpSpPr>
        <p:grpSpPr>
          <a:xfrm>
            <a:off x="-46182" y="436524"/>
            <a:ext cx="4480560" cy="807720"/>
            <a:chOff x="4411970" y="2962952"/>
            <a:chExt cx="701081" cy="104213"/>
          </a:xfrm>
        </p:grpSpPr>
        <p:sp>
          <p:nvSpPr>
            <p:cNvPr id="7" name="Google Shape;2289;p66">
              <a:extLst>
                <a:ext uri="{FF2B5EF4-FFF2-40B4-BE49-F238E27FC236}">
                  <a16:creationId xmlns:a16="http://schemas.microsoft.com/office/drawing/2014/main" id="{E0C61C4D-F7B3-577A-C8CB-90B7D8493B0C}"/>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solidFill>
              <a:srgbClr val="CC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90;p66">
              <a:extLst>
                <a:ext uri="{FF2B5EF4-FFF2-40B4-BE49-F238E27FC236}">
                  <a16:creationId xmlns:a16="http://schemas.microsoft.com/office/drawing/2014/main" id="{000E1A10-BA5E-C11A-6F29-2E3692EF6CC0}"/>
                </a:ext>
              </a:extLst>
            </p:cNvPr>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91;p66">
              <a:extLst>
                <a:ext uri="{FF2B5EF4-FFF2-40B4-BE49-F238E27FC236}">
                  <a16:creationId xmlns:a16="http://schemas.microsoft.com/office/drawing/2014/main" id="{B75D1365-6AC9-46E5-FB4B-893559123ECD}"/>
                </a:ext>
              </a:extLst>
            </p:cNvPr>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solidFill>
              <a:srgbClr val="E0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88;p66">
              <a:extLst>
                <a:ext uri="{FF2B5EF4-FFF2-40B4-BE49-F238E27FC236}">
                  <a16:creationId xmlns:a16="http://schemas.microsoft.com/office/drawing/2014/main" id="{29E29D0D-6678-2D56-49F1-D2A3F7892FFC}"/>
                </a:ext>
              </a:extLst>
            </p:cNvPr>
            <p:cNvSpPr/>
            <p:nvPr/>
          </p:nvSpPr>
          <p:spPr>
            <a:xfrm>
              <a:off x="4578400"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a:extLst>
              <a:ext uri="{FF2B5EF4-FFF2-40B4-BE49-F238E27FC236}">
                <a16:creationId xmlns:a16="http://schemas.microsoft.com/office/drawing/2014/main" id="{DCCA619F-B840-1B98-D631-0B9CEB5894EB}"/>
              </a:ext>
            </a:extLst>
          </p:cNvPr>
          <p:cNvSpPr>
            <a:spLocks noGrp="1"/>
          </p:cNvSpPr>
          <p:nvPr>
            <p:ph type="title"/>
          </p:nvPr>
        </p:nvSpPr>
        <p:spPr>
          <a:xfrm>
            <a:off x="496894" y="562826"/>
            <a:ext cx="3585439" cy="554061"/>
          </a:xfrm>
        </p:spPr>
        <p:txBody>
          <a:bodyPr/>
          <a:lstStyle/>
          <a:p>
            <a:r>
              <a:rPr lang="en-US" sz="3600" b="1" i="1">
                <a:latin typeface="Times New Roman" panose="02020603050405020304" pitchFamily="18" charset="0"/>
              </a:rPr>
              <a:t>Khái niệm</a:t>
            </a:r>
            <a:endParaRPr lang="en-US" sz="3600" i="1"/>
          </a:p>
        </p:txBody>
      </p:sp>
      <p:sp>
        <p:nvSpPr>
          <p:cNvPr id="3" name="TextBox 2">
            <a:extLst>
              <a:ext uri="{FF2B5EF4-FFF2-40B4-BE49-F238E27FC236}">
                <a16:creationId xmlns:a16="http://schemas.microsoft.com/office/drawing/2014/main" id="{1C0DE947-F4EC-306C-BE7F-C7E237398760}"/>
              </a:ext>
            </a:extLst>
          </p:cNvPr>
          <p:cNvSpPr txBox="1"/>
          <p:nvPr/>
        </p:nvSpPr>
        <p:spPr>
          <a:xfrm>
            <a:off x="350452" y="1368089"/>
            <a:ext cx="8451766" cy="2843022"/>
          </a:xfrm>
          <a:prstGeom prst="rect">
            <a:avLst/>
          </a:prstGeom>
          <a:noFill/>
        </p:spPr>
        <p:txBody>
          <a:bodyPr wrap="square" rtlCol="0">
            <a:spAutoFit/>
          </a:bodyPr>
          <a:lstStyle/>
          <a:p>
            <a:pPr indent="228600">
              <a:lnSpc>
                <a:spcPct val="150000"/>
              </a:lnSpc>
              <a:spcAft>
                <a:spcPts val="800"/>
              </a:spcAft>
            </a:pPr>
            <a:r>
              <a:rPr lang="en-US" sz="1800">
                <a:solidFill>
                  <a:srgbClr val="1B1B1B"/>
                </a:solidFill>
                <a:effectLst/>
                <a:latin typeface="Times New Roman" panose="02020603050405020304" pitchFamily="18" charset="0"/>
                <a:ea typeface="DengXian" panose="02010600030101010101" pitchFamily="2" charset="-122"/>
                <a:cs typeface="Times New Roman" panose="02020603050405020304" pitchFamily="18" charset="0"/>
              </a:rPr>
              <a:t>Cây trò chơi (Game tree) - Đại khái là một sơ đồ hình cây thể hiện từng trạng thái, từng trường hợp của trò chơi theo từng nước đi.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50000"/>
              </a:lnSpc>
              <a:spcAft>
                <a:spcPts val="800"/>
              </a:spcAft>
            </a:pPr>
            <a:r>
              <a:rPr lang="en-US" sz="1800">
                <a:solidFill>
                  <a:srgbClr val="1B1B1B"/>
                </a:solidFill>
                <a:effectLst/>
                <a:latin typeface="Times New Roman" panose="02020603050405020304" pitchFamily="18" charset="0"/>
                <a:ea typeface="DengXian" panose="02010600030101010101" pitchFamily="2" charset="-122"/>
                <a:cs typeface="Times New Roman" panose="02020603050405020304" pitchFamily="18" charset="0"/>
              </a:rPr>
              <a:t>Mỗi node biểu diễn 1 trạng thái của trò chơi hiện tại trên cây trò chơi.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a:solidFill>
                  <a:srgbClr val="1B1B1B"/>
                </a:solidFill>
                <a:effectLst/>
                <a:latin typeface="Times New Roman" panose="02020603050405020304" pitchFamily="18" charset="0"/>
                <a:ea typeface="DengXian" panose="02010600030101010101" pitchFamily="2" charset="-122"/>
                <a:cs typeface="Times New Roman" panose="02020603050405020304" pitchFamily="18" charset="0"/>
              </a:rPr>
              <a:t>Node được gọi nút lá là tại đó trò chơi kết thúc (trạng thái trò chơi lúc đó có thể thắng, thua hoặc hòa).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tabLst>
                <a:tab pos="457200" algn="l"/>
              </a:tabLst>
            </a:pPr>
            <a:r>
              <a:rPr lang="en-US" sz="1800">
                <a:solidFill>
                  <a:srgbClr val="1B1B1B"/>
                </a:solidFill>
                <a:effectLst/>
                <a:latin typeface="Times New Roman" panose="02020603050405020304" pitchFamily="18" charset="0"/>
                <a:ea typeface="DengXian" panose="02010600030101010101" pitchFamily="2" charset="-122"/>
                <a:cs typeface="Times New Roman" panose="02020603050405020304" pitchFamily="18" charset="0"/>
              </a:rPr>
              <a:t>	</a:t>
            </a:r>
            <a:endParaRPr lang="en-US"/>
          </a:p>
        </p:txBody>
      </p:sp>
    </p:spTree>
    <p:extLst>
      <p:ext uri="{BB962C8B-B14F-4D97-AF65-F5344CB8AC3E}">
        <p14:creationId xmlns:p14="http://schemas.microsoft.com/office/powerpoint/2010/main" val="318151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2287;p66">
            <a:extLst>
              <a:ext uri="{FF2B5EF4-FFF2-40B4-BE49-F238E27FC236}">
                <a16:creationId xmlns:a16="http://schemas.microsoft.com/office/drawing/2014/main" id="{7CB23F55-B6C0-0D66-475E-4B3F35D639A1}"/>
              </a:ext>
            </a:extLst>
          </p:cNvPr>
          <p:cNvGrpSpPr/>
          <p:nvPr/>
        </p:nvGrpSpPr>
        <p:grpSpPr>
          <a:xfrm>
            <a:off x="-46182" y="436524"/>
            <a:ext cx="4480560" cy="807720"/>
            <a:chOff x="4411970" y="2962952"/>
            <a:chExt cx="701081" cy="104213"/>
          </a:xfrm>
        </p:grpSpPr>
        <p:sp>
          <p:nvSpPr>
            <p:cNvPr id="7" name="Google Shape;2289;p66">
              <a:extLst>
                <a:ext uri="{FF2B5EF4-FFF2-40B4-BE49-F238E27FC236}">
                  <a16:creationId xmlns:a16="http://schemas.microsoft.com/office/drawing/2014/main" id="{E0C61C4D-F7B3-577A-C8CB-90B7D8493B0C}"/>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solidFill>
              <a:srgbClr val="CC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90;p66">
              <a:extLst>
                <a:ext uri="{FF2B5EF4-FFF2-40B4-BE49-F238E27FC236}">
                  <a16:creationId xmlns:a16="http://schemas.microsoft.com/office/drawing/2014/main" id="{000E1A10-BA5E-C11A-6F29-2E3692EF6CC0}"/>
                </a:ext>
              </a:extLst>
            </p:cNvPr>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91;p66">
              <a:extLst>
                <a:ext uri="{FF2B5EF4-FFF2-40B4-BE49-F238E27FC236}">
                  <a16:creationId xmlns:a16="http://schemas.microsoft.com/office/drawing/2014/main" id="{B75D1365-6AC9-46E5-FB4B-893559123ECD}"/>
                </a:ext>
              </a:extLst>
            </p:cNvPr>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solidFill>
              <a:srgbClr val="E0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88;p66">
              <a:extLst>
                <a:ext uri="{FF2B5EF4-FFF2-40B4-BE49-F238E27FC236}">
                  <a16:creationId xmlns:a16="http://schemas.microsoft.com/office/drawing/2014/main" id="{29E29D0D-6678-2D56-49F1-D2A3F7892FFC}"/>
                </a:ext>
              </a:extLst>
            </p:cNvPr>
            <p:cNvSpPr/>
            <p:nvPr/>
          </p:nvSpPr>
          <p:spPr>
            <a:xfrm>
              <a:off x="4578400"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a:extLst>
              <a:ext uri="{FF2B5EF4-FFF2-40B4-BE49-F238E27FC236}">
                <a16:creationId xmlns:a16="http://schemas.microsoft.com/office/drawing/2014/main" id="{DCCA619F-B840-1B98-D631-0B9CEB5894EB}"/>
              </a:ext>
            </a:extLst>
          </p:cNvPr>
          <p:cNvSpPr>
            <a:spLocks noGrp="1"/>
          </p:cNvSpPr>
          <p:nvPr>
            <p:ph type="title"/>
          </p:nvPr>
        </p:nvSpPr>
        <p:spPr>
          <a:xfrm>
            <a:off x="496894" y="562826"/>
            <a:ext cx="3585439" cy="554061"/>
          </a:xfrm>
        </p:spPr>
        <p:txBody>
          <a:bodyPr/>
          <a:lstStyle/>
          <a:p>
            <a:r>
              <a:rPr lang="en-US" sz="3600" b="1" i="1">
                <a:latin typeface="Times New Roman" panose="02020603050405020304" pitchFamily="18" charset="0"/>
              </a:rPr>
              <a:t>Khái niệm</a:t>
            </a:r>
            <a:endParaRPr lang="en-US" sz="3600" i="1"/>
          </a:p>
        </p:txBody>
      </p:sp>
      <p:sp>
        <p:nvSpPr>
          <p:cNvPr id="3" name="TextBox 2">
            <a:extLst>
              <a:ext uri="{FF2B5EF4-FFF2-40B4-BE49-F238E27FC236}">
                <a16:creationId xmlns:a16="http://schemas.microsoft.com/office/drawing/2014/main" id="{1C0DE947-F4EC-306C-BE7F-C7E237398760}"/>
              </a:ext>
            </a:extLst>
          </p:cNvPr>
          <p:cNvSpPr txBox="1"/>
          <p:nvPr/>
        </p:nvSpPr>
        <p:spPr>
          <a:xfrm>
            <a:off x="350452" y="1368089"/>
            <a:ext cx="8451766" cy="3468835"/>
          </a:xfrm>
          <a:prstGeom prst="rect">
            <a:avLst/>
          </a:prstGeom>
          <a:noFill/>
        </p:spPr>
        <p:txBody>
          <a:bodyPr wrap="square" rtlCol="0">
            <a:spAutoFit/>
          </a:bodyPr>
          <a:lstStyle/>
          <a:p>
            <a:pPr>
              <a:lnSpc>
                <a:spcPct val="150000"/>
              </a:lnSpc>
              <a:spcAft>
                <a:spcPts val="800"/>
              </a:spcAft>
              <a:tabLst>
                <a:tab pos="457200" algn="l"/>
              </a:tabLst>
            </a:pPr>
            <a:r>
              <a:rPr lang="en-US" sz="1800">
                <a:solidFill>
                  <a:srgbClr val="1B1B1B"/>
                </a:solidFill>
                <a:effectLst/>
                <a:latin typeface="Times New Roman" panose="02020603050405020304" pitchFamily="18" charset="0"/>
                <a:ea typeface="DengXian" panose="02010600030101010101" pitchFamily="2" charset="-122"/>
                <a:cs typeface="Times New Roman" panose="02020603050405020304" pitchFamily="18" charset="0"/>
              </a:rPr>
              <a:t>	Giải thuật Minimax Hai người chơi trong game được đại diện là MAX và MIN. MAX đại diện cho người chơi luôn muốn chiến thắng và cố gắng tối ưu hóa ưu thế của mình còn MIN đại diện cho người chơi cố gắng cho người MAX giành số điểm càng thấp càng tốt. Giải thuật Minimax thể hiện bằng cách định trị các Node trên cây trò chơi: Node thuộc lớp MAX thì gán cho nó giá trị lớn nhất của con Node đó. Node thuộc lớp MIN thì gán cho nó giá trị nhỏ nhất của con Node đó. Từ các giá trị này người chơi sẽ lựa chọn cho mình nước đi tiếp theo hợp lý nhất.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tabLst>
                <a:tab pos="457200" algn="l"/>
              </a:tabLst>
            </a:pPr>
            <a:r>
              <a:rPr lang="en-US" sz="1800">
                <a:solidFill>
                  <a:srgbClr val="1B1B1B"/>
                </a:solidFill>
                <a:effectLst/>
                <a:latin typeface="Times New Roman" panose="02020603050405020304" pitchFamily="18" charset="0"/>
                <a:ea typeface="DengXian" panose="02010600030101010101" pitchFamily="2" charset="-122"/>
                <a:cs typeface="Times New Roman" panose="02020603050405020304" pitchFamily="18" charset="0"/>
              </a:rPr>
              <a:t>	</a:t>
            </a:r>
            <a:endParaRPr lang="en-US"/>
          </a:p>
        </p:txBody>
      </p:sp>
    </p:spTree>
    <p:extLst>
      <p:ext uri="{BB962C8B-B14F-4D97-AF65-F5344CB8AC3E}">
        <p14:creationId xmlns:p14="http://schemas.microsoft.com/office/powerpoint/2010/main" val="5102483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2287;p66">
            <a:extLst>
              <a:ext uri="{FF2B5EF4-FFF2-40B4-BE49-F238E27FC236}">
                <a16:creationId xmlns:a16="http://schemas.microsoft.com/office/drawing/2014/main" id="{07F0C8FB-7CDF-6498-C05C-2DEE51984AD5}"/>
              </a:ext>
            </a:extLst>
          </p:cNvPr>
          <p:cNvGrpSpPr/>
          <p:nvPr/>
        </p:nvGrpSpPr>
        <p:grpSpPr>
          <a:xfrm>
            <a:off x="0" y="481920"/>
            <a:ext cx="4480560" cy="807720"/>
            <a:chOff x="4411970" y="2962952"/>
            <a:chExt cx="701081" cy="104213"/>
          </a:xfrm>
        </p:grpSpPr>
        <p:sp>
          <p:nvSpPr>
            <p:cNvPr id="5" name="Google Shape;2289;p66">
              <a:extLst>
                <a:ext uri="{FF2B5EF4-FFF2-40B4-BE49-F238E27FC236}">
                  <a16:creationId xmlns:a16="http://schemas.microsoft.com/office/drawing/2014/main" id="{14A0D42D-BF1E-350B-C995-36D731A75D3C}"/>
                </a:ext>
              </a:extLst>
            </p:cNvPr>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solidFill>
              <a:srgbClr val="CC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90;p66">
              <a:extLst>
                <a:ext uri="{FF2B5EF4-FFF2-40B4-BE49-F238E27FC236}">
                  <a16:creationId xmlns:a16="http://schemas.microsoft.com/office/drawing/2014/main" id="{204F9803-B4BD-893F-ABB4-2252640E6B89}"/>
                </a:ext>
              </a:extLst>
            </p:cNvPr>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91;p66">
              <a:extLst>
                <a:ext uri="{FF2B5EF4-FFF2-40B4-BE49-F238E27FC236}">
                  <a16:creationId xmlns:a16="http://schemas.microsoft.com/office/drawing/2014/main" id="{58A333D3-1C9C-2FE0-C51C-8C3CB93AADDA}"/>
                </a:ext>
              </a:extLst>
            </p:cNvPr>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solidFill>
              <a:srgbClr val="E0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88;p66">
              <a:extLst>
                <a:ext uri="{FF2B5EF4-FFF2-40B4-BE49-F238E27FC236}">
                  <a16:creationId xmlns:a16="http://schemas.microsoft.com/office/drawing/2014/main" id="{F96F5BFF-D638-BB1E-7662-49758927CED9}"/>
                </a:ext>
              </a:extLst>
            </p:cNvPr>
            <p:cNvSpPr/>
            <p:nvPr/>
          </p:nvSpPr>
          <p:spPr>
            <a:xfrm>
              <a:off x="4578400"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F9270C17-014F-33E1-355F-CA2237BFCC61}"/>
              </a:ext>
            </a:extLst>
          </p:cNvPr>
          <p:cNvSpPr txBox="1"/>
          <p:nvPr/>
        </p:nvSpPr>
        <p:spPr>
          <a:xfrm>
            <a:off x="1336344" y="603829"/>
            <a:ext cx="2425430" cy="50652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RPr/>
            </a:defPPr>
            <a:lvl1pPr algn="ctr">
              <a:buClr>
                <a:schemeClr val="accent2"/>
              </a:buClr>
              <a:buSzPts val="2800"/>
              <a:buFont typeface="Vazirmatn Black"/>
              <a:buNone/>
              <a:defRPr sz="3200" b="1" i="1">
                <a:solidFill>
                  <a:schemeClr val="accent2"/>
                </a:solidFill>
                <a:effectLst/>
                <a:latin typeface="Times New Roman" panose="02020603050405020304" pitchFamily="18" charset="0"/>
                <a:ea typeface="Times New Roman" panose="02020603050405020304" pitchFamily="18" charset="0"/>
                <a:cs typeface="Poppins ExtraBold"/>
              </a:defRPr>
            </a:lvl1pPr>
            <a:lvl2pPr>
              <a:buClr>
                <a:schemeClr val="dk1"/>
              </a:buClr>
              <a:buSzPts val="2800"/>
              <a:buFont typeface="Passion One"/>
              <a:buNone/>
              <a:defRPr sz="2800" b="1">
                <a:solidFill>
                  <a:schemeClr val="dk1"/>
                </a:solidFill>
                <a:latin typeface="Passion One"/>
                <a:ea typeface="Passion One"/>
                <a:cs typeface="Passion One"/>
              </a:defRPr>
            </a:lvl2pPr>
            <a:lvl3pPr>
              <a:buClr>
                <a:schemeClr val="dk1"/>
              </a:buClr>
              <a:buSzPts val="2800"/>
              <a:buFont typeface="Passion One"/>
              <a:buNone/>
              <a:defRPr sz="2800" b="1">
                <a:solidFill>
                  <a:schemeClr val="dk1"/>
                </a:solidFill>
                <a:latin typeface="Passion One"/>
                <a:ea typeface="Passion One"/>
                <a:cs typeface="Passion One"/>
              </a:defRPr>
            </a:lvl3pPr>
            <a:lvl4pPr>
              <a:buClr>
                <a:schemeClr val="dk1"/>
              </a:buClr>
              <a:buSzPts val="2800"/>
              <a:buFont typeface="Passion One"/>
              <a:buNone/>
              <a:defRPr sz="2800" b="1">
                <a:solidFill>
                  <a:schemeClr val="dk1"/>
                </a:solidFill>
                <a:latin typeface="Passion One"/>
                <a:ea typeface="Passion One"/>
                <a:cs typeface="Passion One"/>
              </a:defRPr>
            </a:lvl4pPr>
            <a:lvl5pPr>
              <a:buClr>
                <a:schemeClr val="dk1"/>
              </a:buClr>
              <a:buSzPts val="2800"/>
              <a:buFont typeface="Passion One"/>
              <a:buNone/>
              <a:defRPr sz="2800" b="1">
                <a:solidFill>
                  <a:schemeClr val="dk1"/>
                </a:solidFill>
                <a:latin typeface="Passion One"/>
                <a:ea typeface="Passion One"/>
                <a:cs typeface="Passion One"/>
              </a:defRPr>
            </a:lvl5pPr>
            <a:lvl6pPr>
              <a:buClr>
                <a:schemeClr val="dk1"/>
              </a:buClr>
              <a:buSzPts val="2800"/>
              <a:buFont typeface="Passion One"/>
              <a:buNone/>
              <a:defRPr sz="2800" b="1">
                <a:solidFill>
                  <a:schemeClr val="dk1"/>
                </a:solidFill>
                <a:latin typeface="Passion One"/>
                <a:ea typeface="Passion One"/>
                <a:cs typeface="Passion One"/>
              </a:defRPr>
            </a:lvl6pPr>
            <a:lvl7pPr>
              <a:buClr>
                <a:schemeClr val="dk1"/>
              </a:buClr>
              <a:buSzPts val="2800"/>
              <a:buFont typeface="Passion One"/>
              <a:buNone/>
              <a:defRPr sz="2800" b="1">
                <a:solidFill>
                  <a:schemeClr val="dk1"/>
                </a:solidFill>
                <a:latin typeface="Passion One"/>
                <a:ea typeface="Passion One"/>
                <a:cs typeface="Passion One"/>
              </a:defRPr>
            </a:lvl7pPr>
            <a:lvl8pPr>
              <a:buClr>
                <a:schemeClr val="dk1"/>
              </a:buClr>
              <a:buSzPts val="2800"/>
              <a:buFont typeface="Passion One"/>
              <a:buNone/>
              <a:defRPr sz="2800" b="1">
                <a:solidFill>
                  <a:schemeClr val="dk1"/>
                </a:solidFill>
                <a:latin typeface="Passion One"/>
                <a:ea typeface="Passion One"/>
                <a:cs typeface="Passion One"/>
              </a:defRPr>
            </a:lvl8pPr>
            <a:lvl9pPr>
              <a:buClr>
                <a:schemeClr val="dk1"/>
              </a:buClr>
              <a:buSzPts val="2800"/>
              <a:buFont typeface="Passion One"/>
              <a:buNone/>
              <a:defRPr sz="2800" b="1">
                <a:solidFill>
                  <a:schemeClr val="dk1"/>
                </a:solidFill>
                <a:latin typeface="Passion One"/>
                <a:ea typeface="Passion One"/>
                <a:cs typeface="Passion One"/>
              </a:defRPr>
            </a:lvl9pPr>
          </a:lstStyle>
          <a:p>
            <a:r>
              <a:rPr lang="en-US"/>
              <a:t>Ví dụ</a:t>
            </a:r>
          </a:p>
        </p:txBody>
      </p:sp>
      <p:pic>
        <p:nvPicPr>
          <p:cNvPr id="2" name="Picture 1" descr="IMG_256">
            <a:extLst>
              <a:ext uri="{FF2B5EF4-FFF2-40B4-BE49-F238E27FC236}">
                <a16:creationId xmlns:a16="http://schemas.microsoft.com/office/drawing/2014/main" id="{F7EDD282-75FD-4617-28AE-31062314DDB8}"/>
              </a:ext>
            </a:extLst>
          </p:cNvPr>
          <p:cNvPicPr>
            <a:picLocks noChangeAspect="1"/>
          </p:cNvPicPr>
          <p:nvPr/>
        </p:nvPicPr>
        <p:blipFill>
          <a:blip r:embed="rId2"/>
          <a:stretch>
            <a:fillRect/>
          </a:stretch>
        </p:blipFill>
        <p:spPr>
          <a:xfrm>
            <a:off x="4592735" y="603829"/>
            <a:ext cx="4061694" cy="4041891"/>
          </a:xfrm>
          <a:prstGeom prst="rect">
            <a:avLst/>
          </a:prstGeom>
          <a:noFill/>
          <a:ln w="9525">
            <a:noFill/>
          </a:ln>
        </p:spPr>
      </p:pic>
      <p:sp>
        <p:nvSpPr>
          <p:cNvPr id="3" name="TextBox 2">
            <a:extLst>
              <a:ext uri="{FF2B5EF4-FFF2-40B4-BE49-F238E27FC236}">
                <a16:creationId xmlns:a16="http://schemas.microsoft.com/office/drawing/2014/main" id="{692A6E2B-5CF9-8D80-B31E-A30195F1EE90}"/>
              </a:ext>
            </a:extLst>
          </p:cNvPr>
          <p:cNvSpPr txBox="1"/>
          <p:nvPr/>
        </p:nvSpPr>
        <p:spPr>
          <a:xfrm>
            <a:off x="520855" y="1801091"/>
            <a:ext cx="2545618" cy="400110"/>
          </a:xfrm>
          <a:prstGeom prst="rect">
            <a:avLst/>
          </a:prstGeom>
          <a:noFill/>
        </p:spPr>
        <p:txBody>
          <a:bodyPr wrap="square" rtlCol="0">
            <a:spAutoFit/>
          </a:bodyPr>
          <a:lstStyle/>
          <a:p>
            <a:r>
              <a:rPr lang="en-US" sz="2000">
                <a:solidFill>
                  <a:srgbClr val="1B1B1B"/>
                </a:solidFill>
                <a:effectLst/>
                <a:latin typeface="Times New Roman" panose="02020603050405020304" pitchFamily="18" charset="0"/>
                <a:ea typeface="DengXian" panose="02010600030101010101" pitchFamily="2" charset="-122"/>
              </a:rPr>
              <a:t> Game TicTacToe </a:t>
            </a:r>
            <a:endParaRPr lang="en-US" sz="1600"/>
          </a:p>
        </p:txBody>
      </p:sp>
    </p:spTree>
    <p:extLst>
      <p:ext uri="{BB962C8B-B14F-4D97-AF65-F5344CB8AC3E}">
        <p14:creationId xmlns:p14="http://schemas.microsoft.com/office/powerpoint/2010/main" val="650993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8000BE-4305-DBFC-8807-C9B9F07746BB}"/>
              </a:ext>
            </a:extLst>
          </p:cNvPr>
          <p:cNvSpPr txBox="1"/>
          <p:nvPr/>
        </p:nvSpPr>
        <p:spPr>
          <a:xfrm>
            <a:off x="946727" y="535709"/>
            <a:ext cx="7250545" cy="4462760"/>
          </a:xfrm>
          <a:prstGeom prst="rect">
            <a:avLst/>
          </a:prstGeom>
          <a:noFill/>
        </p:spPr>
        <p:txBody>
          <a:bodyPr wrap="square" rtlCol="0">
            <a:spAutoFit/>
          </a:bodyPr>
          <a:lstStyle/>
          <a:p>
            <a:r>
              <a:rPr lang="en-US" sz="1800">
                <a:solidFill>
                  <a:srgbClr val="1B1B1B"/>
                </a:solidFill>
                <a:effectLst/>
                <a:latin typeface="Times New Roman" panose="02020603050405020304" pitchFamily="18" charset="0"/>
                <a:ea typeface="DengXian" panose="02010600030101010101" pitchFamily="2" charset="-122"/>
                <a:cs typeface="Times New Roman" panose="02020603050405020304" pitchFamily="18" charset="0"/>
              </a:rPr>
              <a:t>Như hình trên ta thấy là trạng thái hiện tại của game đang đến lượt đánh của người chơi X đại diện cho MAX. Ta tạm quy định giá trị MAX lúc game thắng cho X = +10 và MIN lúc game thua cho X = -10 và lúc game hòa = 0. Lúc này ở lượt 1, MAX có thể đi được 1 trong 3 nước như hình. Vậy làm sao để chọn 1 trong 3 nước đó nước nào là tốt nhất để đi. Chúng ta dựa vào giá trị của từng nước để chọn nước tốt nhất, như ở đây 3 node đó thuộc lớp MAX nên chọn giá trị lớn nhất. Chúng ta bắt đầu tìm giá trị của từng node đó. Ở lớp MAX trong lượt 1, thì ta có node 1,2,3 được đánh số từ trái sáng phải như hình. Node 3 chúng ta đã là node lá (X win game ) và có giá trị là +10. Còn 2 node 1,2 thì chưa biết giá trị của nó tại lượt 1 nên chúng ta dựa vào giá trị của các node con để định giá trị và bằng giá trị bé nhất của các node con ở lớp MIN tại lượt 2. Cứ tiếp tục tương tự như vậy đến lúc gặp node lá thì từ node lá đó ta suy ngược lại và ta tính được node 1 có giá trị là -10 và node 2 là 0. Vậy nước đi tốt nhất ở đây là như node 3 có giá trị lớn nhất là +10.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3605345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ederal Law Enforcement Training Center by Slidesgo">
  <a:themeElements>
    <a:clrScheme name="Simple Light">
      <a:dk1>
        <a:srgbClr val="000000"/>
      </a:dk1>
      <a:lt1>
        <a:srgbClr val="FFFFFF"/>
      </a:lt1>
      <a:dk2>
        <a:srgbClr val="FFF7EA"/>
      </a:dk2>
      <a:lt2>
        <a:srgbClr val="EEEEEE"/>
      </a:lt2>
      <a:accent1>
        <a:srgbClr val="EAD2C3"/>
      </a:accent1>
      <a:accent2>
        <a:srgbClr val="0D4A80"/>
      </a:accent2>
      <a:accent3>
        <a:srgbClr val="BF7C63"/>
      </a:accent3>
      <a:accent4>
        <a:srgbClr val="C2CBE6"/>
      </a:accent4>
      <a:accent5>
        <a:srgbClr val="D9AE5F"/>
      </a:accent5>
      <a:accent6>
        <a:srgbClr val="67000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EEE6B6F66DC1EF41AC8A75FAAADB2A26" ma:contentTypeVersion="4" ma:contentTypeDescription="Tạo tài liệu mới." ma:contentTypeScope="" ma:versionID="1ba9e03d30ae1238069edb8627568ddf">
  <xsd:schema xmlns:xsd="http://www.w3.org/2001/XMLSchema" xmlns:xs="http://www.w3.org/2001/XMLSchema" xmlns:p="http://schemas.microsoft.com/office/2006/metadata/properties" xmlns:ns3="0b730c97-a692-47d7-8acb-d7dc538373c2" targetNamespace="http://schemas.microsoft.com/office/2006/metadata/properties" ma:root="true" ma:fieldsID="700ccb51d1159585fa8bbf82bb63c6d1" ns3:_="">
    <xsd:import namespace="0b730c97-a692-47d7-8acb-d7dc538373c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730c97-a692-47d7-8acb-d7dc538373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3E2C49-9341-4C9A-8E2B-18AF3AF743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730c97-a692-47d7-8acb-d7dc538373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7EFF95F-92BF-43A0-8B14-BD20B284D9BD}">
  <ds:schemaRefs>
    <ds:schemaRef ds:uri="http://schemas.microsoft.com/sharepoint/v3/contenttype/forms"/>
  </ds:schemaRefs>
</ds:datastoreItem>
</file>

<file path=customXml/itemProps3.xml><?xml version="1.0" encoding="utf-8"?>
<ds:datastoreItem xmlns:ds="http://schemas.openxmlformats.org/officeDocument/2006/customXml" ds:itemID="{A285F1D7-E947-41A4-9BF3-1D9201DC9A61}">
  <ds:schemaRefs>
    <ds:schemaRef ds:uri="http://purl.org/dc/dcmitype/"/>
    <ds:schemaRef ds:uri="http://schemas.microsoft.com/office/infopath/2007/PartnerControls"/>
    <ds:schemaRef ds:uri="0b730c97-a692-47d7-8acb-d7dc538373c2"/>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869</TotalTime>
  <Words>907</Words>
  <Application>Microsoft Office PowerPoint</Application>
  <PresentationFormat>On-screen Show (16:9)</PresentationFormat>
  <Paragraphs>33</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Passion One</vt:lpstr>
      <vt:lpstr>Vazirmatn Black</vt:lpstr>
      <vt:lpstr>Calibri</vt:lpstr>
      <vt:lpstr>Times New Roman</vt:lpstr>
      <vt:lpstr>Poppins ExtraBold</vt:lpstr>
      <vt:lpstr>Algerian</vt:lpstr>
      <vt:lpstr>Zen Kaku Gothic New</vt:lpstr>
      <vt:lpstr>Arial</vt:lpstr>
      <vt:lpstr>Federal Law Enforcement Training Center by Slidesgo</vt:lpstr>
      <vt:lpstr>THUẬT TOÁN ĐỐI KHÁNG</vt:lpstr>
      <vt:lpstr>PowerPoint Presentation</vt:lpstr>
      <vt:lpstr>PowerPoint Presentation</vt:lpstr>
      <vt:lpstr>PowerPoint Presentation</vt:lpstr>
      <vt:lpstr>PowerPoint Presentation</vt:lpstr>
      <vt:lpstr>Khái niệm</vt:lpstr>
      <vt:lpstr>Khái niệm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USER</dc:creator>
  <cp:lastModifiedBy>NGUYỄN HOÀNG PHƯƠNG QUYÊN</cp:lastModifiedBy>
  <cp:revision>7</cp:revision>
  <dcterms:modified xsi:type="dcterms:W3CDTF">2022-12-04T16:19:23Z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0x010100EEE6B6F66DC1EF41AC8A75FAAADB2A26</vt:lpwstr>
  </property>
</Properties>
</file>