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4"/>
  </p:sldMasterIdLst>
  <p:notesMasterIdLst>
    <p:notesMasterId r:id="rId15"/>
  </p:notesMasterIdLst>
  <p:sldIdLst>
    <p:sldId id="256" r:id="rId5"/>
    <p:sldId id="331" r:id="rId6"/>
    <p:sldId id="330" r:id="rId7"/>
    <p:sldId id="312" r:id="rId8"/>
    <p:sldId id="327" r:id="rId9"/>
    <p:sldId id="279" r:id="rId10"/>
    <p:sldId id="257" r:id="rId11"/>
    <p:sldId id="310" r:id="rId12"/>
    <p:sldId id="342" r:id="rId13"/>
    <p:sldId id="274" r:id="rId14"/>
  </p:sldIdLst>
  <p:sldSz cx="9144000" cy="5143500" type="screen16x9"/>
  <p:notesSz cx="6858000" cy="9144000"/>
  <p:embeddedFontLst>
    <p:embeddedFont>
      <p:font typeface="Zen Kaku Gothic New" panose="020B0604020202020204" charset="-128"/>
      <p:regular r:id="rId16"/>
      <p:bold r:id="rId17"/>
    </p:embeddedFont>
    <p:embeddedFont>
      <p:font typeface="Algerian" panose="04020705040A02060702" pitchFamily="82" charset="0"/>
      <p:regular r:id="rId18"/>
    </p:embeddedFont>
    <p:embeddedFont>
      <p:font typeface="Engravers MT" panose="02090707080505020304" pitchFamily="18" charset="0"/>
      <p:regular r:id="rId19"/>
    </p:embeddedFont>
    <p:embeddedFont>
      <p:font typeface="Passion One" panose="020B0604020202020204" charset="0"/>
      <p:regular r:id="rId20"/>
      <p:bold r:id="rId21"/>
    </p:embeddedFont>
    <p:embeddedFont>
      <p:font typeface="Poppins" panose="00000500000000000000" pitchFamily="2" charset="0"/>
      <p:regular r:id="rId22"/>
      <p:bold r:id="rId23"/>
      <p:italic r:id="rId24"/>
      <p:boldItalic r:id="rId25"/>
    </p:embeddedFont>
    <p:embeddedFont>
      <p:font typeface="Poppins Black" panose="00000A00000000000000" pitchFamily="2" charset="0"/>
      <p:bold r:id="rId26"/>
      <p:boldItalic r:id="rId27"/>
    </p:embeddedFont>
    <p:embeddedFont>
      <p:font typeface="Poppins ExtraBold" panose="00000900000000000000" pitchFamily="2" charset="0"/>
      <p:bold r:id="rId28"/>
      <p:boldItalic r:id="rId29"/>
    </p:embeddedFont>
    <p:embeddedFont>
      <p:font typeface="Sylfaen" panose="010A0502050306030303" pitchFamily="18" charset="0"/>
      <p:regular r:id="rId30"/>
    </p:embeddedFont>
    <p:embeddedFont>
      <p:font typeface="Vazirmatn Black" panose="020B0604020202020204" charset="-78"/>
      <p:bold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6F0F1685-EC91-41FA-9492-0EDA0E8BDC57}">
          <p14:sldIdLst>
            <p14:sldId id="256"/>
            <p14:sldId id="331"/>
            <p14:sldId id="330"/>
            <p14:sldId id="312"/>
            <p14:sldId id="327"/>
            <p14:sldId id="279"/>
            <p14:sldId id="257"/>
            <p14:sldId id="310"/>
            <p14:sldId id="342"/>
            <p14:sldId id="27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ọ Nhâm" initials="NN" lastIdx="10" clrIdx="0">
    <p:extLst>
      <p:ext uri="{19B8F6BF-5375-455C-9EA6-DF929625EA0E}">
        <p15:presenceInfo xmlns:p15="http://schemas.microsoft.com/office/powerpoint/2012/main" userId="a707184ba9c4ef1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6699"/>
    <a:srgbClr val="FF99CC"/>
    <a:srgbClr val="FFCCFF"/>
    <a:srgbClr val="0D408A"/>
    <a:srgbClr val="BF7C63"/>
    <a:srgbClr val="FFF7EA"/>
    <a:srgbClr val="796295"/>
    <a:srgbClr val="4F67A2"/>
    <a:srgbClr val="2B8597"/>
    <a:srgbClr val="03C2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C73856-DEC4-47AC-A49D-49ACBA653B2F}" v="367" dt="2022-09-21T18:53:24.140"/>
  </p1510:revLst>
</p1510:revInfo>
</file>

<file path=ppt/tableStyles.xml><?xml version="1.0" encoding="utf-8"?>
<a:tblStyleLst xmlns:a="http://schemas.openxmlformats.org/drawingml/2006/main" def="{C3D6E286-A000-40BD-99B7-AAC7CAF53836}">
  <a:tblStyle styleId="{C3D6E286-A000-40BD-99B7-AAC7CAF5383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79" autoAdjust="0"/>
    <p:restoredTop sz="94963" autoAdjust="0"/>
  </p:normalViewPr>
  <p:slideViewPr>
    <p:cSldViewPr snapToGrid="0">
      <p:cViewPr varScale="1">
        <p:scale>
          <a:sx n="139" d="100"/>
          <a:sy n="139" d="100"/>
        </p:scale>
        <p:origin x="216" y="10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font" Target="fonts/font3.fntdata"/><Relationship Id="rId26" Type="http://schemas.openxmlformats.org/officeDocument/2006/relationships/font" Target="fonts/font11.fntdata"/><Relationship Id="rId21" Type="http://schemas.openxmlformats.org/officeDocument/2006/relationships/font" Target="fonts/font6.fntdata"/><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9.fntdata"/><Relationship Id="rId32" Type="http://schemas.openxmlformats.org/officeDocument/2006/relationships/commentAuthors" Target="commentAuthor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 name="Google Shape;4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3"/>
        <p:cNvGrpSpPr/>
        <p:nvPr/>
      </p:nvGrpSpPr>
      <p:grpSpPr>
        <a:xfrm>
          <a:off x="0" y="0"/>
          <a:ext cx="0" cy="0"/>
          <a:chOff x="0" y="0"/>
          <a:chExt cx="0" cy="0"/>
        </a:xfrm>
      </p:grpSpPr>
      <p:sp>
        <p:nvSpPr>
          <p:cNvPr id="1194" name="Google Shape;1194;g1223dfd069d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5" name="Google Shape;1195;g1223dfd069d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1224c8d5b8b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1224c8d5b8b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1223dfd069d_0_5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1223dfd069d_0_5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4716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p:nvPr/>
        </p:nvSpPr>
        <p:spPr>
          <a:xfrm>
            <a:off x="247800" y="247800"/>
            <a:ext cx="8648400" cy="4647900"/>
          </a:xfrm>
          <a:prstGeom prst="roundRect">
            <a:avLst>
              <a:gd name="adj" fmla="val 3379"/>
            </a:avLst>
          </a:prstGeom>
          <a:solidFill>
            <a:schemeClr val="bg1"/>
          </a:solidFill>
          <a:ln>
            <a:noFill/>
          </a:ln>
          <a:effectLst>
            <a:outerShdw blurRad="57150" dist="133350" dir="8220000" algn="bl" rotWithShape="0">
              <a:srgbClr val="515B7A">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title"/>
          </p:nvPr>
        </p:nvSpPr>
        <p:spPr>
          <a:xfrm>
            <a:off x="1756194" y="2652251"/>
            <a:ext cx="5762100" cy="520500"/>
          </a:xfrm>
          <a:prstGeom prst="rect">
            <a:avLst/>
          </a:prstGeom>
        </p:spPr>
        <p:txBody>
          <a:bodyPr spcFirstLastPara="1" wrap="square" lIns="0" tIns="0" rIns="0" bIns="0" anchor="t" anchorCtr="0">
            <a:noAutofit/>
          </a:bodyPr>
          <a:lstStyle>
            <a:lvl1pPr lvl="0" algn="ctr">
              <a:spcBef>
                <a:spcPts val="0"/>
              </a:spcBef>
              <a:spcAft>
                <a:spcPts val="0"/>
              </a:spcAft>
              <a:buSzPts val="3600"/>
              <a:buNone/>
              <a:defRPr sz="3600">
                <a:latin typeface="Poppins Black"/>
                <a:ea typeface="Poppins Black"/>
                <a:cs typeface="Poppins Black"/>
                <a:sym typeface="Poppins Black"/>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4187694" y="1513701"/>
            <a:ext cx="899100" cy="683400"/>
          </a:xfrm>
          <a:prstGeom prst="rect">
            <a:avLst/>
          </a:prstGeom>
        </p:spPr>
        <p:txBody>
          <a:bodyPr spcFirstLastPara="1" wrap="square" lIns="0" tIns="0" rIns="0" bIns="0" anchor="ctr" anchorCtr="0">
            <a:noAutofit/>
          </a:bodyPr>
          <a:lstStyle>
            <a:lvl1pPr lvl="0" algn="ctr" rtl="0">
              <a:spcBef>
                <a:spcPts val="0"/>
              </a:spcBef>
              <a:spcAft>
                <a:spcPts val="0"/>
              </a:spcAft>
              <a:buSzPts val="12000"/>
              <a:buNone/>
              <a:defRPr sz="4500">
                <a:solidFill>
                  <a:schemeClr val="lt1"/>
                </a:solidFill>
                <a:latin typeface="Poppins"/>
                <a:ea typeface="Poppins"/>
                <a:cs typeface="Poppins"/>
                <a:sym typeface="Poppins"/>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6" name="Google Shape;16;p3"/>
          <p:cNvSpPr txBox="1">
            <a:spLocks noGrp="1"/>
          </p:cNvSpPr>
          <p:nvPr>
            <p:ph type="subTitle" idx="1"/>
          </p:nvPr>
        </p:nvSpPr>
        <p:spPr>
          <a:xfrm>
            <a:off x="1756944" y="3429849"/>
            <a:ext cx="5760600" cy="3078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p:nvPr/>
        </p:nvSpPr>
        <p:spPr>
          <a:xfrm>
            <a:off x="319238" y="326381"/>
            <a:ext cx="8648400" cy="4647900"/>
          </a:xfrm>
          <a:prstGeom prst="roundRect">
            <a:avLst>
              <a:gd name="adj" fmla="val 3379"/>
            </a:avLst>
          </a:prstGeom>
          <a:solidFill>
            <a:schemeClr val="bg1"/>
          </a:solidFill>
          <a:ln>
            <a:noFill/>
          </a:ln>
          <a:effectLst>
            <a:outerShdw blurRad="57150" dist="133350" dir="8220000" algn="bl" rotWithShape="0">
              <a:srgbClr val="515B7A">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body" idx="1"/>
          </p:nvPr>
        </p:nvSpPr>
        <p:spPr>
          <a:xfrm>
            <a:off x="1024200" y="1255375"/>
            <a:ext cx="7095600" cy="525300"/>
          </a:xfrm>
          <a:prstGeom prst="rect">
            <a:avLst/>
          </a:prstGeom>
        </p:spPr>
        <p:txBody>
          <a:bodyPr spcFirstLastPara="1" wrap="square" lIns="0" tIns="0" rIns="0" bIns="0" anchor="t" anchorCtr="0">
            <a:noAutofit/>
          </a:bodyPr>
          <a:lstStyle>
            <a:lvl1pPr marL="457200" lvl="0" indent="-330200">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
        <p:nvSpPr>
          <p:cNvPr id="20" name="Google Shape;20;p4"/>
          <p:cNvSpPr txBox="1">
            <a:spLocks noGrp="1"/>
          </p:cNvSpPr>
          <p:nvPr>
            <p:ph type="title"/>
          </p:nvPr>
        </p:nvSpPr>
        <p:spPr>
          <a:xfrm>
            <a:off x="713225" y="445025"/>
            <a:ext cx="7717500" cy="572700"/>
          </a:xfrm>
          <a:prstGeom prst="rect">
            <a:avLst/>
          </a:prstGeom>
        </p:spPr>
        <p:txBody>
          <a:bodyPr spcFirstLastPara="1" wrap="square" lIns="0" tIns="0" rIns="0" bIns="0" anchor="b" anchorCtr="0">
            <a:noAutofit/>
          </a:bodyPr>
          <a:lstStyle>
            <a:lvl1pPr lvl="0" algn="ctr" rtl="0">
              <a:spcBef>
                <a:spcPts val="0"/>
              </a:spcBef>
              <a:spcAft>
                <a:spcPts val="0"/>
              </a:spcAft>
              <a:buSzPts val="2800"/>
              <a:buNone/>
              <a:defRPr sz="3300">
                <a:latin typeface="Poppins ExtraBold"/>
                <a:ea typeface="Poppins ExtraBold"/>
                <a:cs typeface="Poppins ExtraBold"/>
                <a:sym typeface="Poppins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8"/>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1">
  <p:cSld name="CUSTOM_4_1">
    <p:spTree>
      <p:nvGrpSpPr>
        <p:cNvPr id="1" name="Shape 77"/>
        <p:cNvGrpSpPr/>
        <p:nvPr/>
      </p:nvGrpSpPr>
      <p:grpSpPr>
        <a:xfrm>
          <a:off x="0" y="0"/>
          <a:ext cx="0" cy="0"/>
          <a:chOff x="0" y="0"/>
          <a:chExt cx="0" cy="0"/>
        </a:xfrm>
      </p:grpSpPr>
      <p:sp>
        <p:nvSpPr>
          <p:cNvPr id="78" name="Google Shape;78;p16"/>
          <p:cNvSpPr/>
          <p:nvPr/>
        </p:nvSpPr>
        <p:spPr>
          <a:xfrm>
            <a:off x="247800" y="247800"/>
            <a:ext cx="8648400" cy="4647900"/>
          </a:xfrm>
          <a:prstGeom prst="roundRect">
            <a:avLst>
              <a:gd name="adj" fmla="val 3379"/>
            </a:avLst>
          </a:prstGeom>
          <a:solidFill>
            <a:schemeClr val="dk2"/>
          </a:solidFill>
          <a:ln>
            <a:noFill/>
          </a:ln>
          <a:effectLst>
            <a:outerShdw blurRad="57150" dist="133350" dir="8220000" algn="bl" rotWithShape="0">
              <a:srgbClr val="515B7A">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6"/>
          <p:cNvSpPr txBox="1">
            <a:spLocks noGrp="1"/>
          </p:cNvSpPr>
          <p:nvPr>
            <p:ph type="title"/>
          </p:nvPr>
        </p:nvSpPr>
        <p:spPr>
          <a:xfrm>
            <a:off x="713225" y="445025"/>
            <a:ext cx="7717500" cy="572700"/>
          </a:xfrm>
          <a:prstGeom prst="rect">
            <a:avLst/>
          </a:prstGeom>
        </p:spPr>
        <p:txBody>
          <a:bodyPr spcFirstLastPara="1" wrap="square" lIns="0" tIns="0" rIns="0" bIns="0" anchor="b" anchorCtr="0">
            <a:noAutofit/>
          </a:bodyPr>
          <a:lstStyle>
            <a:lvl1pPr lvl="0" algn="ctr" rtl="0">
              <a:spcBef>
                <a:spcPts val="0"/>
              </a:spcBef>
              <a:spcAft>
                <a:spcPts val="0"/>
              </a:spcAft>
              <a:buSzPts val="2800"/>
              <a:buNone/>
              <a:defRPr sz="3300">
                <a:latin typeface="Poppins ExtraBold"/>
                <a:ea typeface="Poppins ExtraBold"/>
                <a:cs typeface="Poppins ExtraBold"/>
                <a:sym typeface="Poppins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161"/>
        <p:cNvGrpSpPr/>
        <p:nvPr/>
      </p:nvGrpSpPr>
      <p:grpSpPr>
        <a:xfrm>
          <a:off x="0" y="0"/>
          <a:ext cx="0" cy="0"/>
          <a:chOff x="0" y="0"/>
          <a:chExt cx="0" cy="0"/>
        </a:xfrm>
      </p:grpSpPr>
      <p:sp>
        <p:nvSpPr>
          <p:cNvPr id="162" name="Google Shape;162;p27"/>
          <p:cNvSpPr/>
          <p:nvPr/>
        </p:nvSpPr>
        <p:spPr>
          <a:xfrm>
            <a:off x="247800" y="247800"/>
            <a:ext cx="8648400" cy="4647900"/>
          </a:xfrm>
          <a:prstGeom prst="roundRect">
            <a:avLst>
              <a:gd name="adj" fmla="val 3379"/>
            </a:avLst>
          </a:prstGeom>
          <a:solidFill>
            <a:schemeClr val="accent2"/>
          </a:solidFill>
          <a:ln>
            <a:noFill/>
          </a:ln>
          <a:effectLst>
            <a:outerShdw blurRad="57150" dist="133350" dir="8220000" algn="bl" rotWithShape="0">
              <a:srgbClr val="515B7A">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163"/>
        <p:cNvGrpSpPr/>
        <p:nvPr/>
      </p:nvGrpSpPr>
      <p:grpSpPr>
        <a:xfrm>
          <a:off x="0" y="0"/>
          <a:ext cx="0" cy="0"/>
          <a:chOff x="0" y="0"/>
          <a:chExt cx="0" cy="0"/>
        </a:xfrm>
      </p:grpSpPr>
      <p:sp>
        <p:nvSpPr>
          <p:cNvPr id="164" name="Google Shape;164;p28"/>
          <p:cNvSpPr/>
          <p:nvPr/>
        </p:nvSpPr>
        <p:spPr>
          <a:xfrm>
            <a:off x="247800" y="247800"/>
            <a:ext cx="8648400" cy="4647900"/>
          </a:xfrm>
          <a:prstGeom prst="roundRect">
            <a:avLst>
              <a:gd name="adj" fmla="val 3379"/>
            </a:avLst>
          </a:prstGeom>
          <a:solidFill>
            <a:schemeClr val="lt1"/>
          </a:solidFill>
          <a:ln>
            <a:noFill/>
          </a:ln>
          <a:effectLst>
            <a:outerShdw blurRad="57150" dist="133350" dir="8220000" algn="bl" rotWithShape="0">
              <a:srgbClr val="515B7A">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663175" y="2001400"/>
            <a:ext cx="3864300" cy="1557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4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5327825" y="3629775"/>
            <a:ext cx="2535000" cy="542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extLst>
      <p:ext uri="{BB962C8B-B14F-4D97-AF65-F5344CB8AC3E}">
        <p14:creationId xmlns:p14="http://schemas.microsoft.com/office/powerpoint/2010/main" val="166758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êu đề và Nội dung">
    <p:spTree>
      <p:nvGrpSpPr>
        <p:cNvPr id="1" name=""/>
        <p:cNvGrpSpPr/>
        <p:nvPr/>
      </p:nvGrpSpPr>
      <p:grpSpPr>
        <a:xfrm>
          <a:off x="0" y="0"/>
          <a:ext cx="0" cy="0"/>
          <a:chOff x="0" y="0"/>
          <a:chExt cx="0" cy="0"/>
        </a:xfrm>
      </p:grpSpPr>
      <p:sp>
        <p:nvSpPr>
          <p:cNvPr id="2" name="Tiêu đề 1"/>
          <p:cNvSpPr>
            <a:spLocks noGrp="1"/>
          </p:cNvSpPr>
          <p:nvPr>
            <p:ph type="title" hasCustomPrompt="1"/>
          </p:nvPr>
        </p:nvSpPr>
        <p:spPr/>
        <p:txBody>
          <a:bodyPr/>
          <a:lstStyle/>
          <a:p>
            <a:r>
              <a:rPr lang="vi-VN"/>
              <a:t>Bấm để sửa kiểu tiêu đề Bản cái</a:t>
            </a:r>
          </a:p>
        </p:txBody>
      </p:sp>
      <p:sp>
        <p:nvSpPr>
          <p:cNvPr id="3" name="Chỗ dành sẵn cho Nội dung 2"/>
          <p:cNvSpPr>
            <a:spLocks noGrp="1"/>
          </p:cNvSpPr>
          <p:nvPr>
            <p:ph idx="1" hasCustomPrompt="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p:cNvSpPr>
            <a:spLocks noGrp="1"/>
          </p:cNvSpPr>
          <p:nvPr>
            <p:ph type="dt" sz="half" idx="10"/>
          </p:nvPr>
        </p:nvSpPr>
        <p:spPr/>
        <p:txBody>
          <a:bodyPr/>
          <a:lstStyle/>
          <a:p>
            <a:fld id="{DDD8D99D-5B18-4116-8420-BC85EF7C4C1B}" type="datetimeFigureOut">
              <a:rPr lang="vi-VN" smtClean="0"/>
              <a:t>26/10/2022</a:t>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hiệu Bản chiếu 5"/>
          <p:cNvSpPr>
            <a:spLocks noGrp="1"/>
          </p:cNvSpPr>
          <p:nvPr>
            <p:ph type="sldNum" sz="quarter" idx="12"/>
          </p:nvPr>
        </p:nvSpPr>
        <p:spPr/>
        <p:txBody>
          <a:bodyPr/>
          <a:lstStyle/>
          <a:p>
            <a:fld id="{7EAB9BCA-FA5C-4602-AFE1-25D51D368570}" type="slidenum">
              <a:rPr lang="vi-VN" smtClean="0"/>
              <a:t>‹#›</a:t>
            </a:fld>
            <a:endParaRPr lang="vi-VN"/>
          </a:p>
        </p:txBody>
      </p:sp>
    </p:spTree>
    <p:extLst>
      <p:ext uri="{BB962C8B-B14F-4D97-AF65-F5344CB8AC3E}">
        <p14:creationId xmlns:p14="http://schemas.microsoft.com/office/powerpoint/2010/main" val="3870982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accent2"/>
              </a:buClr>
              <a:buSzPts val="2800"/>
              <a:buFont typeface="Vazirmatn Black"/>
              <a:buNone/>
              <a:defRPr sz="2800">
                <a:solidFill>
                  <a:schemeClr val="accent2"/>
                </a:solidFill>
                <a:latin typeface="Vazirmatn Black"/>
                <a:ea typeface="Vazirmatn Black"/>
                <a:cs typeface="Vazirmatn Black"/>
                <a:sym typeface="Vazirmatn Black"/>
              </a:defRPr>
            </a:lvl1pPr>
            <a:lvl2pPr lvl="1">
              <a:spcBef>
                <a:spcPts val="0"/>
              </a:spcBef>
              <a:spcAft>
                <a:spcPts val="0"/>
              </a:spcAft>
              <a:buClr>
                <a:schemeClr val="dk1"/>
              </a:buClr>
              <a:buSzPts val="2800"/>
              <a:buFont typeface="Passion One"/>
              <a:buNone/>
              <a:defRPr sz="2800" b="1">
                <a:solidFill>
                  <a:schemeClr val="dk1"/>
                </a:solidFill>
                <a:latin typeface="Passion One"/>
                <a:ea typeface="Passion One"/>
                <a:cs typeface="Passion One"/>
                <a:sym typeface="Passion One"/>
              </a:defRPr>
            </a:lvl2pPr>
            <a:lvl3pPr lvl="2">
              <a:spcBef>
                <a:spcPts val="0"/>
              </a:spcBef>
              <a:spcAft>
                <a:spcPts val="0"/>
              </a:spcAft>
              <a:buClr>
                <a:schemeClr val="dk1"/>
              </a:buClr>
              <a:buSzPts val="2800"/>
              <a:buFont typeface="Passion One"/>
              <a:buNone/>
              <a:defRPr sz="2800" b="1">
                <a:solidFill>
                  <a:schemeClr val="dk1"/>
                </a:solidFill>
                <a:latin typeface="Passion One"/>
                <a:ea typeface="Passion One"/>
                <a:cs typeface="Passion One"/>
                <a:sym typeface="Passion One"/>
              </a:defRPr>
            </a:lvl3pPr>
            <a:lvl4pPr lvl="3">
              <a:spcBef>
                <a:spcPts val="0"/>
              </a:spcBef>
              <a:spcAft>
                <a:spcPts val="0"/>
              </a:spcAft>
              <a:buClr>
                <a:schemeClr val="dk1"/>
              </a:buClr>
              <a:buSzPts val="2800"/>
              <a:buFont typeface="Passion One"/>
              <a:buNone/>
              <a:defRPr sz="2800" b="1">
                <a:solidFill>
                  <a:schemeClr val="dk1"/>
                </a:solidFill>
                <a:latin typeface="Passion One"/>
                <a:ea typeface="Passion One"/>
                <a:cs typeface="Passion One"/>
                <a:sym typeface="Passion One"/>
              </a:defRPr>
            </a:lvl4pPr>
            <a:lvl5pPr lvl="4">
              <a:spcBef>
                <a:spcPts val="0"/>
              </a:spcBef>
              <a:spcAft>
                <a:spcPts val="0"/>
              </a:spcAft>
              <a:buClr>
                <a:schemeClr val="dk1"/>
              </a:buClr>
              <a:buSzPts val="2800"/>
              <a:buFont typeface="Passion One"/>
              <a:buNone/>
              <a:defRPr sz="2800" b="1">
                <a:solidFill>
                  <a:schemeClr val="dk1"/>
                </a:solidFill>
                <a:latin typeface="Passion One"/>
                <a:ea typeface="Passion One"/>
                <a:cs typeface="Passion One"/>
                <a:sym typeface="Passion One"/>
              </a:defRPr>
            </a:lvl5pPr>
            <a:lvl6pPr lvl="5">
              <a:spcBef>
                <a:spcPts val="0"/>
              </a:spcBef>
              <a:spcAft>
                <a:spcPts val="0"/>
              </a:spcAft>
              <a:buClr>
                <a:schemeClr val="dk1"/>
              </a:buClr>
              <a:buSzPts val="2800"/>
              <a:buFont typeface="Passion One"/>
              <a:buNone/>
              <a:defRPr sz="2800" b="1">
                <a:solidFill>
                  <a:schemeClr val="dk1"/>
                </a:solidFill>
                <a:latin typeface="Passion One"/>
                <a:ea typeface="Passion One"/>
                <a:cs typeface="Passion One"/>
                <a:sym typeface="Passion One"/>
              </a:defRPr>
            </a:lvl6pPr>
            <a:lvl7pPr lvl="6">
              <a:spcBef>
                <a:spcPts val="0"/>
              </a:spcBef>
              <a:spcAft>
                <a:spcPts val="0"/>
              </a:spcAft>
              <a:buClr>
                <a:schemeClr val="dk1"/>
              </a:buClr>
              <a:buSzPts val="2800"/>
              <a:buFont typeface="Passion One"/>
              <a:buNone/>
              <a:defRPr sz="2800" b="1">
                <a:solidFill>
                  <a:schemeClr val="dk1"/>
                </a:solidFill>
                <a:latin typeface="Passion One"/>
                <a:ea typeface="Passion One"/>
                <a:cs typeface="Passion One"/>
                <a:sym typeface="Passion One"/>
              </a:defRPr>
            </a:lvl7pPr>
            <a:lvl8pPr lvl="7">
              <a:spcBef>
                <a:spcPts val="0"/>
              </a:spcBef>
              <a:spcAft>
                <a:spcPts val="0"/>
              </a:spcAft>
              <a:buClr>
                <a:schemeClr val="dk1"/>
              </a:buClr>
              <a:buSzPts val="2800"/>
              <a:buFont typeface="Passion One"/>
              <a:buNone/>
              <a:defRPr sz="2800" b="1">
                <a:solidFill>
                  <a:schemeClr val="dk1"/>
                </a:solidFill>
                <a:latin typeface="Passion One"/>
                <a:ea typeface="Passion One"/>
                <a:cs typeface="Passion One"/>
                <a:sym typeface="Passion One"/>
              </a:defRPr>
            </a:lvl8pPr>
            <a:lvl9pPr lvl="8">
              <a:spcBef>
                <a:spcPts val="0"/>
              </a:spcBef>
              <a:spcAft>
                <a:spcPts val="0"/>
              </a:spcAft>
              <a:buClr>
                <a:schemeClr val="dk1"/>
              </a:buClr>
              <a:buSzPts val="2800"/>
              <a:buFont typeface="Passion One"/>
              <a:buNone/>
              <a:defRPr sz="2800" b="1">
                <a:solidFill>
                  <a:schemeClr val="dk1"/>
                </a:solidFill>
                <a:latin typeface="Passion One"/>
                <a:ea typeface="Passion One"/>
                <a:cs typeface="Passion One"/>
                <a:sym typeface="Passion On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0" tIns="0" rIns="0" bIns="0" anchor="t" anchorCtr="0">
            <a:noAutofit/>
          </a:bodyPr>
          <a:lstStyle>
            <a:lvl1pPr marL="457200" lvl="0" indent="-330200">
              <a:lnSpc>
                <a:spcPct val="100000"/>
              </a:lnSpc>
              <a:spcBef>
                <a:spcPts val="0"/>
              </a:spcBef>
              <a:spcAft>
                <a:spcPts val="0"/>
              </a:spcAft>
              <a:buClr>
                <a:schemeClr val="dk1"/>
              </a:buClr>
              <a:buSzPts val="1600"/>
              <a:buFont typeface="Zen Kaku Gothic New"/>
              <a:buChar char="●"/>
              <a:defRPr sz="1600">
                <a:solidFill>
                  <a:schemeClr val="dk1"/>
                </a:solidFill>
                <a:latin typeface="Zen Kaku Gothic New"/>
                <a:ea typeface="Zen Kaku Gothic New"/>
                <a:cs typeface="Zen Kaku Gothic New"/>
                <a:sym typeface="Zen Kaku Gothic New"/>
              </a:defRPr>
            </a:lvl1pPr>
            <a:lvl2pPr marL="914400" lvl="1" indent="-330200">
              <a:lnSpc>
                <a:spcPct val="115000"/>
              </a:lnSpc>
              <a:spcBef>
                <a:spcPts val="0"/>
              </a:spcBef>
              <a:spcAft>
                <a:spcPts val="0"/>
              </a:spcAft>
              <a:buClr>
                <a:schemeClr val="dk1"/>
              </a:buClr>
              <a:buSzPts val="1600"/>
              <a:buFont typeface="Zen Kaku Gothic New"/>
              <a:buChar char="○"/>
              <a:defRPr sz="1600">
                <a:solidFill>
                  <a:schemeClr val="dk1"/>
                </a:solidFill>
                <a:latin typeface="Zen Kaku Gothic New"/>
                <a:ea typeface="Zen Kaku Gothic New"/>
                <a:cs typeface="Zen Kaku Gothic New"/>
                <a:sym typeface="Zen Kaku Gothic New"/>
              </a:defRPr>
            </a:lvl2pPr>
            <a:lvl3pPr marL="1371600" lvl="2" indent="-330200">
              <a:lnSpc>
                <a:spcPct val="115000"/>
              </a:lnSpc>
              <a:spcBef>
                <a:spcPts val="0"/>
              </a:spcBef>
              <a:spcAft>
                <a:spcPts val="0"/>
              </a:spcAft>
              <a:buClr>
                <a:schemeClr val="dk1"/>
              </a:buClr>
              <a:buSzPts val="1600"/>
              <a:buFont typeface="Zen Kaku Gothic New"/>
              <a:buChar char="■"/>
              <a:defRPr sz="1600">
                <a:solidFill>
                  <a:schemeClr val="dk1"/>
                </a:solidFill>
                <a:latin typeface="Zen Kaku Gothic New"/>
                <a:ea typeface="Zen Kaku Gothic New"/>
                <a:cs typeface="Zen Kaku Gothic New"/>
                <a:sym typeface="Zen Kaku Gothic New"/>
              </a:defRPr>
            </a:lvl3pPr>
            <a:lvl4pPr marL="1828800" lvl="3" indent="-330200">
              <a:lnSpc>
                <a:spcPct val="115000"/>
              </a:lnSpc>
              <a:spcBef>
                <a:spcPts val="0"/>
              </a:spcBef>
              <a:spcAft>
                <a:spcPts val="0"/>
              </a:spcAft>
              <a:buClr>
                <a:schemeClr val="dk1"/>
              </a:buClr>
              <a:buSzPts val="1600"/>
              <a:buFont typeface="Zen Kaku Gothic New"/>
              <a:buChar char="●"/>
              <a:defRPr sz="1600">
                <a:solidFill>
                  <a:schemeClr val="dk1"/>
                </a:solidFill>
                <a:latin typeface="Zen Kaku Gothic New"/>
                <a:ea typeface="Zen Kaku Gothic New"/>
                <a:cs typeface="Zen Kaku Gothic New"/>
                <a:sym typeface="Zen Kaku Gothic New"/>
              </a:defRPr>
            </a:lvl4pPr>
            <a:lvl5pPr marL="2286000" lvl="4" indent="-330200">
              <a:lnSpc>
                <a:spcPct val="115000"/>
              </a:lnSpc>
              <a:spcBef>
                <a:spcPts val="0"/>
              </a:spcBef>
              <a:spcAft>
                <a:spcPts val="0"/>
              </a:spcAft>
              <a:buClr>
                <a:schemeClr val="dk1"/>
              </a:buClr>
              <a:buSzPts val="1600"/>
              <a:buFont typeface="Zen Kaku Gothic New"/>
              <a:buChar char="○"/>
              <a:defRPr sz="1600">
                <a:solidFill>
                  <a:schemeClr val="dk1"/>
                </a:solidFill>
                <a:latin typeface="Zen Kaku Gothic New"/>
                <a:ea typeface="Zen Kaku Gothic New"/>
                <a:cs typeface="Zen Kaku Gothic New"/>
                <a:sym typeface="Zen Kaku Gothic New"/>
              </a:defRPr>
            </a:lvl5pPr>
            <a:lvl6pPr marL="2743200" lvl="5" indent="-330200">
              <a:lnSpc>
                <a:spcPct val="115000"/>
              </a:lnSpc>
              <a:spcBef>
                <a:spcPts val="0"/>
              </a:spcBef>
              <a:spcAft>
                <a:spcPts val="0"/>
              </a:spcAft>
              <a:buClr>
                <a:schemeClr val="dk1"/>
              </a:buClr>
              <a:buSzPts val="1600"/>
              <a:buFont typeface="Zen Kaku Gothic New"/>
              <a:buChar char="■"/>
              <a:defRPr sz="1600">
                <a:solidFill>
                  <a:schemeClr val="dk1"/>
                </a:solidFill>
                <a:latin typeface="Zen Kaku Gothic New"/>
                <a:ea typeface="Zen Kaku Gothic New"/>
                <a:cs typeface="Zen Kaku Gothic New"/>
                <a:sym typeface="Zen Kaku Gothic New"/>
              </a:defRPr>
            </a:lvl6pPr>
            <a:lvl7pPr marL="3200400" lvl="6" indent="-330200">
              <a:lnSpc>
                <a:spcPct val="115000"/>
              </a:lnSpc>
              <a:spcBef>
                <a:spcPts val="0"/>
              </a:spcBef>
              <a:spcAft>
                <a:spcPts val="0"/>
              </a:spcAft>
              <a:buClr>
                <a:schemeClr val="dk1"/>
              </a:buClr>
              <a:buSzPts val="1600"/>
              <a:buFont typeface="Zen Kaku Gothic New"/>
              <a:buChar char="●"/>
              <a:defRPr sz="1600">
                <a:solidFill>
                  <a:schemeClr val="dk1"/>
                </a:solidFill>
                <a:latin typeface="Zen Kaku Gothic New"/>
                <a:ea typeface="Zen Kaku Gothic New"/>
                <a:cs typeface="Zen Kaku Gothic New"/>
                <a:sym typeface="Zen Kaku Gothic New"/>
              </a:defRPr>
            </a:lvl7pPr>
            <a:lvl8pPr marL="3657600" lvl="7" indent="-330200">
              <a:lnSpc>
                <a:spcPct val="115000"/>
              </a:lnSpc>
              <a:spcBef>
                <a:spcPts val="0"/>
              </a:spcBef>
              <a:spcAft>
                <a:spcPts val="0"/>
              </a:spcAft>
              <a:buClr>
                <a:schemeClr val="dk1"/>
              </a:buClr>
              <a:buSzPts val="1600"/>
              <a:buFont typeface="Zen Kaku Gothic New"/>
              <a:buChar char="○"/>
              <a:defRPr sz="1600">
                <a:solidFill>
                  <a:schemeClr val="dk1"/>
                </a:solidFill>
                <a:latin typeface="Zen Kaku Gothic New"/>
                <a:ea typeface="Zen Kaku Gothic New"/>
                <a:cs typeface="Zen Kaku Gothic New"/>
                <a:sym typeface="Zen Kaku Gothic New"/>
              </a:defRPr>
            </a:lvl8pPr>
            <a:lvl9pPr marL="4114800" lvl="8" indent="-330200">
              <a:lnSpc>
                <a:spcPct val="115000"/>
              </a:lnSpc>
              <a:spcBef>
                <a:spcPts val="0"/>
              </a:spcBef>
              <a:spcAft>
                <a:spcPts val="0"/>
              </a:spcAft>
              <a:buClr>
                <a:schemeClr val="dk1"/>
              </a:buClr>
              <a:buSzPts val="1600"/>
              <a:buFont typeface="Zen Kaku Gothic New"/>
              <a:buChar char="■"/>
              <a:defRPr sz="1600">
                <a:solidFill>
                  <a:schemeClr val="dk1"/>
                </a:solidFill>
                <a:latin typeface="Zen Kaku Gothic New"/>
                <a:ea typeface="Zen Kaku Gothic New"/>
                <a:cs typeface="Zen Kaku Gothic New"/>
                <a:sym typeface="Zen Kaku Gothic New"/>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8" r:id="rId3"/>
    <p:sldLayoutId id="2147483662" r:id="rId4"/>
    <p:sldLayoutId id="2147483673" r:id="rId5"/>
    <p:sldLayoutId id="2147483674" r:id="rId6"/>
    <p:sldLayoutId id="2147483679" r:id="rId7"/>
    <p:sldLayoutId id="2147483680"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7EA"/>
        </a:solidFill>
        <a:effectLst/>
      </p:bgPr>
    </p:bg>
    <p:spTree>
      <p:nvGrpSpPr>
        <p:cNvPr id="1" name="Shape 47"/>
        <p:cNvGrpSpPr/>
        <p:nvPr/>
      </p:nvGrpSpPr>
      <p:grpSpPr>
        <a:xfrm>
          <a:off x="0" y="0"/>
          <a:ext cx="0" cy="0"/>
          <a:chOff x="0" y="0"/>
          <a:chExt cx="0" cy="0"/>
        </a:xfrm>
      </p:grpSpPr>
      <p:sp>
        <p:nvSpPr>
          <p:cNvPr id="49" name="Google Shape;49;p16"/>
          <p:cNvSpPr txBox="1">
            <a:spLocks noGrp="1"/>
          </p:cNvSpPr>
          <p:nvPr>
            <p:ph type="subTitle" idx="1"/>
          </p:nvPr>
        </p:nvSpPr>
        <p:spPr>
          <a:xfrm>
            <a:off x="4319039" y="3034880"/>
            <a:ext cx="4268162" cy="200235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err="1">
                <a:latin typeface="Times New Roman" panose="02020603050405020304" pitchFamily="18" charset="0"/>
                <a:cs typeface="Times New Roman" panose="02020603050405020304" pitchFamily="18" charset="0"/>
              </a:rPr>
              <a:t>Sinh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viên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thực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hiện</a:t>
            </a:r>
            <a:r>
              <a:rPr lang="en-US" b="1" dirty="0">
                <a:latin typeface="Times New Roman" panose="02020603050405020304" pitchFamily="18" charset="0"/>
                <a:cs typeface="Times New Roman" panose="02020603050405020304" pitchFamily="18" charset="0"/>
              </a:rPr>
              <a:t>:</a:t>
            </a:r>
          </a:p>
          <a:p>
            <a:pPr marL="0" indent="0"/>
            <a:r>
              <a:rPr lang="en-US" dirty="0" err="1">
                <a:latin typeface="Times New Roman" panose="02020603050405020304" pitchFamily="18" charset="0"/>
                <a:cs typeface="Times New Roman" panose="02020603050405020304" pitchFamily="18" charset="0"/>
              </a:rPr>
              <a:t>Nguyễn</a:t>
            </a:r>
            <a:r>
              <a:rPr lang="en-US" dirty="0">
                <a:latin typeface="Times New Roman" panose="02020603050405020304" pitchFamily="18" charset="0"/>
                <a:cs typeface="Times New Roman" panose="02020603050405020304" pitchFamily="18" charset="0"/>
              </a:rPr>
              <a:t> Nhâm Ngọ- 200120730</a:t>
            </a:r>
          </a:p>
          <a:p>
            <a:pPr marL="0" indent="0"/>
            <a:r>
              <a:rPr lang="en-US" dirty="0">
                <a:latin typeface="Times New Roman" panose="02020603050405020304" pitchFamily="18" charset="0"/>
                <a:cs typeface="Times New Roman" panose="02020603050405020304" pitchFamily="18" charset="0"/>
              </a:rPr>
              <a:t>Phan </a:t>
            </a:r>
            <a:r>
              <a:rPr lang="en-US" dirty="0" err="1">
                <a:latin typeface="Times New Roman" panose="02020603050405020304" pitchFamily="18" charset="0"/>
                <a:cs typeface="Times New Roman" panose="02020603050405020304" pitchFamily="18" charset="0"/>
              </a:rPr>
              <a:t>Thị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Mỹ</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Quyên</a:t>
            </a:r>
            <a:r>
              <a:rPr lang="en-US" dirty="0">
                <a:latin typeface="Times New Roman" panose="02020603050405020304" pitchFamily="18" charset="0"/>
                <a:cs typeface="Times New Roman" panose="02020603050405020304" pitchFamily="18" charset="0"/>
              </a:rPr>
              <a:t> - 2001207102</a:t>
            </a:r>
          </a:p>
          <a:p>
            <a:pPr marL="0" lvl="0" indent="0" algn="ctr" rtl="0">
              <a:spcBef>
                <a:spcPts val="0"/>
              </a:spcBef>
              <a:spcAft>
                <a:spcPts val="0"/>
              </a:spcAft>
              <a:buNone/>
            </a:pPr>
            <a:r>
              <a:rPr lang="en-US" dirty="0" err="1">
                <a:latin typeface="Times New Roman" panose="02020603050405020304" pitchFamily="18" charset="0"/>
                <a:cs typeface="Times New Roman" panose="02020603050405020304" pitchFamily="18" charset="0"/>
              </a:rPr>
              <a:t>Đồng</a:t>
            </a:r>
            <a:r>
              <a:rPr lang="en-US" dirty="0">
                <a:latin typeface="Times New Roman" panose="02020603050405020304" pitchFamily="18" charset="0"/>
                <a:cs typeface="Times New Roman" panose="02020603050405020304" pitchFamily="18" charset="0"/>
              </a:rPr>
              <a:t> Minh </a:t>
            </a:r>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- 2001207110</a:t>
            </a:r>
          </a:p>
          <a:p>
            <a:pPr marL="0" lvl="0" indent="0" algn="ctr" rtl="0">
              <a:spcBef>
                <a:spcPts val="0"/>
              </a:spcBef>
              <a:spcAft>
                <a:spcPts val="0"/>
              </a:spcAft>
              <a:buNone/>
            </a:pPr>
            <a:r>
              <a:rPr lang="en-US" dirty="0" err="1">
                <a:latin typeface="Times New Roman" panose="02020603050405020304" pitchFamily="18" charset="0"/>
                <a:cs typeface="Times New Roman" panose="02020603050405020304" pitchFamily="18" charset="0"/>
              </a:rPr>
              <a:t>Trần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Hồng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Nhật</a:t>
            </a:r>
            <a:r>
              <a:rPr lang="en-US" dirty="0">
                <a:latin typeface="Times New Roman" panose="02020603050405020304" pitchFamily="18" charset="0"/>
                <a:cs typeface="Times New Roman" panose="02020603050405020304" pitchFamily="18" charset="0"/>
              </a:rPr>
              <a:t> – 2001200021</a:t>
            </a:r>
          </a:p>
          <a:p>
            <a:pPr marL="0" indent="0"/>
            <a:r>
              <a:rPr lang="en-US" dirty="0">
                <a:latin typeface="Times New Roman" panose="02020603050405020304" pitchFamily="18" charset="0"/>
                <a:cs typeface="Times New Roman" panose="02020603050405020304" pitchFamily="18" charset="0"/>
              </a:rPr>
              <a:t>Lê </a:t>
            </a:r>
            <a:r>
              <a:rPr lang="en-US" dirty="0" err="1">
                <a:latin typeface="Times New Roman" panose="02020603050405020304" pitchFamily="18" charset="0"/>
                <a:cs typeface="Times New Roman" panose="02020603050405020304" pitchFamily="18" charset="0"/>
              </a:rPr>
              <a:t>Trần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Tiến</a:t>
            </a:r>
            <a:r>
              <a:rPr lang="en-US" dirty="0">
                <a:latin typeface="Times New Roman" panose="02020603050405020304" pitchFamily="18" charset="0"/>
                <a:cs typeface="Times New Roman" panose="02020603050405020304" pitchFamily="18" charset="0"/>
              </a:rPr>
              <a:t>- 2001207261</a:t>
            </a:r>
          </a:p>
          <a:p>
            <a:pPr marL="0" lvl="0" indent="0" algn="ctr" rtl="0">
              <a:spcBef>
                <a:spcPts val="0"/>
              </a:spcBef>
              <a:spcAft>
                <a:spcPts val="0"/>
              </a:spcAft>
              <a:buNone/>
            </a:pPr>
            <a:endParaRPr lang="en-US" dirty="0">
              <a:latin typeface="Times New Roman" panose="02020603050405020304" pitchFamily="18" charset="0"/>
              <a:cs typeface="Times New Roman" panose="02020603050405020304" pitchFamily="18" charset="0"/>
            </a:endParaRPr>
          </a:p>
        </p:txBody>
      </p:sp>
      <p:grpSp>
        <p:nvGrpSpPr>
          <p:cNvPr id="50" name="Google Shape;50;p16"/>
          <p:cNvGrpSpPr/>
          <p:nvPr/>
        </p:nvGrpSpPr>
        <p:grpSpPr>
          <a:xfrm>
            <a:off x="-3359008" y="-420258"/>
            <a:ext cx="7905024" cy="5640127"/>
            <a:chOff x="605249" y="402075"/>
            <a:chExt cx="5046297" cy="3600464"/>
          </a:xfrm>
        </p:grpSpPr>
        <p:sp>
          <p:nvSpPr>
            <p:cNvPr id="51" name="Google Shape;51;p16"/>
            <p:cNvSpPr/>
            <p:nvPr/>
          </p:nvSpPr>
          <p:spPr>
            <a:xfrm>
              <a:off x="5236077" y="881440"/>
              <a:ext cx="415469" cy="854254"/>
            </a:xfrm>
            <a:custGeom>
              <a:avLst/>
              <a:gdLst/>
              <a:ahLst/>
              <a:cxnLst/>
              <a:rect l="l" t="t" r="r" b="b"/>
              <a:pathLst>
                <a:path w="12367" h="25428" extrusionOk="0">
                  <a:moveTo>
                    <a:pt x="8806" y="0"/>
                  </a:moveTo>
                  <a:cubicBezTo>
                    <a:pt x="8565" y="562"/>
                    <a:pt x="8351" y="1017"/>
                    <a:pt x="8137" y="1579"/>
                  </a:cubicBezTo>
                  <a:cubicBezTo>
                    <a:pt x="7896" y="2007"/>
                    <a:pt x="7682" y="2462"/>
                    <a:pt x="7468" y="3025"/>
                  </a:cubicBezTo>
                  <a:cubicBezTo>
                    <a:pt x="7227" y="3453"/>
                    <a:pt x="7013" y="3908"/>
                    <a:pt x="6692" y="4363"/>
                  </a:cubicBezTo>
                  <a:cubicBezTo>
                    <a:pt x="6558" y="4577"/>
                    <a:pt x="6451" y="4791"/>
                    <a:pt x="6344" y="5032"/>
                  </a:cubicBezTo>
                  <a:lnTo>
                    <a:pt x="5889" y="5701"/>
                  </a:lnTo>
                  <a:lnTo>
                    <a:pt x="5113" y="5460"/>
                  </a:lnTo>
                  <a:cubicBezTo>
                    <a:pt x="4899" y="5353"/>
                    <a:pt x="4684" y="5353"/>
                    <a:pt x="4444" y="5246"/>
                  </a:cubicBezTo>
                  <a:cubicBezTo>
                    <a:pt x="3881" y="5246"/>
                    <a:pt x="3453" y="5139"/>
                    <a:pt x="2891" y="5032"/>
                  </a:cubicBezTo>
                  <a:cubicBezTo>
                    <a:pt x="2436" y="5032"/>
                    <a:pt x="2008" y="4925"/>
                    <a:pt x="1446" y="4925"/>
                  </a:cubicBezTo>
                  <a:cubicBezTo>
                    <a:pt x="991" y="4791"/>
                    <a:pt x="536" y="4791"/>
                    <a:pt x="0" y="4791"/>
                  </a:cubicBezTo>
                  <a:cubicBezTo>
                    <a:pt x="2677" y="9475"/>
                    <a:pt x="2891" y="15390"/>
                    <a:pt x="777" y="20315"/>
                  </a:cubicBezTo>
                  <a:cubicBezTo>
                    <a:pt x="1339" y="21091"/>
                    <a:pt x="1874" y="21868"/>
                    <a:pt x="2329" y="22751"/>
                  </a:cubicBezTo>
                  <a:cubicBezTo>
                    <a:pt x="2677" y="23206"/>
                    <a:pt x="2891" y="23661"/>
                    <a:pt x="3105" y="24089"/>
                  </a:cubicBezTo>
                  <a:cubicBezTo>
                    <a:pt x="3346" y="24544"/>
                    <a:pt x="3453" y="24999"/>
                    <a:pt x="3667" y="25427"/>
                  </a:cubicBezTo>
                  <a:cubicBezTo>
                    <a:pt x="4229" y="25427"/>
                    <a:pt x="4684" y="25320"/>
                    <a:pt x="5220" y="25320"/>
                  </a:cubicBezTo>
                  <a:cubicBezTo>
                    <a:pt x="5782" y="25213"/>
                    <a:pt x="6344" y="25213"/>
                    <a:pt x="6799" y="25106"/>
                  </a:cubicBezTo>
                  <a:cubicBezTo>
                    <a:pt x="7789" y="24865"/>
                    <a:pt x="8913" y="24651"/>
                    <a:pt x="9904" y="24330"/>
                  </a:cubicBezTo>
                  <a:cubicBezTo>
                    <a:pt x="11590" y="20422"/>
                    <a:pt x="12366" y="16166"/>
                    <a:pt x="12152" y="12045"/>
                  </a:cubicBezTo>
                  <a:lnTo>
                    <a:pt x="12152" y="11268"/>
                  </a:lnTo>
                  <a:lnTo>
                    <a:pt x="12045" y="10492"/>
                  </a:lnTo>
                  <a:lnTo>
                    <a:pt x="11911" y="8940"/>
                  </a:lnTo>
                  <a:cubicBezTo>
                    <a:pt x="11804" y="8378"/>
                    <a:pt x="11697" y="7923"/>
                    <a:pt x="11590" y="7361"/>
                  </a:cubicBezTo>
                  <a:cubicBezTo>
                    <a:pt x="11483" y="6798"/>
                    <a:pt x="11376" y="6370"/>
                    <a:pt x="11135" y="5808"/>
                  </a:cubicBezTo>
                  <a:lnTo>
                    <a:pt x="10707" y="4363"/>
                  </a:lnTo>
                  <a:cubicBezTo>
                    <a:pt x="10573" y="3801"/>
                    <a:pt x="10359" y="3346"/>
                    <a:pt x="10145" y="2917"/>
                  </a:cubicBezTo>
                  <a:cubicBezTo>
                    <a:pt x="9690" y="1900"/>
                    <a:pt x="9368" y="910"/>
                    <a:pt x="8806" y="0"/>
                  </a:cubicBezTo>
                  <a:close/>
                </a:path>
              </a:pathLst>
            </a:custGeom>
            <a:solidFill>
              <a:srgbClr val="7962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6"/>
            <p:cNvSpPr/>
            <p:nvPr/>
          </p:nvSpPr>
          <p:spPr>
            <a:xfrm>
              <a:off x="3747922" y="967745"/>
              <a:ext cx="476612" cy="861443"/>
            </a:xfrm>
            <a:custGeom>
              <a:avLst/>
              <a:gdLst/>
              <a:ahLst/>
              <a:cxnLst/>
              <a:rect l="l" t="t" r="r" b="b"/>
              <a:pathLst>
                <a:path w="14187" h="25642" extrusionOk="0">
                  <a:moveTo>
                    <a:pt x="9047" y="1"/>
                  </a:moveTo>
                  <a:cubicBezTo>
                    <a:pt x="8030" y="108"/>
                    <a:pt x="7040" y="348"/>
                    <a:pt x="6023" y="563"/>
                  </a:cubicBezTo>
                  <a:cubicBezTo>
                    <a:pt x="5487" y="670"/>
                    <a:pt x="5032" y="777"/>
                    <a:pt x="4470" y="1018"/>
                  </a:cubicBezTo>
                  <a:cubicBezTo>
                    <a:pt x="3908" y="1125"/>
                    <a:pt x="3480" y="1339"/>
                    <a:pt x="2918" y="1553"/>
                  </a:cubicBezTo>
                  <a:cubicBezTo>
                    <a:pt x="0" y="9476"/>
                    <a:pt x="1124" y="18629"/>
                    <a:pt x="5701" y="25642"/>
                  </a:cubicBezTo>
                  <a:cubicBezTo>
                    <a:pt x="6371" y="23528"/>
                    <a:pt x="7147" y="21627"/>
                    <a:pt x="8271" y="19861"/>
                  </a:cubicBezTo>
                  <a:cubicBezTo>
                    <a:pt x="9783" y="20183"/>
                    <a:pt x="11294" y="20339"/>
                    <a:pt x="12760" y="20339"/>
                  </a:cubicBezTo>
                  <a:cubicBezTo>
                    <a:pt x="13241" y="20339"/>
                    <a:pt x="13717" y="20322"/>
                    <a:pt x="14186" y="20289"/>
                  </a:cubicBezTo>
                  <a:cubicBezTo>
                    <a:pt x="12714" y="18067"/>
                    <a:pt x="11724" y="15498"/>
                    <a:pt x="11510" y="12821"/>
                  </a:cubicBezTo>
                  <a:cubicBezTo>
                    <a:pt x="11269" y="11483"/>
                    <a:pt x="11376" y="10145"/>
                    <a:pt x="11376" y="8806"/>
                  </a:cubicBezTo>
                  <a:cubicBezTo>
                    <a:pt x="11510" y="8485"/>
                    <a:pt x="11510" y="8137"/>
                    <a:pt x="11617" y="7816"/>
                  </a:cubicBezTo>
                  <a:lnTo>
                    <a:pt x="11724" y="7254"/>
                  </a:lnTo>
                  <a:cubicBezTo>
                    <a:pt x="11724" y="7147"/>
                    <a:pt x="11724" y="6906"/>
                    <a:pt x="11831" y="6799"/>
                  </a:cubicBezTo>
                  <a:lnTo>
                    <a:pt x="12045" y="5809"/>
                  </a:lnTo>
                  <a:cubicBezTo>
                    <a:pt x="12045" y="5702"/>
                    <a:pt x="12179" y="5461"/>
                    <a:pt x="12179" y="5354"/>
                  </a:cubicBezTo>
                  <a:lnTo>
                    <a:pt x="12393" y="4899"/>
                  </a:lnTo>
                  <a:cubicBezTo>
                    <a:pt x="12045" y="4577"/>
                    <a:pt x="11724" y="4122"/>
                    <a:pt x="11376" y="3801"/>
                  </a:cubicBezTo>
                  <a:cubicBezTo>
                    <a:pt x="11162" y="3346"/>
                    <a:pt x="10840" y="3025"/>
                    <a:pt x="10599" y="2570"/>
                  </a:cubicBezTo>
                  <a:cubicBezTo>
                    <a:pt x="10037" y="1794"/>
                    <a:pt x="9502" y="884"/>
                    <a:pt x="9047" y="1"/>
                  </a:cubicBezTo>
                  <a:close/>
                </a:path>
              </a:pathLst>
            </a:custGeom>
            <a:solidFill>
              <a:srgbClr val="7962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6"/>
            <p:cNvSpPr/>
            <p:nvPr/>
          </p:nvSpPr>
          <p:spPr>
            <a:xfrm>
              <a:off x="3905280" y="412960"/>
              <a:ext cx="813805" cy="633938"/>
            </a:xfrm>
            <a:custGeom>
              <a:avLst/>
              <a:gdLst/>
              <a:ahLst/>
              <a:cxnLst/>
              <a:rect l="l" t="t" r="r" b="b"/>
              <a:pathLst>
                <a:path w="24224" h="18870" extrusionOk="0">
                  <a:moveTo>
                    <a:pt x="19860" y="0"/>
                  </a:moveTo>
                  <a:cubicBezTo>
                    <a:pt x="11509" y="1338"/>
                    <a:pt x="4015" y="6692"/>
                    <a:pt x="0" y="14052"/>
                  </a:cubicBezTo>
                  <a:cubicBezTo>
                    <a:pt x="1827" y="13704"/>
                    <a:pt x="3495" y="13480"/>
                    <a:pt x="5191" y="13480"/>
                  </a:cubicBezTo>
                  <a:cubicBezTo>
                    <a:pt x="5582" y="13480"/>
                    <a:pt x="5974" y="13492"/>
                    <a:pt x="6370" y="13517"/>
                  </a:cubicBezTo>
                  <a:cubicBezTo>
                    <a:pt x="6933" y="15524"/>
                    <a:pt x="7816" y="17291"/>
                    <a:pt x="8833" y="18870"/>
                  </a:cubicBezTo>
                  <a:cubicBezTo>
                    <a:pt x="10037" y="16515"/>
                    <a:pt x="11938" y="14507"/>
                    <a:pt x="14052" y="12955"/>
                  </a:cubicBezTo>
                  <a:cubicBezTo>
                    <a:pt x="16301" y="11376"/>
                    <a:pt x="18736" y="10278"/>
                    <a:pt x="21413" y="9930"/>
                  </a:cubicBezTo>
                  <a:cubicBezTo>
                    <a:pt x="21761" y="9047"/>
                    <a:pt x="22216" y="8164"/>
                    <a:pt x="22644" y="7254"/>
                  </a:cubicBezTo>
                  <a:cubicBezTo>
                    <a:pt x="23099" y="6370"/>
                    <a:pt x="23554" y="5594"/>
                    <a:pt x="24223" y="4684"/>
                  </a:cubicBezTo>
                  <a:cubicBezTo>
                    <a:pt x="23554" y="3908"/>
                    <a:pt x="22885" y="3025"/>
                    <a:pt x="22216" y="2248"/>
                  </a:cubicBezTo>
                  <a:cubicBezTo>
                    <a:pt x="21547" y="1472"/>
                    <a:pt x="20744" y="803"/>
                    <a:pt x="19860" y="0"/>
                  </a:cubicBezTo>
                  <a:close/>
                </a:path>
              </a:pathLst>
            </a:custGeom>
            <a:solidFill>
              <a:srgbClr val="7962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6"/>
            <p:cNvSpPr/>
            <p:nvPr/>
          </p:nvSpPr>
          <p:spPr>
            <a:xfrm>
              <a:off x="4719051" y="402075"/>
              <a:ext cx="733748" cy="565706"/>
            </a:xfrm>
            <a:custGeom>
              <a:avLst/>
              <a:gdLst/>
              <a:ahLst/>
              <a:cxnLst/>
              <a:rect l="l" t="t" r="r" b="b"/>
              <a:pathLst>
                <a:path w="21841" h="16839" extrusionOk="0">
                  <a:moveTo>
                    <a:pt x="318" y="1"/>
                  </a:moveTo>
                  <a:cubicBezTo>
                    <a:pt x="212" y="1"/>
                    <a:pt x="106" y="2"/>
                    <a:pt x="0" y="3"/>
                  </a:cubicBezTo>
                  <a:cubicBezTo>
                    <a:pt x="669" y="779"/>
                    <a:pt x="1338" y="1796"/>
                    <a:pt x="1874" y="2572"/>
                  </a:cubicBezTo>
                  <a:cubicBezTo>
                    <a:pt x="2222" y="3001"/>
                    <a:pt x="2436" y="3456"/>
                    <a:pt x="2784" y="3911"/>
                  </a:cubicBezTo>
                  <a:cubicBezTo>
                    <a:pt x="2998" y="4339"/>
                    <a:pt x="3212" y="4794"/>
                    <a:pt x="3453" y="5249"/>
                  </a:cubicBezTo>
                  <a:cubicBezTo>
                    <a:pt x="3105" y="5677"/>
                    <a:pt x="2784" y="6025"/>
                    <a:pt x="2436" y="6346"/>
                  </a:cubicBezTo>
                  <a:cubicBezTo>
                    <a:pt x="2115" y="6801"/>
                    <a:pt x="1767" y="7149"/>
                    <a:pt x="1553" y="7578"/>
                  </a:cubicBezTo>
                  <a:cubicBezTo>
                    <a:pt x="991" y="8354"/>
                    <a:pt x="428" y="9157"/>
                    <a:pt x="0" y="10040"/>
                  </a:cubicBezTo>
                  <a:cubicBezTo>
                    <a:pt x="187" y="10033"/>
                    <a:pt x="373" y="10029"/>
                    <a:pt x="559" y="10029"/>
                  </a:cubicBezTo>
                  <a:cubicBezTo>
                    <a:pt x="3048" y="10029"/>
                    <a:pt x="5515" y="10688"/>
                    <a:pt x="7682" y="11833"/>
                  </a:cubicBezTo>
                  <a:cubicBezTo>
                    <a:pt x="10144" y="12931"/>
                    <a:pt x="12259" y="14617"/>
                    <a:pt x="13918" y="16839"/>
                  </a:cubicBezTo>
                  <a:cubicBezTo>
                    <a:pt x="14828" y="16731"/>
                    <a:pt x="15819" y="16624"/>
                    <a:pt x="16836" y="16517"/>
                  </a:cubicBezTo>
                  <a:cubicBezTo>
                    <a:pt x="17826" y="16517"/>
                    <a:pt x="18736" y="16624"/>
                    <a:pt x="19834" y="16731"/>
                  </a:cubicBezTo>
                  <a:cubicBezTo>
                    <a:pt x="20181" y="15848"/>
                    <a:pt x="20610" y="14831"/>
                    <a:pt x="20958" y="13841"/>
                  </a:cubicBezTo>
                  <a:cubicBezTo>
                    <a:pt x="21279" y="12824"/>
                    <a:pt x="21627" y="11833"/>
                    <a:pt x="21841" y="10709"/>
                  </a:cubicBezTo>
                  <a:cubicBezTo>
                    <a:pt x="16794" y="4103"/>
                    <a:pt x="8563" y="1"/>
                    <a:pt x="318" y="1"/>
                  </a:cubicBezTo>
                  <a:close/>
                </a:path>
              </a:pathLst>
            </a:custGeom>
            <a:solidFill>
              <a:srgbClr val="7962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6"/>
            <p:cNvSpPr/>
            <p:nvPr/>
          </p:nvSpPr>
          <p:spPr>
            <a:xfrm>
              <a:off x="4669599" y="1645721"/>
              <a:ext cx="831779" cy="606994"/>
            </a:xfrm>
            <a:custGeom>
              <a:avLst/>
              <a:gdLst/>
              <a:ahLst/>
              <a:cxnLst/>
              <a:rect l="l" t="t" r="r" b="b"/>
              <a:pathLst>
                <a:path w="24759" h="18068" extrusionOk="0">
                  <a:moveTo>
                    <a:pt x="16300" y="1"/>
                  </a:moveTo>
                  <a:lnTo>
                    <a:pt x="16059" y="456"/>
                  </a:lnTo>
                  <a:cubicBezTo>
                    <a:pt x="15952" y="563"/>
                    <a:pt x="15845" y="670"/>
                    <a:pt x="15738" y="911"/>
                  </a:cubicBezTo>
                  <a:lnTo>
                    <a:pt x="15176" y="1687"/>
                  </a:lnTo>
                  <a:cubicBezTo>
                    <a:pt x="14962" y="1901"/>
                    <a:pt x="14721" y="2115"/>
                    <a:pt x="14507" y="2463"/>
                  </a:cubicBezTo>
                  <a:lnTo>
                    <a:pt x="13838" y="3132"/>
                  </a:lnTo>
                  <a:lnTo>
                    <a:pt x="13062" y="3802"/>
                  </a:lnTo>
                  <a:cubicBezTo>
                    <a:pt x="12848" y="4016"/>
                    <a:pt x="12607" y="4257"/>
                    <a:pt x="12285" y="4471"/>
                  </a:cubicBezTo>
                  <a:lnTo>
                    <a:pt x="11509" y="5033"/>
                  </a:lnTo>
                  <a:cubicBezTo>
                    <a:pt x="11268" y="5247"/>
                    <a:pt x="10947" y="5461"/>
                    <a:pt x="10706" y="5595"/>
                  </a:cubicBezTo>
                  <a:cubicBezTo>
                    <a:pt x="8378" y="7040"/>
                    <a:pt x="5808" y="7923"/>
                    <a:pt x="3132" y="8138"/>
                  </a:cubicBezTo>
                  <a:cubicBezTo>
                    <a:pt x="2355" y="9824"/>
                    <a:pt x="1338" y="11617"/>
                    <a:pt x="0" y="13169"/>
                  </a:cubicBezTo>
                  <a:cubicBezTo>
                    <a:pt x="1124" y="14829"/>
                    <a:pt x="2463" y="16515"/>
                    <a:pt x="4015" y="18068"/>
                  </a:cubicBezTo>
                  <a:cubicBezTo>
                    <a:pt x="12393" y="17291"/>
                    <a:pt x="20315" y="12500"/>
                    <a:pt x="24758" y="5354"/>
                  </a:cubicBezTo>
                  <a:lnTo>
                    <a:pt x="24758" y="5354"/>
                  </a:lnTo>
                  <a:cubicBezTo>
                    <a:pt x="24223" y="5461"/>
                    <a:pt x="23768" y="5595"/>
                    <a:pt x="23206" y="5595"/>
                  </a:cubicBezTo>
                  <a:cubicBezTo>
                    <a:pt x="22644" y="5595"/>
                    <a:pt x="22082" y="5702"/>
                    <a:pt x="21546" y="5702"/>
                  </a:cubicBezTo>
                  <a:cubicBezTo>
                    <a:pt x="20529" y="5702"/>
                    <a:pt x="19539" y="5702"/>
                    <a:pt x="18415" y="5461"/>
                  </a:cubicBezTo>
                  <a:cubicBezTo>
                    <a:pt x="18201" y="4578"/>
                    <a:pt x="17853" y="3587"/>
                    <a:pt x="17532" y="2677"/>
                  </a:cubicBezTo>
                  <a:cubicBezTo>
                    <a:pt x="17398" y="2249"/>
                    <a:pt x="17184" y="1794"/>
                    <a:pt x="16969" y="1339"/>
                  </a:cubicBezTo>
                  <a:cubicBezTo>
                    <a:pt x="16862" y="911"/>
                    <a:pt x="16514" y="456"/>
                    <a:pt x="16300" y="1"/>
                  </a:cubicBezTo>
                  <a:close/>
                </a:path>
              </a:pathLst>
            </a:custGeom>
            <a:solidFill>
              <a:srgbClr val="7962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6"/>
            <p:cNvSpPr/>
            <p:nvPr/>
          </p:nvSpPr>
          <p:spPr>
            <a:xfrm>
              <a:off x="2748002" y="2669019"/>
              <a:ext cx="1516982" cy="1333520"/>
            </a:xfrm>
            <a:custGeom>
              <a:avLst/>
              <a:gdLst/>
              <a:ahLst/>
              <a:cxnLst/>
              <a:rect l="l" t="t" r="r" b="b"/>
              <a:pathLst>
                <a:path w="45155" h="39694" extrusionOk="0">
                  <a:moveTo>
                    <a:pt x="38249" y="0"/>
                  </a:moveTo>
                  <a:cubicBezTo>
                    <a:pt x="34020" y="1445"/>
                    <a:pt x="29898" y="2115"/>
                    <a:pt x="25749" y="2115"/>
                  </a:cubicBezTo>
                  <a:cubicBezTo>
                    <a:pt x="23421" y="6906"/>
                    <a:pt x="19727" y="10920"/>
                    <a:pt x="15177" y="13811"/>
                  </a:cubicBezTo>
                  <a:cubicBezTo>
                    <a:pt x="10600" y="16622"/>
                    <a:pt x="5354" y="18067"/>
                    <a:pt x="1" y="18067"/>
                  </a:cubicBezTo>
                  <a:cubicBezTo>
                    <a:pt x="1901" y="21627"/>
                    <a:pt x="4337" y="25079"/>
                    <a:pt x="7469" y="28211"/>
                  </a:cubicBezTo>
                  <a:cubicBezTo>
                    <a:pt x="5675" y="32226"/>
                    <a:pt x="3240" y="36134"/>
                    <a:pt x="1" y="39694"/>
                  </a:cubicBezTo>
                  <a:cubicBezTo>
                    <a:pt x="4685" y="39694"/>
                    <a:pt x="9369" y="39131"/>
                    <a:pt x="13839" y="37793"/>
                  </a:cubicBezTo>
                  <a:cubicBezTo>
                    <a:pt x="18282" y="36562"/>
                    <a:pt x="22645" y="34688"/>
                    <a:pt x="26552" y="32226"/>
                  </a:cubicBezTo>
                  <a:cubicBezTo>
                    <a:pt x="34582" y="27328"/>
                    <a:pt x="41033" y="20181"/>
                    <a:pt x="45155" y="11804"/>
                  </a:cubicBezTo>
                  <a:cubicBezTo>
                    <a:pt x="43388" y="7361"/>
                    <a:pt x="41033" y="3346"/>
                    <a:pt x="38249" y="0"/>
                  </a:cubicBezTo>
                  <a:close/>
                </a:path>
              </a:pathLst>
            </a:custGeom>
            <a:solidFill>
              <a:srgbClr val="2B85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6"/>
            <p:cNvSpPr/>
            <p:nvPr/>
          </p:nvSpPr>
          <p:spPr>
            <a:xfrm>
              <a:off x="3399912" y="1050455"/>
              <a:ext cx="1067380" cy="1715697"/>
            </a:xfrm>
            <a:custGeom>
              <a:avLst/>
              <a:gdLst/>
              <a:ahLst/>
              <a:cxnLst/>
              <a:rect l="l" t="t" r="r" b="b"/>
              <a:pathLst>
                <a:path w="31772" h="51070" extrusionOk="0">
                  <a:moveTo>
                    <a:pt x="14508" y="1"/>
                  </a:moveTo>
                  <a:cubicBezTo>
                    <a:pt x="9690" y="563"/>
                    <a:pt x="5247" y="1767"/>
                    <a:pt x="1232" y="3561"/>
                  </a:cubicBezTo>
                  <a:cubicBezTo>
                    <a:pt x="1446" y="7924"/>
                    <a:pt x="991" y="12153"/>
                    <a:pt x="1" y="16060"/>
                  </a:cubicBezTo>
                  <a:cubicBezTo>
                    <a:pt x="3909" y="19620"/>
                    <a:pt x="6799" y="24304"/>
                    <a:pt x="8245" y="29443"/>
                  </a:cubicBezTo>
                  <a:cubicBezTo>
                    <a:pt x="9021" y="32013"/>
                    <a:pt x="9369" y="34689"/>
                    <a:pt x="9369" y="37366"/>
                  </a:cubicBezTo>
                  <a:cubicBezTo>
                    <a:pt x="9369" y="38704"/>
                    <a:pt x="9369" y="40042"/>
                    <a:pt x="9155" y="41247"/>
                  </a:cubicBezTo>
                  <a:cubicBezTo>
                    <a:pt x="9155" y="41916"/>
                    <a:pt x="8914" y="42585"/>
                    <a:pt x="8807" y="43254"/>
                  </a:cubicBezTo>
                  <a:cubicBezTo>
                    <a:pt x="8700" y="43923"/>
                    <a:pt x="8593" y="44592"/>
                    <a:pt x="8352" y="45155"/>
                  </a:cubicBezTo>
                  <a:cubicBezTo>
                    <a:pt x="12367" y="44378"/>
                    <a:pt x="16274" y="42933"/>
                    <a:pt x="20075" y="40711"/>
                  </a:cubicBezTo>
                  <a:cubicBezTo>
                    <a:pt x="23528" y="43495"/>
                    <a:pt x="26660" y="46948"/>
                    <a:pt x="29229" y="51070"/>
                  </a:cubicBezTo>
                  <a:cubicBezTo>
                    <a:pt x="31772" y="42050"/>
                    <a:pt x="31665" y="32441"/>
                    <a:pt x="29095" y="23421"/>
                  </a:cubicBezTo>
                  <a:cubicBezTo>
                    <a:pt x="26552" y="14481"/>
                    <a:pt x="21413" y="6237"/>
                    <a:pt x="14508" y="1"/>
                  </a:cubicBezTo>
                  <a:close/>
                </a:path>
              </a:pathLst>
            </a:custGeom>
            <a:solidFill>
              <a:srgbClr val="4F6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6"/>
            <p:cNvSpPr/>
            <p:nvPr/>
          </p:nvSpPr>
          <p:spPr>
            <a:xfrm>
              <a:off x="1819135" y="611673"/>
              <a:ext cx="1809225" cy="876729"/>
            </a:xfrm>
            <a:custGeom>
              <a:avLst/>
              <a:gdLst/>
              <a:ahLst/>
              <a:cxnLst/>
              <a:rect l="l" t="t" r="r" b="b"/>
              <a:pathLst>
                <a:path w="53854" h="26097" extrusionOk="0">
                  <a:moveTo>
                    <a:pt x="27195" y="0"/>
                  </a:moveTo>
                  <a:cubicBezTo>
                    <a:pt x="17934" y="0"/>
                    <a:pt x="8566" y="2784"/>
                    <a:pt x="777" y="7816"/>
                  </a:cubicBezTo>
                  <a:cubicBezTo>
                    <a:pt x="1" y="12500"/>
                    <a:pt x="1" y="17184"/>
                    <a:pt x="536" y="21520"/>
                  </a:cubicBezTo>
                  <a:cubicBezTo>
                    <a:pt x="4899" y="22430"/>
                    <a:pt x="8807" y="23982"/>
                    <a:pt x="12260" y="26097"/>
                  </a:cubicBezTo>
                  <a:cubicBezTo>
                    <a:pt x="16837" y="23313"/>
                    <a:pt x="22083" y="21761"/>
                    <a:pt x="27436" y="21654"/>
                  </a:cubicBezTo>
                  <a:cubicBezTo>
                    <a:pt x="32789" y="21654"/>
                    <a:pt x="38008" y="23099"/>
                    <a:pt x="42585" y="25883"/>
                  </a:cubicBezTo>
                  <a:cubicBezTo>
                    <a:pt x="42933" y="21868"/>
                    <a:pt x="42585" y="17639"/>
                    <a:pt x="41488" y="13276"/>
                  </a:cubicBezTo>
                  <a:cubicBezTo>
                    <a:pt x="45048" y="10814"/>
                    <a:pt x="49277" y="8699"/>
                    <a:pt x="53853" y="7361"/>
                  </a:cubicBezTo>
                  <a:cubicBezTo>
                    <a:pt x="51846" y="6130"/>
                    <a:pt x="49839" y="5032"/>
                    <a:pt x="47724" y="4122"/>
                  </a:cubicBezTo>
                  <a:cubicBezTo>
                    <a:pt x="45503" y="3239"/>
                    <a:pt x="43361" y="2356"/>
                    <a:pt x="41033" y="1794"/>
                  </a:cubicBezTo>
                  <a:cubicBezTo>
                    <a:pt x="40471" y="1687"/>
                    <a:pt x="39909" y="1446"/>
                    <a:pt x="39346" y="1339"/>
                  </a:cubicBezTo>
                  <a:cubicBezTo>
                    <a:pt x="38811" y="1232"/>
                    <a:pt x="38249" y="1124"/>
                    <a:pt x="37687" y="1017"/>
                  </a:cubicBezTo>
                  <a:cubicBezTo>
                    <a:pt x="36456" y="777"/>
                    <a:pt x="35332" y="562"/>
                    <a:pt x="34234" y="455"/>
                  </a:cubicBezTo>
                  <a:cubicBezTo>
                    <a:pt x="31879" y="107"/>
                    <a:pt x="29550" y="0"/>
                    <a:pt x="27195" y="0"/>
                  </a:cubicBezTo>
                  <a:close/>
                </a:path>
              </a:pathLst>
            </a:custGeom>
            <a:solidFill>
              <a:srgbClr val="4F6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6"/>
            <p:cNvSpPr/>
            <p:nvPr/>
          </p:nvSpPr>
          <p:spPr>
            <a:xfrm>
              <a:off x="1027874" y="1069369"/>
              <a:ext cx="1061064" cy="1854142"/>
            </a:xfrm>
            <a:custGeom>
              <a:avLst/>
              <a:gdLst/>
              <a:ahLst/>
              <a:cxnLst/>
              <a:rect l="l" t="t" r="r" b="b"/>
              <a:pathLst>
                <a:path w="31584" h="55191" extrusionOk="0">
                  <a:moveTo>
                    <a:pt x="16729" y="0"/>
                  </a:moveTo>
                  <a:cubicBezTo>
                    <a:pt x="9930" y="6343"/>
                    <a:pt x="4925" y="14587"/>
                    <a:pt x="2463" y="23634"/>
                  </a:cubicBezTo>
                  <a:cubicBezTo>
                    <a:pt x="0" y="32654"/>
                    <a:pt x="134" y="42263"/>
                    <a:pt x="2811" y="51283"/>
                  </a:cubicBezTo>
                  <a:cubicBezTo>
                    <a:pt x="7147" y="53290"/>
                    <a:pt x="11616" y="54629"/>
                    <a:pt x="15953" y="55191"/>
                  </a:cubicBezTo>
                  <a:cubicBezTo>
                    <a:pt x="18067" y="51283"/>
                    <a:pt x="20637" y="47830"/>
                    <a:pt x="23554" y="45047"/>
                  </a:cubicBezTo>
                  <a:cubicBezTo>
                    <a:pt x="22082" y="40015"/>
                    <a:pt x="21975" y="34447"/>
                    <a:pt x="23420" y="29308"/>
                  </a:cubicBezTo>
                  <a:cubicBezTo>
                    <a:pt x="24758" y="24196"/>
                    <a:pt x="27676" y="19512"/>
                    <a:pt x="31584" y="15819"/>
                  </a:cubicBezTo>
                  <a:cubicBezTo>
                    <a:pt x="27783" y="14480"/>
                    <a:pt x="23554" y="13597"/>
                    <a:pt x="19191" y="13597"/>
                  </a:cubicBezTo>
                  <a:cubicBezTo>
                    <a:pt x="17746" y="9368"/>
                    <a:pt x="16863" y="4791"/>
                    <a:pt x="16729" y="0"/>
                  </a:cubicBezTo>
                  <a:close/>
                </a:path>
              </a:pathLst>
            </a:custGeom>
            <a:solidFill>
              <a:srgbClr val="4F6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6"/>
            <p:cNvSpPr/>
            <p:nvPr/>
          </p:nvSpPr>
          <p:spPr>
            <a:xfrm>
              <a:off x="605249" y="3275943"/>
              <a:ext cx="2142790" cy="726593"/>
            </a:xfrm>
            <a:custGeom>
              <a:avLst/>
              <a:gdLst/>
              <a:ahLst/>
              <a:cxnLst/>
              <a:rect l="l" t="t" r="r" b="b"/>
              <a:pathLst>
                <a:path w="63783" h="21628" extrusionOk="0">
                  <a:moveTo>
                    <a:pt x="0" y="1"/>
                  </a:moveTo>
                  <a:lnTo>
                    <a:pt x="9235" y="10814"/>
                  </a:lnTo>
                  <a:lnTo>
                    <a:pt x="0" y="21628"/>
                  </a:lnTo>
                  <a:lnTo>
                    <a:pt x="54415" y="21628"/>
                  </a:lnTo>
                  <a:lnTo>
                    <a:pt x="63783" y="10814"/>
                  </a:lnTo>
                  <a:lnTo>
                    <a:pt x="54415" y="1"/>
                  </a:lnTo>
                  <a:close/>
                </a:path>
              </a:pathLst>
            </a:custGeom>
            <a:solidFill>
              <a:srgbClr val="03C2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348;p36">
            <a:extLst>
              <a:ext uri="{FF2B5EF4-FFF2-40B4-BE49-F238E27FC236}">
                <a16:creationId xmlns:a16="http://schemas.microsoft.com/office/drawing/2014/main" id="{B105146E-42BF-24A3-B3BF-21D5B59C4553}"/>
              </a:ext>
            </a:extLst>
          </p:cNvPr>
          <p:cNvSpPr/>
          <p:nvPr/>
        </p:nvSpPr>
        <p:spPr>
          <a:xfrm rot="10800000" flipH="1">
            <a:off x="3007796" y="4532997"/>
            <a:ext cx="197735" cy="235526"/>
          </a:xfrm>
          <a:custGeom>
            <a:avLst/>
            <a:gdLst/>
            <a:ahLst/>
            <a:cxnLst/>
            <a:rect l="l" t="t" r="r" b="b"/>
            <a:pathLst>
              <a:path w="7163" h="8532" extrusionOk="0">
                <a:moveTo>
                  <a:pt x="3567" y="0"/>
                </a:moveTo>
                <a:lnTo>
                  <a:pt x="2312" y="2853"/>
                </a:lnTo>
                <a:lnTo>
                  <a:pt x="1" y="4251"/>
                </a:lnTo>
                <a:lnTo>
                  <a:pt x="2312" y="5678"/>
                </a:lnTo>
                <a:lnTo>
                  <a:pt x="3567" y="8531"/>
                </a:lnTo>
                <a:lnTo>
                  <a:pt x="4851" y="5678"/>
                </a:lnTo>
                <a:lnTo>
                  <a:pt x="7163" y="4251"/>
                </a:lnTo>
                <a:lnTo>
                  <a:pt x="4851" y="2853"/>
                </a:lnTo>
                <a:lnTo>
                  <a:pt x="35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349;p36">
            <a:extLst>
              <a:ext uri="{FF2B5EF4-FFF2-40B4-BE49-F238E27FC236}">
                <a16:creationId xmlns:a16="http://schemas.microsoft.com/office/drawing/2014/main" id="{B15378D4-3F79-0F4E-C743-07B5583D684D}"/>
              </a:ext>
            </a:extLst>
          </p:cNvPr>
          <p:cNvSpPr/>
          <p:nvPr/>
        </p:nvSpPr>
        <p:spPr>
          <a:xfrm rot="10800000" flipH="1">
            <a:off x="7162966" y="4768523"/>
            <a:ext cx="89827" cy="107135"/>
          </a:xfrm>
          <a:custGeom>
            <a:avLst/>
            <a:gdLst/>
            <a:ahLst/>
            <a:cxnLst/>
            <a:rect l="l" t="t" r="r" b="b"/>
            <a:pathLst>
              <a:path w="3254" h="3881" extrusionOk="0">
                <a:moveTo>
                  <a:pt x="1598" y="1"/>
                </a:moveTo>
                <a:lnTo>
                  <a:pt x="1028" y="1285"/>
                </a:lnTo>
                <a:lnTo>
                  <a:pt x="0" y="1912"/>
                </a:lnTo>
                <a:lnTo>
                  <a:pt x="1028" y="2568"/>
                </a:lnTo>
                <a:lnTo>
                  <a:pt x="1598" y="3881"/>
                </a:lnTo>
                <a:lnTo>
                  <a:pt x="2197" y="2568"/>
                </a:lnTo>
                <a:lnTo>
                  <a:pt x="3253" y="1912"/>
                </a:lnTo>
                <a:lnTo>
                  <a:pt x="2197" y="1285"/>
                </a:lnTo>
                <a:lnTo>
                  <a:pt x="15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51;p36">
            <a:extLst>
              <a:ext uri="{FF2B5EF4-FFF2-40B4-BE49-F238E27FC236}">
                <a16:creationId xmlns:a16="http://schemas.microsoft.com/office/drawing/2014/main" id="{F23F2BF9-9205-EE08-D640-73218D506B37}"/>
              </a:ext>
            </a:extLst>
          </p:cNvPr>
          <p:cNvSpPr/>
          <p:nvPr/>
        </p:nvSpPr>
        <p:spPr>
          <a:xfrm rot="10800000" flipH="1">
            <a:off x="939273" y="1887475"/>
            <a:ext cx="159115" cy="189840"/>
          </a:xfrm>
          <a:custGeom>
            <a:avLst/>
            <a:gdLst/>
            <a:ahLst/>
            <a:cxnLst/>
            <a:rect l="l" t="t" r="r" b="b"/>
            <a:pathLst>
              <a:path w="5764" h="6877" extrusionOk="0">
                <a:moveTo>
                  <a:pt x="2882" y="0"/>
                </a:moveTo>
                <a:lnTo>
                  <a:pt x="1855" y="2283"/>
                </a:lnTo>
                <a:lnTo>
                  <a:pt x="0" y="3424"/>
                </a:lnTo>
                <a:lnTo>
                  <a:pt x="1855" y="4594"/>
                </a:lnTo>
                <a:lnTo>
                  <a:pt x="2882" y="6877"/>
                </a:lnTo>
                <a:lnTo>
                  <a:pt x="3909" y="4594"/>
                </a:lnTo>
                <a:lnTo>
                  <a:pt x="5764" y="3424"/>
                </a:lnTo>
                <a:lnTo>
                  <a:pt x="3909" y="2283"/>
                </a:lnTo>
                <a:lnTo>
                  <a:pt x="28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45;p36">
            <a:extLst>
              <a:ext uri="{FF2B5EF4-FFF2-40B4-BE49-F238E27FC236}">
                <a16:creationId xmlns:a16="http://schemas.microsoft.com/office/drawing/2014/main" id="{ADFED5E2-5A1F-5752-F114-7B874C49B0C2}"/>
              </a:ext>
            </a:extLst>
          </p:cNvPr>
          <p:cNvSpPr/>
          <p:nvPr/>
        </p:nvSpPr>
        <p:spPr>
          <a:xfrm rot="10800000" flipH="1">
            <a:off x="8457328" y="3283068"/>
            <a:ext cx="197735" cy="235526"/>
          </a:xfrm>
          <a:custGeom>
            <a:avLst/>
            <a:gdLst/>
            <a:ahLst/>
            <a:cxnLst/>
            <a:rect l="l" t="t" r="r" b="b"/>
            <a:pathLst>
              <a:path w="7163" h="8532" extrusionOk="0">
                <a:moveTo>
                  <a:pt x="3567" y="0"/>
                </a:moveTo>
                <a:lnTo>
                  <a:pt x="2283" y="2853"/>
                </a:lnTo>
                <a:lnTo>
                  <a:pt x="1" y="4280"/>
                </a:lnTo>
                <a:lnTo>
                  <a:pt x="2283" y="5678"/>
                </a:lnTo>
                <a:lnTo>
                  <a:pt x="3567" y="8531"/>
                </a:lnTo>
                <a:lnTo>
                  <a:pt x="4851" y="5678"/>
                </a:lnTo>
                <a:lnTo>
                  <a:pt x="7162" y="4280"/>
                </a:lnTo>
                <a:lnTo>
                  <a:pt x="4851" y="2853"/>
                </a:lnTo>
                <a:lnTo>
                  <a:pt x="35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47;p36">
            <a:extLst>
              <a:ext uri="{FF2B5EF4-FFF2-40B4-BE49-F238E27FC236}">
                <a16:creationId xmlns:a16="http://schemas.microsoft.com/office/drawing/2014/main" id="{FB50E065-0BC8-9227-CC27-F38246A8E46A}"/>
              </a:ext>
            </a:extLst>
          </p:cNvPr>
          <p:cNvSpPr/>
          <p:nvPr/>
        </p:nvSpPr>
        <p:spPr>
          <a:xfrm rot="10800000" flipH="1">
            <a:off x="6556550" y="2576329"/>
            <a:ext cx="159916" cy="189840"/>
          </a:xfrm>
          <a:custGeom>
            <a:avLst/>
            <a:gdLst/>
            <a:ahLst/>
            <a:cxnLst/>
            <a:rect l="l" t="t" r="r" b="b"/>
            <a:pathLst>
              <a:path w="5793" h="6877" extrusionOk="0">
                <a:moveTo>
                  <a:pt x="2911" y="0"/>
                </a:moveTo>
                <a:lnTo>
                  <a:pt x="1883" y="2283"/>
                </a:lnTo>
                <a:lnTo>
                  <a:pt x="0" y="3424"/>
                </a:lnTo>
                <a:lnTo>
                  <a:pt x="1883" y="4566"/>
                </a:lnTo>
                <a:lnTo>
                  <a:pt x="2911" y="6877"/>
                </a:lnTo>
                <a:lnTo>
                  <a:pt x="3938" y="4566"/>
                </a:lnTo>
                <a:lnTo>
                  <a:pt x="5792" y="3424"/>
                </a:lnTo>
                <a:lnTo>
                  <a:pt x="3938" y="2283"/>
                </a:lnTo>
                <a:lnTo>
                  <a:pt x="29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image3.png" descr="Đăng nhập">
            <a:extLst>
              <a:ext uri="{FF2B5EF4-FFF2-40B4-BE49-F238E27FC236}">
                <a16:creationId xmlns:a16="http://schemas.microsoft.com/office/drawing/2014/main" id="{E42D707B-A989-6762-EBCB-7AA8B02686E3}"/>
              </a:ext>
            </a:extLst>
          </p:cNvPr>
          <p:cNvPicPr/>
          <p:nvPr/>
        </p:nvPicPr>
        <p:blipFill>
          <a:blip r:embed="rId3"/>
          <a:srcRect/>
          <a:stretch>
            <a:fillRect/>
          </a:stretch>
        </p:blipFill>
        <p:spPr>
          <a:xfrm>
            <a:off x="4744522" y="-136269"/>
            <a:ext cx="4088052" cy="1417741"/>
          </a:xfrm>
          <a:prstGeom prst="rect">
            <a:avLst/>
          </a:prstGeom>
          <a:ln/>
        </p:spPr>
      </p:pic>
      <p:sp>
        <p:nvSpPr>
          <p:cNvPr id="48" name="Google Shape;48;p16"/>
          <p:cNvSpPr txBox="1">
            <a:spLocks noGrp="1"/>
          </p:cNvSpPr>
          <p:nvPr>
            <p:ph type="ctrTitle"/>
          </p:nvPr>
        </p:nvSpPr>
        <p:spPr>
          <a:xfrm>
            <a:off x="3205531" y="1740449"/>
            <a:ext cx="6460005" cy="125544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000" dirty="0">
                <a:latin typeface="Algerian" panose="04020705040A02060702" pitchFamily="82" charset="0"/>
              </a:rPr>
              <a:t>GENETIC </a:t>
            </a:r>
            <a:r>
              <a:rPr lang="en-US" sz="4000" dirty="0" err="1">
                <a:latin typeface="Algerian" panose="04020705040A02060702" pitchFamily="82" charset="0"/>
              </a:rPr>
              <a:t>ALGORIthms</a:t>
            </a:r>
            <a:endParaRPr lang="en-US" sz="4000" dirty="0">
              <a:latin typeface="Algerian" panose="04020705040A02060702" pitchFamily="82" charset="0"/>
            </a:endParaRPr>
          </a:p>
        </p:txBody>
      </p:sp>
      <p:sp>
        <p:nvSpPr>
          <p:cNvPr id="8" name="TextBox 7">
            <a:extLst>
              <a:ext uri="{FF2B5EF4-FFF2-40B4-BE49-F238E27FC236}">
                <a16:creationId xmlns:a16="http://schemas.microsoft.com/office/drawing/2014/main" id="{A9D63F88-034F-4227-BC60-6034B6B576F3}"/>
              </a:ext>
            </a:extLst>
          </p:cNvPr>
          <p:cNvSpPr txBox="1"/>
          <p:nvPr/>
        </p:nvSpPr>
        <p:spPr>
          <a:xfrm>
            <a:off x="5149936" y="1654343"/>
            <a:ext cx="4995459" cy="461665"/>
          </a:xfrm>
          <a:prstGeom prst="rect">
            <a:avLst/>
          </a:prstGeom>
          <a:noFill/>
        </p:spPr>
        <p:txBody>
          <a:bodyPr wrap="square" rtlCol="0">
            <a:spAutoFit/>
          </a:bodyPr>
          <a:lstStyle/>
          <a:p>
            <a:r>
              <a:rPr lang="en-US" sz="2400" b="1" i="1" dirty="0">
                <a:latin typeface="Sylfaen" panose="010A0502050306030303" pitchFamily="18" charset="0"/>
              </a:rPr>
              <a:t>TRÍ TUỆ NHÂN TẠO</a:t>
            </a:r>
          </a:p>
        </p:txBody>
      </p:sp>
      <p:sp>
        <p:nvSpPr>
          <p:cNvPr id="9" name="TextBox 8">
            <a:extLst>
              <a:ext uri="{FF2B5EF4-FFF2-40B4-BE49-F238E27FC236}">
                <a16:creationId xmlns:a16="http://schemas.microsoft.com/office/drawing/2014/main" id="{E0E9A0DD-C703-7391-F7C6-E0FB87624BF6}"/>
              </a:ext>
            </a:extLst>
          </p:cNvPr>
          <p:cNvSpPr txBox="1"/>
          <p:nvPr/>
        </p:nvSpPr>
        <p:spPr>
          <a:xfrm>
            <a:off x="5734635" y="1229755"/>
            <a:ext cx="2291034" cy="400110"/>
          </a:xfrm>
          <a:prstGeom prst="rect">
            <a:avLst/>
          </a:prstGeom>
          <a:noFill/>
        </p:spPr>
        <p:txBody>
          <a:bodyPr wrap="square" rtlCol="0">
            <a:spAutoFit/>
          </a:bodyPr>
          <a:lstStyle/>
          <a:p>
            <a:r>
              <a:rPr lang="en-US" sz="2000" b="1" i="1" dirty="0">
                <a:solidFill>
                  <a:schemeClr val="accent6">
                    <a:lumMod val="60000"/>
                    <a:lumOff val="40000"/>
                  </a:schemeClr>
                </a:solidFill>
                <a:latin typeface="Times New Roman" panose="02020603050405020304" pitchFamily="18" charset="0"/>
                <a:cs typeface="Times New Roman" panose="02020603050405020304" pitchFamily="18" charset="0"/>
              </a:rPr>
              <a:t>BÀI TIỂU LUẬN</a:t>
            </a:r>
          </a:p>
        </p:txBody>
      </p:sp>
      <p:sp>
        <p:nvSpPr>
          <p:cNvPr id="10" name="Google Shape;48;p16">
            <a:extLst>
              <a:ext uri="{FF2B5EF4-FFF2-40B4-BE49-F238E27FC236}">
                <a16:creationId xmlns:a16="http://schemas.microsoft.com/office/drawing/2014/main" id="{B7BD02BD-72A2-F841-CB8C-2BD96A8073FD}"/>
              </a:ext>
            </a:extLst>
          </p:cNvPr>
          <p:cNvSpPr txBox="1">
            <a:spLocks/>
          </p:cNvSpPr>
          <p:nvPr/>
        </p:nvSpPr>
        <p:spPr>
          <a:xfrm>
            <a:off x="58391" y="56110"/>
            <a:ext cx="6096543" cy="125544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5200"/>
              <a:buFont typeface="Vazirmatn Black"/>
              <a:buNone/>
              <a:defRPr sz="4500" b="0" i="0" u="none" strike="noStrike" cap="none">
                <a:solidFill>
                  <a:schemeClr val="accent2"/>
                </a:solidFill>
                <a:latin typeface="Vazirmatn Black"/>
                <a:ea typeface="Vazirmatn Black"/>
                <a:cs typeface="Vazirmatn Black"/>
                <a:sym typeface="Vazirmatn Black"/>
              </a:defRPr>
            </a:lvl1pPr>
            <a:lvl2pPr marR="0" lvl="1" algn="ctr" rtl="0">
              <a:lnSpc>
                <a:spcPct val="100000"/>
              </a:lnSpc>
              <a:spcBef>
                <a:spcPts val="0"/>
              </a:spcBef>
              <a:spcAft>
                <a:spcPts val="0"/>
              </a:spcAft>
              <a:buClr>
                <a:schemeClr val="dk1"/>
              </a:buClr>
              <a:buSzPts val="5200"/>
              <a:buFont typeface="Passion One"/>
              <a:buNone/>
              <a:defRPr sz="5200" b="1" i="0" u="none" strike="noStrike" cap="none">
                <a:solidFill>
                  <a:schemeClr val="dk1"/>
                </a:solidFill>
                <a:latin typeface="Passion One"/>
                <a:ea typeface="Passion One"/>
                <a:cs typeface="Passion One"/>
                <a:sym typeface="Passion One"/>
              </a:defRPr>
            </a:lvl2pPr>
            <a:lvl3pPr marR="0" lvl="2" algn="ctr" rtl="0">
              <a:lnSpc>
                <a:spcPct val="100000"/>
              </a:lnSpc>
              <a:spcBef>
                <a:spcPts val="0"/>
              </a:spcBef>
              <a:spcAft>
                <a:spcPts val="0"/>
              </a:spcAft>
              <a:buClr>
                <a:schemeClr val="dk1"/>
              </a:buClr>
              <a:buSzPts val="5200"/>
              <a:buFont typeface="Passion One"/>
              <a:buNone/>
              <a:defRPr sz="5200" b="1" i="0" u="none" strike="noStrike" cap="none">
                <a:solidFill>
                  <a:schemeClr val="dk1"/>
                </a:solidFill>
                <a:latin typeface="Passion One"/>
                <a:ea typeface="Passion One"/>
                <a:cs typeface="Passion One"/>
                <a:sym typeface="Passion One"/>
              </a:defRPr>
            </a:lvl3pPr>
            <a:lvl4pPr marR="0" lvl="3" algn="ctr" rtl="0">
              <a:lnSpc>
                <a:spcPct val="100000"/>
              </a:lnSpc>
              <a:spcBef>
                <a:spcPts val="0"/>
              </a:spcBef>
              <a:spcAft>
                <a:spcPts val="0"/>
              </a:spcAft>
              <a:buClr>
                <a:schemeClr val="dk1"/>
              </a:buClr>
              <a:buSzPts val="5200"/>
              <a:buFont typeface="Passion One"/>
              <a:buNone/>
              <a:defRPr sz="5200" b="1" i="0" u="none" strike="noStrike" cap="none">
                <a:solidFill>
                  <a:schemeClr val="dk1"/>
                </a:solidFill>
                <a:latin typeface="Passion One"/>
                <a:ea typeface="Passion One"/>
                <a:cs typeface="Passion One"/>
                <a:sym typeface="Passion One"/>
              </a:defRPr>
            </a:lvl4pPr>
            <a:lvl5pPr marR="0" lvl="4" algn="ctr" rtl="0">
              <a:lnSpc>
                <a:spcPct val="100000"/>
              </a:lnSpc>
              <a:spcBef>
                <a:spcPts val="0"/>
              </a:spcBef>
              <a:spcAft>
                <a:spcPts val="0"/>
              </a:spcAft>
              <a:buClr>
                <a:schemeClr val="dk1"/>
              </a:buClr>
              <a:buSzPts val="5200"/>
              <a:buFont typeface="Passion One"/>
              <a:buNone/>
              <a:defRPr sz="5200" b="1" i="0" u="none" strike="noStrike" cap="none">
                <a:solidFill>
                  <a:schemeClr val="dk1"/>
                </a:solidFill>
                <a:latin typeface="Passion One"/>
                <a:ea typeface="Passion One"/>
                <a:cs typeface="Passion One"/>
                <a:sym typeface="Passion One"/>
              </a:defRPr>
            </a:lvl5pPr>
            <a:lvl6pPr marR="0" lvl="5" algn="ctr" rtl="0">
              <a:lnSpc>
                <a:spcPct val="100000"/>
              </a:lnSpc>
              <a:spcBef>
                <a:spcPts val="0"/>
              </a:spcBef>
              <a:spcAft>
                <a:spcPts val="0"/>
              </a:spcAft>
              <a:buClr>
                <a:schemeClr val="dk1"/>
              </a:buClr>
              <a:buSzPts val="5200"/>
              <a:buFont typeface="Passion One"/>
              <a:buNone/>
              <a:defRPr sz="5200" b="1" i="0" u="none" strike="noStrike" cap="none">
                <a:solidFill>
                  <a:schemeClr val="dk1"/>
                </a:solidFill>
                <a:latin typeface="Passion One"/>
                <a:ea typeface="Passion One"/>
                <a:cs typeface="Passion One"/>
                <a:sym typeface="Passion One"/>
              </a:defRPr>
            </a:lvl6pPr>
            <a:lvl7pPr marR="0" lvl="6" algn="ctr" rtl="0">
              <a:lnSpc>
                <a:spcPct val="100000"/>
              </a:lnSpc>
              <a:spcBef>
                <a:spcPts val="0"/>
              </a:spcBef>
              <a:spcAft>
                <a:spcPts val="0"/>
              </a:spcAft>
              <a:buClr>
                <a:schemeClr val="dk1"/>
              </a:buClr>
              <a:buSzPts val="5200"/>
              <a:buFont typeface="Passion One"/>
              <a:buNone/>
              <a:defRPr sz="5200" b="1" i="0" u="none" strike="noStrike" cap="none">
                <a:solidFill>
                  <a:schemeClr val="dk1"/>
                </a:solidFill>
                <a:latin typeface="Passion One"/>
                <a:ea typeface="Passion One"/>
                <a:cs typeface="Passion One"/>
                <a:sym typeface="Passion One"/>
              </a:defRPr>
            </a:lvl7pPr>
            <a:lvl8pPr marR="0" lvl="7" algn="ctr" rtl="0">
              <a:lnSpc>
                <a:spcPct val="100000"/>
              </a:lnSpc>
              <a:spcBef>
                <a:spcPts val="0"/>
              </a:spcBef>
              <a:spcAft>
                <a:spcPts val="0"/>
              </a:spcAft>
              <a:buClr>
                <a:schemeClr val="dk1"/>
              </a:buClr>
              <a:buSzPts val="5200"/>
              <a:buFont typeface="Passion One"/>
              <a:buNone/>
              <a:defRPr sz="5200" b="1" i="0" u="none" strike="noStrike" cap="none">
                <a:solidFill>
                  <a:schemeClr val="dk1"/>
                </a:solidFill>
                <a:latin typeface="Passion One"/>
                <a:ea typeface="Passion One"/>
                <a:cs typeface="Passion One"/>
                <a:sym typeface="Passion One"/>
              </a:defRPr>
            </a:lvl8pPr>
            <a:lvl9pPr marR="0" lvl="8" algn="ctr" rtl="0">
              <a:lnSpc>
                <a:spcPct val="100000"/>
              </a:lnSpc>
              <a:spcBef>
                <a:spcPts val="0"/>
              </a:spcBef>
              <a:spcAft>
                <a:spcPts val="0"/>
              </a:spcAft>
              <a:buClr>
                <a:schemeClr val="dk1"/>
              </a:buClr>
              <a:buSzPts val="5200"/>
              <a:buFont typeface="Passion One"/>
              <a:buNone/>
              <a:defRPr sz="5200" b="1" i="0" u="none" strike="noStrike" cap="none">
                <a:solidFill>
                  <a:schemeClr val="dk1"/>
                </a:solidFill>
                <a:latin typeface="Passion One"/>
                <a:ea typeface="Passion One"/>
                <a:cs typeface="Passion One"/>
                <a:sym typeface="Passion One"/>
              </a:defRPr>
            </a:lvl9pPr>
          </a:lstStyle>
          <a:p>
            <a:r>
              <a:rPr lang="en-US" sz="3600" dirty="0" err="1">
                <a:latin typeface="Algerian" panose="04020705040A02060702" pitchFamily="82" charset="0"/>
              </a:rPr>
              <a:t>NhÓM</a:t>
            </a:r>
            <a:r>
              <a:rPr lang="en-US" sz="3600" dirty="0">
                <a:latin typeface="Algerian" panose="04020705040A02060702" pitchFamily="82" charset="0"/>
              </a:rPr>
              <a:t> 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A picture containing outdoor, sky, building, traveling&#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7" y="0"/>
            <a:ext cx="9151867" cy="6104224"/>
          </a:xfrm>
          <a:prstGeom prst="rect">
            <a:avLst/>
          </a:prstGeom>
        </p:spPr>
      </p:pic>
      <p:pic>
        <p:nvPicPr>
          <p:cNvPr id="3" name="Picture 2" descr="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53295" y="112630"/>
            <a:ext cx="1287908" cy="1271810"/>
          </a:xfrm>
          <a:prstGeom prst="rect">
            <a:avLst/>
          </a:prstGeom>
        </p:spPr>
      </p:pic>
      <p:sp>
        <p:nvSpPr>
          <p:cNvPr id="23" name="Rectangle 22"/>
          <p:cNvSpPr/>
          <p:nvPr/>
        </p:nvSpPr>
        <p:spPr>
          <a:xfrm rot="796934">
            <a:off x="757882" y="1011261"/>
            <a:ext cx="5578068" cy="746358"/>
          </a:xfrm>
          <a:prstGeom prst="rect">
            <a:avLst/>
          </a:prstGeom>
          <a:noFill/>
        </p:spPr>
        <p:txBody>
          <a:bodyPr wrap="square" lIns="68580" tIns="34290" rIns="68580" bIns="34290">
            <a:spAutoFit/>
            <a:scene3d>
              <a:camera prst="perspectiveHeroicExtremeRightFacing"/>
              <a:lightRig rig="threePt" dir="t"/>
            </a:scene3d>
          </a:bodyPr>
          <a:lstStyle/>
          <a:p>
            <a:pPr algn="ctr"/>
            <a:r>
              <a:rPr lang="vi-VN" sz="4400" b="1" i="1" dirty="0">
                <a:ln w="22225">
                  <a:noFill/>
                  <a:prstDash val="solid"/>
                </a:ln>
                <a:solidFill>
                  <a:schemeClr val="accent6">
                    <a:lumMod val="60000"/>
                    <a:lumOff val="40000"/>
                  </a:schemeClr>
                </a:solidFill>
                <a:effectLst>
                  <a:outerShdw blurRad="38100" dist="38100" dir="2700000" algn="tl">
                    <a:srgbClr val="000000">
                      <a:alpha val="43137"/>
                    </a:srgbClr>
                  </a:outerShdw>
                </a:effectLst>
                <a:latin typeface="+mj-lt"/>
              </a:rPr>
              <a:t>Thanks For Watching!</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E06DAC-2F0D-3DE9-1283-E60DA76E9938}"/>
              </a:ext>
            </a:extLst>
          </p:cNvPr>
          <p:cNvSpPr txBox="1"/>
          <p:nvPr/>
        </p:nvSpPr>
        <p:spPr>
          <a:xfrm>
            <a:off x="3803529" y="2479264"/>
            <a:ext cx="1848255" cy="369332"/>
          </a:xfrm>
          <a:prstGeom prst="rect">
            <a:avLst/>
          </a:prstGeom>
          <a:noFill/>
        </p:spPr>
        <p:txBody>
          <a:bodyPr wrap="square" rtlCol="0">
            <a:spAutoFit/>
          </a:bodyPr>
          <a:lstStyle/>
          <a:p>
            <a:r>
              <a:rPr lang="en-US" sz="1800" b="1" i="1">
                <a:latin typeface="Times New Roman" panose="02020603050405020304" pitchFamily="18" charset="0"/>
                <a:cs typeface="Times New Roman" panose="02020603050405020304" pitchFamily="18" charset="0"/>
              </a:rPr>
              <a:t>Nội dung 3</a:t>
            </a:r>
          </a:p>
        </p:txBody>
      </p:sp>
      <p:sp>
        <p:nvSpPr>
          <p:cNvPr id="7" name="TextBox 6">
            <a:extLst>
              <a:ext uri="{FF2B5EF4-FFF2-40B4-BE49-F238E27FC236}">
                <a16:creationId xmlns:a16="http://schemas.microsoft.com/office/drawing/2014/main" id="{068AC88C-35BF-1D2C-A99F-24ADBA3BF6C4}"/>
              </a:ext>
            </a:extLst>
          </p:cNvPr>
          <p:cNvSpPr txBox="1"/>
          <p:nvPr/>
        </p:nvSpPr>
        <p:spPr>
          <a:xfrm>
            <a:off x="3803531" y="785467"/>
            <a:ext cx="1848255" cy="369332"/>
          </a:xfrm>
          <a:prstGeom prst="rect">
            <a:avLst/>
          </a:prstGeom>
          <a:noFill/>
        </p:spPr>
        <p:txBody>
          <a:bodyPr wrap="square" rtlCol="0">
            <a:spAutoFit/>
          </a:bodyPr>
          <a:lstStyle/>
          <a:p>
            <a:r>
              <a:rPr lang="en-US" sz="1800" b="1" i="1">
                <a:latin typeface="Times New Roman" panose="02020603050405020304" pitchFamily="18" charset="0"/>
                <a:cs typeface="Times New Roman" panose="02020603050405020304" pitchFamily="18" charset="0"/>
              </a:rPr>
              <a:t>Nội dung 1</a:t>
            </a:r>
          </a:p>
        </p:txBody>
      </p:sp>
      <p:sp>
        <p:nvSpPr>
          <p:cNvPr id="12" name="TextBox 11">
            <a:extLst>
              <a:ext uri="{FF2B5EF4-FFF2-40B4-BE49-F238E27FC236}">
                <a16:creationId xmlns:a16="http://schemas.microsoft.com/office/drawing/2014/main" id="{01A33796-95D9-E853-4FF8-995682BE38F1}"/>
              </a:ext>
            </a:extLst>
          </p:cNvPr>
          <p:cNvSpPr txBox="1"/>
          <p:nvPr/>
        </p:nvSpPr>
        <p:spPr>
          <a:xfrm>
            <a:off x="3803529" y="1632365"/>
            <a:ext cx="1848255" cy="369332"/>
          </a:xfrm>
          <a:prstGeom prst="rect">
            <a:avLst/>
          </a:prstGeom>
          <a:noFill/>
        </p:spPr>
        <p:txBody>
          <a:bodyPr wrap="square" rtlCol="0">
            <a:spAutoFit/>
          </a:bodyPr>
          <a:lstStyle/>
          <a:p>
            <a:r>
              <a:rPr lang="en-US" sz="1800" b="1" i="1">
                <a:latin typeface="Times New Roman" panose="02020603050405020304" pitchFamily="18" charset="0"/>
                <a:cs typeface="Times New Roman" panose="02020603050405020304" pitchFamily="18" charset="0"/>
              </a:rPr>
              <a:t>Nội dung 2</a:t>
            </a:r>
          </a:p>
        </p:txBody>
      </p:sp>
    </p:spTree>
    <p:extLst>
      <p:ext uri="{BB962C8B-B14F-4D97-AF65-F5344CB8AC3E}">
        <p14:creationId xmlns:p14="http://schemas.microsoft.com/office/powerpoint/2010/main" val="28367016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750">
        <p15:prstTrans prst="curtains"/>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672D04E-EB97-1AFE-C292-71A4ADED44FA}"/>
              </a:ext>
            </a:extLst>
          </p:cNvPr>
          <p:cNvSpPr txBox="1"/>
          <p:nvPr/>
        </p:nvSpPr>
        <p:spPr>
          <a:xfrm>
            <a:off x="248283" y="2746249"/>
            <a:ext cx="1848255" cy="369332"/>
          </a:xfrm>
          <a:prstGeom prst="rect">
            <a:avLst/>
          </a:prstGeom>
          <a:noFill/>
        </p:spPr>
        <p:txBody>
          <a:bodyPr wrap="square" rtlCol="0">
            <a:spAutoFit/>
          </a:bodyPr>
          <a:lstStyle/>
          <a:p>
            <a:r>
              <a:rPr lang="en-US" sz="1800" b="1" i="1">
                <a:latin typeface="Times New Roman" panose="02020603050405020304" pitchFamily="18" charset="0"/>
                <a:cs typeface="Times New Roman" panose="02020603050405020304" pitchFamily="18" charset="0"/>
              </a:rPr>
              <a:t>Nội dung 3:</a:t>
            </a:r>
          </a:p>
        </p:txBody>
      </p:sp>
      <p:sp>
        <p:nvSpPr>
          <p:cNvPr id="11" name="TextBox 10">
            <a:extLst>
              <a:ext uri="{FF2B5EF4-FFF2-40B4-BE49-F238E27FC236}">
                <a16:creationId xmlns:a16="http://schemas.microsoft.com/office/drawing/2014/main" id="{F89C8A71-5033-F2C2-E8A8-00F0A126C211}"/>
              </a:ext>
            </a:extLst>
          </p:cNvPr>
          <p:cNvSpPr txBox="1"/>
          <p:nvPr/>
        </p:nvSpPr>
        <p:spPr>
          <a:xfrm>
            <a:off x="223038" y="2022922"/>
            <a:ext cx="1848255" cy="369332"/>
          </a:xfrm>
          <a:prstGeom prst="rect">
            <a:avLst/>
          </a:prstGeom>
          <a:noFill/>
        </p:spPr>
        <p:txBody>
          <a:bodyPr wrap="square" rtlCol="0">
            <a:spAutoFit/>
          </a:bodyPr>
          <a:lstStyle/>
          <a:p>
            <a:r>
              <a:rPr lang="en-US" sz="1800" b="1" i="1">
                <a:latin typeface="Times New Roman" panose="02020603050405020304" pitchFamily="18" charset="0"/>
                <a:cs typeface="Times New Roman" panose="02020603050405020304" pitchFamily="18" charset="0"/>
              </a:rPr>
              <a:t>Nội dung 2:</a:t>
            </a:r>
          </a:p>
        </p:txBody>
      </p:sp>
      <p:grpSp>
        <p:nvGrpSpPr>
          <p:cNvPr id="4" name="Google Shape;2325;p66">
            <a:extLst>
              <a:ext uri="{FF2B5EF4-FFF2-40B4-BE49-F238E27FC236}">
                <a16:creationId xmlns:a16="http://schemas.microsoft.com/office/drawing/2014/main" id="{80ED32A1-2B30-F2E0-FC22-12172D543594}"/>
              </a:ext>
            </a:extLst>
          </p:cNvPr>
          <p:cNvGrpSpPr/>
          <p:nvPr/>
        </p:nvGrpSpPr>
        <p:grpSpPr>
          <a:xfrm>
            <a:off x="0" y="696529"/>
            <a:ext cx="7480234" cy="1031132"/>
            <a:chOff x="4411970" y="2233974"/>
            <a:chExt cx="763574" cy="189068"/>
          </a:xfrm>
        </p:grpSpPr>
        <p:sp>
          <p:nvSpPr>
            <p:cNvPr id="5" name="Google Shape;2326;p66">
              <a:extLst>
                <a:ext uri="{FF2B5EF4-FFF2-40B4-BE49-F238E27FC236}">
                  <a16:creationId xmlns:a16="http://schemas.microsoft.com/office/drawing/2014/main" id="{67D1EB74-71C5-745D-848B-0BF8AFC63577}"/>
                </a:ext>
              </a:extLst>
            </p:cNvPr>
            <p:cNvSpPr/>
            <p:nvPr/>
          </p:nvSpPr>
          <p:spPr>
            <a:xfrm>
              <a:off x="4411970" y="2278599"/>
              <a:ext cx="763574" cy="144443"/>
            </a:xfrm>
            <a:custGeom>
              <a:avLst/>
              <a:gdLst/>
              <a:ahLst/>
              <a:cxnLst/>
              <a:rect l="l" t="t" r="r" b="b"/>
              <a:pathLst>
                <a:path w="16911" h="3199" extrusionOk="0">
                  <a:moveTo>
                    <a:pt x="1" y="1"/>
                  </a:moveTo>
                  <a:lnTo>
                    <a:pt x="1" y="3198"/>
                  </a:lnTo>
                  <a:lnTo>
                    <a:pt x="16911" y="3198"/>
                  </a:lnTo>
                  <a:lnTo>
                    <a:pt x="169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i="1">
                <a:latin typeface="Times New Roman" panose="02020603050405020304" pitchFamily="18" charset="0"/>
                <a:cs typeface="Times New Roman" panose="02020603050405020304" pitchFamily="18" charset="0"/>
              </a:endParaRPr>
            </a:p>
          </p:txBody>
        </p:sp>
        <p:sp>
          <p:nvSpPr>
            <p:cNvPr id="6" name="Google Shape;2327;p66">
              <a:extLst>
                <a:ext uri="{FF2B5EF4-FFF2-40B4-BE49-F238E27FC236}">
                  <a16:creationId xmlns:a16="http://schemas.microsoft.com/office/drawing/2014/main" id="{9B13BD07-46B3-F016-B0CE-80EEC9965194}"/>
                </a:ext>
              </a:extLst>
            </p:cNvPr>
            <p:cNvSpPr/>
            <p:nvPr/>
          </p:nvSpPr>
          <p:spPr>
            <a:xfrm>
              <a:off x="4411970" y="2233974"/>
              <a:ext cx="262291" cy="144443"/>
            </a:xfrm>
            <a:custGeom>
              <a:avLst/>
              <a:gdLst/>
              <a:ahLst/>
              <a:cxnLst/>
              <a:rect l="l" t="t" r="r" b="b"/>
              <a:pathLst>
                <a:path w="5809" h="3199" extrusionOk="0">
                  <a:moveTo>
                    <a:pt x="1" y="1"/>
                  </a:moveTo>
                  <a:lnTo>
                    <a:pt x="1" y="3198"/>
                  </a:lnTo>
                  <a:lnTo>
                    <a:pt x="5809" y="3198"/>
                  </a:lnTo>
                  <a:lnTo>
                    <a:pt x="4195" y="1"/>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i="1">
                <a:latin typeface="Times New Roman" panose="02020603050405020304" pitchFamily="18" charset="0"/>
                <a:cs typeface="Times New Roman" panose="02020603050405020304" pitchFamily="18" charset="0"/>
              </a:endParaRPr>
            </a:p>
          </p:txBody>
        </p:sp>
      </p:grpSp>
      <p:sp>
        <p:nvSpPr>
          <p:cNvPr id="7" name="TextBox 6">
            <a:extLst>
              <a:ext uri="{FF2B5EF4-FFF2-40B4-BE49-F238E27FC236}">
                <a16:creationId xmlns:a16="http://schemas.microsoft.com/office/drawing/2014/main" id="{0BAE5C68-DAA1-0B4F-71DE-7DB531E130C0}"/>
              </a:ext>
            </a:extLst>
          </p:cNvPr>
          <p:cNvSpPr txBox="1"/>
          <p:nvPr/>
        </p:nvSpPr>
        <p:spPr>
          <a:xfrm>
            <a:off x="248283" y="905742"/>
            <a:ext cx="1848255" cy="369332"/>
          </a:xfrm>
          <a:prstGeom prst="rect">
            <a:avLst/>
          </a:prstGeom>
          <a:noFill/>
        </p:spPr>
        <p:txBody>
          <a:bodyPr wrap="square" rtlCol="0">
            <a:spAutoFit/>
          </a:bodyPr>
          <a:lstStyle/>
          <a:p>
            <a:r>
              <a:rPr lang="en-US" sz="1800" b="1" i="1">
                <a:latin typeface="Times New Roman" panose="02020603050405020304" pitchFamily="18" charset="0"/>
                <a:cs typeface="Times New Roman" panose="02020603050405020304" pitchFamily="18" charset="0"/>
              </a:rPr>
              <a:t>Nội dung 1:</a:t>
            </a:r>
          </a:p>
        </p:txBody>
      </p:sp>
      <p:sp>
        <p:nvSpPr>
          <p:cNvPr id="12" name="TextBox 11">
            <a:extLst>
              <a:ext uri="{FF2B5EF4-FFF2-40B4-BE49-F238E27FC236}">
                <a16:creationId xmlns:a16="http://schemas.microsoft.com/office/drawing/2014/main" id="{8BCDC3C3-FEA0-7A06-24BD-E567B4B725F7}"/>
              </a:ext>
            </a:extLst>
          </p:cNvPr>
          <p:cNvSpPr txBox="1"/>
          <p:nvPr/>
        </p:nvSpPr>
        <p:spPr>
          <a:xfrm>
            <a:off x="2633196" y="1068001"/>
            <a:ext cx="5905815" cy="461665"/>
          </a:xfrm>
          <a:prstGeom prst="rect">
            <a:avLst/>
          </a:prstGeom>
          <a:noFill/>
        </p:spPr>
        <p:txBody>
          <a:bodyPr wrap="square" rtlCol="0">
            <a:spAutoFit/>
          </a:bodyPr>
          <a:lstStyle/>
          <a:p>
            <a:r>
              <a:rPr lang="en-US" sz="2400" b="1" i="1" dirty="0">
                <a:latin typeface="Engravers MT" panose="02090707080505020304" pitchFamily="18" charset="0"/>
              </a:rPr>
              <a:t>GIỚI THIẾU THUẬT TOÁN</a:t>
            </a:r>
          </a:p>
        </p:txBody>
      </p:sp>
    </p:spTree>
    <p:extLst>
      <p:ext uri="{BB962C8B-B14F-4D97-AF65-F5344CB8AC3E}">
        <p14:creationId xmlns:p14="http://schemas.microsoft.com/office/powerpoint/2010/main" val="10016498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oogle Shape;2325;p66">
            <a:extLst>
              <a:ext uri="{FF2B5EF4-FFF2-40B4-BE49-F238E27FC236}">
                <a16:creationId xmlns:a16="http://schemas.microsoft.com/office/drawing/2014/main" id="{47839A57-69A7-EE0B-099D-ACA87EE74CBA}"/>
              </a:ext>
            </a:extLst>
          </p:cNvPr>
          <p:cNvGrpSpPr/>
          <p:nvPr/>
        </p:nvGrpSpPr>
        <p:grpSpPr>
          <a:xfrm>
            <a:off x="0" y="1395226"/>
            <a:ext cx="7480234" cy="1031132"/>
            <a:chOff x="4411970" y="2233974"/>
            <a:chExt cx="763574" cy="189068"/>
          </a:xfrm>
        </p:grpSpPr>
        <p:sp>
          <p:nvSpPr>
            <p:cNvPr id="4" name="Google Shape;2326;p66">
              <a:extLst>
                <a:ext uri="{FF2B5EF4-FFF2-40B4-BE49-F238E27FC236}">
                  <a16:creationId xmlns:a16="http://schemas.microsoft.com/office/drawing/2014/main" id="{C8EDBD20-2F7B-2C05-903A-91153CED8C2F}"/>
                </a:ext>
              </a:extLst>
            </p:cNvPr>
            <p:cNvSpPr/>
            <p:nvPr/>
          </p:nvSpPr>
          <p:spPr>
            <a:xfrm>
              <a:off x="4411970" y="2278599"/>
              <a:ext cx="763574" cy="144443"/>
            </a:xfrm>
            <a:custGeom>
              <a:avLst/>
              <a:gdLst/>
              <a:ahLst/>
              <a:cxnLst/>
              <a:rect l="l" t="t" r="r" b="b"/>
              <a:pathLst>
                <a:path w="16911" h="3199" extrusionOk="0">
                  <a:moveTo>
                    <a:pt x="1" y="1"/>
                  </a:moveTo>
                  <a:lnTo>
                    <a:pt x="1" y="3198"/>
                  </a:lnTo>
                  <a:lnTo>
                    <a:pt x="16911" y="3198"/>
                  </a:lnTo>
                  <a:lnTo>
                    <a:pt x="169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327;p66">
              <a:extLst>
                <a:ext uri="{FF2B5EF4-FFF2-40B4-BE49-F238E27FC236}">
                  <a16:creationId xmlns:a16="http://schemas.microsoft.com/office/drawing/2014/main" id="{FB8B3741-71EE-A7BE-1A2E-E79FE6BAF0BC}"/>
                </a:ext>
              </a:extLst>
            </p:cNvPr>
            <p:cNvSpPr/>
            <p:nvPr/>
          </p:nvSpPr>
          <p:spPr>
            <a:xfrm>
              <a:off x="4411970" y="2233974"/>
              <a:ext cx="262291" cy="144443"/>
            </a:xfrm>
            <a:custGeom>
              <a:avLst/>
              <a:gdLst/>
              <a:ahLst/>
              <a:cxnLst/>
              <a:rect l="l" t="t" r="r" b="b"/>
              <a:pathLst>
                <a:path w="5809" h="3199" extrusionOk="0">
                  <a:moveTo>
                    <a:pt x="1" y="1"/>
                  </a:moveTo>
                  <a:lnTo>
                    <a:pt x="1" y="3198"/>
                  </a:lnTo>
                  <a:lnTo>
                    <a:pt x="5809" y="3198"/>
                  </a:lnTo>
                  <a:lnTo>
                    <a:pt x="4195" y="1"/>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TextBox 8">
            <a:extLst>
              <a:ext uri="{FF2B5EF4-FFF2-40B4-BE49-F238E27FC236}">
                <a16:creationId xmlns:a16="http://schemas.microsoft.com/office/drawing/2014/main" id="{C66E590A-BFD5-54E0-AB7C-37BD88F8C631}"/>
              </a:ext>
            </a:extLst>
          </p:cNvPr>
          <p:cNvSpPr txBox="1"/>
          <p:nvPr/>
        </p:nvSpPr>
        <p:spPr>
          <a:xfrm>
            <a:off x="274222" y="2794993"/>
            <a:ext cx="1848255" cy="369332"/>
          </a:xfrm>
          <a:prstGeom prst="rect">
            <a:avLst/>
          </a:prstGeom>
          <a:noFill/>
        </p:spPr>
        <p:txBody>
          <a:bodyPr wrap="square" rtlCol="0">
            <a:spAutoFit/>
          </a:bodyPr>
          <a:lstStyle/>
          <a:p>
            <a:r>
              <a:rPr lang="en-US" sz="1800" b="1" i="1">
                <a:latin typeface="Times New Roman" panose="02020603050405020304" pitchFamily="18" charset="0"/>
                <a:cs typeface="Times New Roman" panose="02020603050405020304" pitchFamily="18" charset="0"/>
              </a:rPr>
              <a:t>Nội dung 3:</a:t>
            </a:r>
          </a:p>
        </p:txBody>
      </p:sp>
      <p:sp>
        <p:nvSpPr>
          <p:cNvPr id="12" name="TextBox 11">
            <a:extLst>
              <a:ext uri="{FF2B5EF4-FFF2-40B4-BE49-F238E27FC236}">
                <a16:creationId xmlns:a16="http://schemas.microsoft.com/office/drawing/2014/main" id="{494048FA-4249-F9F5-FBA4-B6146197FB1A}"/>
              </a:ext>
            </a:extLst>
          </p:cNvPr>
          <p:cNvSpPr txBox="1"/>
          <p:nvPr/>
        </p:nvSpPr>
        <p:spPr>
          <a:xfrm>
            <a:off x="141270" y="625629"/>
            <a:ext cx="5613262" cy="646331"/>
          </a:xfrm>
          <a:prstGeom prst="rect">
            <a:avLst/>
          </a:prstGeom>
          <a:noFill/>
        </p:spPr>
        <p:txBody>
          <a:bodyPr wrap="square" rtlCol="0">
            <a:spAutoFit/>
          </a:bodyPr>
          <a:lstStyle/>
          <a:p>
            <a:r>
              <a:rPr lang="en-US" sz="1800" b="1" i="1" dirty="0" err="1">
                <a:latin typeface="Times New Roman" panose="02020603050405020304" pitchFamily="18" charset="0"/>
                <a:cs typeface="Times New Roman" panose="02020603050405020304" pitchFamily="18" charset="0"/>
              </a:rPr>
              <a:t>Nội</a:t>
            </a:r>
            <a:r>
              <a:rPr lang="en-US" sz="1800" b="1" i="1" dirty="0">
                <a:latin typeface="Times New Roman" panose="02020603050405020304" pitchFamily="18" charset="0"/>
                <a:cs typeface="Times New Roman" panose="02020603050405020304" pitchFamily="18" charset="0"/>
              </a:rPr>
              <a:t> dung 1: </a:t>
            </a:r>
            <a:r>
              <a:rPr lang="en-US" sz="1800" b="1" i="1" dirty="0" err="1">
                <a:latin typeface="Times New Roman" panose="02020603050405020304" pitchFamily="18" charset="0"/>
                <a:cs typeface="Times New Roman" panose="02020603050405020304" pitchFamily="18" charset="0"/>
              </a:rPr>
              <a:t>Giới</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thiệu</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thuật</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toán</a:t>
            </a:r>
            <a:endParaRPr lang="en-US" sz="1800" b="1" i="1" dirty="0">
              <a:latin typeface="Times New Roman" panose="02020603050405020304" pitchFamily="18" charset="0"/>
              <a:cs typeface="Times New Roman" panose="02020603050405020304" pitchFamily="18" charset="0"/>
            </a:endParaRPr>
          </a:p>
          <a:p>
            <a:endParaRPr lang="en-US" sz="1800" b="1" i="1"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30464FFB-0355-0D56-4DE9-CC0DC9185492}"/>
              </a:ext>
            </a:extLst>
          </p:cNvPr>
          <p:cNvSpPr txBox="1"/>
          <p:nvPr/>
        </p:nvSpPr>
        <p:spPr>
          <a:xfrm>
            <a:off x="242491" y="1637816"/>
            <a:ext cx="1848255" cy="369332"/>
          </a:xfrm>
          <a:prstGeom prst="rect">
            <a:avLst/>
          </a:prstGeom>
          <a:noFill/>
        </p:spPr>
        <p:txBody>
          <a:bodyPr wrap="square" rtlCol="0">
            <a:spAutoFit/>
          </a:bodyPr>
          <a:lstStyle/>
          <a:p>
            <a:r>
              <a:rPr lang="en-US" sz="1800" b="1" i="1">
                <a:latin typeface="Times New Roman" panose="02020603050405020304" pitchFamily="18" charset="0"/>
                <a:cs typeface="Times New Roman" panose="02020603050405020304" pitchFamily="18" charset="0"/>
              </a:rPr>
              <a:t>Nội dung 2:</a:t>
            </a:r>
          </a:p>
        </p:txBody>
      </p:sp>
      <p:sp>
        <p:nvSpPr>
          <p:cNvPr id="14" name="TextBox 13">
            <a:extLst>
              <a:ext uri="{FF2B5EF4-FFF2-40B4-BE49-F238E27FC236}">
                <a16:creationId xmlns:a16="http://schemas.microsoft.com/office/drawing/2014/main" id="{292AA037-39D2-58B0-ECCB-0A5370A8FF56}"/>
              </a:ext>
            </a:extLst>
          </p:cNvPr>
          <p:cNvSpPr txBox="1"/>
          <p:nvPr/>
        </p:nvSpPr>
        <p:spPr>
          <a:xfrm>
            <a:off x="3093396" y="1805667"/>
            <a:ext cx="4070550" cy="523220"/>
          </a:xfrm>
          <a:prstGeom prst="rect">
            <a:avLst/>
          </a:prstGeom>
          <a:noFill/>
        </p:spPr>
        <p:txBody>
          <a:bodyPr wrap="square" rtlCol="0">
            <a:spAutoFit/>
          </a:bodyPr>
          <a:lstStyle>
            <a:defPPr marR="0" lvl="0" algn="l" rtl="0">
              <a:lnSpc>
                <a:spcPct val="100000"/>
              </a:lnSpc>
              <a:spcBef>
                <a:spcPts val="0"/>
              </a:spcBef>
              <a:spcAft>
                <a:spcPts val="0"/>
              </a:spcAft>
            </a:defPPr>
            <a:lvl1pPr>
              <a:defRPr sz="2800" b="1" i="1">
                <a:latin typeface="Engravers MT" panose="02090707080505020304" pitchFamily="18" charset="0"/>
              </a:defRPr>
            </a:lvl1pPr>
          </a:lstStyle>
          <a:p>
            <a:r>
              <a:rPr lang="en-US" dirty="0" err="1">
                <a:latin typeface="Times New Roman" panose="02020603050405020304" pitchFamily="18" charset="0"/>
                <a:cs typeface="Times New Roman" panose="02020603050405020304" pitchFamily="18" charset="0"/>
              </a:rPr>
              <a:t>Sơ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366510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42" presetClass="entr" presetSubtype="0" fill="hold" grpId="0"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1000"/>
                                        <p:tgtEl>
                                          <p:spTgt spid="14"/>
                                        </p:tgtEl>
                                      </p:cBhvr>
                                    </p:animEffect>
                                    <p:anim calcmode="lin" valueType="num">
                                      <p:cBhvr>
                                        <p:cTn id="19" dur="1000" fill="hold"/>
                                        <p:tgtEl>
                                          <p:spTgt spid="14"/>
                                        </p:tgtEl>
                                        <p:attrNameLst>
                                          <p:attrName>ppt_x</p:attrName>
                                        </p:attrNameLst>
                                      </p:cBhvr>
                                      <p:tavLst>
                                        <p:tav tm="0">
                                          <p:val>
                                            <p:strVal val="#ppt_x"/>
                                          </p:val>
                                        </p:tav>
                                        <p:tav tm="100000">
                                          <p:val>
                                            <p:strVal val="#ppt_x"/>
                                          </p:val>
                                        </p:tav>
                                      </p:tavLst>
                                    </p:anim>
                                    <p:anim calcmode="lin" valueType="num">
                                      <p:cBhvr>
                                        <p:cTn id="2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2325;p66">
            <a:extLst>
              <a:ext uri="{FF2B5EF4-FFF2-40B4-BE49-F238E27FC236}">
                <a16:creationId xmlns:a16="http://schemas.microsoft.com/office/drawing/2014/main" id="{1B1AA7AC-C018-F766-EE59-922FDA21002B}"/>
              </a:ext>
            </a:extLst>
          </p:cNvPr>
          <p:cNvGrpSpPr/>
          <p:nvPr/>
        </p:nvGrpSpPr>
        <p:grpSpPr>
          <a:xfrm>
            <a:off x="0" y="2120629"/>
            <a:ext cx="7480234" cy="1031132"/>
            <a:chOff x="4411970" y="2233974"/>
            <a:chExt cx="763574" cy="189068"/>
          </a:xfrm>
        </p:grpSpPr>
        <p:sp>
          <p:nvSpPr>
            <p:cNvPr id="5" name="Google Shape;2326;p66">
              <a:extLst>
                <a:ext uri="{FF2B5EF4-FFF2-40B4-BE49-F238E27FC236}">
                  <a16:creationId xmlns:a16="http://schemas.microsoft.com/office/drawing/2014/main" id="{F5255F4F-A252-D16E-7B60-68CFE2649CED}"/>
                </a:ext>
              </a:extLst>
            </p:cNvPr>
            <p:cNvSpPr/>
            <p:nvPr/>
          </p:nvSpPr>
          <p:spPr>
            <a:xfrm>
              <a:off x="4411970" y="2278599"/>
              <a:ext cx="763574" cy="144443"/>
            </a:xfrm>
            <a:custGeom>
              <a:avLst/>
              <a:gdLst/>
              <a:ahLst/>
              <a:cxnLst/>
              <a:rect l="l" t="t" r="r" b="b"/>
              <a:pathLst>
                <a:path w="16911" h="3199" extrusionOk="0">
                  <a:moveTo>
                    <a:pt x="1" y="1"/>
                  </a:moveTo>
                  <a:lnTo>
                    <a:pt x="1" y="3198"/>
                  </a:lnTo>
                  <a:lnTo>
                    <a:pt x="16911" y="3198"/>
                  </a:lnTo>
                  <a:lnTo>
                    <a:pt x="169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327;p66">
              <a:extLst>
                <a:ext uri="{FF2B5EF4-FFF2-40B4-BE49-F238E27FC236}">
                  <a16:creationId xmlns:a16="http://schemas.microsoft.com/office/drawing/2014/main" id="{77F4BABA-A9E2-A216-AADD-77F6D8BD6B3B}"/>
                </a:ext>
              </a:extLst>
            </p:cNvPr>
            <p:cNvSpPr/>
            <p:nvPr/>
          </p:nvSpPr>
          <p:spPr>
            <a:xfrm>
              <a:off x="4411970" y="2233974"/>
              <a:ext cx="262291" cy="144443"/>
            </a:xfrm>
            <a:custGeom>
              <a:avLst/>
              <a:gdLst/>
              <a:ahLst/>
              <a:cxnLst/>
              <a:rect l="l" t="t" r="r" b="b"/>
              <a:pathLst>
                <a:path w="5809" h="3199" extrusionOk="0">
                  <a:moveTo>
                    <a:pt x="1" y="1"/>
                  </a:moveTo>
                  <a:lnTo>
                    <a:pt x="1" y="3198"/>
                  </a:lnTo>
                  <a:lnTo>
                    <a:pt x="5809" y="3198"/>
                  </a:lnTo>
                  <a:lnTo>
                    <a:pt x="4195" y="1"/>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TextBox 6">
            <a:extLst>
              <a:ext uri="{FF2B5EF4-FFF2-40B4-BE49-F238E27FC236}">
                <a16:creationId xmlns:a16="http://schemas.microsoft.com/office/drawing/2014/main" id="{46E6E5F4-088C-EFE7-9131-17A710D42FE3}"/>
              </a:ext>
            </a:extLst>
          </p:cNvPr>
          <p:cNvSpPr txBox="1"/>
          <p:nvPr/>
        </p:nvSpPr>
        <p:spPr>
          <a:xfrm>
            <a:off x="203580" y="2364003"/>
            <a:ext cx="1848255" cy="369332"/>
          </a:xfrm>
          <a:prstGeom prst="rect">
            <a:avLst/>
          </a:prstGeom>
          <a:noFill/>
        </p:spPr>
        <p:txBody>
          <a:bodyPr wrap="square" rtlCol="0">
            <a:spAutoFit/>
          </a:bodyPr>
          <a:lstStyle/>
          <a:p>
            <a:r>
              <a:rPr lang="en-US" sz="1800" b="1" i="1">
                <a:latin typeface="Times New Roman" panose="02020603050405020304" pitchFamily="18" charset="0"/>
                <a:cs typeface="Times New Roman" panose="02020603050405020304" pitchFamily="18" charset="0"/>
              </a:rPr>
              <a:t>Nội dung 3:</a:t>
            </a:r>
          </a:p>
        </p:txBody>
      </p:sp>
      <p:sp>
        <p:nvSpPr>
          <p:cNvPr id="8" name="TextBox 7">
            <a:extLst>
              <a:ext uri="{FF2B5EF4-FFF2-40B4-BE49-F238E27FC236}">
                <a16:creationId xmlns:a16="http://schemas.microsoft.com/office/drawing/2014/main" id="{33610094-AD8E-C22C-43E1-EC78F150BD86}"/>
              </a:ext>
            </a:extLst>
          </p:cNvPr>
          <p:cNvSpPr txBox="1"/>
          <p:nvPr/>
        </p:nvSpPr>
        <p:spPr>
          <a:xfrm>
            <a:off x="203582" y="1284141"/>
            <a:ext cx="3591522" cy="369332"/>
          </a:xfrm>
          <a:prstGeom prst="rect">
            <a:avLst/>
          </a:prstGeom>
          <a:noFill/>
        </p:spPr>
        <p:txBody>
          <a:bodyPr wrap="square" rtlCol="0">
            <a:spAutoFit/>
          </a:bodyPr>
          <a:lstStyle/>
          <a:p>
            <a:r>
              <a:rPr lang="en-US" sz="1800" b="1" i="1" dirty="0" err="1">
                <a:latin typeface="Times New Roman" panose="02020603050405020304" pitchFamily="18" charset="0"/>
                <a:cs typeface="Times New Roman" panose="02020603050405020304" pitchFamily="18" charset="0"/>
              </a:rPr>
              <a:t>Nội</a:t>
            </a:r>
            <a:r>
              <a:rPr lang="en-US" sz="1800" b="1" i="1" dirty="0">
                <a:latin typeface="Times New Roman" panose="02020603050405020304" pitchFamily="18" charset="0"/>
                <a:cs typeface="Times New Roman" panose="02020603050405020304" pitchFamily="18" charset="0"/>
              </a:rPr>
              <a:t> dung 2: </a:t>
            </a:r>
            <a:r>
              <a:rPr lang="en-US" sz="1800" b="1" i="1" dirty="0" err="1">
                <a:latin typeface="Times New Roman" panose="02020603050405020304" pitchFamily="18" charset="0"/>
                <a:cs typeface="Times New Roman" panose="02020603050405020304" pitchFamily="18" charset="0"/>
              </a:rPr>
              <a:t>Sơ</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đồ</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thuật</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toán</a:t>
            </a:r>
            <a:endParaRPr lang="en-US" sz="1800" b="1" i="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3CA929E-D60B-4F43-3B56-785705B5C0A2}"/>
              </a:ext>
            </a:extLst>
          </p:cNvPr>
          <p:cNvSpPr txBox="1"/>
          <p:nvPr/>
        </p:nvSpPr>
        <p:spPr>
          <a:xfrm>
            <a:off x="203583" y="595977"/>
            <a:ext cx="3769549" cy="369332"/>
          </a:xfrm>
          <a:prstGeom prst="rect">
            <a:avLst/>
          </a:prstGeom>
          <a:noFill/>
        </p:spPr>
        <p:txBody>
          <a:bodyPr wrap="square" rtlCol="0">
            <a:spAutoFit/>
          </a:bodyPr>
          <a:lstStyle/>
          <a:p>
            <a:r>
              <a:rPr lang="en-US" sz="1800" b="1" i="1" dirty="0" err="1">
                <a:latin typeface="Times New Roman" panose="02020603050405020304" pitchFamily="18" charset="0"/>
                <a:cs typeface="Times New Roman" panose="02020603050405020304" pitchFamily="18" charset="0"/>
              </a:rPr>
              <a:t>Nội</a:t>
            </a:r>
            <a:r>
              <a:rPr lang="en-US" sz="1800" b="1" i="1" dirty="0">
                <a:latin typeface="Times New Roman" panose="02020603050405020304" pitchFamily="18" charset="0"/>
                <a:cs typeface="Times New Roman" panose="02020603050405020304" pitchFamily="18" charset="0"/>
              </a:rPr>
              <a:t> dung 1: </a:t>
            </a:r>
            <a:r>
              <a:rPr lang="en-US" sz="1800" b="1" i="1" dirty="0" err="1">
                <a:latin typeface="Times New Roman" panose="02020603050405020304" pitchFamily="18" charset="0"/>
                <a:cs typeface="Times New Roman" panose="02020603050405020304" pitchFamily="18" charset="0"/>
              </a:rPr>
              <a:t>Giới</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thiệu</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thuật</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toán</a:t>
            </a:r>
            <a:endParaRPr lang="en-US" sz="1800" b="1" i="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189C4CB5-8327-D43E-8E21-ECCDD03A91B6}"/>
              </a:ext>
            </a:extLst>
          </p:cNvPr>
          <p:cNvSpPr txBox="1"/>
          <p:nvPr/>
        </p:nvSpPr>
        <p:spPr>
          <a:xfrm>
            <a:off x="2620370" y="2471725"/>
            <a:ext cx="5372814" cy="523220"/>
          </a:xfrm>
          <a:prstGeom prst="rect">
            <a:avLst/>
          </a:prstGeom>
          <a:noFill/>
        </p:spPr>
        <p:txBody>
          <a:bodyPr wrap="square" rtlCol="0">
            <a:spAutoFit/>
          </a:bodyPr>
          <a:lstStyle>
            <a:defPPr marR="0" lvl="0" algn="l" rtl="0">
              <a:lnSpc>
                <a:spcPct val="100000"/>
              </a:lnSpc>
              <a:spcBef>
                <a:spcPts val="0"/>
              </a:spcBef>
              <a:spcAft>
                <a:spcPts val="0"/>
              </a:spcAft>
              <a:defRPr/>
            </a:defPPr>
            <a:lvl1pPr>
              <a:defRPr sz="2800" b="1" i="1">
                <a:latin typeface="Engravers MT" panose="02090707080505020304" pitchFamily="18" charset="0"/>
              </a:defRPr>
            </a:lvl1pPr>
          </a:lstStyle>
          <a:p>
            <a:r>
              <a:rPr lang="en-US" dirty="0"/>
              <a:t>Demo</a:t>
            </a:r>
          </a:p>
        </p:txBody>
      </p:sp>
    </p:spTree>
    <p:extLst>
      <p:ext uri="{BB962C8B-B14F-4D97-AF65-F5344CB8AC3E}">
        <p14:creationId xmlns:p14="http://schemas.microsoft.com/office/powerpoint/2010/main" val="42460366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42" presetClass="entr" presetSubtype="0"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1000"/>
                                        <p:tgtEl>
                                          <p:spTgt spid="12"/>
                                        </p:tgtEl>
                                      </p:cBhvr>
                                    </p:animEffect>
                                    <p:anim calcmode="lin" valueType="num">
                                      <p:cBhvr>
                                        <p:cTn id="19" dur="1000" fill="hold"/>
                                        <p:tgtEl>
                                          <p:spTgt spid="12"/>
                                        </p:tgtEl>
                                        <p:attrNameLst>
                                          <p:attrName>ppt_x</p:attrName>
                                        </p:attrNameLst>
                                      </p:cBhvr>
                                      <p:tavLst>
                                        <p:tav tm="0">
                                          <p:val>
                                            <p:strVal val="#ppt_x"/>
                                          </p:val>
                                        </p:tav>
                                        <p:tav tm="100000">
                                          <p:val>
                                            <p:strVal val="#ppt_x"/>
                                          </p:val>
                                        </p:tav>
                                      </p:tavLst>
                                    </p:anim>
                                    <p:anim calcmode="lin" valueType="num">
                                      <p:cBhvr>
                                        <p:cTn id="2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6"/>
        <p:cNvGrpSpPr/>
        <p:nvPr/>
      </p:nvGrpSpPr>
      <p:grpSpPr>
        <a:xfrm>
          <a:off x="0" y="0"/>
          <a:ext cx="0" cy="0"/>
          <a:chOff x="0" y="0"/>
          <a:chExt cx="0" cy="0"/>
        </a:xfrm>
      </p:grpSpPr>
      <p:sp>
        <p:nvSpPr>
          <p:cNvPr id="1222" name="Google Shape;1222;p55"/>
          <p:cNvSpPr/>
          <p:nvPr/>
        </p:nvSpPr>
        <p:spPr>
          <a:xfrm>
            <a:off x="8211321" y="1386159"/>
            <a:ext cx="159115" cy="189840"/>
          </a:xfrm>
          <a:custGeom>
            <a:avLst/>
            <a:gdLst/>
            <a:ahLst/>
            <a:cxnLst/>
            <a:rect l="l" t="t" r="r" b="b"/>
            <a:pathLst>
              <a:path w="5764" h="6877" extrusionOk="0">
                <a:moveTo>
                  <a:pt x="2882" y="0"/>
                </a:moveTo>
                <a:lnTo>
                  <a:pt x="1855" y="2283"/>
                </a:lnTo>
                <a:lnTo>
                  <a:pt x="0" y="3424"/>
                </a:lnTo>
                <a:lnTo>
                  <a:pt x="1855" y="4594"/>
                </a:lnTo>
                <a:lnTo>
                  <a:pt x="2882" y="6877"/>
                </a:lnTo>
                <a:lnTo>
                  <a:pt x="3909" y="4594"/>
                </a:lnTo>
                <a:lnTo>
                  <a:pt x="5764" y="3424"/>
                </a:lnTo>
                <a:lnTo>
                  <a:pt x="3909" y="2283"/>
                </a:lnTo>
                <a:lnTo>
                  <a:pt x="28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55"/>
          <p:cNvSpPr/>
          <p:nvPr/>
        </p:nvSpPr>
        <p:spPr>
          <a:xfrm>
            <a:off x="515024" y="1655002"/>
            <a:ext cx="90600" cy="107163"/>
          </a:xfrm>
          <a:custGeom>
            <a:avLst/>
            <a:gdLst/>
            <a:ahLst/>
            <a:cxnLst/>
            <a:rect l="l" t="t" r="r" b="b"/>
            <a:pathLst>
              <a:path w="3282" h="3882" extrusionOk="0">
                <a:moveTo>
                  <a:pt x="1655" y="1"/>
                </a:moveTo>
                <a:lnTo>
                  <a:pt x="1084" y="1285"/>
                </a:lnTo>
                <a:lnTo>
                  <a:pt x="0" y="1970"/>
                </a:lnTo>
                <a:lnTo>
                  <a:pt x="1084" y="2597"/>
                </a:lnTo>
                <a:lnTo>
                  <a:pt x="1655" y="3881"/>
                </a:lnTo>
                <a:lnTo>
                  <a:pt x="2254" y="2597"/>
                </a:lnTo>
                <a:lnTo>
                  <a:pt x="3281" y="1970"/>
                </a:lnTo>
                <a:lnTo>
                  <a:pt x="2254" y="1285"/>
                </a:lnTo>
                <a:lnTo>
                  <a:pt x="16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55"/>
          <p:cNvSpPr/>
          <p:nvPr/>
        </p:nvSpPr>
        <p:spPr>
          <a:xfrm>
            <a:off x="8118391" y="3512467"/>
            <a:ext cx="159916" cy="189840"/>
          </a:xfrm>
          <a:custGeom>
            <a:avLst/>
            <a:gdLst/>
            <a:ahLst/>
            <a:cxnLst/>
            <a:rect l="l" t="t" r="r" b="b"/>
            <a:pathLst>
              <a:path w="5793" h="6877" extrusionOk="0">
                <a:moveTo>
                  <a:pt x="2882" y="0"/>
                </a:moveTo>
                <a:lnTo>
                  <a:pt x="1855" y="2283"/>
                </a:lnTo>
                <a:lnTo>
                  <a:pt x="0" y="3424"/>
                </a:lnTo>
                <a:lnTo>
                  <a:pt x="1855" y="4594"/>
                </a:lnTo>
                <a:lnTo>
                  <a:pt x="2882" y="6876"/>
                </a:lnTo>
                <a:lnTo>
                  <a:pt x="3938" y="4594"/>
                </a:lnTo>
                <a:lnTo>
                  <a:pt x="5792" y="3424"/>
                </a:lnTo>
                <a:lnTo>
                  <a:pt x="3938" y="2283"/>
                </a:lnTo>
                <a:lnTo>
                  <a:pt x="28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55"/>
          <p:cNvSpPr/>
          <p:nvPr/>
        </p:nvSpPr>
        <p:spPr>
          <a:xfrm>
            <a:off x="8136154" y="4127788"/>
            <a:ext cx="197735" cy="235526"/>
          </a:xfrm>
          <a:custGeom>
            <a:avLst/>
            <a:gdLst/>
            <a:ahLst/>
            <a:cxnLst/>
            <a:rect l="l" t="t" r="r" b="b"/>
            <a:pathLst>
              <a:path w="7163" h="8532" extrusionOk="0">
                <a:moveTo>
                  <a:pt x="3596" y="1"/>
                </a:moveTo>
                <a:lnTo>
                  <a:pt x="2312" y="2854"/>
                </a:lnTo>
                <a:lnTo>
                  <a:pt x="1" y="4252"/>
                </a:lnTo>
                <a:lnTo>
                  <a:pt x="2312" y="5679"/>
                </a:lnTo>
                <a:lnTo>
                  <a:pt x="3596" y="8532"/>
                </a:lnTo>
                <a:lnTo>
                  <a:pt x="4851" y="5679"/>
                </a:lnTo>
                <a:lnTo>
                  <a:pt x="7162" y="4252"/>
                </a:lnTo>
                <a:lnTo>
                  <a:pt x="4851" y="2854"/>
                </a:lnTo>
                <a:lnTo>
                  <a:pt x="359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55"/>
          <p:cNvSpPr/>
          <p:nvPr/>
        </p:nvSpPr>
        <p:spPr>
          <a:xfrm>
            <a:off x="1105603" y="1659019"/>
            <a:ext cx="197735" cy="235526"/>
          </a:xfrm>
          <a:custGeom>
            <a:avLst/>
            <a:gdLst/>
            <a:ahLst/>
            <a:cxnLst/>
            <a:rect l="l" t="t" r="r" b="b"/>
            <a:pathLst>
              <a:path w="7163" h="8532" extrusionOk="0">
                <a:moveTo>
                  <a:pt x="3567" y="0"/>
                </a:moveTo>
                <a:lnTo>
                  <a:pt x="2283" y="2853"/>
                </a:lnTo>
                <a:lnTo>
                  <a:pt x="1" y="4280"/>
                </a:lnTo>
                <a:lnTo>
                  <a:pt x="2283" y="5678"/>
                </a:lnTo>
                <a:lnTo>
                  <a:pt x="3567" y="8531"/>
                </a:lnTo>
                <a:lnTo>
                  <a:pt x="4851" y="5678"/>
                </a:lnTo>
                <a:lnTo>
                  <a:pt x="7162" y="4280"/>
                </a:lnTo>
                <a:lnTo>
                  <a:pt x="4851" y="2853"/>
                </a:lnTo>
                <a:lnTo>
                  <a:pt x="35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55"/>
          <p:cNvSpPr/>
          <p:nvPr/>
        </p:nvSpPr>
        <p:spPr>
          <a:xfrm>
            <a:off x="2142576" y="1678573"/>
            <a:ext cx="89827" cy="107135"/>
          </a:xfrm>
          <a:custGeom>
            <a:avLst/>
            <a:gdLst/>
            <a:ahLst/>
            <a:cxnLst/>
            <a:rect l="l" t="t" r="r" b="b"/>
            <a:pathLst>
              <a:path w="3254" h="3881" extrusionOk="0">
                <a:moveTo>
                  <a:pt x="1656" y="0"/>
                </a:moveTo>
                <a:lnTo>
                  <a:pt x="1028" y="1313"/>
                </a:lnTo>
                <a:lnTo>
                  <a:pt x="1" y="1940"/>
                </a:lnTo>
                <a:lnTo>
                  <a:pt x="1028" y="2597"/>
                </a:lnTo>
                <a:lnTo>
                  <a:pt x="1656" y="3881"/>
                </a:lnTo>
                <a:lnTo>
                  <a:pt x="2226" y="2597"/>
                </a:lnTo>
                <a:lnTo>
                  <a:pt x="3253" y="1940"/>
                </a:lnTo>
                <a:lnTo>
                  <a:pt x="2226" y="1313"/>
                </a:lnTo>
                <a:lnTo>
                  <a:pt x="16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55"/>
          <p:cNvSpPr/>
          <p:nvPr/>
        </p:nvSpPr>
        <p:spPr>
          <a:xfrm>
            <a:off x="1212726" y="1017737"/>
            <a:ext cx="90600" cy="107163"/>
          </a:xfrm>
          <a:custGeom>
            <a:avLst/>
            <a:gdLst/>
            <a:ahLst/>
            <a:cxnLst/>
            <a:rect l="l" t="t" r="r" b="b"/>
            <a:pathLst>
              <a:path w="3282" h="3882" extrusionOk="0">
                <a:moveTo>
                  <a:pt x="1655" y="1"/>
                </a:moveTo>
                <a:lnTo>
                  <a:pt x="1028" y="1285"/>
                </a:lnTo>
                <a:lnTo>
                  <a:pt x="0" y="1912"/>
                </a:lnTo>
                <a:lnTo>
                  <a:pt x="1028" y="2569"/>
                </a:lnTo>
                <a:lnTo>
                  <a:pt x="1655" y="3881"/>
                </a:lnTo>
                <a:lnTo>
                  <a:pt x="2226" y="2569"/>
                </a:lnTo>
                <a:lnTo>
                  <a:pt x="3282" y="1912"/>
                </a:lnTo>
                <a:lnTo>
                  <a:pt x="2226" y="1285"/>
                </a:lnTo>
                <a:lnTo>
                  <a:pt x="16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55"/>
          <p:cNvSpPr/>
          <p:nvPr/>
        </p:nvSpPr>
        <p:spPr>
          <a:xfrm>
            <a:off x="-1371817" y="1915645"/>
            <a:ext cx="159115" cy="189840"/>
          </a:xfrm>
          <a:custGeom>
            <a:avLst/>
            <a:gdLst/>
            <a:ahLst/>
            <a:cxnLst/>
            <a:rect l="l" t="t" r="r" b="b"/>
            <a:pathLst>
              <a:path w="5764" h="6877" extrusionOk="0">
                <a:moveTo>
                  <a:pt x="2882" y="0"/>
                </a:moveTo>
                <a:lnTo>
                  <a:pt x="1855" y="2283"/>
                </a:lnTo>
                <a:lnTo>
                  <a:pt x="0" y="3424"/>
                </a:lnTo>
                <a:lnTo>
                  <a:pt x="1855" y="4594"/>
                </a:lnTo>
                <a:lnTo>
                  <a:pt x="2882" y="6877"/>
                </a:lnTo>
                <a:lnTo>
                  <a:pt x="3909" y="4594"/>
                </a:lnTo>
                <a:lnTo>
                  <a:pt x="5764" y="3424"/>
                </a:lnTo>
                <a:lnTo>
                  <a:pt x="3909" y="2283"/>
                </a:lnTo>
                <a:lnTo>
                  <a:pt x="28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55"/>
          <p:cNvSpPr/>
          <p:nvPr/>
        </p:nvSpPr>
        <p:spPr>
          <a:xfrm>
            <a:off x="-1460043" y="2290548"/>
            <a:ext cx="90600" cy="107163"/>
          </a:xfrm>
          <a:custGeom>
            <a:avLst/>
            <a:gdLst/>
            <a:ahLst/>
            <a:cxnLst/>
            <a:rect l="l" t="t" r="r" b="b"/>
            <a:pathLst>
              <a:path w="3282" h="3882" extrusionOk="0">
                <a:moveTo>
                  <a:pt x="1655" y="1"/>
                </a:moveTo>
                <a:lnTo>
                  <a:pt x="1085" y="1285"/>
                </a:lnTo>
                <a:lnTo>
                  <a:pt x="1" y="1941"/>
                </a:lnTo>
                <a:lnTo>
                  <a:pt x="1085" y="2597"/>
                </a:lnTo>
                <a:lnTo>
                  <a:pt x="1655" y="3881"/>
                </a:lnTo>
                <a:lnTo>
                  <a:pt x="2226" y="2597"/>
                </a:lnTo>
                <a:lnTo>
                  <a:pt x="3282" y="1941"/>
                </a:lnTo>
                <a:lnTo>
                  <a:pt x="2226" y="1285"/>
                </a:lnTo>
                <a:lnTo>
                  <a:pt x="16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oogle Shape;2325;p66">
            <a:extLst>
              <a:ext uri="{FF2B5EF4-FFF2-40B4-BE49-F238E27FC236}">
                <a16:creationId xmlns:a16="http://schemas.microsoft.com/office/drawing/2014/main" id="{25AC2C7A-0765-EF4C-80F1-F8EFFD200813}"/>
              </a:ext>
            </a:extLst>
          </p:cNvPr>
          <p:cNvGrpSpPr/>
          <p:nvPr/>
        </p:nvGrpSpPr>
        <p:grpSpPr>
          <a:xfrm>
            <a:off x="0" y="378893"/>
            <a:ext cx="7480234" cy="1031132"/>
            <a:chOff x="4411970" y="2233974"/>
            <a:chExt cx="763574" cy="189068"/>
          </a:xfrm>
        </p:grpSpPr>
        <p:sp>
          <p:nvSpPr>
            <p:cNvPr id="5" name="Google Shape;2326;p66">
              <a:extLst>
                <a:ext uri="{FF2B5EF4-FFF2-40B4-BE49-F238E27FC236}">
                  <a16:creationId xmlns:a16="http://schemas.microsoft.com/office/drawing/2014/main" id="{D100DD6D-91B1-54C4-D003-E5DB21941E3F}"/>
                </a:ext>
              </a:extLst>
            </p:cNvPr>
            <p:cNvSpPr/>
            <p:nvPr/>
          </p:nvSpPr>
          <p:spPr>
            <a:xfrm>
              <a:off x="4411970" y="2278599"/>
              <a:ext cx="763574" cy="144443"/>
            </a:xfrm>
            <a:custGeom>
              <a:avLst/>
              <a:gdLst/>
              <a:ahLst/>
              <a:cxnLst/>
              <a:rect l="l" t="t" r="r" b="b"/>
              <a:pathLst>
                <a:path w="16911" h="3199" extrusionOk="0">
                  <a:moveTo>
                    <a:pt x="1" y="1"/>
                  </a:moveTo>
                  <a:lnTo>
                    <a:pt x="1" y="3198"/>
                  </a:lnTo>
                  <a:lnTo>
                    <a:pt x="16911" y="3198"/>
                  </a:lnTo>
                  <a:lnTo>
                    <a:pt x="169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i="1">
                <a:latin typeface="Times New Roman" panose="02020603050405020304" pitchFamily="18" charset="0"/>
                <a:cs typeface="Times New Roman" panose="02020603050405020304" pitchFamily="18" charset="0"/>
              </a:endParaRPr>
            </a:p>
          </p:txBody>
        </p:sp>
        <p:sp>
          <p:nvSpPr>
            <p:cNvPr id="6" name="Google Shape;2327;p66">
              <a:extLst>
                <a:ext uri="{FF2B5EF4-FFF2-40B4-BE49-F238E27FC236}">
                  <a16:creationId xmlns:a16="http://schemas.microsoft.com/office/drawing/2014/main" id="{617E6287-D1B1-D10A-FD17-45F23242E33E}"/>
                </a:ext>
              </a:extLst>
            </p:cNvPr>
            <p:cNvSpPr/>
            <p:nvPr/>
          </p:nvSpPr>
          <p:spPr>
            <a:xfrm>
              <a:off x="4411970" y="2233974"/>
              <a:ext cx="262291" cy="144443"/>
            </a:xfrm>
            <a:custGeom>
              <a:avLst/>
              <a:gdLst/>
              <a:ahLst/>
              <a:cxnLst/>
              <a:rect l="l" t="t" r="r" b="b"/>
              <a:pathLst>
                <a:path w="5809" h="3199" extrusionOk="0">
                  <a:moveTo>
                    <a:pt x="1" y="1"/>
                  </a:moveTo>
                  <a:lnTo>
                    <a:pt x="1" y="3198"/>
                  </a:lnTo>
                  <a:lnTo>
                    <a:pt x="5809" y="3198"/>
                  </a:lnTo>
                  <a:lnTo>
                    <a:pt x="4195" y="1"/>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i="1">
                <a:latin typeface="Times New Roman" panose="02020603050405020304" pitchFamily="18" charset="0"/>
                <a:cs typeface="Times New Roman" panose="02020603050405020304" pitchFamily="18" charset="0"/>
              </a:endParaRPr>
            </a:p>
          </p:txBody>
        </p:sp>
      </p:grpSp>
      <p:sp>
        <p:nvSpPr>
          <p:cNvPr id="7" name="TextBox 6">
            <a:extLst>
              <a:ext uri="{FF2B5EF4-FFF2-40B4-BE49-F238E27FC236}">
                <a16:creationId xmlns:a16="http://schemas.microsoft.com/office/drawing/2014/main" id="{F7674057-15F7-0C49-3DF1-473EB1D633F0}"/>
              </a:ext>
            </a:extLst>
          </p:cNvPr>
          <p:cNvSpPr txBox="1"/>
          <p:nvPr/>
        </p:nvSpPr>
        <p:spPr>
          <a:xfrm>
            <a:off x="248283" y="588106"/>
            <a:ext cx="1848255" cy="369332"/>
          </a:xfrm>
          <a:prstGeom prst="rect">
            <a:avLst/>
          </a:prstGeom>
          <a:noFill/>
        </p:spPr>
        <p:txBody>
          <a:bodyPr wrap="square" rtlCol="0">
            <a:spAutoFit/>
          </a:bodyPr>
          <a:lstStyle/>
          <a:p>
            <a:r>
              <a:rPr lang="en-US" sz="1800" b="1" i="1">
                <a:latin typeface="Times New Roman" panose="02020603050405020304" pitchFamily="18" charset="0"/>
                <a:cs typeface="Times New Roman" panose="02020603050405020304" pitchFamily="18" charset="0"/>
              </a:rPr>
              <a:t>Nội dung 1:</a:t>
            </a:r>
          </a:p>
        </p:txBody>
      </p:sp>
      <p:sp>
        <p:nvSpPr>
          <p:cNvPr id="8" name="TextBox 7">
            <a:extLst>
              <a:ext uri="{FF2B5EF4-FFF2-40B4-BE49-F238E27FC236}">
                <a16:creationId xmlns:a16="http://schemas.microsoft.com/office/drawing/2014/main" id="{5A53EC4C-163A-BB9E-8576-AC0EE5F27105}"/>
              </a:ext>
            </a:extLst>
          </p:cNvPr>
          <p:cNvSpPr txBox="1"/>
          <p:nvPr/>
        </p:nvSpPr>
        <p:spPr>
          <a:xfrm>
            <a:off x="2569493" y="709025"/>
            <a:ext cx="6043557" cy="584775"/>
          </a:xfrm>
          <a:prstGeom prst="rect">
            <a:avLst/>
          </a:prstGeom>
          <a:noFill/>
        </p:spPr>
        <p:txBody>
          <a:bodyPr wrap="square" rtlCol="0">
            <a:spAutoFit/>
          </a:bodyPr>
          <a:lstStyle/>
          <a:p>
            <a:r>
              <a:rPr lang="en-US" sz="3200" b="1" i="1" dirty="0" err="1">
                <a:latin typeface="Times New Roman" panose="02020603050405020304" pitchFamily="18" charset="0"/>
                <a:cs typeface="Times New Roman" panose="02020603050405020304" pitchFamily="18" charset="0"/>
              </a:rPr>
              <a:t>Tìm</a:t>
            </a:r>
            <a:r>
              <a:rPr lang="en-US" sz="3200" b="1" i="1" dirty="0">
                <a:latin typeface="Times New Roman" panose="02020603050405020304" pitchFamily="18" charset="0"/>
                <a:cs typeface="Times New Roman" panose="02020603050405020304" pitchFamily="18" charset="0"/>
              </a:rPr>
              <a:t> </a:t>
            </a:r>
            <a:r>
              <a:rPr lang="en-US" sz="3200" b="1" i="1" dirty="0" err="1">
                <a:latin typeface="Times New Roman" panose="02020603050405020304" pitchFamily="18" charset="0"/>
                <a:cs typeface="Times New Roman" panose="02020603050405020304" pitchFamily="18" charset="0"/>
              </a:rPr>
              <a:t>hiểu</a:t>
            </a:r>
            <a:r>
              <a:rPr lang="en-US" sz="3200" b="1" i="1" dirty="0">
                <a:latin typeface="Times New Roman" panose="02020603050405020304" pitchFamily="18" charset="0"/>
                <a:cs typeface="Times New Roman" panose="02020603050405020304" pitchFamily="18" charset="0"/>
              </a:rPr>
              <a:t> </a:t>
            </a:r>
            <a:r>
              <a:rPr lang="en-US" sz="3200" b="1" i="1" dirty="0" err="1">
                <a:latin typeface="Times New Roman" panose="02020603050405020304" pitchFamily="18" charset="0"/>
                <a:cs typeface="Times New Roman" panose="02020603050405020304" pitchFamily="18" charset="0"/>
              </a:rPr>
              <a:t>về</a:t>
            </a:r>
            <a:r>
              <a:rPr lang="en-US" sz="3200" b="1" i="1" dirty="0">
                <a:latin typeface="Times New Roman" panose="02020603050405020304" pitchFamily="18" charset="0"/>
                <a:cs typeface="Times New Roman" panose="02020603050405020304" pitchFamily="18" charset="0"/>
              </a:rPr>
              <a:t> </a:t>
            </a:r>
            <a:r>
              <a:rPr lang="en-US" sz="3200" b="1" i="1" dirty="0" err="1">
                <a:latin typeface="Times New Roman" panose="02020603050405020304" pitchFamily="18" charset="0"/>
                <a:cs typeface="Times New Roman" panose="02020603050405020304" pitchFamily="18" charset="0"/>
              </a:rPr>
              <a:t>thuật</a:t>
            </a:r>
            <a:r>
              <a:rPr lang="en-US" sz="3200" b="1" i="1" dirty="0">
                <a:latin typeface="Times New Roman" panose="02020603050405020304" pitchFamily="18" charset="0"/>
                <a:cs typeface="Times New Roman" panose="02020603050405020304" pitchFamily="18" charset="0"/>
              </a:rPr>
              <a:t> </a:t>
            </a:r>
            <a:r>
              <a:rPr lang="en-US" sz="3200" b="1" i="1" dirty="0" err="1">
                <a:latin typeface="Times New Roman" panose="02020603050405020304" pitchFamily="18" charset="0"/>
                <a:cs typeface="Times New Roman" panose="02020603050405020304" pitchFamily="18" charset="0"/>
              </a:rPr>
              <a:t>toán</a:t>
            </a:r>
            <a:endParaRPr lang="en-US" sz="3200" b="1" i="1"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14DB3383-22C1-2B88-909E-D078804EA96F}"/>
              </a:ext>
            </a:extLst>
          </p:cNvPr>
          <p:cNvSpPr txBox="1"/>
          <p:nvPr/>
        </p:nvSpPr>
        <p:spPr>
          <a:xfrm>
            <a:off x="340413" y="2045574"/>
            <a:ext cx="8030023" cy="2246769"/>
          </a:xfrm>
          <a:prstGeom prst="rect">
            <a:avLst/>
          </a:prstGeom>
          <a:noFill/>
        </p:spPr>
        <p:txBody>
          <a:bodyPr wrap="square">
            <a:spAutoFit/>
          </a:bodyPr>
          <a:lstStyle/>
          <a:p>
            <a:pPr marR="0" algn="l" rtl="0">
              <a:spcBef>
                <a:spcPts val="0"/>
              </a:spcBef>
              <a:spcAft>
                <a:spcPts val="0"/>
              </a:spcAft>
            </a:pPr>
            <a:r>
              <a:rPr lang="en-US" b="1" i="0" dirty="0">
                <a:solidFill>
                  <a:srgbClr val="222C37"/>
                </a:solidFill>
                <a:effectLst/>
                <a:latin typeface="Times New Roman" panose="02020603050405020304" pitchFamily="18" charset="0"/>
                <a:cs typeface="Times New Roman" panose="02020603050405020304" pitchFamily="18" charset="0"/>
              </a:rPr>
              <a:t>1.1. </a:t>
            </a:r>
            <a:r>
              <a:rPr lang="en-US" b="1" i="0" dirty="0" err="1">
                <a:solidFill>
                  <a:srgbClr val="222C37"/>
                </a:solidFill>
                <a:effectLst/>
                <a:latin typeface="Times New Roman" panose="02020603050405020304" pitchFamily="18" charset="0"/>
                <a:cs typeface="Times New Roman" panose="02020603050405020304" pitchFamily="18" charset="0"/>
              </a:rPr>
              <a:t>Giới</a:t>
            </a:r>
            <a:r>
              <a:rPr lang="en-US" b="1" i="0" dirty="0">
                <a:solidFill>
                  <a:srgbClr val="222C37"/>
                </a:solidFill>
                <a:effectLst/>
                <a:latin typeface="Times New Roman" panose="02020603050405020304" pitchFamily="18" charset="0"/>
                <a:cs typeface="Times New Roman" panose="02020603050405020304" pitchFamily="18" charset="0"/>
              </a:rPr>
              <a:t> </a:t>
            </a:r>
            <a:r>
              <a:rPr lang="en-US" b="1" i="0" dirty="0" err="1">
                <a:solidFill>
                  <a:srgbClr val="222C37"/>
                </a:solidFill>
                <a:effectLst/>
                <a:latin typeface="Times New Roman" panose="02020603050405020304" pitchFamily="18" charset="0"/>
                <a:cs typeface="Times New Roman" panose="02020603050405020304" pitchFamily="18" charset="0"/>
              </a:rPr>
              <a:t>thiệu</a:t>
            </a:r>
            <a:r>
              <a:rPr lang="en-US" b="1" i="0" dirty="0">
                <a:solidFill>
                  <a:srgbClr val="222C37"/>
                </a:solidFill>
                <a:effectLst/>
                <a:latin typeface="Times New Roman" panose="02020603050405020304" pitchFamily="18" charset="0"/>
                <a:cs typeface="Times New Roman" panose="02020603050405020304" pitchFamily="18" charset="0"/>
              </a:rPr>
              <a:t> </a:t>
            </a:r>
            <a:r>
              <a:rPr lang="en-US" b="1" i="0" dirty="0" err="1">
                <a:solidFill>
                  <a:srgbClr val="222C37"/>
                </a:solidFill>
                <a:effectLst/>
                <a:latin typeface="Times New Roman" panose="02020603050405020304" pitchFamily="18" charset="0"/>
                <a:cs typeface="Times New Roman" panose="02020603050405020304" pitchFamily="18" charset="0"/>
              </a:rPr>
              <a:t>về</a:t>
            </a:r>
            <a:r>
              <a:rPr lang="en-US" b="1" i="0" dirty="0">
                <a:solidFill>
                  <a:srgbClr val="222C37"/>
                </a:solidFill>
                <a:effectLst/>
                <a:latin typeface="Times New Roman" panose="02020603050405020304" pitchFamily="18" charset="0"/>
                <a:cs typeface="Times New Roman" panose="02020603050405020304" pitchFamily="18" charset="0"/>
              </a:rPr>
              <a:t> </a:t>
            </a:r>
            <a:r>
              <a:rPr lang="en-US" b="1" i="0" dirty="0" err="1">
                <a:solidFill>
                  <a:srgbClr val="222C37"/>
                </a:solidFill>
                <a:effectLst/>
                <a:latin typeface="Times New Roman" panose="02020603050405020304" pitchFamily="18" charset="0"/>
                <a:cs typeface="Times New Roman" panose="02020603050405020304" pitchFamily="18" charset="0"/>
              </a:rPr>
              <a:t>thuậ</a:t>
            </a:r>
            <a:r>
              <a:rPr lang="en-US" b="1" dirty="0" err="1">
                <a:solidFill>
                  <a:srgbClr val="222C37"/>
                </a:solidFill>
                <a:latin typeface="Times New Roman" panose="02020603050405020304" pitchFamily="18" charset="0"/>
                <a:cs typeface="Times New Roman" panose="02020603050405020304" pitchFamily="18" charset="0"/>
              </a:rPr>
              <a:t>t</a:t>
            </a:r>
            <a:r>
              <a:rPr lang="en-US" b="1" dirty="0">
                <a:solidFill>
                  <a:srgbClr val="222C37"/>
                </a:solidFill>
                <a:latin typeface="Times New Roman" panose="02020603050405020304" pitchFamily="18" charset="0"/>
                <a:cs typeface="Times New Roman" panose="02020603050405020304" pitchFamily="18" charset="0"/>
              </a:rPr>
              <a:t> </a:t>
            </a:r>
            <a:r>
              <a:rPr lang="en-US" b="1" dirty="0" err="1">
                <a:solidFill>
                  <a:srgbClr val="222C37"/>
                </a:solidFill>
                <a:latin typeface="Times New Roman" panose="02020603050405020304" pitchFamily="18" charset="0"/>
                <a:cs typeface="Times New Roman" panose="02020603050405020304" pitchFamily="18" charset="0"/>
              </a:rPr>
              <a:t>toán</a:t>
            </a:r>
            <a:endParaRPr lang="vi-VN" sz="1400" b="1" i="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Genetic Algorithms (GA) - </a:t>
            </a:r>
            <a:r>
              <a:rPr lang="en-US" dirty="0" err="1">
                <a:latin typeface="Times New Roman" panose="02020603050405020304" pitchFamily="18" charset="0"/>
                <a:cs typeface="Times New Roman" panose="02020603050405020304" pitchFamily="18" charset="0"/>
              </a:rPr>
              <a:t>Giải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di </a:t>
            </a:r>
            <a:r>
              <a:rPr lang="en-US" dirty="0" err="1">
                <a:latin typeface="Times New Roman" panose="02020603050405020304" pitchFamily="18" charset="0"/>
                <a:cs typeface="Times New Roman" panose="02020603050405020304" pitchFamily="18" charset="0"/>
              </a:rPr>
              <a:t>truyền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kỹ</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khoa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nhằm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ưu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tổ</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endParaRPr lang="vi-VN" dirty="0">
              <a:latin typeface="Times New Roman" panose="02020603050405020304" pitchFamily="18" charset="0"/>
              <a:ea typeface="Arial" panose="020B0604020202020204" pitchFamily="34"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GA </a:t>
            </a:r>
            <a:r>
              <a:rPr lang="en-US" dirty="0" err="1">
                <a:latin typeface="Times New Roman" panose="02020603050405020304" pitchFamily="18" charset="0"/>
                <a:cs typeface="Times New Roman" panose="02020603050405020304" pitchFamily="18" charset="0"/>
              </a:rPr>
              <a:t>dựa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thuyết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Darwin. </a:t>
            </a:r>
            <a:r>
              <a:rPr lang="en-US" dirty="0" err="1">
                <a:latin typeface="Times New Roman" panose="02020603050405020304" pitchFamily="18" charset="0"/>
                <a:cs typeface="Times New Roman" panose="02020603050405020304" pitchFamily="18" charset="0"/>
              </a:rPr>
              <a:t>Nó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nguyên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di </a:t>
            </a:r>
            <a:r>
              <a:rPr lang="en-US" dirty="0" err="1">
                <a:latin typeface="Times New Roman" panose="02020603050405020304" pitchFamily="18" charset="0"/>
                <a:cs typeface="Times New Roman" panose="02020603050405020304" pitchFamily="18" charset="0"/>
              </a:rPr>
              <a:t>truyền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chọn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chéo</a:t>
            </a:r>
            <a:r>
              <a:rPr lang="en-US" dirty="0">
                <a:latin typeface="Times New Roman" panose="02020603050405020304" pitchFamily="18" charset="0"/>
                <a:cs typeface="Times New Roman" panose="02020603050405020304" pitchFamily="18" charset="0"/>
              </a:rPr>
              <a:t>. </a:t>
            </a:r>
            <a:endParaRPr lang="vi-VN" dirty="0">
              <a:latin typeface="Times New Roman" panose="02020603050405020304" pitchFamily="18" charset="0"/>
              <a:ea typeface="Arial" panose="020B0604020202020204" pitchFamily="34"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GA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ngành</a:t>
            </a:r>
            <a:r>
              <a:rPr lang="en-US" dirty="0">
                <a:latin typeface="Times New Roman" panose="02020603050405020304" pitchFamily="18" charset="0"/>
                <a:cs typeface="Times New Roman" panose="02020603050405020304" pitchFamily="18" charset="0"/>
              </a:rPr>
              <a:t> di </a:t>
            </a:r>
            <a:r>
              <a:rPr lang="en-US" dirty="0" err="1">
                <a:latin typeface="Times New Roman" panose="02020603050405020304" pitchFamily="18" charset="0"/>
                <a:cs typeface="Times New Roman" panose="02020603050405020304" pitchFamily="18" charset="0"/>
              </a:rPr>
              <a:t>truyền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nhiễm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sắc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(Population), Gene... </a:t>
            </a:r>
            <a:r>
              <a:rPr lang="en-US" dirty="0" err="1">
                <a:latin typeface="Times New Roman" panose="02020603050405020304" pitchFamily="18" charset="0"/>
                <a:cs typeface="Times New Roman" panose="02020603050405020304" pitchFamily="18" charset="0"/>
              </a:rPr>
              <a:t>Nhiễm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sắc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Gene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diễn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tuyến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dirty="0"/>
              <a:t>GAs </a:t>
            </a:r>
            <a:r>
              <a:rPr lang="en-US" dirty="0" err="1"/>
              <a:t>được</a:t>
            </a:r>
            <a:r>
              <a:rPr lang="en-US" dirty="0"/>
              <a:t> </a:t>
            </a:r>
            <a:r>
              <a:rPr lang="en-US" dirty="0" err="1"/>
              <a:t>sử</a:t>
            </a:r>
            <a:r>
              <a:rPr lang="en-US" dirty="0"/>
              <a:t> </a:t>
            </a:r>
            <a:r>
              <a:rPr lang="en-US" dirty="0" err="1"/>
              <a:t>dụng</a:t>
            </a:r>
            <a:r>
              <a:rPr lang="en-US" dirty="0"/>
              <a:t> </a:t>
            </a:r>
            <a:r>
              <a:rPr lang="en-US" dirty="0" err="1"/>
              <a:t>cho</a:t>
            </a:r>
            <a:r>
              <a:rPr lang="en-US" dirty="0"/>
              <a:t> </a:t>
            </a:r>
            <a:r>
              <a:rPr lang="en-US" dirty="0" err="1"/>
              <a:t>những</a:t>
            </a:r>
            <a:r>
              <a:rPr lang="en-US" dirty="0"/>
              <a:t> </a:t>
            </a:r>
            <a:r>
              <a:rPr lang="en-US" dirty="0" err="1"/>
              <a:t>bài</a:t>
            </a:r>
            <a:r>
              <a:rPr lang="en-US" dirty="0"/>
              <a:t> </a:t>
            </a:r>
            <a:r>
              <a:rPr lang="en-US" dirty="0" err="1"/>
              <a:t>toán</a:t>
            </a:r>
            <a:r>
              <a:rPr lang="en-US" dirty="0"/>
              <a:t> </a:t>
            </a:r>
            <a:r>
              <a:rPr lang="en-US" dirty="0" err="1"/>
              <a:t>khó</a:t>
            </a:r>
            <a:r>
              <a:rPr lang="en-US" dirty="0"/>
              <a:t>, </a:t>
            </a:r>
            <a:r>
              <a:rPr lang="en-US" dirty="0" err="1"/>
              <a:t>và</a:t>
            </a:r>
            <a:r>
              <a:rPr lang="en-US" dirty="0"/>
              <a:t> </a:t>
            </a:r>
            <a:r>
              <a:rPr lang="en-US" dirty="0" err="1"/>
              <a:t>đã</a:t>
            </a:r>
            <a:r>
              <a:rPr lang="en-US" dirty="0"/>
              <a:t> </a:t>
            </a:r>
            <a:r>
              <a:rPr lang="en-US" dirty="0" err="1"/>
              <a:t>được</a:t>
            </a:r>
            <a:r>
              <a:rPr lang="en-US" dirty="0"/>
              <a:t> </a:t>
            </a:r>
            <a:r>
              <a:rPr lang="en-US" dirty="0" err="1"/>
              <a:t>ứng</a:t>
            </a:r>
            <a:r>
              <a:rPr lang="en-US" dirty="0"/>
              <a:t> </a:t>
            </a:r>
            <a:r>
              <a:rPr lang="en-US" dirty="0" err="1"/>
              <a:t>dụng</a:t>
            </a:r>
            <a:r>
              <a:rPr lang="en-US" dirty="0"/>
              <a:t> </a:t>
            </a:r>
            <a:r>
              <a:rPr lang="en-US" dirty="0" err="1"/>
              <a:t>thành</a:t>
            </a:r>
            <a:r>
              <a:rPr lang="en-US" dirty="0"/>
              <a:t> </a:t>
            </a:r>
            <a:r>
              <a:rPr lang="en-US" dirty="0" err="1"/>
              <a:t>công</a:t>
            </a:r>
            <a:r>
              <a:rPr lang="en-US" dirty="0"/>
              <a:t> </a:t>
            </a:r>
            <a:r>
              <a:rPr lang="en-US" dirty="0" err="1"/>
              <a:t>cho</a:t>
            </a:r>
            <a:r>
              <a:rPr lang="en-US" dirty="0"/>
              <a:t> </a:t>
            </a:r>
            <a:r>
              <a:rPr lang="en-US" dirty="0" err="1"/>
              <a:t>một</a:t>
            </a:r>
            <a:r>
              <a:rPr lang="en-US" dirty="0"/>
              <a:t> </a:t>
            </a:r>
            <a:r>
              <a:rPr lang="en-US" dirty="0" err="1"/>
              <a:t>số</a:t>
            </a:r>
            <a:r>
              <a:rPr lang="en-US" dirty="0"/>
              <a:t> </a:t>
            </a:r>
            <a:r>
              <a:rPr lang="en-US" dirty="0" err="1"/>
              <a:t>bài</a:t>
            </a:r>
            <a:r>
              <a:rPr lang="en-US" dirty="0"/>
              <a:t> </a:t>
            </a:r>
            <a:r>
              <a:rPr lang="en-US" dirty="0" err="1"/>
              <a:t>toán</a:t>
            </a:r>
            <a:r>
              <a:rPr lang="en-US" dirty="0"/>
              <a:t> </a:t>
            </a:r>
            <a:r>
              <a:rPr lang="en-US" dirty="0" err="1"/>
              <a:t>như</a:t>
            </a:r>
            <a:r>
              <a:rPr lang="en-US" dirty="0"/>
              <a:t>: </a:t>
            </a:r>
            <a:r>
              <a:rPr lang="en-US" dirty="0" err="1"/>
              <a:t>Lập</a:t>
            </a:r>
            <a:r>
              <a:rPr lang="en-US" dirty="0"/>
              <a:t> </a:t>
            </a:r>
            <a:r>
              <a:rPr lang="en-US" dirty="0" err="1"/>
              <a:t>kế</a:t>
            </a:r>
            <a:r>
              <a:rPr lang="en-US" dirty="0"/>
              <a:t> </a:t>
            </a:r>
            <a:r>
              <a:rPr lang="en-US" dirty="0" err="1"/>
              <a:t>hoặc,hệ</a:t>
            </a:r>
            <a:r>
              <a:rPr lang="en-US" dirty="0"/>
              <a:t> </a:t>
            </a:r>
            <a:r>
              <a:rPr lang="en-US" dirty="0" err="1"/>
              <a:t>thống</a:t>
            </a:r>
            <a:r>
              <a:rPr lang="en-US" dirty="0"/>
              <a:t> </a:t>
            </a:r>
            <a:r>
              <a:rPr lang="en-US" dirty="0" err="1"/>
              <a:t>điều</a:t>
            </a:r>
            <a:r>
              <a:rPr lang="en-US" dirty="0"/>
              <a:t> </a:t>
            </a:r>
            <a:r>
              <a:rPr lang="en-US" dirty="0" err="1"/>
              <a:t>khiển</a:t>
            </a:r>
            <a:r>
              <a:rPr lang="en-US" dirty="0"/>
              <a:t>, </a:t>
            </a:r>
            <a:r>
              <a:rPr lang="en-US" dirty="0" err="1"/>
              <a:t>bài</a:t>
            </a:r>
            <a:r>
              <a:rPr lang="en-US" dirty="0"/>
              <a:t> </a:t>
            </a:r>
            <a:r>
              <a:rPr lang="en-US" dirty="0" err="1"/>
              <a:t>toán</a:t>
            </a:r>
            <a:r>
              <a:rPr lang="en-US" dirty="0"/>
              <a:t> </a:t>
            </a:r>
            <a:r>
              <a:rPr lang="en-US" dirty="0" err="1"/>
              <a:t>người</a:t>
            </a:r>
            <a:r>
              <a:rPr lang="en-US" dirty="0"/>
              <a:t> </a:t>
            </a:r>
            <a:r>
              <a:rPr lang="en-US" dirty="0" err="1"/>
              <a:t>đi</a:t>
            </a:r>
            <a:r>
              <a:rPr lang="en-US" dirty="0"/>
              <a:t> du </a:t>
            </a:r>
            <a:r>
              <a:rPr lang="en-US" dirty="0" err="1"/>
              <a:t>lịch</a:t>
            </a:r>
            <a:r>
              <a:rPr lang="en-US" dirty="0"/>
              <a:t>,…</a:t>
            </a:r>
            <a:r>
              <a:rPr lang="vi-VN" dirty="0">
                <a:latin typeface="Times New Roman" panose="02020603050405020304" pitchFamily="18" charset="0"/>
                <a:ea typeface="Arial" panose="020B0604020202020204" pitchFamily="34" charset="0"/>
                <a:cs typeface="Times New Roman" panose="02020603050405020304" pitchFamily="18" charset="0"/>
              </a:rPr>
              <a:t/>
            </a:r>
            <a:endParaRPr lang="en-US" dirty="0">
              <a:effectLst/>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15"/>
                                        </p:tgtEl>
                                        <p:attrNameLst>
                                          <p:attrName>ppt_x</p:attrName>
                                        </p:attrNameLst>
                                      </p:cBhvr>
                                      <p:tavLst>
                                        <p:tav tm="0">
                                          <p:val>
                                            <p:strVal val="ppt_x"/>
                                          </p:val>
                                        </p:tav>
                                        <p:tav tm="100000">
                                          <p:val>
                                            <p:strVal val="ppt_x"/>
                                          </p:val>
                                        </p:tav>
                                      </p:tavLst>
                                    </p:anim>
                                    <p:anim calcmode="lin" valueType="num">
                                      <p:cBhvr additive="base">
                                        <p:cTn id="7" dur="500"/>
                                        <p:tgtEl>
                                          <p:spTgt spid="15"/>
                                        </p:tgtEl>
                                        <p:attrNameLst>
                                          <p:attrName>ppt_y</p:attrName>
                                        </p:attrNameLst>
                                      </p:cBhvr>
                                      <p:tavLst>
                                        <p:tav tm="0">
                                          <p:val>
                                            <p:strVal val="ppt_y"/>
                                          </p:val>
                                        </p:tav>
                                        <p:tav tm="100000">
                                          <p:val>
                                            <p:strVal val="1+ppt_h/2"/>
                                          </p:val>
                                        </p:tav>
                                      </p:tavLst>
                                    </p:anim>
                                    <p:set>
                                      <p:cBhvr>
                                        <p:cTn id="8"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grpSp>
        <p:nvGrpSpPr>
          <p:cNvPr id="5" name="Group 4">
            <a:extLst>
              <a:ext uri="{FF2B5EF4-FFF2-40B4-BE49-F238E27FC236}">
                <a16:creationId xmlns:a16="http://schemas.microsoft.com/office/drawing/2014/main" id="{4BAA65AD-637F-BFBF-DBCB-6284077A2E33}"/>
              </a:ext>
            </a:extLst>
          </p:cNvPr>
          <p:cNvGrpSpPr/>
          <p:nvPr/>
        </p:nvGrpSpPr>
        <p:grpSpPr>
          <a:xfrm>
            <a:off x="793373" y="1118409"/>
            <a:ext cx="8284856" cy="1710591"/>
            <a:chOff x="1344363" y="748944"/>
            <a:chExt cx="6370926" cy="1710591"/>
          </a:xfrm>
        </p:grpSpPr>
        <p:sp>
          <p:nvSpPr>
            <p:cNvPr id="6" name="Google Shape;324;p35">
              <a:extLst>
                <a:ext uri="{FF2B5EF4-FFF2-40B4-BE49-F238E27FC236}">
                  <a16:creationId xmlns:a16="http://schemas.microsoft.com/office/drawing/2014/main" id="{D9C606F9-5686-FC3A-8DBC-C10FA15C3056}"/>
                </a:ext>
              </a:extLst>
            </p:cNvPr>
            <p:cNvSpPr/>
            <p:nvPr/>
          </p:nvSpPr>
          <p:spPr>
            <a:xfrm>
              <a:off x="3645924" y="1463112"/>
              <a:ext cx="229551" cy="273877"/>
            </a:xfrm>
            <a:custGeom>
              <a:avLst/>
              <a:gdLst/>
              <a:ahLst/>
              <a:cxnLst/>
              <a:rect l="l" t="t" r="r" b="b"/>
              <a:pathLst>
                <a:path w="5764" h="6877" extrusionOk="0">
                  <a:moveTo>
                    <a:pt x="2882" y="0"/>
                  </a:moveTo>
                  <a:lnTo>
                    <a:pt x="1855" y="2283"/>
                  </a:lnTo>
                  <a:lnTo>
                    <a:pt x="0" y="3424"/>
                  </a:lnTo>
                  <a:lnTo>
                    <a:pt x="1855" y="4594"/>
                  </a:lnTo>
                  <a:lnTo>
                    <a:pt x="2882" y="6877"/>
                  </a:lnTo>
                  <a:lnTo>
                    <a:pt x="3909" y="4594"/>
                  </a:lnTo>
                  <a:lnTo>
                    <a:pt x="5764" y="3424"/>
                  </a:lnTo>
                  <a:lnTo>
                    <a:pt x="3909" y="2283"/>
                  </a:lnTo>
                  <a:lnTo>
                    <a:pt x="28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25;p35">
              <a:extLst>
                <a:ext uri="{FF2B5EF4-FFF2-40B4-BE49-F238E27FC236}">
                  <a16:creationId xmlns:a16="http://schemas.microsoft.com/office/drawing/2014/main" id="{AD4AEA7F-8CCA-0397-6CF6-5099E63E4ECE}"/>
                </a:ext>
              </a:extLst>
            </p:cNvPr>
            <p:cNvSpPr/>
            <p:nvPr/>
          </p:nvSpPr>
          <p:spPr>
            <a:xfrm>
              <a:off x="3447374" y="748944"/>
              <a:ext cx="90600" cy="107163"/>
            </a:xfrm>
            <a:custGeom>
              <a:avLst/>
              <a:gdLst/>
              <a:ahLst/>
              <a:cxnLst/>
              <a:rect l="l" t="t" r="r" b="b"/>
              <a:pathLst>
                <a:path w="3282" h="3882" extrusionOk="0">
                  <a:moveTo>
                    <a:pt x="1655" y="1"/>
                  </a:moveTo>
                  <a:lnTo>
                    <a:pt x="1084" y="1285"/>
                  </a:lnTo>
                  <a:lnTo>
                    <a:pt x="0" y="1970"/>
                  </a:lnTo>
                  <a:lnTo>
                    <a:pt x="1084" y="2597"/>
                  </a:lnTo>
                  <a:lnTo>
                    <a:pt x="1655" y="3881"/>
                  </a:lnTo>
                  <a:lnTo>
                    <a:pt x="2254" y="2597"/>
                  </a:lnTo>
                  <a:lnTo>
                    <a:pt x="3281" y="1970"/>
                  </a:lnTo>
                  <a:lnTo>
                    <a:pt x="2254" y="1285"/>
                  </a:lnTo>
                  <a:lnTo>
                    <a:pt x="16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26;p35">
              <a:extLst>
                <a:ext uri="{FF2B5EF4-FFF2-40B4-BE49-F238E27FC236}">
                  <a16:creationId xmlns:a16="http://schemas.microsoft.com/office/drawing/2014/main" id="{03E2F88F-6C68-B7D7-E86F-E7A6E8A9D583}"/>
                </a:ext>
              </a:extLst>
            </p:cNvPr>
            <p:cNvSpPr/>
            <p:nvPr/>
          </p:nvSpPr>
          <p:spPr>
            <a:xfrm>
              <a:off x="6947966" y="2007267"/>
              <a:ext cx="159916" cy="189840"/>
            </a:xfrm>
            <a:custGeom>
              <a:avLst/>
              <a:gdLst/>
              <a:ahLst/>
              <a:cxnLst/>
              <a:rect l="l" t="t" r="r" b="b"/>
              <a:pathLst>
                <a:path w="5793" h="6877" extrusionOk="0">
                  <a:moveTo>
                    <a:pt x="2882" y="0"/>
                  </a:moveTo>
                  <a:lnTo>
                    <a:pt x="1855" y="2283"/>
                  </a:lnTo>
                  <a:lnTo>
                    <a:pt x="0" y="3424"/>
                  </a:lnTo>
                  <a:lnTo>
                    <a:pt x="1855" y="4594"/>
                  </a:lnTo>
                  <a:lnTo>
                    <a:pt x="2882" y="6876"/>
                  </a:lnTo>
                  <a:lnTo>
                    <a:pt x="3938" y="4594"/>
                  </a:lnTo>
                  <a:lnTo>
                    <a:pt x="5792" y="3424"/>
                  </a:lnTo>
                  <a:lnTo>
                    <a:pt x="3938" y="2283"/>
                  </a:lnTo>
                  <a:lnTo>
                    <a:pt x="28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27;p35">
              <a:extLst>
                <a:ext uri="{FF2B5EF4-FFF2-40B4-BE49-F238E27FC236}">
                  <a16:creationId xmlns:a16="http://schemas.microsoft.com/office/drawing/2014/main" id="{825A31DC-9D22-061B-35B8-9C7C6B3FE2AB}"/>
                </a:ext>
              </a:extLst>
            </p:cNvPr>
            <p:cNvSpPr/>
            <p:nvPr/>
          </p:nvSpPr>
          <p:spPr>
            <a:xfrm>
              <a:off x="7517554" y="1243413"/>
              <a:ext cx="197735" cy="235526"/>
            </a:xfrm>
            <a:custGeom>
              <a:avLst/>
              <a:gdLst/>
              <a:ahLst/>
              <a:cxnLst/>
              <a:rect l="l" t="t" r="r" b="b"/>
              <a:pathLst>
                <a:path w="7163" h="8532" extrusionOk="0">
                  <a:moveTo>
                    <a:pt x="3596" y="1"/>
                  </a:moveTo>
                  <a:lnTo>
                    <a:pt x="2312" y="2854"/>
                  </a:lnTo>
                  <a:lnTo>
                    <a:pt x="1" y="4252"/>
                  </a:lnTo>
                  <a:lnTo>
                    <a:pt x="2312" y="5679"/>
                  </a:lnTo>
                  <a:lnTo>
                    <a:pt x="3596" y="8532"/>
                  </a:lnTo>
                  <a:lnTo>
                    <a:pt x="4851" y="5679"/>
                  </a:lnTo>
                  <a:lnTo>
                    <a:pt x="7162" y="4252"/>
                  </a:lnTo>
                  <a:lnTo>
                    <a:pt x="4851" y="2854"/>
                  </a:lnTo>
                  <a:lnTo>
                    <a:pt x="359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29;p35">
              <a:extLst>
                <a:ext uri="{FF2B5EF4-FFF2-40B4-BE49-F238E27FC236}">
                  <a16:creationId xmlns:a16="http://schemas.microsoft.com/office/drawing/2014/main" id="{B482C251-0B1A-7FA1-35F7-1A12DBA3BF5D}"/>
                </a:ext>
              </a:extLst>
            </p:cNvPr>
            <p:cNvSpPr/>
            <p:nvPr/>
          </p:nvSpPr>
          <p:spPr>
            <a:xfrm>
              <a:off x="2299726" y="1597073"/>
              <a:ext cx="89827" cy="107135"/>
            </a:xfrm>
            <a:custGeom>
              <a:avLst/>
              <a:gdLst/>
              <a:ahLst/>
              <a:cxnLst/>
              <a:rect l="l" t="t" r="r" b="b"/>
              <a:pathLst>
                <a:path w="3254" h="3881" extrusionOk="0">
                  <a:moveTo>
                    <a:pt x="1656" y="0"/>
                  </a:moveTo>
                  <a:lnTo>
                    <a:pt x="1028" y="1313"/>
                  </a:lnTo>
                  <a:lnTo>
                    <a:pt x="1" y="1940"/>
                  </a:lnTo>
                  <a:lnTo>
                    <a:pt x="1028" y="2597"/>
                  </a:lnTo>
                  <a:lnTo>
                    <a:pt x="1656" y="3881"/>
                  </a:lnTo>
                  <a:lnTo>
                    <a:pt x="2226" y="2597"/>
                  </a:lnTo>
                  <a:lnTo>
                    <a:pt x="3253" y="1940"/>
                  </a:lnTo>
                  <a:lnTo>
                    <a:pt x="2226" y="1313"/>
                  </a:lnTo>
                  <a:lnTo>
                    <a:pt x="16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30;p35">
              <a:extLst>
                <a:ext uri="{FF2B5EF4-FFF2-40B4-BE49-F238E27FC236}">
                  <a16:creationId xmlns:a16="http://schemas.microsoft.com/office/drawing/2014/main" id="{04777040-5BF2-5AA6-30C2-A2ABAAAF613B}"/>
                </a:ext>
              </a:extLst>
            </p:cNvPr>
            <p:cNvSpPr/>
            <p:nvPr/>
          </p:nvSpPr>
          <p:spPr>
            <a:xfrm>
              <a:off x="1344363" y="1904269"/>
              <a:ext cx="159916" cy="189840"/>
            </a:xfrm>
            <a:custGeom>
              <a:avLst/>
              <a:gdLst/>
              <a:ahLst/>
              <a:cxnLst/>
              <a:rect l="l" t="t" r="r" b="b"/>
              <a:pathLst>
                <a:path w="5793" h="6877" extrusionOk="0">
                  <a:moveTo>
                    <a:pt x="2911" y="0"/>
                  </a:moveTo>
                  <a:lnTo>
                    <a:pt x="1883" y="2283"/>
                  </a:lnTo>
                  <a:lnTo>
                    <a:pt x="0" y="3424"/>
                  </a:lnTo>
                  <a:lnTo>
                    <a:pt x="1883" y="4566"/>
                  </a:lnTo>
                  <a:lnTo>
                    <a:pt x="2911" y="6877"/>
                  </a:lnTo>
                  <a:lnTo>
                    <a:pt x="3938" y="4566"/>
                  </a:lnTo>
                  <a:lnTo>
                    <a:pt x="5792" y="3424"/>
                  </a:lnTo>
                  <a:lnTo>
                    <a:pt x="3938" y="2283"/>
                  </a:lnTo>
                  <a:lnTo>
                    <a:pt x="29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32;p35">
              <a:extLst>
                <a:ext uri="{FF2B5EF4-FFF2-40B4-BE49-F238E27FC236}">
                  <a16:creationId xmlns:a16="http://schemas.microsoft.com/office/drawing/2014/main" id="{9DBACCD4-FC7E-7B26-EC4F-515F05F3EE6F}"/>
                </a:ext>
              </a:extLst>
            </p:cNvPr>
            <p:cNvSpPr/>
            <p:nvPr/>
          </p:nvSpPr>
          <p:spPr>
            <a:xfrm>
              <a:off x="6394566" y="792882"/>
              <a:ext cx="89827" cy="107135"/>
            </a:xfrm>
            <a:custGeom>
              <a:avLst/>
              <a:gdLst/>
              <a:ahLst/>
              <a:cxnLst/>
              <a:rect l="l" t="t" r="r" b="b"/>
              <a:pathLst>
                <a:path w="3254" h="3881" extrusionOk="0">
                  <a:moveTo>
                    <a:pt x="1598" y="1"/>
                  </a:moveTo>
                  <a:lnTo>
                    <a:pt x="1028" y="1285"/>
                  </a:lnTo>
                  <a:lnTo>
                    <a:pt x="0" y="1912"/>
                  </a:lnTo>
                  <a:lnTo>
                    <a:pt x="1028" y="2568"/>
                  </a:lnTo>
                  <a:lnTo>
                    <a:pt x="1598" y="3881"/>
                  </a:lnTo>
                  <a:lnTo>
                    <a:pt x="2197" y="2568"/>
                  </a:lnTo>
                  <a:lnTo>
                    <a:pt x="3253" y="1912"/>
                  </a:lnTo>
                  <a:lnTo>
                    <a:pt x="2197" y="1285"/>
                  </a:lnTo>
                  <a:lnTo>
                    <a:pt x="15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33;p35">
              <a:extLst>
                <a:ext uri="{FF2B5EF4-FFF2-40B4-BE49-F238E27FC236}">
                  <a16:creationId xmlns:a16="http://schemas.microsoft.com/office/drawing/2014/main" id="{ADD7F463-75FC-7B67-C11A-C77EA48965BE}"/>
                </a:ext>
              </a:extLst>
            </p:cNvPr>
            <p:cNvSpPr/>
            <p:nvPr/>
          </p:nvSpPr>
          <p:spPr>
            <a:xfrm>
              <a:off x="5855826" y="1371787"/>
              <a:ext cx="90600" cy="107163"/>
            </a:xfrm>
            <a:custGeom>
              <a:avLst/>
              <a:gdLst/>
              <a:ahLst/>
              <a:cxnLst/>
              <a:rect l="l" t="t" r="r" b="b"/>
              <a:pathLst>
                <a:path w="3282" h="3882" extrusionOk="0">
                  <a:moveTo>
                    <a:pt x="1655" y="1"/>
                  </a:moveTo>
                  <a:lnTo>
                    <a:pt x="1028" y="1285"/>
                  </a:lnTo>
                  <a:lnTo>
                    <a:pt x="0" y="1912"/>
                  </a:lnTo>
                  <a:lnTo>
                    <a:pt x="1028" y="2569"/>
                  </a:lnTo>
                  <a:lnTo>
                    <a:pt x="1655" y="3881"/>
                  </a:lnTo>
                  <a:lnTo>
                    <a:pt x="2226" y="2569"/>
                  </a:lnTo>
                  <a:lnTo>
                    <a:pt x="3282" y="1912"/>
                  </a:lnTo>
                  <a:lnTo>
                    <a:pt x="2226" y="1285"/>
                  </a:lnTo>
                  <a:lnTo>
                    <a:pt x="16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34;p35">
              <a:extLst>
                <a:ext uri="{FF2B5EF4-FFF2-40B4-BE49-F238E27FC236}">
                  <a16:creationId xmlns:a16="http://schemas.microsoft.com/office/drawing/2014/main" id="{640B6AB1-CA54-BD09-C5AE-900F62190AC9}"/>
                </a:ext>
              </a:extLst>
            </p:cNvPr>
            <p:cNvSpPr/>
            <p:nvPr/>
          </p:nvSpPr>
          <p:spPr>
            <a:xfrm>
              <a:off x="4416833" y="2269695"/>
              <a:ext cx="159115" cy="189840"/>
            </a:xfrm>
            <a:custGeom>
              <a:avLst/>
              <a:gdLst/>
              <a:ahLst/>
              <a:cxnLst/>
              <a:rect l="l" t="t" r="r" b="b"/>
              <a:pathLst>
                <a:path w="5764" h="6877" extrusionOk="0">
                  <a:moveTo>
                    <a:pt x="2882" y="0"/>
                  </a:moveTo>
                  <a:lnTo>
                    <a:pt x="1855" y="2283"/>
                  </a:lnTo>
                  <a:lnTo>
                    <a:pt x="0" y="3424"/>
                  </a:lnTo>
                  <a:lnTo>
                    <a:pt x="1855" y="4594"/>
                  </a:lnTo>
                  <a:lnTo>
                    <a:pt x="2882" y="6877"/>
                  </a:lnTo>
                  <a:lnTo>
                    <a:pt x="3909" y="4594"/>
                  </a:lnTo>
                  <a:lnTo>
                    <a:pt x="5764" y="3424"/>
                  </a:lnTo>
                  <a:lnTo>
                    <a:pt x="3909" y="2283"/>
                  </a:lnTo>
                  <a:lnTo>
                    <a:pt x="28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35;p35">
              <a:extLst>
                <a:ext uri="{FF2B5EF4-FFF2-40B4-BE49-F238E27FC236}">
                  <a16:creationId xmlns:a16="http://schemas.microsoft.com/office/drawing/2014/main" id="{3B055E14-48B2-16D2-3EF1-D96ABC3C97B2}"/>
                </a:ext>
              </a:extLst>
            </p:cNvPr>
            <p:cNvSpPr/>
            <p:nvPr/>
          </p:nvSpPr>
          <p:spPr>
            <a:xfrm>
              <a:off x="2999407" y="2108023"/>
              <a:ext cx="90600" cy="107163"/>
            </a:xfrm>
            <a:custGeom>
              <a:avLst/>
              <a:gdLst/>
              <a:ahLst/>
              <a:cxnLst/>
              <a:rect l="l" t="t" r="r" b="b"/>
              <a:pathLst>
                <a:path w="3282" h="3882" extrusionOk="0">
                  <a:moveTo>
                    <a:pt x="1655" y="1"/>
                  </a:moveTo>
                  <a:lnTo>
                    <a:pt x="1085" y="1285"/>
                  </a:lnTo>
                  <a:lnTo>
                    <a:pt x="1" y="1941"/>
                  </a:lnTo>
                  <a:lnTo>
                    <a:pt x="1085" y="2597"/>
                  </a:lnTo>
                  <a:lnTo>
                    <a:pt x="1655" y="3881"/>
                  </a:lnTo>
                  <a:lnTo>
                    <a:pt x="2226" y="2597"/>
                  </a:lnTo>
                  <a:lnTo>
                    <a:pt x="3282" y="1941"/>
                  </a:lnTo>
                  <a:lnTo>
                    <a:pt x="2226" y="1285"/>
                  </a:lnTo>
                  <a:lnTo>
                    <a:pt x="16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461;p74">
            <a:extLst>
              <a:ext uri="{FF2B5EF4-FFF2-40B4-BE49-F238E27FC236}">
                <a16:creationId xmlns:a16="http://schemas.microsoft.com/office/drawing/2014/main" id="{3B32534E-D196-12DB-9162-D94154E0A0DC}"/>
              </a:ext>
            </a:extLst>
          </p:cNvPr>
          <p:cNvSpPr/>
          <p:nvPr/>
        </p:nvSpPr>
        <p:spPr>
          <a:xfrm rot="16200000">
            <a:off x="485954" y="-442584"/>
            <a:ext cx="1358542" cy="2330450"/>
          </a:xfrm>
          <a:custGeom>
            <a:avLst/>
            <a:gdLst/>
            <a:ahLst/>
            <a:cxnLst/>
            <a:rect l="l" t="t" r="r" b="b"/>
            <a:pathLst>
              <a:path w="71370" h="79623" extrusionOk="0">
                <a:moveTo>
                  <a:pt x="609" y="0"/>
                </a:moveTo>
                <a:cubicBezTo>
                  <a:pt x="1" y="10578"/>
                  <a:pt x="2949" y="24438"/>
                  <a:pt x="14925" y="26627"/>
                </a:cubicBezTo>
                <a:cubicBezTo>
                  <a:pt x="21642" y="27873"/>
                  <a:pt x="28998" y="28116"/>
                  <a:pt x="35168" y="31399"/>
                </a:cubicBezTo>
                <a:cubicBezTo>
                  <a:pt x="51734" y="40274"/>
                  <a:pt x="28512" y="60791"/>
                  <a:pt x="40214" y="72828"/>
                </a:cubicBezTo>
                <a:cubicBezTo>
                  <a:pt x="44913" y="77681"/>
                  <a:pt x="50938" y="79622"/>
                  <a:pt x="57153" y="79622"/>
                </a:cubicBezTo>
                <a:cubicBezTo>
                  <a:pt x="61953" y="79622"/>
                  <a:pt x="66866" y="78464"/>
                  <a:pt x="71370" y="76597"/>
                </a:cubicBezTo>
                <a:lnTo>
                  <a:pt x="713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461;p74">
            <a:extLst>
              <a:ext uri="{FF2B5EF4-FFF2-40B4-BE49-F238E27FC236}">
                <a16:creationId xmlns:a16="http://schemas.microsoft.com/office/drawing/2014/main" id="{14674285-608F-BEFC-D636-39C05F706B7D}"/>
              </a:ext>
            </a:extLst>
          </p:cNvPr>
          <p:cNvSpPr/>
          <p:nvPr/>
        </p:nvSpPr>
        <p:spPr>
          <a:xfrm>
            <a:off x="7887107" y="1562"/>
            <a:ext cx="1191122" cy="1876129"/>
          </a:xfrm>
          <a:custGeom>
            <a:avLst/>
            <a:gdLst/>
            <a:ahLst/>
            <a:cxnLst/>
            <a:rect l="l" t="t" r="r" b="b"/>
            <a:pathLst>
              <a:path w="71370" h="79623" extrusionOk="0">
                <a:moveTo>
                  <a:pt x="609" y="0"/>
                </a:moveTo>
                <a:cubicBezTo>
                  <a:pt x="1" y="10578"/>
                  <a:pt x="2949" y="24438"/>
                  <a:pt x="14925" y="26627"/>
                </a:cubicBezTo>
                <a:cubicBezTo>
                  <a:pt x="21642" y="27873"/>
                  <a:pt x="28998" y="28116"/>
                  <a:pt x="35168" y="31399"/>
                </a:cubicBezTo>
                <a:cubicBezTo>
                  <a:pt x="51734" y="40274"/>
                  <a:pt x="28512" y="60791"/>
                  <a:pt x="40214" y="72828"/>
                </a:cubicBezTo>
                <a:cubicBezTo>
                  <a:pt x="44913" y="77681"/>
                  <a:pt x="50938" y="79622"/>
                  <a:pt x="57153" y="79622"/>
                </a:cubicBezTo>
                <a:cubicBezTo>
                  <a:pt x="61953" y="79622"/>
                  <a:pt x="66866" y="78464"/>
                  <a:pt x="71370" y="76597"/>
                </a:cubicBezTo>
                <a:lnTo>
                  <a:pt x="713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Freeform: Shape 30">
            <a:extLst>
              <a:ext uri="{FF2B5EF4-FFF2-40B4-BE49-F238E27FC236}">
                <a16:creationId xmlns:a16="http://schemas.microsoft.com/office/drawing/2014/main" id="{F46AAE8F-10EC-3957-1D79-2435D4FCE378}"/>
              </a:ext>
            </a:extLst>
          </p:cNvPr>
          <p:cNvSpPr/>
          <p:nvPr/>
        </p:nvSpPr>
        <p:spPr>
          <a:xfrm rot="21299330">
            <a:off x="2554935" y="-723822"/>
            <a:ext cx="6514021" cy="2065010"/>
          </a:xfrm>
          <a:custGeom>
            <a:avLst/>
            <a:gdLst>
              <a:gd name="connsiteX0" fmla="*/ 0 w 4953549"/>
              <a:gd name="connsiteY0" fmla="*/ 0 h 1164380"/>
              <a:gd name="connsiteX1" fmla="*/ 1513036 w 4953549"/>
              <a:gd name="connsiteY1" fmla="*/ 934135 h 1164380"/>
              <a:gd name="connsiteX2" fmla="*/ 3387885 w 4953549"/>
              <a:gd name="connsiteY2" fmla="*/ 421019 h 1164380"/>
              <a:gd name="connsiteX3" fmla="*/ 4953549 w 4953549"/>
              <a:gd name="connsiteY3" fmla="*/ 1164380 h 1164380"/>
            </a:gdLst>
            <a:ahLst/>
            <a:cxnLst>
              <a:cxn ang="0">
                <a:pos x="connsiteX0" y="connsiteY0"/>
              </a:cxn>
              <a:cxn ang="0">
                <a:pos x="connsiteX1" y="connsiteY1"/>
              </a:cxn>
              <a:cxn ang="0">
                <a:pos x="connsiteX2" y="connsiteY2"/>
              </a:cxn>
              <a:cxn ang="0">
                <a:pos x="connsiteX3" y="connsiteY3"/>
              </a:cxn>
            </a:cxnLst>
            <a:rect l="l" t="t" r="r" b="b"/>
            <a:pathLst>
              <a:path w="4953549" h="1164380">
                <a:moveTo>
                  <a:pt x="0" y="0"/>
                </a:moveTo>
                <a:cubicBezTo>
                  <a:pt x="474194" y="431982"/>
                  <a:pt x="948389" y="863965"/>
                  <a:pt x="1513036" y="934135"/>
                </a:cubicBezTo>
                <a:cubicBezTo>
                  <a:pt x="2077684" y="1004305"/>
                  <a:pt x="2814466" y="382645"/>
                  <a:pt x="3387885" y="421019"/>
                </a:cubicBezTo>
                <a:cubicBezTo>
                  <a:pt x="3961304" y="459393"/>
                  <a:pt x="4457426" y="811886"/>
                  <a:pt x="4953549" y="1164380"/>
                </a:cubicBezTo>
              </a:path>
            </a:pathLst>
          </a:custGeom>
          <a:noFill/>
          <a:ln>
            <a:solidFill>
              <a:schemeClr val="accent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oogle Shape;2325;p66">
            <a:extLst>
              <a:ext uri="{FF2B5EF4-FFF2-40B4-BE49-F238E27FC236}">
                <a16:creationId xmlns:a16="http://schemas.microsoft.com/office/drawing/2014/main" id="{3C8EB13D-B266-FC31-393E-EB21C256FD87}"/>
              </a:ext>
            </a:extLst>
          </p:cNvPr>
          <p:cNvGrpSpPr/>
          <p:nvPr/>
        </p:nvGrpSpPr>
        <p:grpSpPr>
          <a:xfrm>
            <a:off x="0" y="29222"/>
            <a:ext cx="7480234" cy="1031132"/>
            <a:chOff x="4411970" y="2233974"/>
            <a:chExt cx="763574" cy="189068"/>
          </a:xfrm>
        </p:grpSpPr>
        <p:sp>
          <p:nvSpPr>
            <p:cNvPr id="3" name="Google Shape;2326;p66">
              <a:extLst>
                <a:ext uri="{FF2B5EF4-FFF2-40B4-BE49-F238E27FC236}">
                  <a16:creationId xmlns:a16="http://schemas.microsoft.com/office/drawing/2014/main" id="{EDE6F91D-8BE9-7C31-3C74-94079CC61AE9}"/>
                </a:ext>
              </a:extLst>
            </p:cNvPr>
            <p:cNvSpPr/>
            <p:nvPr/>
          </p:nvSpPr>
          <p:spPr>
            <a:xfrm>
              <a:off x="4411970" y="2278599"/>
              <a:ext cx="763574" cy="144443"/>
            </a:xfrm>
            <a:custGeom>
              <a:avLst/>
              <a:gdLst/>
              <a:ahLst/>
              <a:cxnLst/>
              <a:rect l="l" t="t" r="r" b="b"/>
              <a:pathLst>
                <a:path w="16911" h="3199" extrusionOk="0">
                  <a:moveTo>
                    <a:pt x="1" y="1"/>
                  </a:moveTo>
                  <a:lnTo>
                    <a:pt x="1" y="3198"/>
                  </a:lnTo>
                  <a:lnTo>
                    <a:pt x="16911" y="3198"/>
                  </a:lnTo>
                  <a:lnTo>
                    <a:pt x="169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327;p66">
              <a:extLst>
                <a:ext uri="{FF2B5EF4-FFF2-40B4-BE49-F238E27FC236}">
                  <a16:creationId xmlns:a16="http://schemas.microsoft.com/office/drawing/2014/main" id="{53F7B181-1A5F-09EB-622E-92B1B2449D0E}"/>
                </a:ext>
              </a:extLst>
            </p:cNvPr>
            <p:cNvSpPr/>
            <p:nvPr/>
          </p:nvSpPr>
          <p:spPr>
            <a:xfrm>
              <a:off x="4411970" y="2233974"/>
              <a:ext cx="262291" cy="144443"/>
            </a:xfrm>
            <a:custGeom>
              <a:avLst/>
              <a:gdLst/>
              <a:ahLst/>
              <a:cxnLst/>
              <a:rect l="l" t="t" r="r" b="b"/>
              <a:pathLst>
                <a:path w="5809" h="3199" extrusionOk="0">
                  <a:moveTo>
                    <a:pt x="1" y="1"/>
                  </a:moveTo>
                  <a:lnTo>
                    <a:pt x="1" y="3198"/>
                  </a:lnTo>
                  <a:lnTo>
                    <a:pt x="5809" y="3198"/>
                  </a:lnTo>
                  <a:lnTo>
                    <a:pt x="4195" y="1"/>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 name="TextBox 261">
            <a:extLst>
              <a:ext uri="{FF2B5EF4-FFF2-40B4-BE49-F238E27FC236}">
                <a16:creationId xmlns:a16="http://schemas.microsoft.com/office/drawing/2014/main" id="{99A8CB51-992B-7CCD-3A08-A98956590C40}"/>
              </a:ext>
            </a:extLst>
          </p:cNvPr>
          <p:cNvSpPr txBox="1"/>
          <p:nvPr/>
        </p:nvSpPr>
        <p:spPr>
          <a:xfrm>
            <a:off x="246373" y="347797"/>
            <a:ext cx="1848255" cy="369332"/>
          </a:xfrm>
          <a:prstGeom prst="rect">
            <a:avLst/>
          </a:prstGeom>
          <a:noFill/>
        </p:spPr>
        <p:txBody>
          <a:bodyPr wrap="square" rtlCol="0">
            <a:spAutoFit/>
          </a:bodyPr>
          <a:lstStyle/>
          <a:p>
            <a:r>
              <a:rPr lang="en-US" sz="1800" b="1" i="1">
                <a:latin typeface="Times New Roman" panose="02020603050405020304" pitchFamily="18" charset="0"/>
                <a:cs typeface="Times New Roman" panose="02020603050405020304" pitchFamily="18" charset="0"/>
              </a:rPr>
              <a:t>Nội dung 2:</a:t>
            </a:r>
          </a:p>
        </p:txBody>
      </p:sp>
      <p:sp>
        <p:nvSpPr>
          <p:cNvPr id="280" name="TextBox 279">
            <a:extLst>
              <a:ext uri="{FF2B5EF4-FFF2-40B4-BE49-F238E27FC236}">
                <a16:creationId xmlns:a16="http://schemas.microsoft.com/office/drawing/2014/main" id="{2F7C5D47-0838-037D-B013-0FFE5179FE80}"/>
              </a:ext>
            </a:extLst>
          </p:cNvPr>
          <p:cNvSpPr txBox="1"/>
          <p:nvPr/>
        </p:nvSpPr>
        <p:spPr>
          <a:xfrm>
            <a:off x="2939130" y="392497"/>
            <a:ext cx="4616702" cy="523220"/>
          </a:xfrm>
          <a:prstGeom prst="rect">
            <a:avLst/>
          </a:prstGeom>
          <a:noFill/>
        </p:spPr>
        <p:txBody>
          <a:bodyPr wrap="square" rtlCol="0">
            <a:spAutoFit/>
          </a:bodyPr>
          <a:lstStyle>
            <a:defPPr marR="0" lvl="0" algn="l" rtl="0">
              <a:lnSpc>
                <a:spcPct val="100000"/>
              </a:lnSpc>
              <a:spcBef>
                <a:spcPts val="0"/>
              </a:spcBef>
              <a:spcAft>
                <a:spcPts val="0"/>
              </a:spcAft>
            </a:defPPr>
            <a:lvl1pPr>
              <a:defRPr sz="2800" b="1" i="1">
                <a:latin typeface="Engravers MT" panose="02090707080505020304" pitchFamily="18" charset="0"/>
              </a:defRPr>
            </a:lvl1pPr>
          </a:lstStyle>
          <a:p>
            <a:r>
              <a:rPr lang="en-US" dirty="0" err="1">
                <a:latin typeface="Times New Roman" panose="02020603050405020304" pitchFamily="18" charset="0"/>
                <a:cs typeface="Times New Roman" panose="02020603050405020304" pitchFamily="18" charset="0"/>
              </a:rPr>
              <a:t>Sơ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endParaRPr lang="en-US" dirty="0">
              <a:latin typeface="Times New Roman" panose="02020603050405020304" pitchFamily="18" charset="0"/>
              <a:cs typeface="Times New Roman" panose="02020603050405020304" pitchFamily="18" charset="0"/>
            </a:endParaRPr>
          </a:p>
        </p:txBody>
      </p:sp>
      <p:pic>
        <p:nvPicPr>
          <p:cNvPr id="21" name="Picture 20" descr="Diagram&#10;&#10;Description automatically generated">
            <a:extLst>
              <a:ext uri="{FF2B5EF4-FFF2-40B4-BE49-F238E27FC236}">
                <a16:creationId xmlns:a16="http://schemas.microsoft.com/office/drawing/2014/main" id="{2376DAC4-D775-E154-8E9B-415105CF2A12}"/>
              </a:ext>
            </a:extLst>
          </p:cNvPr>
          <p:cNvPicPr>
            <a:picLocks noChangeAspect="1"/>
          </p:cNvPicPr>
          <p:nvPr/>
        </p:nvPicPr>
        <p:blipFill>
          <a:blip r:embed="rId3"/>
          <a:stretch>
            <a:fillRect/>
          </a:stretch>
        </p:blipFill>
        <p:spPr>
          <a:xfrm>
            <a:off x="2028868" y="1413419"/>
            <a:ext cx="5008245" cy="344995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262"/>
                                        </p:tgtEl>
                                        <p:attrNameLst>
                                          <p:attrName>style.visibility</p:attrName>
                                        </p:attrNameLst>
                                      </p:cBhvr>
                                      <p:to>
                                        <p:strVal val="visible"/>
                                      </p:to>
                                    </p:set>
                                    <p:animEffect transition="in" filter="fade">
                                      <p:cBhvr>
                                        <p:cTn id="12" dur="1000"/>
                                        <p:tgtEl>
                                          <p:spTgt spid="262"/>
                                        </p:tgtEl>
                                      </p:cBhvr>
                                    </p:animEffect>
                                    <p:anim calcmode="lin" valueType="num">
                                      <p:cBhvr>
                                        <p:cTn id="13" dur="1000" fill="hold"/>
                                        <p:tgtEl>
                                          <p:spTgt spid="262"/>
                                        </p:tgtEl>
                                        <p:attrNameLst>
                                          <p:attrName>ppt_x</p:attrName>
                                        </p:attrNameLst>
                                      </p:cBhvr>
                                      <p:tavLst>
                                        <p:tav tm="0">
                                          <p:val>
                                            <p:strVal val="#ppt_x"/>
                                          </p:val>
                                        </p:tav>
                                        <p:tav tm="100000">
                                          <p:val>
                                            <p:strVal val="#ppt_x"/>
                                          </p:val>
                                        </p:tav>
                                      </p:tavLst>
                                    </p:anim>
                                    <p:anim calcmode="lin" valueType="num">
                                      <p:cBhvr>
                                        <p:cTn id="14" dur="1000" fill="hold"/>
                                        <p:tgtEl>
                                          <p:spTgt spid="262"/>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42" presetClass="entr" presetSubtype="0" fill="hold" grpId="0" nodeType="afterEffect">
                                  <p:stCondLst>
                                    <p:cond delay="0"/>
                                  </p:stCondLst>
                                  <p:childTnLst>
                                    <p:set>
                                      <p:cBhvr>
                                        <p:cTn id="17" dur="1" fill="hold">
                                          <p:stCondLst>
                                            <p:cond delay="0"/>
                                          </p:stCondLst>
                                        </p:cTn>
                                        <p:tgtEl>
                                          <p:spTgt spid="280"/>
                                        </p:tgtEl>
                                        <p:attrNameLst>
                                          <p:attrName>style.visibility</p:attrName>
                                        </p:attrNameLst>
                                      </p:cBhvr>
                                      <p:to>
                                        <p:strVal val="visible"/>
                                      </p:to>
                                    </p:set>
                                    <p:animEffect transition="in" filter="fade">
                                      <p:cBhvr>
                                        <p:cTn id="18" dur="1000"/>
                                        <p:tgtEl>
                                          <p:spTgt spid="280"/>
                                        </p:tgtEl>
                                      </p:cBhvr>
                                    </p:animEffect>
                                    <p:anim calcmode="lin" valueType="num">
                                      <p:cBhvr>
                                        <p:cTn id="19" dur="1000" fill="hold"/>
                                        <p:tgtEl>
                                          <p:spTgt spid="280"/>
                                        </p:tgtEl>
                                        <p:attrNameLst>
                                          <p:attrName>ppt_x</p:attrName>
                                        </p:attrNameLst>
                                      </p:cBhvr>
                                      <p:tavLst>
                                        <p:tav tm="0">
                                          <p:val>
                                            <p:strVal val="#ppt_x"/>
                                          </p:val>
                                        </p:tav>
                                        <p:tav tm="100000">
                                          <p:val>
                                            <p:strVal val="#ppt_x"/>
                                          </p:val>
                                        </p:tav>
                                      </p:tavLst>
                                    </p:anim>
                                    <p:anim calcmode="lin" valueType="num">
                                      <p:cBhvr>
                                        <p:cTn id="20" dur="1000" fill="hold"/>
                                        <p:tgtEl>
                                          <p:spTgt spid="280"/>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500" fill="hold"/>
                                        <p:tgtEl>
                                          <p:spTgt spid="21"/>
                                        </p:tgtEl>
                                        <p:attrNameLst>
                                          <p:attrName>ppt_x</p:attrName>
                                        </p:attrNameLst>
                                      </p:cBhvr>
                                      <p:tavLst>
                                        <p:tav tm="0">
                                          <p:val>
                                            <p:strVal val="#ppt_x"/>
                                          </p:val>
                                        </p:tav>
                                        <p:tav tm="100000">
                                          <p:val>
                                            <p:strVal val="#ppt_x"/>
                                          </p:val>
                                        </p:tav>
                                      </p:tavLst>
                                    </p:anim>
                                    <p:anim calcmode="lin" valueType="num">
                                      <p:cBhvr additive="base">
                                        <p:cTn id="2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 grpId="0"/>
      <p:bldP spid="28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Google Shape;4854;p68">
            <a:extLst>
              <a:ext uri="{FF2B5EF4-FFF2-40B4-BE49-F238E27FC236}">
                <a16:creationId xmlns:a16="http://schemas.microsoft.com/office/drawing/2014/main" id="{CFFD24AD-1D76-80DD-36F0-962964FF8A55}"/>
              </a:ext>
            </a:extLst>
          </p:cNvPr>
          <p:cNvSpPr/>
          <p:nvPr/>
        </p:nvSpPr>
        <p:spPr>
          <a:xfrm>
            <a:off x="82371" y="2045362"/>
            <a:ext cx="620429" cy="667540"/>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Freeform: Shape 63">
            <a:extLst>
              <a:ext uri="{FF2B5EF4-FFF2-40B4-BE49-F238E27FC236}">
                <a16:creationId xmlns:a16="http://schemas.microsoft.com/office/drawing/2014/main" id="{44BD9EC5-2714-C0B8-C799-418F88C7BF1E}"/>
              </a:ext>
            </a:extLst>
          </p:cNvPr>
          <p:cNvSpPr/>
          <p:nvPr/>
        </p:nvSpPr>
        <p:spPr>
          <a:xfrm>
            <a:off x="3208825" y="1632832"/>
            <a:ext cx="6803525" cy="3806503"/>
          </a:xfrm>
          <a:custGeom>
            <a:avLst/>
            <a:gdLst>
              <a:gd name="connsiteX0" fmla="*/ 6483238 w 6483238"/>
              <a:gd name="connsiteY0" fmla="*/ 0 h 3572081"/>
              <a:gd name="connsiteX1" fmla="*/ 3891341 w 6483238"/>
              <a:gd name="connsiteY1" fmla="*/ 2802406 h 3572081"/>
              <a:gd name="connsiteX2" fmla="*/ 2088855 w 6483238"/>
              <a:gd name="connsiteY2" fmla="*/ 1874849 h 3572081"/>
              <a:gd name="connsiteX3" fmla="*/ 29811 w 6483238"/>
              <a:gd name="connsiteY3" fmla="*/ 3572081 h 3572081"/>
            </a:gdLst>
            <a:ahLst/>
            <a:cxnLst>
              <a:cxn ang="0">
                <a:pos x="connsiteX0" y="connsiteY0"/>
              </a:cxn>
              <a:cxn ang="0">
                <a:pos x="connsiteX1" y="connsiteY1"/>
              </a:cxn>
              <a:cxn ang="0">
                <a:pos x="connsiteX2" y="connsiteY2"/>
              </a:cxn>
              <a:cxn ang="0">
                <a:pos x="connsiteX3" y="connsiteY3"/>
              </a:cxn>
            </a:cxnLst>
            <a:rect l="l" t="t" r="r" b="b"/>
            <a:pathLst>
              <a:path w="6483238" h="3572081">
                <a:moveTo>
                  <a:pt x="6483238" y="0"/>
                </a:moveTo>
                <a:cubicBezTo>
                  <a:pt x="5553488" y="1244965"/>
                  <a:pt x="4623738" y="2489931"/>
                  <a:pt x="3891341" y="2802406"/>
                </a:cubicBezTo>
                <a:cubicBezTo>
                  <a:pt x="3158944" y="3114881"/>
                  <a:pt x="2732443" y="1746570"/>
                  <a:pt x="2088855" y="1874849"/>
                </a:cubicBezTo>
                <a:cubicBezTo>
                  <a:pt x="1445267" y="2003128"/>
                  <a:pt x="-244290" y="3271667"/>
                  <a:pt x="29811" y="3572081"/>
                </a:cubicBez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Shape 65">
            <a:extLst>
              <a:ext uri="{FF2B5EF4-FFF2-40B4-BE49-F238E27FC236}">
                <a16:creationId xmlns:a16="http://schemas.microsoft.com/office/drawing/2014/main" id="{223CCAD2-9C06-2E45-D7E5-95E626790D3A}"/>
              </a:ext>
            </a:extLst>
          </p:cNvPr>
          <p:cNvSpPr/>
          <p:nvPr/>
        </p:nvSpPr>
        <p:spPr>
          <a:xfrm rot="20319909">
            <a:off x="-1760783" y="-748613"/>
            <a:ext cx="6514021" cy="2065010"/>
          </a:xfrm>
          <a:custGeom>
            <a:avLst/>
            <a:gdLst>
              <a:gd name="connsiteX0" fmla="*/ 0 w 4953549"/>
              <a:gd name="connsiteY0" fmla="*/ 0 h 1164380"/>
              <a:gd name="connsiteX1" fmla="*/ 1513036 w 4953549"/>
              <a:gd name="connsiteY1" fmla="*/ 934135 h 1164380"/>
              <a:gd name="connsiteX2" fmla="*/ 3387885 w 4953549"/>
              <a:gd name="connsiteY2" fmla="*/ 421019 h 1164380"/>
              <a:gd name="connsiteX3" fmla="*/ 4953549 w 4953549"/>
              <a:gd name="connsiteY3" fmla="*/ 1164380 h 1164380"/>
            </a:gdLst>
            <a:ahLst/>
            <a:cxnLst>
              <a:cxn ang="0">
                <a:pos x="connsiteX0" y="connsiteY0"/>
              </a:cxn>
              <a:cxn ang="0">
                <a:pos x="connsiteX1" y="connsiteY1"/>
              </a:cxn>
              <a:cxn ang="0">
                <a:pos x="connsiteX2" y="connsiteY2"/>
              </a:cxn>
              <a:cxn ang="0">
                <a:pos x="connsiteX3" y="connsiteY3"/>
              </a:cxn>
            </a:cxnLst>
            <a:rect l="l" t="t" r="r" b="b"/>
            <a:pathLst>
              <a:path w="4953549" h="1164380">
                <a:moveTo>
                  <a:pt x="0" y="0"/>
                </a:moveTo>
                <a:cubicBezTo>
                  <a:pt x="474194" y="431982"/>
                  <a:pt x="948389" y="863965"/>
                  <a:pt x="1513036" y="934135"/>
                </a:cubicBezTo>
                <a:cubicBezTo>
                  <a:pt x="2077684" y="1004305"/>
                  <a:pt x="2814466" y="382645"/>
                  <a:pt x="3387885" y="421019"/>
                </a:cubicBezTo>
                <a:cubicBezTo>
                  <a:pt x="3961304" y="459393"/>
                  <a:pt x="4457426" y="811886"/>
                  <a:pt x="4953549" y="1164380"/>
                </a:cubicBezTo>
              </a:path>
            </a:pathLst>
          </a:custGeom>
          <a:noFill/>
          <a:ln>
            <a:solidFill>
              <a:schemeClr val="accent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Shape 68">
            <a:extLst>
              <a:ext uri="{FF2B5EF4-FFF2-40B4-BE49-F238E27FC236}">
                <a16:creationId xmlns:a16="http://schemas.microsoft.com/office/drawing/2014/main" id="{07067177-D067-543E-A26D-AFAFC71443F3}"/>
              </a:ext>
            </a:extLst>
          </p:cNvPr>
          <p:cNvSpPr/>
          <p:nvPr/>
        </p:nvSpPr>
        <p:spPr>
          <a:xfrm>
            <a:off x="5694829" y="-67235"/>
            <a:ext cx="3711389" cy="1075933"/>
          </a:xfrm>
          <a:custGeom>
            <a:avLst/>
            <a:gdLst>
              <a:gd name="connsiteX0" fmla="*/ 0 w 3711389"/>
              <a:gd name="connsiteY0" fmla="*/ 0 h 1075933"/>
              <a:gd name="connsiteX1" fmla="*/ 948018 w 3711389"/>
              <a:gd name="connsiteY1" fmla="*/ 753035 h 1075933"/>
              <a:gd name="connsiteX2" fmla="*/ 1714500 w 3711389"/>
              <a:gd name="connsiteY2" fmla="*/ 833717 h 1075933"/>
              <a:gd name="connsiteX3" fmla="*/ 3301253 w 3711389"/>
              <a:gd name="connsiteY3" fmla="*/ 1075764 h 1075933"/>
              <a:gd name="connsiteX4" fmla="*/ 3711389 w 3711389"/>
              <a:gd name="connsiteY4" fmla="*/ 793376 h 1075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1389" h="1075933">
                <a:moveTo>
                  <a:pt x="0" y="0"/>
                </a:moveTo>
                <a:cubicBezTo>
                  <a:pt x="331134" y="307041"/>
                  <a:pt x="662268" y="614082"/>
                  <a:pt x="948018" y="753035"/>
                </a:cubicBezTo>
                <a:cubicBezTo>
                  <a:pt x="1233768" y="891988"/>
                  <a:pt x="1322294" y="779929"/>
                  <a:pt x="1714500" y="833717"/>
                </a:cubicBezTo>
                <a:cubicBezTo>
                  <a:pt x="2106706" y="887505"/>
                  <a:pt x="2968438" y="1082487"/>
                  <a:pt x="3301253" y="1075764"/>
                </a:cubicBezTo>
                <a:cubicBezTo>
                  <a:pt x="3634068" y="1069041"/>
                  <a:pt x="3672728" y="931208"/>
                  <a:pt x="3711389" y="793376"/>
                </a:cubicBezTo>
              </a:path>
            </a:pathLst>
          </a:custGeom>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0" name="Google Shape;340;p36">
            <a:extLst>
              <a:ext uri="{FF2B5EF4-FFF2-40B4-BE49-F238E27FC236}">
                <a16:creationId xmlns:a16="http://schemas.microsoft.com/office/drawing/2014/main" id="{0BA9E88F-25E2-69A2-CC31-9B2ED4B2A7AB}"/>
              </a:ext>
            </a:extLst>
          </p:cNvPr>
          <p:cNvSpPr txBox="1">
            <a:spLocks noGrp="1"/>
          </p:cNvSpPr>
          <p:nvPr>
            <p:ph type="title"/>
          </p:nvPr>
        </p:nvSpPr>
        <p:spPr>
          <a:xfrm>
            <a:off x="713225" y="445025"/>
            <a:ext cx="7717500" cy="572700"/>
          </a:xfrm>
          <a:prstGeom prst="rect">
            <a:avLst/>
          </a:prstGeom>
        </p:spPr>
        <p:txBody>
          <a:bodyPr spcFirstLastPara="1" wrap="square" lIns="0" tIns="0" rIns="0" bIns="0" anchor="b" anchorCtr="0">
            <a:noAutofit/>
          </a:bodyPr>
          <a:lstStyle/>
          <a:p>
            <a:r>
              <a:rPr lang="vi-VN" sz="2800" b="1" dirty="0">
                <a:latin typeface="Times New Roman" panose="02020603050405020304" pitchFamily="18" charset="0"/>
                <a:cs typeface="Times New Roman" panose="02020603050405020304" pitchFamily="18" charset="0"/>
              </a:rPr>
              <a:t>Giải thuật sẽ được thực hiện qua các bước sau:</a:t>
            </a:r>
            <a:endParaRPr lang="en-US" sz="2800" b="1" dirty="0">
              <a:latin typeface="Times New Roman" panose="02020603050405020304" pitchFamily="18" charset="0"/>
              <a:cs typeface="Times New Roman" panose="02020603050405020304" pitchFamily="18" charset="0"/>
            </a:endParaRPr>
          </a:p>
        </p:txBody>
      </p:sp>
      <p:sp>
        <p:nvSpPr>
          <p:cNvPr id="71" name="Google Shape;343;p36">
            <a:extLst>
              <a:ext uri="{FF2B5EF4-FFF2-40B4-BE49-F238E27FC236}">
                <a16:creationId xmlns:a16="http://schemas.microsoft.com/office/drawing/2014/main" id="{E489DCD2-2A0B-A61E-BB40-6F245C75D25D}"/>
              </a:ext>
            </a:extLst>
          </p:cNvPr>
          <p:cNvSpPr/>
          <p:nvPr/>
        </p:nvSpPr>
        <p:spPr>
          <a:xfrm rot="10800000" flipH="1">
            <a:off x="1653072" y="693523"/>
            <a:ext cx="159916" cy="189840"/>
          </a:xfrm>
          <a:custGeom>
            <a:avLst/>
            <a:gdLst/>
            <a:ahLst/>
            <a:cxnLst/>
            <a:rect l="l" t="t" r="r" b="b"/>
            <a:pathLst>
              <a:path w="5793" h="6877" extrusionOk="0">
                <a:moveTo>
                  <a:pt x="2882" y="0"/>
                </a:moveTo>
                <a:lnTo>
                  <a:pt x="1855" y="2283"/>
                </a:lnTo>
                <a:lnTo>
                  <a:pt x="0" y="3424"/>
                </a:lnTo>
                <a:lnTo>
                  <a:pt x="1855" y="4594"/>
                </a:lnTo>
                <a:lnTo>
                  <a:pt x="2882" y="6876"/>
                </a:lnTo>
                <a:lnTo>
                  <a:pt x="3938" y="4594"/>
                </a:lnTo>
                <a:lnTo>
                  <a:pt x="5792" y="3424"/>
                </a:lnTo>
                <a:lnTo>
                  <a:pt x="3938" y="2283"/>
                </a:lnTo>
                <a:lnTo>
                  <a:pt x="28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44;p36">
            <a:extLst>
              <a:ext uri="{FF2B5EF4-FFF2-40B4-BE49-F238E27FC236}">
                <a16:creationId xmlns:a16="http://schemas.microsoft.com/office/drawing/2014/main" id="{E0BE05D9-75ED-D7F8-D7DE-257C83EB1214}"/>
              </a:ext>
            </a:extLst>
          </p:cNvPr>
          <p:cNvSpPr/>
          <p:nvPr/>
        </p:nvSpPr>
        <p:spPr>
          <a:xfrm rot="10800000" flipH="1">
            <a:off x="2105160" y="558065"/>
            <a:ext cx="197735" cy="235526"/>
          </a:xfrm>
          <a:custGeom>
            <a:avLst/>
            <a:gdLst/>
            <a:ahLst/>
            <a:cxnLst/>
            <a:rect l="l" t="t" r="r" b="b"/>
            <a:pathLst>
              <a:path w="7163" h="8532" extrusionOk="0">
                <a:moveTo>
                  <a:pt x="3596" y="1"/>
                </a:moveTo>
                <a:lnTo>
                  <a:pt x="2312" y="2854"/>
                </a:lnTo>
                <a:lnTo>
                  <a:pt x="1" y="4252"/>
                </a:lnTo>
                <a:lnTo>
                  <a:pt x="2312" y="5679"/>
                </a:lnTo>
                <a:lnTo>
                  <a:pt x="3596" y="8532"/>
                </a:lnTo>
                <a:lnTo>
                  <a:pt x="4851" y="5679"/>
                </a:lnTo>
                <a:lnTo>
                  <a:pt x="7162" y="4252"/>
                </a:lnTo>
                <a:lnTo>
                  <a:pt x="4851" y="2854"/>
                </a:lnTo>
                <a:lnTo>
                  <a:pt x="359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49;p36">
            <a:extLst>
              <a:ext uri="{FF2B5EF4-FFF2-40B4-BE49-F238E27FC236}">
                <a16:creationId xmlns:a16="http://schemas.microsoft.com/office/drawing/2014/main" id="{A6BF5517-B01F-993A-55CD-DA635A0DF091}"/>
              </a:ext>
            </a:extLst>
          </p:cNvPr>
          <p:cNvSpPr/>
          <p:nvPr/>
        </p:nvSpPr>
        <p:spPr>
          <a:xfrm rot="10800000" flipH="1">
            <a:off x="746497" y="532862"/>
            <a:ext cx="89827" cy="107135"/>
          </a:xfrm>
          <a:custGeom>
            <a:avLst/>
            <a:gdLst/>
            <a:ahLst/>
            <a:cxnLst/>
            <a:rect l="l" t="t" r="r" b="b"/>
            <a:pathLst>
              <a:path w="3254" h="3881" extrusionOk="0">
                <a:moveTo>
                  <a:pt x="1598" y="1"/>
                </a:moveTo>
                <a:lnTo>
                  <a:pt x="1028" y="1285"/>
                </a:lnTo>
                <a:lnTo>
                  <a:pt x="0" y="1912"/>
                </a:lnTo>
                <a:lnTo>
                  <a:pt x="1028" y="2568"/>
                </a:lnTo>
                <a:lnTo>
                  <a:pt x="1598" y="3881"/>
                </a:lnTo>
                <a:lnTo>
                  <a:pt x="2197" y="2568"/>
                </a:lnTo>
                <a:lnTo>
                  <a:pt x="3253" y="1912"/>
                </a:lnTo>
                <a:lnTo>
                  <a:pt x="2197" y="1285"/>
                </a:lnTo>
                <a:lnTo>
                  <a:pt x="15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43;p36">
            <a:extLst>
              <a:ext uri="{FF2B5EF4-FFF2-40B4-BE49-F238E27FC236}">
                <a16:creationId xmlns:a16="http://schemas.microsoft.com/office/drawing/2014/main" id="{5092594C-2205-ADA1-CFD5-DFFBFFD66CA3}"/>
              </a:ext>
            </a:extLst>
          </p:cNvPr>
          <p:cNvSpPr/>
          <p:nvPr/>
        </p:nvSpPr>
        <p:spPr>
          <a:xfrm rot="10800000" flipH="1">
            <a:off x="7879041" y="559053"/>
            <a:ext cx="159916" cy="189840"/>
          </a:xfrm>
          <a:custGeom>
            <a:avLst/>
            <a:gdLst/>
            <a:ahLst/>
            <a:cxnLst/>
            <a:rect l="l" t="t" r="r" b="b"/>
            <a:pathLst>
              <a:path w="5793" h="6877" extrusionOk="0">
                <a:moveTo>
                  <a:pt x="2882" y="0"/>
                </a:moveTo>
                <a:lnTo>
                  <a:pt x="1855" y="2283"/>
                </a:lnTo>
                <a:lnTo>
                  <a:pt x="0" y="3424"/>
                </a:lnTo>
                <a:lnTo>
                  <a:pt x="1855" y="4594"/>
                </a:lnTo>
                <a:lnTo>
                  <a:pt x="2882" y="6876"/>
                </a:lnTo>
                <a:lnTo>
                  <a:pt x="3938" y="4594"/>
                </a:lnTo>
                <a:lnTo>
                  <a:pt x="5792" y="3424"/>
                </a:lnTo>
                <a:lnTo>
                  <a:pt x="3938" y="2283"/>
                </a:lnTo>
                <a:lnTo>
                  <a:pt x="28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44;p36">
            <a:extLst>
              <a:ext uri="{FF2B5EF4-FFF2-40B4-BE49-F238E27FC236}">
                <a16:creationId xmlns:a16="http://schemas.microsoft.com/office/drawing/2014/main" id="{CDDA45A5-8702-6996-FC20-9C9113419883}"/>
              </a:ext>
            </a:extLst>
          </p:cNvPr>
          <p:cNvSpPr/>
          <p:nvPr/>
        </p:nvSpPr>
        <p:spPr>
          <a:xfrm rot="10800000" flipH="1">
            <a:off x="8331129" y="423595"/>
            <a:ext cx="197735" cy="235526"/>
          </a:xfrm>
          <a:custGeom>
            <a:avLst/>
            <a:gdLst/>
            <a:ahLst/>
            <a:cxnLst/>
            <a:rect l="l" t="t" r="r" b="b"/>
            <a:pathLst>
              <a:path w="7163" h="8532" extrusionOk="0">
                <a:moveTo>
                  <a:pt x="3596" y="1"/>
                </a:moveTo>
                <a:lnTo>
                  <a:pt x="2312" y="2854"/>
                </a:lnTo>
                <a:lnTo>
                  <a:pt x="1" y="4252"/>
                </a:lnTo>
                <a:lnTo>
                  <a:pt x="2312" y="5679"/>
                </a:lnTo>
                <a:lnTo>
                  <a:pt x="3596" y="8532"/>
                </a:lnTo>
                <a:lnTo>
                  <a:pt x="4851" y="5679"/>
                </a:lnTo>
                <a:lnTo>
                  <a:pt x="7162" y="4252"/>
                </a:lnTo>
                <a:lnTo>
                  <a:pt x="4851" y="2854"/>
                </a:lnTo>
                <a:lnTo>
                  <a:pt x="359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349;p36">
            <a:extLst>
              <a:ext uri="{FF2B5EF4-FFF2-40B4-BE49-F238E27FC236}">
                <a16:creationId xmlns:a16="http://schemas.microsoft.com/office/drawing/2014/main" id="{FE66BA1E-BE62-A844-619C-32C1356A938C}"/>
              </a:ext>
            </a:extLst>
          </p:cNvPr>
          <p:cNvSpPr/>
          <p:nvPr/>
        </p:nvSpPr>
        <p:spPr>
          <a:xfrm rot="10800000" flipH="1">
            <a:off x="6972466" y="398392"/>
            <a:ext cx="89827" cy="107135"/>
          </a:xfrm>
          <a:custGeom>
            <a:avLst/>
            <a:gdLst/>
            <a:ahLst/>
            <a:cxnLst/>
            <a:rect l="l" t="t" r="r" b="b"/>
            <a:pathLst>
              <a:path w="3254" h="3881" extrusionOk="0">
                <a:moveTo>
                  <a:pt x="1598" y="1"/>
                </a:moveTo>
                <a:lnTo>
                  <a:pt x="1028" y="1285"/>
                </a:lnTo>
                <a:lnTo>
                  <a:pt x="0" y="1912"/>
                </a:lnTo>
                <a:lnTo>
                  <a:pt x="1028" y="2568"/>
                </a:lnTo>
                <a:lnTo>
                  <a:pt x="1598" y="3881"/>
                </a:lnTo>
                <a:lnTo>
                  <a:pt x="2197" y="2568"/>
                </a:lnTo>
                <a:lnTo>
                  <a:pt x="3253" y="1912"/>
                </a:lnTo>
                <a:lnTo>
                  <a:pt x="2197" y="1285"/>
                </a:lnTo>
                <a:lnTo>
                  <a:pt x="15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43;p36">
            <a:extLst>
              <a:ext uri="{FF2B5EF4-FFF2-40B4-BE49-F238E27FC236}">
                <a16:creationId xmlns:a16="http://schemas.microsoft.com/office/drawing/2014/main" id="{DA66C8F7-2985-680E-FB0B-3B9E4B372284}"/>
              </a:ext>
            </a:extLst>
          </p:cNvPr>
          <p:cNvSpPr/>
          <p:nvPr/>
        </p:nvSpPr>
        <p:spPr>
          <a:xfrm rot="10800000" flipH="1">
            <a:off x="1316897" y="4472146"/>
            <a:ext cx="159916" cy="189840"/>
          </a:xfrm>
          <a:custGeom>
            <a:avLst/>
            <a:gdLst/>
            <a:ahLst/>
            <a:cxnLst/>
            <a:rect l="l" t="t" r="r" b="b"/>
            <a:pathLst>
              <a:path w="5793" h="6877" extrusionOk="0">
                <a:moveTo>
                  <a:pt x="2882" y="0"/>
                </a:moveTo>
                <a:lnTo>
                  <a:pt x="1855" y="2283"/>
                </a:lnTo>
                <a:lnTo>
                  <a:pt x="0" y="3424"/>
                </a:lnTo>
                <a:lnTo>
                  <a:pt x="1855" y="4594"/>
                </a:lnTo>
                <a:lnTo>
                  <a:pt x="2882" y="6876"/>
                </a:lnTo>
                <a:lnTo>
                  <a:pt x="3938" y="4594"/>
                </a:lnTo>
                <a:lnTo>
                  <a:pt x="5792" y="3424"/>
                </a:lnTo>
                <a:lnTo>
                  <a:pt x="3938" y="2283"/>
                </a:lnTo>
                <a:lnTo>
                  <a:pt x="28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44;p36">
            <a:extLst>
              <a:ext uri="{FF2B5EF4-FFF2-40B4-BE49-F238E27FC236}">
                <a16:creationId xmlns:a16="http://schemas.microsoft.com/office/drawing/2014/main" id="{48306D5B-D2AC-6A71-A17F-C404895F625B}"/>
              </a:ext>
            </a:extLst>
          </p:cNvPr>
          <p:cNvSpPr/>
          <p:nvPr/>
        </p:nvSpPr>
        <p:spPr>
          <a:xfrm rot="10800000" flipH="1">
            <a:off x="1768985" y="4336688"/>
            <a:ext cx="197735" cy="235526"/>
          </a:xfrm>
          <a:custGeom>
            <a:avLst/>
            <a:gdLst/>
            <a:ahLst/>
            <a:cxnLst/>
            <a:rect l="l" t="t" r="r" b="b"/>
            <a:pathLst>
              <a:path w="7163" h="8532" extrusionOk="0">
                <a:moveTo>
                  <a:pt x="3596" y="1"/>
                </a:moveTo>
                <a:lnTo>
                  <a:pt x="2312" y="2854"/>
                </a:lnTo>
                <a:lnTo>
                  <a:pt x="1" y="4252"/>
                </a:lnTo>
                <a:lnTo>
                  <a:pt x="2312" y="5679"/>
                </a:lnTo>
                <a:lnTo>
                  <a:pt x="3596" y="8532"/>
                </a:lnTo>
                <a:lnTo>
                  <a:pt x="4851" y="5679"/>
                </a:lnTo>
                <a:lnTo>
                  <a:pt x="7162" y="4252"/>
                </a:lnTo>
                <a:lnTo>
                  <a:pt x="4851" y="2854"/>
                </a:lnTo>
                <a:lnTo>
                  <a:pt x="359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349;p36">
            <a:extLst>
              <a:ext uri="{FF2B5EF4-FFF2-40B4-BE49-F238E27FC236}">
                <a16:creationId xmlns:a16="http://schemas.microsoft.com/office/drawing/2014/main" id="{CD1B85DB-99C0-1123-AA20-441C049722E5}"/>
              </a:ext>
            </a:extLst>
          </p:cNvPr>
          <p:cNvSpPr/>
          <p:nvPr/>
        </p:nvSpPr>
        <p:spPr>
          <a:xfrm rot="10800000" flipH="1">
            <a:off x="410322" y="4311485"/>
            <a:ext cx="89827" cy="107135"/>
          </a:xfrm>
          <a:custGeom>
            <a:avLst/>
            <a:gdLst/>
            <a:ahLst/>
            <a:cxnLst/>
            <a:rect l="l" t="t" r="r" b="b"/>
            <a:pathLst>
              <a:path w="3254" h="3881" extrusionOk="0">
                <a:moveTo>
                  <a:pt x="1598" y="1"/>
                </a:moveTo>
                <a:lnTo>
                  <a:pt x="1028" y="1285"/>
                </a:lnTo>
                <a:lnTo>
                  <a:pt x="0" y="1912"/>
                </a:lnTo>
                <a:lnTo>
                  <a:pt x="1028" y="2568"/>
                </a:lnTo>
                <a:lnTo>
                  <a:pt x="1598" y="3881"/>
                </a:lnTo>
                <a:lnTo>
                  <a:pt x="2197" y="2568"/>
                </a:lnTo>
                <a:lnTo>
                  <a:pt x="3253" y="1912"/>
                </a:lnTo>
                <a:lnTo>
                  <a:pt x="2197" y="1285"/>
                </a:lnTo>
                <a:lnTo>
                  <a:pt x="15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43;p36">
            <a:extLst>
              <a:ext uri="{FF2B5EF4-FFF2-40B4-BE49-F238E27FC236}">
                <a16:creationId xmlns:a16="http://schemas.microsoft.com/office/drawing/2014/main" id="{7BEE7FB9-A581-4FCD-225E-96498BB1F9D2}"/>
              </a:ext>
            </a:extLst>
          </p:cNvPr>
          <p:cNvSpPr/>
          <p:nvPr/>
        </p:nvSpPr>
        <p:spPr>
          <a:xfrm rot="9524337" flipH="1">
            <a:off x="8048490" y="2534468"/>
            <a:ext cx="159916" cy="189840"/>
          </a:xfrm>
          <a:custGeom>
            <a:avLst/>
            <a:gdLst/>
            <a:ahLst/>
            <a:cxnLst/>
            <a:rect l="l" t="t" r="r" b="b"/>
            <a:pathLst>
              <a:path w="5793" h="6877" extrusionOk="0">
                <a:moveTo>
                  <a:pt x="2882" y="0"/>
                </a:moveTo>
                <a:lnTo>
                  <a:pt x="1855" y="2283"/>
                </a:lnTo>
                <a:lnTo>
                  <a:pt x="0" y="3424"/>
                </a:lnTo>
                <a:lnTo>
                  <a:pt x="1855" y="4594"/>
                </a:lnTo>
                <a:lnTo>
                  <a:pt x="2882" y="6876"/>
                </a:lnTo>
                <a:lnTo>
                  <a:pt x="3938" y="4594"/>
                </a:lnTo>
                <a:lnTo>
                  <a:pt x="5792" y="3424"/>
                </a:lnTo>
                <a:lnTo>
                  <a:pt x="3938" y="2283"/>
                </a:lnTo>
                <a:lnTo>
                  <a:pt x="28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344;p36">
            <a:extLst>
              <a:ext uri="{FF2B5EF4-FFF2-40B4-BE49-F238E27FC236}">
                <a16:creationId xmlns:a16="http://schemas.microsoft.com/office/drawing/2014/main" id="{80E521D9-F4A2-2D88-7D3E-CC825D322AF4}"/>
              </a:ext>
            </a:extLst>
          </p:cNvPr>
          <p:cNvSpPr/>
          <p:nvPr/>
        </p:nvSpPr>
        <p:spPr>
          <a:xfrm rot="9524337" flipH="1">
            <a:off x="8546177" y="2846985"/>
            <a:ext cx="197735" cy="235526"/>
          </a:xfrm>
          <a:custGeom>
            <a:avLst/>
            <a:gdLst/>
            <a:ahLst/>
            <a:cxnLst/>
            <a:rect l="l" t="t" r="r" b="b"/>
            <a:pathLst>
              <a:path w="7163" h="8532" extrusionOk="0">
                <a:moveTo>
                  <a:pt x="3596" y="1"/>
                </a:moveTo>
                <a:lnTo>
                  <a:pt x="2312" y="2854"/>
                </a:lnTo>
                <a:lnTo>
                  <a:pt x="1" y="4252"/>
                </a:lnTo>
                <a:lnTo>
                  <a:pt x="2312" y="5679"/>
                </a:lnTo>
                <a:lnTo>
                  <a:pt x="3596" y="8532"/>
                </a:lnTo>
                <a:lnTo>
                  <a:pt x="4851" y="5679"/>
                </a:lnTo>
                <a:lnTo>
                  <a:pt x="7162" y="4252"/>
                </a:lnTo>
                <a:lnTo>
                  <a:pt x="4851" y="2854"/>
                </a:lnTo>
                <a:lnTo>
                  <a:pt x="359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349;p36">
            <a:extLst>
              <a:ext uri="{FF2B5EF4-FFF2-40B4-BE49-F238E27FC236}">
                <a16:creationId xmlns:a16="http://schemas.microsoft.com/office/drawing/2014/main" id="{0A956800-52B4-DA7D-D414-571CDACEA16B}"/>
              </a:ext>
            </a:extLst>
          </p:cNvPr>
          <p:cNvSpPr/>
          <p:nvPr/>
        </p:nvSpPr>
        <p:spPr>
          <a:xfrm rot="9524337" flipH="1">
            <a:off x="7108036" y="2528496"/>
            <a:ext cx="89827" cy="107135"/>
          </a:xfrm>
          <a:custGeom>
            <a:avLst/>
            <a:gdLst/>
            <a:ahLst/>
            <a:cxnLst/>
            <a:rect l="l" t="t" r="r" b="b"/>
            <a:pathLst>
              <a:path w="3254" h="3881" extrusionOk="0">
                <a:moveTo>
                  <a:pt x="1598" y="1"/>
                </a:moveTo>
                <a:lnTo>
                  <a:pt x="1028" y="1285"/>
                </a:lnTo>
                <a:lnTo>
                  <a:pt x="0" y="1912"/>
                </a:lnTo>
                <a:lnTo>
                  <a:pt x="1028" y="2568"/>
                </a:lnTo>
                <a:lnTo>
                  <a:pt x="1598" y="3881"/>
                </a:lnTo>
                <a:lnTo>
                  <a:pt x="2197" y="2568"/>
                </a:lnTo>
                <a:lnTo>
                  <a:pt x="3253" y="1912"/>
                </a:lnTo>
                <a:lnTo>
                  <a:pt x="2197" y="1285"/>
                </a:lnTo>
                <a:lnTo>
                  <a:pt x="15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3F16A7FA-9B42-F766-FBF7-D435EC147483}"/>
              </a:ext>
            </a:extLst>
          </p:cNvPr>
          <p:cNvSpPr txBox="1"/>
          <p:nvPr/>
        </p:nvSpPr>
        <p:spPr>
          <a:xfrm>
            <a:off x="836324" y="1017725"/>
            <a:ext cx="7825562" cy="3608488"/>
          </a:xfrm>
          <a:prstGeom prst="rect">
            <a:avLst/>
          </a:prstGeom>
          <a:noFill/>
        </p:spPr>
        <p:txBody>
          <a:bodyPr wrap="square">
            <a:spAutoFit/>
          </a:bodyPr>
          <a:lstStyle/>
          <a:p>
            <a:pPr>
              <a:lnSpc>
                <a:spcPct val="150000"/>
              </a:lnSpc>
            </a:pPr>
            <a:r>
              <a:rPr lang="vi-VN" dirty="0">
                <a:latin typeface="Times New Roman" panose="02020603050405020304" pitchFamily="18" charset="0"/>
                <a:cs typeface="Times New Roman" panose="02020603050405020304" pitchFamily="18" charset="0"/>
              </a:rPr>
              <a:t>•</a:t>
            </a:r>
            <a:r>
              <a:rPr lang="vi-VN" b="1" dirty="0">
                <a:latin typeface="Times New Roman" panose="02020603050405020304" pitchFamily="18" charset="0"/>
                <a:cs typeface="Times New Roman" panose="02020603050405020304" pitchFamily="18" charset="0"/>
              </a:rPr>
              <a:t>Khởi tạo quần thể: </a:t>
            </a:r>
            <a:r>
              <a:rPr lang="vi-VN" dirty="0">
                <a:latin typeface="Times New Roman" panose="02020603050405020304" pitchFamily="18" charset="0"/>
                <a:cs typeface="Times New Roman" panose="02020603050405020304" pitchFamily="18" charset="0"/>
              </a:rPr>
              <a:t>Sinh ra ngẫu nhiên một quần thể gồm n cá thể (trong đó n là lời giải cho bài toán).</a:t>
            </a:r>
          </a:p>
          <a:p>
            <a:pPr>
              <a:lnSpc>
                <a:spcPct val="150000"/>
              </a:lnSpc>
            </a:pPr>
            <a:r>
              <a:rPr lang="vi-VN" dirty="0">
                <a:latin typeface="Times New Roman" panose="02020603050405020304" pitchFamily="18" charset="0"/>
                <a:cs typeface="Times New Roman" panose="02020603050405020304" pitchFamily="18" charset="0"/>
              </a:rPr>
              <a:t>•</a:t>
            </a:r>
            <a:r>
              <a:rPr lang="vi-VN" b="1" dirty="0">
                <a:latin typeface="Times New Roman" panose="02020603050405020304" pitchFamily="18" charset="0"/>
                <a:cs typeface="Times New Roman" panose="02020603050405020304" pitchFamily="18" charset="0"/>
              </a:rPr>
              <a:t>Tính giá trị thích nghi: </a:t>
            </a:r>
            <a:r>
              <a:rPr lang="vi-VN" dirty="0">
                <a:latin typeface="Times New Roman" panose="02020603050405020304" pitchFamily="18" charset="0"/>
                <a:cs typeface="Times New Roman" panose="02020603050405020304" pitchFamily="18" charset="0"/>
              </a:rPr>
              <a:t>Ước lượng độ thích nghi của mỗi cá thể.</a:t>
            </a:r>
          </a:p>
          <a:p>
            <a:pPr>
              <a:lnSpc>
                <a:spcPct val="150000"/>
              </a:lnSpc>
            </a:pPr>
            <a:r>
              <a:rPr lang="vi-VN" dirty="0">
                <a:latin typeface="Times New Roman" panose="02020603050405020304" pitchFamily="18" charset="0"/>
                <a:cs typeface="Times New Roman" panose="02020603050405020304" pitchFamily="18" charset="0"/>
              </a:rPr>
              <a:t>•</a:t>
            </a:r>
            <a:r>
              <a:rPr lang="vi-VN" b="1" dirty="0">
                <a:latin typeface="Times New Roman" panose="02020603050405020304" pitchFamily="18" charset="0"/>
                <a:cs typeface="Times New Roman" panose="02020603050405020304" pitchFamily="18" charset="0"/>
              </a:rPr>
              <a:t>Điều kiện dừng: </a:t>
            </a:r>
            <a:r>
              <a:rPr lang="vi-VN" dirty="0">
                <a:latin typeface="Times New Roman" panose="02020603050405020304" pitchFamily="18" charset="0"/>
                <a:cs typeface="Times New Roman" panose="02020603050405020304" pitchFamily="18" charset="0"/>
              </a:rPr>
              <a:t>Kiểm tra điều kiện để kết thúc giải thuật.</a:t>
            </a:r>
          </a:p>
          <a:p>
            <a:pPr>
              <a:lnSpc>
                <a:spcPct val="150000"/>
              </a:lnSpc>
            </a:pPr>
            <a:r>
              <a:rPr lang="vi-VN" dirty="0">
                <a:latin typeface="Times New Roman" panose="02020603050405020304" pitchFamily="18" charset="0"/>
                <a:cs typeface="Times New Roman" panose="02020603050405020304" pitchFamily="18" charset="0"/>
              </a:rPr>
              <a:t>•</a:t>
            </a:r>
            <a:r>
              <a:rPr lang="vi-VN" b="1" dirty="0">
                <a:latin typeface="Times New Roman" panose="02020603050405020304" pitchFamily="18" charset="0"/>
                <a:cs typeface="Times New Roman" panose="02020603050405020304" pitchFamily="18" charset="0"/>
              </a:rPr>
              <a:t>Chọn lọc: </a:t>
            </a:r>
            <a:r>
              <a:rPr lang="vi-VN" dirty="0">
                <a:latin typeface="Times New Roman" panose="02020603050405020304" pitchFamily="18" charset="0"/>
                <a:cs typeface="Times New Roman" panose="02020603050405020304" pitchFamily="18" charset="0"/>
              </a:rPr>
              <a:t>Chọn hai cá thể bố mẹ từ quần thể cũ theo độ thích nghi của chúng (cá thể có độ thích nghi càng cao thì càng có nhiều khả năng được chọn).</a:t>
            </a:r>
          </a:p>
          <a:p>
            <a:pPr>
              <a:lnSpc>
                <a:spcPct val="150000"/>
              </a:lnSpc>
            </a:pPr>
            <a:r>
              <a:rPr lang="vi-VN" b="1" dirty="0">
                <a:latin typeface="Times New Roman" panose="02020603050405020304" pitchFamily="18" charset="0"/>
                <a:cs typeface="Times New Roman" panose="02020603050405020304" pitchFamily="18" charset="0"/>
              </a:rPr>
              <a:t>•Trao đổi chéo: </a:t>
            </a:r>
            <a:r>
              <a:rPr lang="vi-VN" dirty="0">
                <a:latin typeface="Times New Roman" panose="02020603050405020304" pitchFamily="18" charset="0"/>
                <a:cs typeface="Times New Roman" panose="02020603050405020304" pitchFamily="18" charset="0"/>
              </a:rPr>
              <a:t>Với một xác suất được chọn, trao đổi chéo hai cá thể bố mẹ để tạo ra một cá thể mới.</a:t>
            </a:r>
          </a:p>
          <a:p>
            <a:pPr>
              <a:lnSpc>
                <a:spcPct val="150000"/>
              </a:lnSpc>
            </a:pPr>
            <a:r>
              <a:rPr lang="vi-VN" b="1" dirty="0">
                <a:latin typeface="Times New Roman" panose="02020603050405020304" pitchFamily="18" charset="0"/>
                <a:cs typeface="Times New Roman" panose="02020603050405020304" pitchFamily="18" charset="0"/>
              </a:rPr>
              <a:t>•Đột biến: </a:t>
            </a:r>
            <a:r>
              <a:rPr lang="vi-VN" dirty="0">
                <a:latin typeface="Times New Roman" panose="02020603050405020304" pitchFamily="18" charset="0"/>
                <a:cs typeface="Times New Roman" panose="02020603050405020304" pitchFamily="18" charset="0"/>
              </a:rPr>
              <a:t>Với một xác suất đột biến được chọn, biến đổi cá thể mới.</a:t>
            </a:r>
          </a:p>
          <a:p>
            <a:pPr>
              <a:lnSpc>
                <a:spcPct val="150000"/>
              </a:lnSpc>
            </a:pPr>
            <a:r>
              <a:rPr lang="vi-VN" dirty="0">
                <a:latin typeface="Times New Roman" panose="02020603050405020304" pitchFamily="18" charset="0"/>
                <a:cs typeface="Times New Roman" panose="02020603050405020304" pitchFamily="18" charset="0"/>
              </a:rPr>
              <a:t>•</a:t>
            </a:r>
            <a:r>
              <a:rPr lang="vi-VN" b="1" dirty="0">
                <a:latin typeface="Times New Roman" panose="02020603050405020304" pitchFamily="18" charset="0"/>
                <a:cs typeface="Times New Roman" panose="02020603050405020304" pitchFamily="18" charset="0"/>
              </a:rPr>
              <a:t>Chọn kết quá: </a:t>
            </a:r>
            <a:r>
              <a:rPr lang="vi-VN" dirty="0">
                <a:latin typeface="Times New Roman" panose="02020603050405020304" pitchFamily="18" charset="0"/>
                <a:cs typeface="Times New Roman" panose="02020603050405020304" pitchFamily="18" charset="0"/>
              </a:rPr>
              <a:t>Nếu thỏa mãn điều kiện dừng thì giải thuật kết thúc và chọn được lời giải tốt nhất trong quần thể hiện tại.</a:t>
            </a:r>
            <a:endParaRPr lang="en-US" dirty="0">
              <a:latin typeface="Times New Roman" panose="02020603050405020304" pitchFamily="18" charset="0"/>
              <a:cs typeface="Times New Roman" panose="02020603050405020304" pitchFamily="18" charset="0"/>
            </a:endParaRPr>
          </a:p>
          <a:p>
            <a:pPr>
              <a:lnSpc>
                <a:spcPct val="150000"/>
              </a:lnSpc>
            </a:pPr>
            <a:r>
              <a:rPr lang="vi-VN" dirty="0">
                <a:latin typeface="Times New Roman" panose="02020603050405020304" pitchFamily="18" charset="0"/>
                <a:cs typeface="Times New Roman" panose="02020603050405020304" pitchFamily="18" charset="0"/>
              </a:rPr>
              <a:t>Ta có thể thấy rằng, khi </a:t>
            </a:r>
            <a:r>
              <a:rPr lang="vi-VN" b="1" dirty="0">
                <a:latin typeface="Times New Roman" panose="02020603050405020304" pitchFamily="18" charset="0"/>
                <a:cs typeface="Times New Roman" panose="02020603050405020304" pitchFamily="18" charset="0"/>
              </a:rPr>
              <a:t>Điều kiện dừng </a:t>
            </a:r>
            <a:r>
              <a:rPr lang="vi-VN" dirty="0">
                <a:latin typeface="Times New Roman" panose="02020603050405020304" pitchFamily="18" charset="0"/>
                <a:cs typeface="Times New Roman" panose="02020603050405020304" pitchFamily="18" charset="0"/>
              </a:rPr>
              <a:t>chưa được thỏa mán, quần thể mới sẽ liên tục được tạo ra bằng cách lặp lại 3 bước </a:t>
            </a:r>
            <a:r>
              <a:rPr lang="vi-VN" b="1" dirty="0">
                <a:latin typeface="Times New Roman" panose="02020603050405020304" pitchFamily="18" charset="0"/>
                <a:cs typeface="Times New Roman" panose="02020603050405020304" pitchFamily="18" charset="0"/>
              </a:rPr>
              <a:t>Chọn lọc, Trao đổi chéo </a:t>
            </a:r>
            <a:r>
              <a:rPr lang="vi-VN" dirty="0">
                <a:latin typeface="Times New Roman" panose="02020603050405020304" pitchFamily="18" charset="0"/>
                <a:cs typeface="Times New Roman" panose="02020603050405020304" pitchFamily="18" charset="0"/>
              </a:rPr>
              <a:t>và </a:t>
            </a:r>
            <a:r>
              <a:rPr lang="vi-VN" b="1" dirty="0">
                <a:latin typeface="Times New Roman" panose="02020603050405020304" pitchFamily="18" charset="0"/>
                <a:cs typeface="Times New Roman" panose="02020603050405020304" pitchFamily="18" charset="0"/>
              </a:rPr>
              <a:t>Đột biến.</a:t>
            </a:r>
          </a:p>
        </p:txBody>
      </p:sp>
      <p:sp>
        <p:nvSpPr>
          <p:cNvPr id="3" name="TextBox 2">
            <a:extLst>
              <a:ext uri="{FF2B5EF4-FFF2-40B4-BE49-F238E27FC236}">
                <a16:creationId xmlns:a16="http://schemas.microsoft.com/office/drawing/2014/main" id="{D4ECF0F1-2618-7BE0-1856-7305FBF3335D}"/>
              </a:ext>
            </a:extLst>
          </p:cNvPr>
          <p:cNvSpPr txBox="1"/>
          <p:nvPr/>
        </p:nvSpPr>
        <p:spPr>
          <a:xfrm>
            <a:off x="895324" y="1455698"/>
            <a:ext cx="7825562" cy="1992661"/>
          </a:xfrm>
          <a:prstGeom prst="rect">
            <a:avLst/>
          </a:prstGeom>
          <a:noFill/>
        </p:spPr>
        <p:txBody>
          <a:bodyPr wrap="square">
            <a:spAutoFit/>
          </a:bodyPr>
          <a:lstStyle/>
          <a:p>
            <a:pPr>
              <a:lnSpc>
                <a:spcPct val="150000"/>
              </a:lnSpc>
            </a:pPr>
            <a:r>
              <a:rPr lang="en-US" b="1" dirty="0"/>
              <a:t>GA </a:t>
            </a:r>
            <a:r>
              <a:rPr lang="en-US" b="1" dirty="0" err="1"/>
              <a:t>có</a:t>
            </a:r>
            <a:r>
              <a:rPr lang="en-US" b="1" dirty="0"/>
              <a:t> 2 </a:t>
            </a:r>
            <a:r>
              <a:rPr lang="en-US" b="1" dirty="0" err="1"/>
              <a:t>điều</a:t>
            </a:r>
            <a:r>
              <a:rPr lang="en-US" b="1" dirty="0"/>
              <a:t> </a:t>
            </a:r>
            <a:r>
              <a:rPr lang="en-US" b="1" dirty="0" err="1"/>
              <a:t>kiện</a:t>
            </a:r>
            <a:r>
              <a:rPr lang="en-US" b="1" dirty="0"/>
              <a:t> </a:t>
            </a:r>
            <a:r>
              <a:rPr lang="en-US" b="1" dirty="0" err="1"/>
              <a:t>dừng</a:t>
            </a:r>
            <a:r>
              <a:rPr lang="en-US" b="1" dirty="0"/>
              <a:t> </a:t>
            </a:r>
            <a:r>
              <a:rPr lang="en-US" b="1" dirty="0" err="1"/>
              <a:t>cơ</a:t>
            </a:r>
            <a:r>
              <a:rPr lang="en-US" b="1" dirty="0"/>
              <a:t> </a:t>
            </a:r>
            <a:r>
              <a:rPr lang="en-US" b="1" dirty="0" err="1"/>
              <a:t>bản</a:t>
            </a:r>
            <a:r>
              <a:rPr lang="en-US" b="1" dirty="0"/>
              <a:t>:</a:t>
            </a:r>
          </a:p>
          <a:p>
            <a:pPr marL="285750" lvl="0" indent="-285750">
              <a:lnSpc>
                <a:spcPct val="150000"/>
              </a:lnSpc>
              <a:buFont typeface="Arial" panose="020B0604020202020204" pitchFamily="34" charset="0"/>
              <a:buChar char="•"/>
            </a:pPr>
            <a:r>
              <a:rPr lang="en-US" dirty="0" err="1"/>
              <a:t>Dựa</a:t>
            </a:r>
            <a:r>
              <a:rPr lang="en-US" dirty="0"/>
              <a:t> </a:t>
            </a:r>
            <a:r>
              <a:rPr lang="en-US" dirty="0" err="1"/>
              <a:t>trên</a:t>
            </a:r>
            <a:r>
              <a:rPr lang="en-US" dirty="0"/>
              <a:t> </a:t>
            </a:r>
            <a:r>
              <a:rPr lang="en-US" dirty="0" err="1"/>
              <a:t>cấu</a:t>
            </a:r>
            <a:r>
              <a:rPr lang="en-US" dirty="0"/>
              <a:t> </a:t>
            </a:r>
            <a:r>
              <a:rPr lang="en-US" dirty="0" err="1"/>
              <a:t>trúc</a:t>
            </a:r>
            <a:r>
              <a:rPr lang="en-US" dirty="0"/>
              <a:t> </a:t>
            </a:r>
            <a:r>
              <a:rPr lang="en-US" dirty="0" err="1"/>
              <a:t>nhiễm</a:t>
            </a:r>
            <a:r>
              <a:rPr lang="en-US" dirty="0"/>
              <a:t> </a:t>
            </a:r>
            <a:r>
              <a:rPr lang="en-US" dirty="0" err="1"/>
              <a:t>sắc</a:t>
            </a:r>
            <a:r>
              <a:rPr lang="en-US" dirty="0"/>
              <a:t> </a:t>
            </a:r>
            <a:r>
              <a:rPr lang="en-US" dirty="0" err="1"/>
              <a:t>thể</a:t>
            </a:r>
            <a:r>
              <a:rPr lang="en-US" dirty="0"/>
              <a:t>, </a:t>
            </a:r>
            <a:r>
              <a:rPr lang="en-US" dirty="0" err="1"/>
              <a:t>kiểm</a:t>
            </a:r>
            <a:r>
              <a:rPr lang="en-US" dirty="0"/>
              <a:t> </a:t>
            </a:r>
            <a:r>
              <a:rPr lang="en-US" dirty="0" err="1"/>
              <a:t>soát</a:t>
            </a:r>
            <a:r>
              <a:rPr lang="en-US" dirty="0"/>
              <a:t> </a:t>
            </a:r>
            <a:r>
              <a:rPr lang="en-US" dirty="0" err="1"/>
              <a:t>số</a:t>
            </a:r>
            <a:r>
              <a:rPr lang="en-US" dirty="0"/>
              <a:t> gene </a:t>
            </a:r>
            <a:r>
              <a:rPr lang="en-US" dirty="0" err="1"/>
              <a:t>được</a:t>
            </a:r>
            <a:r>
              <a:rPr lang="en-US" dirty="0"/>
              <a:t> </a:t>
            </a:r>
            <a:r>
              <a:rPr lang="en-US" dirty="0" err="1"/>
              <a:t>hội</a:t>
            </a:r>
            <a:r>
              <a:rPr lang="en-US" dirty="0"/>
              <a:t> </a:t>
            </a:r>
            <a:r>
              <a:rPr lang="en-US" dirty="0" err="1"/>
              <a:t>tụ</a:t>
            </a:r>
            <a:r>
              <a:rPr lang="en-US" dirty="0"/>
              <a:t>, </a:t>
            </a:r>
            <a:r>
              <a:rPr lang="en-US" dirty="0" err="1"/>
              <a:t>nếu</a:t>
            </a:r>
            <a:r>
              <a:rPr lang="en-US" dirty="0"/>
              <a:t> </a:t>
            </a:r>
            <a:r>
              <a:rPr lang="en-US" dirty="0" err="1"/>
              <a:t>số</a:t>
            </a:r>
            <a:r>
              <a:rPr lang="en-US" dirty="0"/>
              <a:t> gene </a:t>
            </a:r>
            <a:r>
              <a:rPr lang="en-US" dirty="0" err="1"/>
              <a:t>được</a:t>
            </a:r>
            <a:r>
              <a:rPr lang="en-US" dirty="0"/>
              <a:t> </a:t>
            </a:r>
            <a:r>
              <a:rPr lang="en-US" dirty="0" err="1"/>
              <a:t>hội</a:t>
            </a:r>
            <a:r>
              <a:rPr lang="en-US" dirty="0"/>
              <a:t> </a:t>
            </a:r>
            <a:r>
              <a:rPr lang="en-US" dirty="0" err="1"/>
              <a:t>tụ</a:t>
            </a:r>
            <a:r>
              <a:rPr lang="en-US" dirty="0"/>
              <a:t> </a:t>
            </a:r>
            <a:r>
              <a:rPr lang="en-US" dirty="0" err="1"/>
              <a:t>tại</a:t>
            </a:r>
            <a:r>
              <a:rPr lang="en-US" dirty="0"/>
              <a:t> </a:t>
            </a:r>
            <a:r>
              <a:rPr lang="en-US" dirty="0" err="1"/>
              <a:t>một</a:t>
            </a:r>
            <a:r>
              <a:rPr lang="en-US" dirty="0"/>
              <a:t> </a:t>
            </a:r>
            <a:r>
              <a:rPr lang="en-US" dirty="0" err="1"/>
              <a:t>điểm</a:t>
            </a:r>
            <a:r>
              <a:rPr lang="en-US" dirty="0"/>
              <a:t> </a:t>
            </a:r>
            <a:r>
              <a:rPr lang="en-US" dirty="0" err="1"/>
              <a:t>hoặc</a:t>
            </a:r>
            <a:r>
              <a:rPr lang="en-US" dirty="0"/>
              <a:t> </a:t>
            </a:r>
            <a:r>
              <a:rPr lang="en-US" dirty="0" err="1"/>
              <a:t>vượt</a:t>
            </a:r>
            <a:r>
              <a:rPr lang="en-US" dirty="0"/>
              <a:t> </a:t>
            </a:r>
            <a:r>
              <a:rPr lang="en-US" dirty="0" err="1"/>
              <a:t>quá</a:t>
            </a:r>
            <a:r>
              <a:rPr lang="en-US" dirty="0"/>
              <a:t> </a:t>
            </a:r>
            <a:r>
              <a:rPr lang="en-US" dirty="0" err="1"/>
              <a:t>điểm</a:t>
            </a:r>
            <a:r>
              <a:rPr lang="en-US" dirty="0"/>
              <a:t> </a:t>
            </a:r>
            <a:r>
              <a:rPr lang="en-US" dirty="0" err="1"/>
              <a:t>đó</a:t>
            </a:r>
            <a:r>
              <a:rPr lang="en-US" dirty="0"/>
              <a:t> </a:t>
            </a:r>
            <a:r>
              <a:rPr lang="en-US" dirty="0" err="1"/>
              <a:t>thì</a:t>
            </a:r>
            <a:r>
              <a:rPr lang="en-US" dirty="0"/>
              <a:t> </a:t>
            </a:r>
            <a:r>
              <a:rPr lang="en-US" dirty="0" err="1"/>
              <a:t>giải</a:t>
            </a:r>
            <a:r>
              <a:rPr lang="en-US" dirty="0"/>
              <a:t> </a:t>
            </a:r>
            <a:r>
              <a:rPr lang="en-US" dirty="0" err="1"/>
              <a:t>thuật</a:t>
            </a:r>
            <a:r>
              <a:rPr lang="en-US" dirty="0"/>
              <a:t> </a:t>
            </a:r>
            <a:r>
              <a:rPr lang="en-US" dirty="0" err="1"/>
              <a:t>kết</a:t>
            </a:r>
            <a:r>
              <a:rPr lang="en-US" dirty="0"/>
              <a:t> </a:t>
            </a:r>
            <a:r>
              <a:rPr lang="en-US" dirty="0" err="1"/>
              <a:t>thúc</a:t>
            </a:r>
            <a:r>
              <a:rPr lang="en-US" dirty="0"/>
              <a:t>.</a:t>
            </a:r>
          </a:p>
          <a:p>
            <a:pPr marL="285750" lvl="0" indent="-285750">
              <a:lnSpc>
                <a:spcPct val="150000"/>
              </a:lnSpc>
              <a:buFont typeface="Arial" panose="020B0604020202020204" pitchFamily="34" charset="0"/>
              <a:buChar char="•"/>
            </a:pPr>
            <a:r>
              <a:rPr lang="en-US" dirty="0" err="1"/>
              <a:t>Dựa</a:t>
            </a:r>
            <a:r>
              <a:rPr lang="en-US" dirty="0"/>
              <a:t> </a:t>
            </a:r>
            <a:r>
              <a:rPr lang="en-US" dirty="0" err="1"/>
              <a:t>trên</a:t>
            </a:r>
            <a:r>
              <a:rPr lang="en-US" dirty="0"/>
              <a:t> ý </a:t>
            </a:r>
            <a:r>
              <a:rPr lang="en-US" dirty="0" err="1"/>
              <a:t>nghĩa</a:t>
            </a:r>
            <a:r>
              <a:rPr lang="en-US" dirty="0"/>
              <a:t> </a:t>
            </a:r>
            <a:r>
              <a:rPr lang="en-US" dirty="0" err="1"/>
              <a:t>đặc</a:t>
            </a:r>
            <a:r>
              <a:rPr lang="en-US" dirty="0"/>
              <a:t> </a:t>
            </a:r>
            <a:r>
              <a:rPr lang="en-US" dirty="0" err="1"/>
              <a:t>biệt</a:t>
            </a:r>
            <a:r>
              <a:rPr lang="en-US" dirty="0"/>
              <a:t> </a:t>
            </a:r>
            <a:r>
              <a:rPr lang="en-US" dirty="0" err="1"/>
              <a:t>của</a:t>
            </a:r>
            <a:r>
              <a:rPr lang="en-US" dirty="0"/>
              <a:t> </a:t>
            </a:r>
            <a:r>
              <a:rPr lang="en-US" dirty="0" err="1"/>
              <a:t>nhiễm</a:t>
            </a:r>
            <a:r>
              <a:rPr lang="en-US" dirty="0"/>
              <a:t> </a:t>
            </a:r>
            <a:r>
              <a:rPr lang="en-US" dirty="0" err="1"/>
              <a:t>sắc</a:t>
            </a:r>
            <a:r>
              <a:rPr lang="en-US" dirty="0"/>
              <a:t> </a:t>
            </a:r>
            <a:r>
              <a:rPr lang="en-US" dirty="0" err="1"/>
              <a:t>thể</a:t>
            </a:r>
            <a:r>
              <a:rPr lang="en-US" dirty="0"/>
              <a:t>, </a:t>
            </a:r>
            <a:r>
              <a:rPr lang="en-US" dirty="0" err="1"/>
              <a:t>đo</a:t>
            </a:r>
            <a:r>
              <a:rPr lang="en-US" dirty="0"/>
              <a:t> </a:t>
            </a:r>
            <a:r>
              <a:rPr lang="en-US" dirty="0" err="1"/>
              <a:t>sự</a:t>
            </a:r>
            <a:r>
              <a:rPr lang="en-US" dirty="0"/>
              <a:t> </a:t>
            </a:r>
            <a:r>
              <a:rPr lang="en-US" dirty="0" err="1"/>
              <a:t>thay</a:t>
            </a:r>
            <a:r>
              <a:rPr lang="en-US" dirty="0"/>
              <a:t> </a:t>
            </a:r>
            <a:r>
              <a:rPr lang="en-US" dirty="0" err="1"/>
              <a:t>đổi</a:t>
            </a:r>
            <a:r>
              <a:rPr lang="en-US" dirty="0"/>
              <a:t> </a:t>
            </a:r>
            <a:r>
              <a:rPr lang="en-US" dirty="0" err="1"/>
              <a:t>của</a:t>
            </a:r>
            <a:r>
              <a:rPr lang="en-US" dirty="0"/>
              <a:t> </a:t>
            </a:r>
            <a:r>
              <a:rPr lang="en-US" dirty="0" err="1"/>
              <a:t>giải</a:t>
            </a:r>
            <a:r>
              <a:rPr lang="en-US" dirty="0"/>
              <a:t> </a:t>
            </a:r>
            <a:r>
              <a:rPr lang="en-US" dirty="0" err="1"/>
              <a:t>thuật</a:t>
            </a:r>
            <a:r>
              <a:rPr lang="en-US" dirty="0"/>
              <a:t> </a:t>
            </a:r>
            <a:r>
              <a:rPr lang="en-US" dirty="0" err="1"/>
              <a:t>sau</a:t>
            </a:r>
            <a:r>
              <a:rPr lang="en-US" dirty="0"/>
              <a:t> </a:t>
            </a:r>
            <a:r>
              <a:rPr lang="en-US" dirty="0" err="1"/>
              <a:t>mỗi</a:t>
            </a:r>
            <a:r>
              <a:rPr lang="en-US" dirty="0"/>
              <a:t> </a:t>
            </a:r>
            <a:r>
              <a:rPr lang="en-US" dirty="0" err="1"/>
              <a:t>thế</a:t>
            </a:r>
            <a:r>
              <a:rPr lang="en-US" dirty="0"/>
              <a:t> </a:t>
            </a:r>
            <a:r>
              <a:rPr lang="en-US" dirty="0" err="1"/>
              <a:t>hệ</a:t>
            </a:r>
            <a:r>
              <a:rPr lang="en-US" dirty="0"/>
              <a:t>, </a:t>
            </a:r>
            <a:r>
              <a:rPr lang="en-US" dirty="0" err="1"/>
              <a:t>nếu</a:t>
            </a:r>
            <a:r>
              <a:rPr lang="en-US" dirty="0"/>
              <a:t> </a:t>
            </a:r>
            <a:r>
              <a:rPr lang="en-US" dirty="0" err="1"/>
              <a:t>thay</a:t>
            </a:r>
            <a:r>
              <a:rPr lang="en-US" dirty="0"/>
              <a:t> </a:t>
            </a:r>
            <a:r>
              <a:rPr lang="en-US" dirty="0" err="1"/>
              <a:t>đổi</a:t>
            </a:r>
            <a:r>
              <a:rPr lang="en-US" dirty="0"/>
              <a:t> </a:t>
            </a:r>
            <a:r>
              <a:rPr lang="en-US" dirty="0" err="1"/>
              <a:t>này</a:t>
            </a:r>
            <a:r>
              <a:rPr lang="en-US" dirty="0"/>
              <a:t> </a:t>
            </a:r>
            <a:r>
              <a:rPr lang="en-US" dirty="0" err="1"/>
              <a:t>nhỏ</a:t>
            </a:r>
            <a:r>
              <a:rPr lang="en-US" dirty="0"/>
              <a:t> </a:t>
            </a:r>
            <a:r>
              <a:rPr lang="en-US" dirty="0" err="1"/>
              <a:t>hơn</a:t>
            </a:r>
            <a:r>
              <a:rPr lang="en-US" dirty="0"/>
              <a:t> </a:t>
            </a:r>
            <a:r>
              <a:rPr lang="en-US" dirty="0" err="1"/>
              <a:t>một</a:t>
            </a:r>
            <a:r>
              <a:rPr lang="en-US" dirty="0"/>
              <a:t> </a:t>
            </a:r>
            <a:r>
              <a:rPr lang="en-US" dirty="0" err="1"/>
              <a:t>hằng</a:t>
            </a:r>
            <a:r>
              <a:rPr lang="en-US" dirty="0"/>
              <a:t> </a:t>
            </a:r>
            <a:r>
              <a:rPr lang="en-US" dirty="0" err="1"/>
              <a:t>số</a:t>
            </a:r>
            <a:r>
              <a:rPr lang="en-US" dirty="0"/>
              <a:t> </a:t>
            </a:r>
            <a:r>
              <a:rPr lang="en-US" dirty="0" err="1"/>
              <a:t>xác</a:t>
            </a:r>
            <a:r>
              <a:rPr lang="en-US" dirty="0"/>
              <a:t> </a:t>
            </a:r>
            <a:r>
              <a:rPr lang="en-US" dirty="0" err="1"/>
              <a:t>định</a:t>
            </a:r>
            <a:r>
              <a:rPr lang="en-US" dirty="0"/>
              <a:t> </a:t>
            </a:r>
            <a:r>
              <a:rPr lang="en-US" dirty="0" err="1"/>
              <a:t>thì</a:t>
            </a:r>
            <a:r>
              <a:rPr lang="en-US" dirty="0"/>
              <a:t> </a:t>
            </a:r>
            <a:r>
              <a:rPr lang="en-US" dirty="0" err="1"/>
              <a:t>giải</a:t>
            </a:r>
            <a:r>
              <a:rPr lang="en-US" dirty="0"/>
              <a:t> </a:t>
            </a:r>
            <a:r>
              <a:rPr lang="en-US" dirty="0" err="1"/>
              <a:t>thuật</a:t>
            </a:r>
            <a:r>
              <a:rPr lang="en-US" dirty="0"/>
              <a:t> </a:t>
            </a:r>
            <a:r>
              <a:rPr lang="en-US" dirty="0" err="1"/>
              <a:t>kết</a:t>
            </a:r>
            <a:r>
              <a:rPr lang="en-US" dirty="0"/>
              <a:t> </a:t>
            </a:r>
            <a:r>
              <a:rPr lang="en-US" dirty="0" err="1"/>
              <a:t>thúc</a:t>
            </a:r>
            <a:r>
              <a:rPr lang="en-US" dirty="0"/>
              <a:t>.</a:t>
            </a:r>
          </a:p>
          <a:p>
            <a:pPr>
              <a:lnSpc>
                <a:spcPct val="150000"/>
              </a:lnSpc>
            </a:pPr>
            <a:endParaRPr lang="vi-V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87530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2"/>
                                        </p:tgtEl>
                                        <p:attrNameLst>
                                          <p:attrName>ppt_x</p:attrName>
                                        </p:attrNameLst>
                                      </p:cBhvr>
                                      <p:tavLst>
                                        <p:tav tm="0">
                                          <p:val>
                                            <p:strVal val="ppt_x"/>
                                          </p:val>
                                        </p:tav>
                                        <p:tav tm="100000">
                                          <p:val>
                                            <p:strVal val="ppt_x"/>
                                          </p:val>
                                        </p:tav>
                                      </p:tavLst>
                                    </p:anim>
                                    <p:anim calcmode="lin" valueType="num">
                                      <p:cBhvr additive="base">
                                        <p:cTn id="7" dur="500"/>
                                        <p:tgtEl>
                                          <p:spTgt spid="2"/>
                                        </p:tgtEl>
                                        <p:attrNameLst>
                                          <p:attrName>ppt_y</p:attrName>
                                        </p:attrNameLst>
                                      </p:cBhvr>
                                      <p:tavLst>
                                        <p:tav tm="0">
                                          <p:val>
                                            <p:strVal val="ppt_y"/>
                                          </p:val>
                                        </p:tav>
                                        <p:tav tm="100000">
                                          <p:val>
                                            <p:strVal val="1+ppt_h/2"/>
                                          </p:val>
                                        </p:tav>
                                      </p:tavLst>
                                    </p:anim>
                                    <p:set>
                                      <p:cBhvr>
                                        <p:cTn id="8" dur="1" fill="hold">
                                          <p:stCondLst>
                                            <p:cond delay="499"/>
                                          </p:stCondLst>
                                        </p:cTn>
                                        <p:tgtEl>
                                          <p:spTgt spid="2"/>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grpSp>
        <p:nvGrpSpPr>
          <p:cNvPr id="19" name="Group 18">
            <a:extLst>
              <a:ext uri="{FF2B5EF4-FFF2-40B4-BE49-F238E27FC236}">
                <a16:creationId xmlns:a16="http://schemas.microsoft.com/office/drawing/2014/main" id="{BE4D881D-6391-5B35-AB21-AE2EB6DE9131}"/>
              </a:ext>
            </a:extLst>
          </p:cNvPr>
          <p:cNvGrpSpPr/>
          <p:nvPr/>
        </p:nvGrpSpPr>
        <p:grpSpPr>
          <a:xfrm>
            <a:off x="1344363" y="748944"/>
            <a:ext cx="6370926" cy="2072905"/>
            <a:chOff x="1344363" y="748944"/>
            <a:chExt cx="6370926" cy="1710591"/>
          </a:xfrm>
        </p:grpSpPr>
        <p:sp>
          <p:nvSpPr>
            <p:cNvPr id="324" name="Google Shape;324;p35"/>
            <p:cNvSpPr/>
            <p:nvPr/>
          </p:nvSpPr>
          <p:spPr>
            <a:xfrm>
              <a:off x="3645924" y="1463112"/>
              <a:ext cx="229551" cy="273877"/>
            </a:xfrm>
            <a:custGeom>
              <a:avLst/>
              <a:gdLst/>
              <a:ahLst/>
              <a:cxnLst/>
              <a:rect l="l" t="t" r="r" b="b"/>
              <a:pathLst>
                <a:path w="5764" h="6877" extrusionOk="0">
                  <a:moveTo>
                    <a:pt x="2882" y="0"/>
                  </a:moveTo>
                  <a:lnTo>
                    <a:pt x="1855" y="2283"/>
                  </a:lnTo>
                  <a:lnTo>
                    <a:pt x="0" y="3424"/>
                  </a:lnTo>
                  <a:lnTo>
                    <a:pt x="1855" y="4594"/>
                  </a:lnTo>
                  <a:lnTo>
                    <a:pt x="2882" y="6877"/>
                  </a:lnTo>
                  <a:lnTo>
                    <a:pt x="3909" y="4594"/>
                  </a:lnTo>
                  <a:lnTo>
                    <a:pt x="5764" y="3424"/>
                  </a:lnTo>
                  <a:lnTo>
                    <a:pt x="3909" y="2283"/>
                  </a:lnTo>
                  <a:lnTo>
                    <a:pt x="28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5"/>
            <p:cNvSpPr/>
            <p:nvPr/>
          </p:nvSpPr>
          <p:spPr>
            <a:xfrm>
              <a:off x="3447374" y="748944"/>
              <a:ext cx="90600" cy="107163"/>
            </a:xfrm>
            <a:custGeom>
              <a:avLst/>
              <a:gdLst/>
              <a:ahLst/>
              <a:cxnLst/>
              <a:rect l="l" t="t" r="r" b="b"/>
              <a:pathLst>
                <a:path w="3282" h="3882" extrusionOk="0">
                  <a:moveTo>
                    <a:pt x="1655" y="1"/>
                  </a:moveTo>
                  <a:lnTo>
                    <a:pt x="1084" y="1285"/>
                  </a:lnTo>
                  <a:lnTo>
                    <a:pt x="0" y="1970"/>
                  </a:lnTo>
                  <a:lnTo>
                    <a:pt x="1084" y="2597"/>
                  </a:lnTo>
                  <a:lnTo>
                    <a:pt x="1655" y="3881"/>
                  </a:lnTo>
                  <a:lnTo>
                    <a:pt x="2254" y="2597"/>
                  </a:lnTo>
                  <a:lnTo>
                    <a:pt x="3281" y="1970"/>
                  </a:lnTo>
                  <a:lnTo>
                    <a:pt x="2254" y="1285"/>
                  </a:lnTo>
                  <a:lnTo>
                    <a:pt x="16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5"/>
            <p:cNvSpPr/>
            <p:nvPr/>
          </p:nvSpPr>
          <p:spPr>
            <a:xfrm>
              <a:off x="6947966" y="2007267"/>
              <a:ext cx="159916" cy="189840"/>
            </a:xfrm>
            <a:custGeom>
              <a:avLst/>
              <a:gdLst/>
              <a:ahLst/>
              <a:cxnLst/>
              <a:rect l="l" t="t" r="r" b="b"/>
              <a:pathLst>
                <a:path w="5793" h="6877" extrusionOk="0">
                  <a:moveTo>
                    <a:pt x="2882" y="0"/>
                  </a:moveTo>
                  <a:lnTo>
                    <a:pt x="1855" y="2283"/>
                  </a:lnTo>
                  <a:lnTo>
                    <a:pt x="0" y="3424"/>
                  </a:lnTo>
                  <a:lnTo>
                    <a:pt x="1855" y="4594"/>
                  </a:lnTo>
                  <a:lnTo>
                    <a:pt x="2882" y="6876"/>
                  </a:lnTo>
                  <a:lnTo>
                    <a:pt x="3938" y="4594"/>
                  </a:lnTo>
                  <a:lnTo>
                    <a:pt x="5792" y="3424"/>
                  </a:lnTo>
                  <a:lnTo>
                    <a:pt x="3938" y="2283"/>
                  </a:lnTo>
                  <a:lnTo>
                    <a:pt x="28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5"/>
            <p:cNvSpPr/>
            <p:nvPr/>
          </p:nvSpPr>
          <p:spPr>
            <a:xfrm>
              <a:off x="7517554" y="1243413"/>
              <a:ext cx="197735" cy="235526"/>
            </a:xfrm>
            <a:custGeom>
              <a:avLst/>
              <a:gdLst/>
              <a:ahLst/>
              <a:cxnLst/>
              <a:rect l="l" t="t" r="r" b="b"/>
              <a:pathLst>
                <a:path w="7163" h="8532" extrusionOk="0">
                  <a:moveTo>
                    <a:pt x="3596" y="1"/>
                  </a:moveTo>
                  <a:lnTo>
                    <a:pt x="2312" y="2854"/>
                  </a:lnTo>
                  <a:lnTo>
                    <a:pt x="1" y="4252"/>
                  </a:lnTo>
                  <a:lnTo>
                    <a:pt x="2312" y="5679"/>
                  </a:lnTo>
                  <a:lnTo>
                    <a:pt x="3596" y="8532"/>
                  </a:lnTo>
                  <a:lnTo>
                    <a:pt x="4851" y="5679"/>
                  </a:lnTo>
                  <a:lnTo>
                    <a:pt x="7162" y="4252"/>
                  </a:lnTo>
                  <a:lnTo>
                    <a:pt x="4851" y="2854"/>
                  </a:lnTo>
                  <a:lnTo>
                    <a:pt x="359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5"/>
            <p:cNvSpPr/>
            <p:nvPr/>
          </p:nvSpPr>
          <p:spPr>
            <a:xfrm>
              <a:off x="2299726" y="1597073"/>
              <a:ext cx="89827" cy="107135"/>
            </a:xfrm>
            <a:custGeom>
              <a:avLst/>
              <a:gdLst/>
              <a:ahLst/>
              <a:cxnLst/>
              <a:rect l="l" t="t" r="r" b="b"/>
              <a:pathLst>
                <a:path w="3254" h="3881" extrusionOk="0">
                  <a:moveTo>
                    <a:pt x="1656" y="0"/>
                  </a:moveTo>
                  <a:lnTo>
                    <a:pt x="1028" y="1313"/>
                  </a:lnTo>
                  <a:lnTo>
                    <a:pt x="1" y="1940"/>
                  </a:lnTo>
                  <a:lnTo>
                    <a:pt x="1028" y="2597"/>
                  </a:lnTo>
                  <a:lnTo>
                    <a:pt x="1656" y="3881"/>
                  </a:lnTo>
                  <a:lnTo>
                    <a:pt x="2226" y="2597"/>
                  </a:lnTo>
                  <a:lnTo>
                    <a:pt x="3253" y="1940"/>
                  </a:lnTo>
                  <a:lnTo>
                    <a:pt x="2226" y="1313"/>
                  </a:lnTo>
                  <a:lnTo>
                    <a:pt x="16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5"/>
            <p:cNvSpPr/>
            <p:nvPr/>
          </p:nvSpPr>
          <p:spPr>
            <a:xfrm>
              <a:off x="1344363" y="1904269"/>
              <a:ext cx="159916" cy="189840"/>
            </a:xfrm>
            <a:custGeom>
              <a:avLst/>
              <a:gdLst/>
              <a:ahLst/>
              <a:cxnLst/>
              <a:rect l="l" t="t" r="r" b="b"/>
              <a:pathLst>
                <a:path w="5793" h="6877" extrusionOk="0">
                  <a:moveTo>
                    <a:pt x="2911" y="0"/>
                  </a:moveTo>
                  <a:lnTo>
                    <a:pt x="1883" y="2283"/>
                  </a:lnTo>
                  <a:lnTo>
                    <a:pt x="0" y="3424"/>
                  </a:lnTo>
                  <a:lnTo>
                    <a:pt x="1883" y="4566"/>
                  </a:lnTo>
                  <a:lnTo>
                    <a:pt x="2911" y="6877"/>
                  </a:lnTo>
                  <a:lnTo>
                    <a:pt x="3938" y="4566"/>
                  </a:lnTo>
                  <a:lnTo>
                    <a:pt x="5792" y="3424"/>
                  </a:lnTo>
                  <a:lnTo>
                    <a:pt x="3938" y="2283"/>
                  </a:lnTo>
                  <a:lnTo>
                    <a:pt x="29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5"/>
            <p:cNvSpPr/>
            <p:nvPr/>
          </p:nvSpPr>
          <p:spPr>
            <a:xfrm>
              <a:off x="6394566" y="792882"/>
              <a:ext cx="89827" cy="107135"/>
            </a:xfrm>
            <a:custGeom>
              <a:avLst/>
              <a:gdLst/>
              <a:ahLst/>
              <a:cxnLst/>
              <a:rect l="l" t="t" r="r" b="b"/>
              <a:pathLst>
                <a:path w="3254" h="3881" extrusionOk="0">
                  <a:moveTo>
                    <a:pt x="1598" y="1"/>
                  </a:moveTo>
                  <a:lnTo>
                    <a:pt x="1028" y="1285"/>
                  </a:lnTo>
                  <a:lnTo>
                    <a:pt x="0" y="1912"/>
                  </a:lnTo>
                  <a:lnTo>
                    <a:pt x="1028" y="2568"/>
                  </a:lnTo>
                  <a:lnTo>
                    <a:pt x="1598" y="3881"/>
                  </a:lnTo>
                  <a:lnTo>
                    <a:pt x="2197" y="2568"/>
                  </a:lnTo>
                  <a:lnTo>
                    <a:pt x="3253" y="1912"/>
                  </a:lnTo>
                  <a:lnTo>
                    <a:pt x="2197" y="1285"/>
                  </a:lnTo>
                  <a:lnTo>
                    <a:pt x="15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5"/>
            <p:cNvSpPr/>
            <p:nvPr/>
          </p:nvSpPr>
          <p:spPr>
            <a:xfrm>
              <a:off x="5855826" y="1371787"/>
              <a:ext cx="90600" cy="107163"/>
            </a:xfrm>
            <a:custGeom>
              <a:avLst/>
              <a:gdLst/>
              <a:ahLst/>
              <a:cxnLst/>
              <a:rect l="l" t="t" r="r" b="b"/>
              <a:pathLst>
                <a:path w="3282" h="3882" extrusionOk="0">
                  <a:moveTo>
                    <a:pt x="1655" y="1"/>
                  </a:moveTo>
                  <a:lnTo>
                    <a:pt x="1028" y="1285"/>
                  </a:lnTo>
                  <a:lnTo>
                    <a:pt x="0" y="1912"/>
                  </a:lnTo>
                  <a:lnTo>
                    <a:pt x="1028" y="2569"/>
                  </a:lnTo>
                  <a:lnTo>
                    <a:pt x="1655" y="3881"/>
                  </a:lnTo>
                  <a:lnTo>
                    <a:pt x="2226" y="2569"/>
                  </a:lnTo>
                  <a:lnTo>
                    <a:pt x="3282" y="1912"/>
                  </a:lnTo>
                  <a:lnTo>
                    <a:pt x="2226" y="1285"/>
                  </a:lnTo>
                  <a:lnTo>
                    <a:pt x="16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5"/>
            <p:cNvSpPr/>
            <p:nvPr/>
          </p:nvSpPr>
          <p:spPr>
            <a:xfrm>
              <a:off x="4416833" y="2269695"/>
              <a:ext cx="159115" cy="189840"/>
            </a:xfrm>
            <a:custGeom>
              <a:avLst/>
              <a:gdLst/>
              <a:ahLst/>
              <a:cxnLst/>
              <a:rect l="l" t="t" r="r" b="b"/>
              <a:pathLst>
                <a:path w="5764" h="6877" extrusionOk="0">
                  <a:moveTo>
                    <a:pt x="2882" y="0"/>
                  </a:moveTo>
                  <a:lnTo>
                    <a:pt x="1855" y="2283"/>
                  </a:lnTo>
                  <a:lnTo>
                    <a:pt x="0" y="3424"/>
                  </a:lnTo>
                  <a:lnTo>
                    <a:pt x="1855" y="4594"/>
                  </a:lnTo>
                  <a:lnTo>
                    <a:pt x="2882" y="6877"/>
                  </a:lnTo>
                  <a:lnTo>
                    <a:pt x="3909" y="4594"/>
                  </a:lnTo>
                  <a:lnTo>
                    <a:pt x="5764" y="3424"/>
                  </a:lnTo>
                  <a:lnTo>
                    <a:pt x="3909" y="2283"/>
                  </a:lnTo>
                  <a:lnTo>
                    <a:pt x="28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5"/>
            <p:cNvSpPr/>
            <p:nvPr/>
          </p:nvSpPr>
          <p:spPr>
            <a:xfrm>
              <a:off x="2999407" y="2108023"/>
              <a:ext cx="90600" cy="107163"/>
            </a:xfrm>
            <a:custGeom>
              <a:avLst/>
              <a:gdLst/>
              <a:ahLst/>
              <a:cxnLst/>
              <a:rect l="l" t="t" r="r" b="b"/>
              <a:pathLst>
                <a:path w="3282" h="3882" extrusionOk="0">
                  <a:moveTo>
                    <a:pt x="1655" y="1"/>
                  </a:moveTo>
                  <a:lnTo>
                    <a:pt x="1085" y="1285"/>
                  </a:lnTo>
                  <a:lnTo>
                    <a:pt x="1" y="1941"/>
                  </a:lnTo>
                  <a:lnTo>
                    <a:pt x="1085" y="2597"/>
                  </a:lnTo>
                  <a:lnTo>
                    <a:pt x="1655" y="3881"/>
                  </a:lnTo>
                  <a:lnTo>
                    <a:pt x="2226" y="2597"/>
                  </a:lnTo>
                  <a:lnTo>
                    <a:pt x="3282" y="1941"/>
                  </a:lnTo>
                  <a:lnTo>
                    <a:pt x="2226" y="1285"/>
                  </a:lnTo>
                  <a:lnTo>
                    <a:pt x="16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9" name="Google Shape;2325;p66">
            <a:extLst>
              <a:ext uri="{FF2B5EF4-FFF2-40B4-BE49-F238E27FC236}">
                <a16:creationId xmlns:a16="http://schemas.microsoft.com/office/drawing/2014/main" id="{1F8B6303-BA08-F9F4-7FBB-E7B8914AE83A}"/>
              </a:ext>
            </a:extLst>
          </p:cNvPr>
          <p:cNvGrpSpPr/>
          <p:nvPr/>
        </p:nvGrpSpPr>
        <p:grpSpPr>
          <a:xfrm>
            <a:off x="0" y="385841"/>
            <a:ext cx="7480234" cy="1031132"/>
            <a:chOff x="4411970" y="2233974"/>
            <a:chExt cx="763574" cy="189068"/>
          </a:xfrm>
        </p:grpSpPr>
        <p:sp>
          <p:nvSpPr>
            <p:cNvPr id="350" name="Google Shape;2326;p66">
              <a:extLst>
                <a:ext uri="{FF2B5EF4-FFF2-40B4-BE49-F238E27FC236}">
                  <a16:creationId xmlns:a16="http://schemas.microsoft.com/office/drawing/2014/main" id="{B25242A8-0081-6167-198B-545C4752BFF5}"/>
                </a:ext>
              </a:extLst>
            </p:cNvPr>
            <p:cNvSpPr/>
            <p:nvPr/>
          </p:nvSpPr>
          <p:spPr>
            <a:xfrm>
              <a:off x="4411970" y="2278599"/>
              <a:ext cx="763574" cy="144443"/>
            </a:xfrm>
            <a:custGeom>
              <a:avLst/>
              <a:gdLst/>
              <a:ahLst/>
              <a:cxnLst/>
              <a:rect l="l" t="t" r="r" b="b"/>
              <a:pathLst>
                <a:path w="16911" h="3199" extrusionOk="0">
                  <a:moveTo>
                    <a:pt x="1" y="1"/>
                  </a:moveTo>
                  <a:lnTo>
                    <a:pt x="1" y="3198"/>
                  </a:lnTo>
                  <a:lnTo>
                    <a:pt x="16911" y="3198"/>
                  </a:lnTo>
                  <a:lnTo>
                    <a:pt x="169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2327;p66">
              <a:extLst>
                <a:ext uri="{FF2B5EF4-FFF2-40B4-BE49-F238E27FC236}">
                  <a16:creationId xmlns:a16="http://schemas.microsoft.com/office/drawing/2014/main" id="{9AB270A8-9C10-1565-0865-0C39246A89C3}"/>
                </a:ext>
              </a:extLst>
            </p:cNvPr>
            <p:cNvSpPr/>
            <p:nvPr/>
          </p:nvSpPr>
          <p:spPr>
            <a:xfrm>
              <a:off x="4411970" y="2233974"/>
              <a:ext cx="262291" cy="144443"/>
            </a:xfrm>
            <a:custGeom>
              <a:avLst/>
              <a:gdLst/>
              <a:ahLst/>
              <a:cxnLst/>
              <a:rect l="l" t="t" r="r" b="b"/>
              <a:pathLst>
                <a:path w="5809" h="3199" extrusionOk="0">
                  <a:moveTo>
                    <a:pt x="1" y="1"/>
                  </a:moveTo>
                  <a:lnTo>
                    <a:pt x="1" y="3198"/>
                  </a:lnTo>
                  <a:lnTo>
                    <a:pt x="5809" y="3198"/>
                  </a:lnTo>
                  <a:lnTo>
                    <a:pt x="4195" y="1"/>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2" name="TextBox 351">
            <a:extLst>
              <a:ext uri="{FF2B5EF4-FFF2-40B4-BE49-F238E27FC236}">
                <a16:creationId xmlns:a16="http://schemas.microsoft.com/office/drawing/2014/main" id="{9D68E175-F7B4-ECED-8519-02762186484D}"/>
              </a:ext>
            </a:extLst>
          </p:cNvPr>
          <p:cNvSpPr txBox="1"/>
          <p:nvPr/>
        </p:nvSpPr>
        <p:spPr>
          <a:xfrm>
            <a:off x="170823" y="594177"/>
            <a:ext cx="1848255" cy="369332"/>
          </a:xfrm>
          <a:prstGeom prst="rect">
            <a:avLst/>
          </a:prstGeom>
          <a:noFill/>
        </p:spPr>
        <p:txBody>
          <a:bodyPr wrap="square" rtlCol="0">
            <a:spAutoFit/>
          </a:bodyPr>
          <a:lstStyle/>
          <a:p>
            <a:r>
              <a:rPr lang="en-US" sz="1800" b="1" i="1">
                <a:latin typeface="Times New Roman" panose="02020603050405020304" pitchFamily="18" charset="0"/>
                <a:cs typeface="Times New Roman" panose="02020603050405020304" pitchFamily="18" charset="0"/>
              </a:rPr>
              <a:t>Nội dung 3:</a:t>
            </a:r>
          </a:p>
        </p:txBody>
      </p:sp>
      <p:sp>
        <p:nvSpPr>
          <p:cNvPr id="353" name="TextBox 352">
            <a:extLst>
              <a:ext uri="{FF2B5EF4-FFF2-40B4-BE49-F238E27FC236}">
                <a16:creationId xmlns:a16="http://schemas.microsoft.com/office/drawing/2014/main" id="{193732F7-92DB-E215-13DD-AA136457F0F7}"/>
              </a:ext>
            </a:extLst>
          </p:cNvPr>
          <p:cNvSpPr txBox="1"/>
          <p:nvPr/>
        </p:nvSpPr>
        <p:spPr>
          <a:xfrm>
            <a:off x="2648926" y="774933"/>
            <a:ext cx="5072702" cy="523220"/>
          </a:xfrm>
          <a:prstGeom prst="rect">
            <a:avLst/>
          </a:prstGeom>
          <a:noFill/>
        </p:spPr>
        <p:txBody>
          <a:bodyPr wrap="square" rtlCol="0">
            <a:spAutoFit/>
          </a:bodyPr>
          <a:lstStyle>
            <a:defPPr marR="0" lvl="0" algn="l" rtl="0">
              <a:lnSpc>
                <a:spcPct val="100000"/>
              </a:lnSpc>
              <a:spcBef>
                <a:spcPts val="0"/>
              </a:spcBef>
              <a:spcAft>
                <a:spcPts val="0"/>
              </a:spcAft>
              <a:defRPr/>
            </a:defPPr>
            <a:lvl1pPr>
              <a:defRPr sz="2800" b="1" i="1">
                <a:latin typeface="Engravers MT" panose="02090707080505020304" pitchFamily="18" charset="0"/>
              </a:defRPr>
            </a:lvl1pPr>
          </a:lstStyle>
          <a:p>
            <a:r>
              <a:rPr lang="en-US" dirty="0"/>
              <a:t>DEMO</a:t>
            </a:r>
          </a:p>
        </p:txBody>
      </p:sp>
      <p:sp>
        <p:nvSpPr>
          <p:cNvPr id="358" name="Google Shape;1460;p74">
            <a:extLst>
              <a:ext uri="{FF2B5EF4-FFF2-40B4-BE49-F238E27FC236}">
                <a16:creationId xmlns:a16="http://schemas.microsoft.com/office/drawing/2014/main" id="{6412907C-B4BA-1A6E-3010-A8519708161B}"/>
              </a:ext>
            </a:extLst>
          </p:cNvPr>
          <p:cNvSpPr/>
          <p:nvPr/>
        </p:nvSpPr>
        <p:spPr>
          <a:xfrm rot="5400000">
            <a:off x="6080520" y="2052749"/>
            <a:ext cx="2489809" cy="3691697"/>
          </a:xfrm>
          <a:custGeom>
            <a:avLst/>
            <a:gdLst/>
            <a:ahLst/>
            <a:cxnLst/>
            <a:rect l="l" t="t" r="r" b="b"/>
            <a:pathLst>
              <a:path w="146265" h="156112" extrusionOk="0">
                <a:moveTo>
                  <a:pt x="5411" y="0"/>
                </a:moveTo>
                <a:cubicBezTo>
                  <a:pt x="5411" y="0"/>
                  <a:pt x="1" y="28329"/>
                  <a:pt x="20548" y="36870"/>
                </a:cubicBezTo>
                <a:cubicBezTo>
                  <a:pt x="24058" y="38329"/>
                  <a:pt x="27694" y="38893"/>
                  <a:pt x="31373" y="38893"/>
                </a:cubicBezTo>
                <a:cubicBezTo>
                  <a:pt x="43912" y="38893"/>
                  <a:pt x="56943" y="32338"/>
                  <a:pt x="67152" y="32338"/>
                </a:cubicBezTo>
                <a:cubicBezTo>
                  <a:pt x="71479" y="32338"/>
                  <a:pt x="75300" y="33516"/>
                  <a:pt x="78361" y="36870"/>
                </a:cubicBezTo>
                <a:cubicBezTo>
                  <a:pt x="90793" y="50426"/>
                  <a:pt x="72190" y="65958"/>
                  <a:pt x="96993" y="74500"/>
                </a:cubicBezTo>
                <a:cubicBezTo>
                  <a:pt x="105899" y="77600"/>
                  <a:pt x="114015" y="83740"/>
                  <a:pt x="115717" y="93497"/>
                </a:cubicBezTo>
                <a:cubicBezTo>
                  <a:pt x="117814" y="105503"/>
                  <a:pt x="109060" y="112403"/>
                  <a:pt x="105504" y="122646"/>
                </a:cubicBezTo>
                <a:cubicBezTo>
                  <a:pt x="103559" y="128148"/>
                  <a:pt x="104744" y="135078"/>
                  <a:pt x="107024" y="140245"/>
                </a:cubicBezTo>
                <a:cubicBezTo>
                  <a:pt x="109699" y="146294"/>
                  <a:pt x="114501" y="151218"/>
                  <a:pt x="120580" y="153832"/>
                </a:cubicBezTo>
                <a:cubicBezTo>
                  <a:pt x="124167" y="155413"/>
                  <a:pt x="128027" y="156081"/>
                  <a:pt x="131918" y="156112"/>
                </a:cubicBezTo>
                <a:cubicBezTo>
                  <a:pt x="133438" y="156112"/>
                  <a:pt x="146265" y="155200"/>
                  <a:pt x="146265" y="153650"/>
                </a:cubicBezTo>
                <a:lnTo>
                  <a:pt x="14626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92975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49"/>
                                        </p:tgtEl>
                                        <p:attrNameLst>
                                          <p:attrName>style.visibility</p:attrName>
                                        </p:attrNameLst>
                                      </p:cBhvr>
                                      <p:to>
                                        <p:strVal val="visible"/>
                                      </p:to>
                                    </p:set>
                                    <p:anim calcmode="lin" valueType="num">
                                      <p:cBhvr additive="base">
                                        <p:cTn id="7" dur="500" fill="hold"/>
                                        <p:tgtEl>
                                          <p:spTgt spid="349"/>
                                        </p:tgtEl>
                                        <p:attrNameLst>
                                          <p:attrName>ppt_x</p:attrName>
                                        </p:attrNameLst>
                                      </p:cBhvr>
                                      <p:tavLst>
                                        <p:tav tm="0">
                                          <p:val>
                                            <p:strVal val="0-#ppt_w/2"/>
                                          </p:val>
                                        </p:tav>
                                        <p:tav tm="100000">
                                          <p:val>
                                            <p:strVal val="#ppt_x"/>
                                          </p:val>
                                        </p:tav>
                                      </p:tavLst>
                                    </p:anim>
                                    <p:anim calcmode="lin" valueType="num">
                                      <p:cBhvr additive="base">
                                        <p:cTn id="8" dur="500" fill="hold"/>
                                        <p:tgtEl>
                                          <p:spTgt spid="34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352"/>
                                        </p:tgtEl>
                                        <p:attrNameLst>
                                          <p:attrName>style.visibility</p:attrName>
                                        </p:attrNameLst>
                                      </p:cBhvr>
                                      <p:to>
                                        <p:strVal val="visible"/>
                                      </p:to>
                                    </p:set>
                                    <p:animEffect transition="in" filter="fade">
                                      <p:cBhvr>
                                        <p:cTn id="12" dur="1000"/>
                                        <p:tgtEl>
                                          <p:spTgt spid="352"/>
                                        </p:tgtEl>
                                      </p:cBhvr>
                                    </p:animEffect>
                                    <p:anim calcmode="lin" valueType="num">
                                      <p:cBhvr>
                                        <p:cTn id="13" dur="1000" fill="hold"/>
                                        <p:tgtEl>
                                          <p:spTgt spid="352"/>
                                        </p:tgtEl>
                                        <p:attrNameLst>
                                          <p:attrName>ppt_x</p:attrName>
                                        </p:attrNameLst>
                                      </p:cBhvr>
                                      <p:tavLst>
                                        <p:tav tm="0">
                                          <p:val>
                                            <p:strVal val="#ppt_x"/>
                                          </p:val>
                                        </p:tav>
                                        <p:tav tm="100000">
                                          <p:val>
                                            <p:strVal val="#ppt_x"/>
                                          </p:val>
                                        </p:tav>
                                      </p:tavLst>
                                    </p:anim>
                                    <p:anim calcmode="lin" valueType="num">
                                      <p:cBhvr>
                                        <p:cTn id="14" dur="1000" fill="hold"/>
                                        <p:tgtEl>
                                          <p:spTgt spid="352"/>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42" presetClass="entr" presetSubtype="0" fill="hold" grpId="0" nodeType="afterEffect">
                                  <p:stCondLst>
                                    <p:cond delay="0"/>
                                  </p:stCondLst>
                                  <p:childTnLst>
                                    <p:set>
                                      <p:cBhvr>
                                        <p:cTn id="17" dur="1" fill="hold">
                                          <p:stCondLst>
                                            <p:cond delay="0"/>
                                          </p:stCondLst>
                                        </p:cTn>
                                        <p:tgtEl>
                                          <p:spTgt spid="353"/>
                                        </p:tgtEl>
                                        <p:attrNameLst>
                                          <p:attrName>style.visibility</p:attrName>
                                        </p:attrNameLst>
                                      </p:cBhvr>
                                      <p:to>
                                        <p:strVal val="visible"/>
                                      </p:to>
                                    </p:set>
                                    <p:animEffect transition="in" filter="fade">
                                      <p:cBhvr>
                                        <p:cTn id="18" dur="1000"/>
                                        <p:tgtEl>
                                          <p:spTgt spid="353"/>
                                        </p:tgtEl>
                                      </p:cBhvr>
                                    </p:animEffect>
                                    <p:anim calcmode="lin" valueType="num">
                                      <p:cBhvr>
                                        <p:cTn id="19" dur="1000" fill="hold"/>
                                        <p:tgtEl>
                                          <p:spTgt spid="353"/>
                                        </p:tgtEl>
                                        <p:attrNameLst>
                                          <p:attrName>ppt_x</p:attrName>
                                        </p:attrNameLst>
                                      </p:cBhvr>
                                      <p:tavLst>
                                        <p:tav tm="0">
                                          <p:val>
                                            <p:strVal val="#ppt_x"/>
                                          </p:val>
                                        </p:tav>
                                        <p:tav tm="100000">
                                          <p:val>
                                            <p:strVal val="#ppt_x"/>
                                          </p:val>
                                        </p:tav>
                                      </p:tavLst>
                                    </p:anim>
                                    <p:anim calcmode="lin" valueType="num">
                                      <p:cBhvr>
                                        <p:cTn id="20" dur="1000" fill="hold"/>
                                        <p:tgtEl>
                                          <p:spTgt spid="3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 grpId="0"/>
      <p:bldP spid="353" grpId="0"/>
    </p:bldLst>
  </p:timing>
</p:sld>
</file>

<file path=ppt/theme/theme1.xml><?xml version="1.0" encoding="utf-8"?>
<a:theme xmlns:a="http://schemas.openxmlformats.org/drawingml/2006/main" name="Federal Law Enforcement Training Center by Slidesgo">
  <a:themeElements>
    <a:clrScheme name="Simple Light">
      <a:dk1>
        <a:srgbClr val="000000"/>
      </a:dk1>
      <a:lt1>
        <a:srgbClr val="FFFFFF"/>
      </a:lt1>
      <a:dk2>
        <a:srgbClr val="FFF7EA"/>
      </a:dk2>
      <a:lt2>
        <a:srgbClr val="EEEEEE"/>
      </a:lt2>
      <a:accent1>
        <a:srgbClr val="EAD2C3"/>
      </a:accent1>
      <a:accent2>
        <a:srgbClr val="0D4A80"/>
      </a:accent2>
      <a:accent3>
        <a:srgbClr val="BF7C63"/>
      </a:accent3>
      <a:accent4>
        <a:srgbClr val="C2CBE6"/>
      </a:accent4>
      <a:accent5>
        <a:srgbClr val="D9AE5F"/>
      </a:accent5>
      <a:accent6>
        <a:srgbClr val="670001"/>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ài liệu" ma:contentTypeID="0x010100EEE6B6F66DC1EF41AC8A75FAAADB2A26" ma:contentTypeVersion="4" ma:contentTypeDescription="Tạo tài liệu mới." ma:contentTypeScope="" ma:versionID="1ba9e03d30ae1238069edb8627568ddf">
  <xsd:schema xmlns:xsd="http://www.w3.org/2001/XMLSchema" xmlns:xs="http://www.w3.org/2001/XMLSchema" xmlns:p="http://schemas.microsoft.com/office/2006/metadata/properties" xmlns:ns3="0b730c97-a692-47d7-8acb-d7dc538373c2" targetNamespace="http://schemas.microsoft.com/office/2006/metadata/properties" ma:root="true" ma:fieldsID="700ccb51d1159585fa8bbf82bb63c6d1" ns3:_="">
    <xsd:import namespace="0b730c97-a692-47d7-8acb-d7dc538373c2"/>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b730c97-a692-47d7-8acb-d7dc538373c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7EFF95F-92BF-43A0-8B14-BD20B284D9BD}">
  <ds:schemaRefs>
    <ds:schemaRef ds:uri="http://schemas.microsoft.com/sharepoint/v3/contenttype/forms"/>
  </ds:schemaRefs>
</ds:datastoreItem>
</file>

<file path=customXml/itemProps2.xml><?xml version="1.0" encoding="utf-8"?>
<ds:datastoreItem xmlns:ds="http://schemas.openxmlformats.org/officeDocument/2006/customXml" ds:itemID="{653E2C49-9341-4C9A-8E2B-18AF3AF743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b730c97-a692-47d7-8acb-d7dc538373c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285F1D7-E947-41A4-9BF3-1D9201DC9A61}">
  <ds:schemaRefs>
    <ds:schemaRef ds:uri="http://purl.org/dc/dcmitype/"/>
    <ds:schemaRef ds:uri="http://schemas.microsoft.com/office/infopath/2007/PartnerControls"/>
    <ds:schemaRef ds:uri="0b730c97-a692-47d7-8acb-d7dc538373c2"/>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1278</TotalTime>
  <Words>604</Words>
  <Application>Microsoft Office PowerPoint</Application>
  <PresentationFormat>On-screen Show (16:9)</PresentationFormat>
  <Paragraphs>49</Paragraphs>
  <Slides>10</Slides>
  <Notes>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10</vt:i4>
      </vt:variant>
    </vt:vector>
  </HeadingPairs>
  <TitlesOfParts>
    <vt:vector size="22" baseType="lpstr">
      <vt:lpstr>Vazirmatn Black</vt:lpstr>
      <vt:lpstr>Algerian</vt:lpstr>
      <vt:lpstr>Sylfaen</vt:lpstr>
      <vt:lpstr>Zen Kaku Gothic New</vt:lpstr>
      <vt:lpstr>Engravers MT</vt:lpstr>
      <vt:lpstr>Arial</vt:lpstr>
      <vt:lpstr>Poppins Black</vt:lpstr>
      <vt:lpstr>Poppins</vt:lpstr>
      <vt:lpstr>Passion One</vt:lpstr>
      <vt:lpstr>Poppins ExtraBold</vt:lpstr>
      <vt:lpstr>times new roman</vt:lpstr>
      <vt:lpstr>Federal Law Enforcement Training Center by Slidesgo</vt:lpstr>
      <vt:lpstr>GENETIC ALGORIthms</vt:lpstr>
      <vt:lpstr>PowerPoint Presentation</vt:lpstr>
      <vt:lpstr>PowerPoint Presentation</vt:lpstr>
      <vt:lpstr>PowerPoint Presentation</vt:lpstr>
      <vt:lpstr>PowerPoint Presentation</vt:lpstr>
      <vt:lpstr>PowerPoint Presentation</vt:lpstr>
      <vt:lpstr>PowerPoint Presentation</vt:lpstr>
      <vt:lpstr>Giải thuật sẽ được thực hiện qua các bước sau:</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SCRUM</dc:title>
  <dc:creator>USER</dc:creator>
  <cp:lastModifiedBy>Ngọ Nhâm</cp:lastModifiedBy>
  <cp:revision>18</cp:revision>
  <dcterms:modified xsi:type="dcterms:W3CDTF">2022-10-26T14:25:13Z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0x010100EEE6B6F66DC1EF41AC8A75FAAADB2A26</vt:lpwstr>
  </property>
</Properties>
</file>