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7" r:id="rId16"/>
    <p:sldId id="271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A1163-0156-4362-BCBD-E694C142A6C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1A14D-F881-4A16-9F2D-96CDF86E2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ÀÀDasFA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1A14D-F881-4A16-9F2D-96CDF86E20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9C7357-B014-40E0-9DF7-A083CB8D227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9B5D678-A62C-4FB3-999C-BC0FD2ECE7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743200" y="2667000"/>
            <a:ext cx="5656162" cy="2667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I. TỔNG QUAN VỀ MOBILE ROBOT</a:t>
            </a:r>
          </a:p>
          <a:p>
            <a:pPr algn="l">
              <a:lnSpc>
                <a:spcPct val="2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II. ỨNG DỤNG CỦA MOBILE ROBOT</a:t>
            </a:r>
          </a:p>
          <a:p>
            <a:pPr algn="l">
              <a:lnSpc>
                <a:spcPct val="2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III. KẾ HOẠCH PHÁT TRIỂN ROBOT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15219" y="930214"/>
            <a:ext cx="8323162" cy="15081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Viner Hand ITC" panose="03070502030502020203" pitchFamily="66" charset="0"/>
                <a:cs typeface="Times New Roman" pitchFamily="18" charset="0"/>
              </a:rPr>
              <a:t>WELCOME</a:t>
            </a:r>
            <a:endParaRPr lang="en-US" sz="6000" b="1" dirty="0">
              <a:solidFill>
                <a:schemeClr val="accent2">
                  <a:lumMod val="75000"/>
                </a:schemeClr>
              </a:solidFill>
              <a:latin typeface="Viner Hand ITC" panose="03070502030502020203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8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219200"/>
            <a:ext cx="7315200" cy="1219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r>
              <a:rPr lang="en-US" sz="2000" dirty="0" smtClean="0"/>
              <a:t> </a:t>
            </a:r>
            <a:r>
              <a:rPr lang="en-US" sz="2000" dirty="0" err="1" smtClean="0"/>
              <a:t>bãi</a:t>
            </a:r>
            <a:endParaRPr lang="en-US" sz="2000" dirty="0" smtClean="0"/>
          </a:p>
          <a:p>
            <a:r>
              <a:rPr lang="en-US" sz="2000" dirty="0" err="1" smtClean="0"/>
              <a:t>Tháo</a:t>
            </a:r>
            <a:r>
              <a:rPr lang="en-US" sz="2000" dirty="0" smtClean="0"/>
              <a:t> </a:t>
            </a:r>
            <a:r>
              <a:rPr lang="en-US" sz="2000" dirty="0" err="1" smtClean="0"/>
              <a:t>dỡ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477000" cy="36433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logistic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8275" y="1143000"/>
            <a:ext cx="7391400" cy="144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già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tư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y </a:t>
            </a:r>
            <a:r>
              <a:rPr lang="en-US" sz="2000" dirty="0" err="1" smtClean="0"/>
              <a:t>tế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liệt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50703"/>
            <a:ext cx="5664500" cy="318809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0075" y="5791200"/>
            <a:ext cx="8229600" cy="50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Robot </a:t>
            </a:r>
            <a:r>
              <a:rPr lang="en-US" sz="2000" dirty="0" err="1" smtClean="0"/>
              <a:t>Ohmni</a:t>
            </a:r>
            <a:r>
              <a:rPr lang="en-US" sz="2000" dirty="0" smtClean="0"/>
              <a:t> - </a:t>
            </a:r>
            <a:r>
              <a:rPr lang="en-US" sz="2000" dirty="0" err="1" smtClean="0"/>
              <a:t>sáng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Sc.D</a:t>
            </a:r>
            <a:r>
              <a:rPr lang="en-US" sz="2000" dirty="0" smtClean="0"/>
              <a:t> </a:t>
            </a:r>
            <a:r>
              <a:rPr lang="en-US" sz="2000" dirty="0" err="1" smtClean="0"/>
              <a:t>Vũ</a:t>
            </a:r>
            <a:r>
              <a:rPr lang="en-US" sz="2000" dirty="0" smtClean="0"/>
              <a:t> </a:t>
            </a:r>
            <a:r>
              <a:rPr lang="en-US" sz="2000" dirty="0" err="1" smtClean="0"/>
              <a:t>Duy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– </a:t>
            </a:r>
            <a:r>
              <a:rPr lang="en-US" sz="2000" dirty="0" err="1" smtClean="0"/>
              <a:t>OhmniLabs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y </a:t>
            </a:r>
            <a:r>
              <a:rPr lang="en-US" b="1" dirty="0" err="1" smtClean="0">
                <a:solidFill>
                  <a:srgbClr val="00B0F0"/>
                </a:solidFill>
              </a:rPr>
              <a:t>tế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219201"/>
            <a:ext cx="6819900" cy="144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STEM</a:t>
            </a:r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giảng</a:t>
            </a:r>
            <a:r>
              <a:rPr lang="en-US" sz="2000" dirty="0" smtClean="0"/>
              <a:t> </a:t>
            </a:r>
            <a:r>
              <a:rPr lang="en-US" sz="2000" dirty="0" err="1" smtClean="0"/>
              <a:t>dạy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06415" y="228600"/>
            <a:ext cx="74676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giáo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dục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40000"/>
            <a:ext cx="3784600" cy="378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93152"/>
            <a:ext cx="3580921" cy="26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219200"/>
            <a:ext cx="7200900" cy="2209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lễ</a:t>
            </a:r>
            <a:r>
              <a:rPr lang="en-US" sz="2000" dirty="0" smtClean="0"/>
              <a:t> </a:t>
            </a:r>
            <a:r>
              <a:rPr lang="en-US" sz="2000" dirty="0" err="1" smtClean="0"/>
              <a:t>tân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sạn</a:t>
            </a:r>
            <a:r>
              <a:rPr lang="en-US" sz="2000" dirty="0" smtClean="0"/>
              <a:t>, 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, </a:t>
            </a:r>
            <a:r>
              <a:rPr lang="en-US" sz="2000" dirty="0" err="1" smtClean="0"/>
              <a:t>sân</a:t>
            </a:r>
            <a:r>
              <a:rPr lang="en-US" sz="2000" dirty="0" smtClean="0"/>
              <a:t> bay</a:t>
            </a:r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rác</a:t>
            </a:r>
            <a:r>
              <a:rPr lang="en-US" sz="2000" dirty="0" smtClean="0"/>
              <a:t>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,…</a:t>
            </a:r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bán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nội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(robot </a:t>
            </a:r>
            <a:r>
              <a:rPr lang="en-US" sz="2000" dirty="0" err="1" smtClean="0"/>
              <a:t>hút</a:t>
            </a:r>
            <a:r>
              <a:rPr lang="en-US" sz="2000" dirty="0" smtClean="0"/>
              <a:t> </a:t>
            </a:r>
            <a:r>
              <a:rPr lang="en-US" sz="2000" dirty="0" err="1" smtClean="0"/>
              <a:t>bụi</a:t>
            </a:r>
            <a:r>
              <a:rPr lang="en-US" sz="2000" dirty="0" smtClean="0"/>
              <a:t>, </a:t>
            </a:r>
            <a:r>
              <a:rPr lang="en-US" sz="2000" dirty="0" err="1" smtClean="0"/>
              <a:t>lau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, robot </a:t>
            </a:r>
            <a:r>
              <a:rPr lang="en-US" sz="2000" dirty="0" err="1" smtClean="0"/>
              <a:t>nấu</a:t>
            </a:r>
            <a:r>
              <a:rPr lang="en-US" sz="2000" dirty="0" smtClean="0"/>
              <a:t> </a:t>
            </a:r>
            <a:r>
              <a:rPr lang="en-US" sz="2000" dirty="0" err="1" smtClean="0"/>
              <a:t>ăn</a:t>
            </a:r>
            <a:r>
              <a:rPr lang="en-US" sz="2000" dirty="0" smtClean="0"/>
              <a:t>,…)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36" y="3429000"/>
            <a:ext cx="3598964" cy="2366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8999"/>
            <a:ext cx="3784092" cy="23663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đời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sống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đời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sống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15061"/>
            <a:ext cx="3553894" cy="449993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0075" y="5815743"/>
            <a:ext cx="8229600" cy="50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Kiosk – Robot </a:t>
            </a:r>
            <a:r>
              <a:rPr lang="en-US" sz="2000" dirty="0" err="1" smtClean="0"/>
              <a:t>lễ</a:t>
            </a:r>
            <a:r>
              <a:rPr lang="en-US" sz="2000" dirty="0" smtClean="0"/>
              <a:t> </a:t>
            </a:r>
            <a:r>
              <a:rPr lang="en-US" sz="2000" dirty="0" err="1" smtClean="0"/>
              <a:t>tân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NTQ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2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6318" y="1676400"/>
            <a:ext cx="6790481" cy="3124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vi-VN" sz="2800" u="sng" dirty="0">
                <a:solidFill>
                  <a:schemeClr val="tx1"/>
                </a:solidFill>
              </a:rPr>
              <a:t>4 giai đoạn phát triển </a:t>
            </a:r>
            <a:r>
              <a:rPr lang="vi-VN" sz="2800" u="sng" dirty="0" smtClean="0">
                <a:solidFill>
                  <a:schemeClr val="tx1"/>
                </a:solidFill>
              </a:rPr>
              <a:t>robot</a:t>
            </a:r>
            <a:r>
              <a:rPr lang="en-US" sz="2800" u="sng" dirty="0" smtClean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Phase</a:t>
            </a:r>
            <a:r>
              <a:rPr lang="vi-VN" sz="2000" b="1" dirty="0" smtClean="0">
                <a:solidFill>
                  <a:schemeClr val="tx1"/>
                </a:solidFill>
              </a:rPr>
              <a:t> </a:t>
            </a:r>
            <a:r>
              <a:rPr lang="vi-VN" sz="2000" b="1" dirty="0">
                <a:solidFill>
                  <a:schemeClr val="tx1"/>
                </a:solidFill>
              </a:rPr>
              <a:t>1: Thiết kế cơ khí và hệ thống điện </a:t>
            </a:r>
            <a:r>
              <a:rPr lang="vi-VN" sz="2000" b="1" dirty="0" smtClean="0">
                <a:solidFill>
                  <a:schemeClr val="tx1"/>
                </a:solidFill>
              </a:rPr>
              <a:t>tử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Phase</a:t>
            </a:r>
            <a:r>
              <a:rPr lang="vi-VN" sz="2000" b="1" dirty="0"/>
              <a:t> 2</a:t>
            </a:r>
            <a:r>
              <a:rPr lang="vi-VN" sz="2000" b="1" dirty="0">
                <a:solidFill>
                  <a:schemeClr val="tx1"/>
                </a:solidFill>
              </a:rPr>
              <a:t>: Lập trình ứng dụng và tính </a:t>
            </a:r>
            <a:r>
              <a:rPr lang="vi-VN" sz="2000" b="1" dirty="0" smtClean="0">
                <a:solidFill>
                  <a:schemeClr val="tx1"/>
                </a:solidFill>
              </a:rPr>
              <a:t>năng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của</a:t>
            </a:r>
            <a:r>
              <a:rPr lang="vi-VN" sz="2000" b="1" dirty="0" smtClean="0">
                <a:solidFill>
                  <a:schemeClr val="tx1"/>
                </a:solidFill>
              </a:rPr>
              <a:t> robot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Phase</a:t>
            </a:r>
            <a:r>
              <a:rPr lang="vi-VN" sz="2000" b="1" dirty="0"/>
              <a:t> 3</a:t>
            </a:r>
            <a:r>
              <a:rPr lang="vi-VN" sz="2000" b="1" dirty="0">
                <a:solidFill>
                  <a:schemeClr val="tx1"/>
                </a:solidFill>
              </a:rPr>
              <a:t>: Tự </a:t>
            </a:r>
            <a:r>
              <a:rPr lang="en-US" sz="2000" b="1" dirty="0" err="1" smtClean="0">
                <a:solidFill>
                  <a:schemeClr val="tx1"/>
                </a:solidFill>
              </a:rPr>
              <a:t>trị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của</a:t>
            </a:r>
            <a:r>
              <a:rPr lang="vi-VN" sz="2000" b="1" dirty="0" smtClean="0">
                <a:solidFill>
                  <a:schemeClr val="tx1"/>
                </a:solidFill>
              </a:rPr>
              <a:t> robot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Phase</a:t>
            </a:r>
            <a:r>
              <a:rPr lang="vi-VN" sz="2000" b="1" dirty="0"/>
              <a:t> 4</a:t>
            </a:r>
            <a:r>
              <a:rPr lang="vi-VN" sz="2000" b="1" dirty="0">
                <a:solidFill>
                  <a:schemeClr val="tx1"/>
                </a:solidFill>
              </a:rPr>
              <a:t>: Ứng dụng trí tuệ nhân tạo vào robot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6713"/>
            <a:ext cx="9144000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smtClean="0">
                <a:solidFill>
                  <a:srgbClr val="7030A0"/>
                </a:solidFill>
              </a:rPr>
              <a:t>         </a:t>
            </a:r>
            <a:r>
              <a:rPr lang="en-US" sz="3000" b="1" dirty="0" smtClean="0">
                <a:solidFill>
                  <a:srgbClr val="7030A0"/>
                </a:solidFill>
              </a:rPr>
              <a:t>KẾ </a:t>
            </a:r>
            <a:r>
              <a:rPr lang="en-US" sz="3000" b="1" dirty="0">
                <a:solidFill>
                  <a:srgbClr val="7030A0"/>
                </a:solidFill>
              </a:rPr>
              <a:t>HOẠCH PHÁT TRIỂN ROBOT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          KẾ </a:t>
            </a:r>
            <a:r>
              <a:rPr lang="en-US" b="1" dirty="0" smtClean="0">
                <a:solidFill>
                  <a:srgbClr val="7030A0"/>
                </a:solidFill>
              </a:rPr>
              <a:t>HOẠCH PHÁT TRIỂN ROBOT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0536" y="6013161"/>
            <a:ext cx="7162800" cy="50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module </a:t>
            </a:r>
            <a:r>
              <a:rPr lang="en-US" sz="2000" dirty="0" err="1" smtClean="0"/>
              <a:t>trong</a:t>
            </a:r>
            <a:r>
              <a:rPr lang="en-US" sz="2000" dirty="0" smtClean="0"/>
              <a:t> robot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6" y="1066800"/>
            <a:ext cx="7162800" cy="48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2667000"/>
            <a:ext cx="7239000" cy="83439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itchFamily="18" charset="0"/>
              </a:rPr>
              <a:t>Thanks for listening</a:t>
            </a:r>
            <a:endParaRPr lang="en-US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9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191" y="1066800"/>
            <a:ext cx="6304009" cy="990600"/>
          </a:xfrm>
        </p:spPr>
        <p:txBody>
          <a:bodyPr>
            <a:noAutofit/>
          </a:bodyPr>
          <a:lstStyle/>
          <a:p>
            <a:pPr algn="just"/>
            <a:r>
              <a:rPr lang="vi-VN" sz="2000" dirty="0"/>
              <a:t>Mobile Robot là 1 loại máy được lập trình tự động hoặc bán tự động để thực hiện những tác </a:t>
            </a:r>
            <a:r>
              <a:rPr lang="vi-VN" sz="2000" dirty="0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vi-VN" sz="2000" dirty="0" smtClean="0"/>
              <a:t> </a:t>
            </a:r>
            <a:r>
              <a:rPr lang="vi-VN" sz="2000" dirty="0"/>
              <a:t>và có khả năng di chuyển</a:t>
            </a: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2307566"/>
            <a:ext cx="6059975" cy="348363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168215"/>
            <a:ext cx="8229599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QUAN VỀ MOBILE ROBOT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1" y="5181600"/>
            <a:ext cx="6400800" cy="9144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Mobile robot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giống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err="1" smtClean="0"/>
              <a:t>như</a:t>
            </a:r>
            <a:r>
              <a:rPr lang="en-US" sz="2000" dirty="0" smtClean="0"/>
              <a:t> 1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168215"/>
            <a:ext cx="8229600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QUAN VỀ MOBILE ROBOT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00200"/>
            <a:ext cx="6400800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168215"/>
            <a:ext cx="8229600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TỔNG QUAN VỀ MOBILE ROBOT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1524000" y="1600200"/>
            <a:ext cx="2949427" cy="609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just">
              <a:buFont typeface="Wingdings" pitchFamily="2" charset="2"/>
              <a:buChar char="v"/>
            </a:pP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2" algn="just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24" y="2441306"/>
            <a:ext cx="2249424" cy="1624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2" y="2438400"/>
            <a:ext cx="1908048" cy="16276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08" y="2441306"/>
            <a:ext cx="2298192" cy="16247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89" y="4559389"/>
            <a:ext cx="2169063" cy="15178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59388"/>
            <a:ext cx="2255520" cy="1542288"/>
          </a:xfrm>
          <a:prstGeom prst="rect">
            <a:avLst/>
          </a:prstGeom>
        </p:spPr>
      </p:pic>
      <p:sp>
        <p:nvSpPr>
          <p:cNvPr id="29" name="Subtitle 3"/>
          <p:cNvSpPr txBox="1">
            <a:spLocks/>
          </p:cNvSpPr>
          <p:nvPr/>
        </p:nvSpPr>
        <p:spPr>
          <a:xfrm>
            <a:off x="1828800" y="914400"/>
            <a:ext cx="3822949" cy="609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Phân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loại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mobile robot</a:t>
            </a:r>
            <a:endParaRPr lang="en-US" sz="2000" dirty="0" smtClean="0"/>
          </a:p>
        </p:txBody>
      </p:sp>
      <p:sp>
        <p:nvSpPr>
          <p:cNvPr id="30" name="Subtitle 3"/>
          <p:cNvSpPr txBox="1">
            <a:spLocks/>
          </p:cNvSpPr>
          <p:nvPr/>
        </p:nvSpPr>
        <p:spPr>
          <a:xfrm>
            <a:off x="5257800" y="1600200"/>
            <a:ext cx="2949427" cy="609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just">
              <a:buFont typeface="Wingdings" pitchFamily="2" charset="2"/>
              <a:buChar char="v"/>
            </a:pP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Subtitle 3"/>
          <p:cNvSpPr txBox="1">
            <a:spLocks/>
          </p:cNvSpPr>
          <p:nvPr/>
        </p:nvSpPr>
        <p:spPr>
          <a:xfrm>
            <a:off x="1794959" y="4068360"/>
            <a:ext cx="2548442" cy="4477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di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Subtitle 3"/>
          <p:cNvSpPr txBox="1">
            <a:spLocks/>
          </p:cNvSpPr>
          <p:nvPr/>
        </p:nvSpPr>
        <p:spPr>
          <a:xfrm>
            <a:off x="6553200" y="4073926"/>
            <a:ext cx="2438400" cy="33643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/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di </a:t>
            </a:r>
            <a:r>
              <a:rPr lang="en-US" sz="1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Subtitle 3"/>
          <p:cNvSpPr txBox="1">
            <a:spLocks/>
          </p:cNvSpPr>
          <p:nvPr/>
        </p:nvSpPr>
        <p:spPr>
          <a:xfrm>
            <a:off x="2458191" y="6077858"/>
            <a:ext cx="2037609" cy="5418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Subtitle 3"/>
          <p:cNvSpPr txBox="1">
            <a:spLocks/>
          </p:cNvSpPr>
          <p:nvPr/>
        </p:nvSpPr>
        <p:spPr>
          <a:xfrm>
            <a:off x="5715000" y="6096000"/>
            <a:ext cx="2255520" cy="4070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di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Subtitle 3"/>
          <p:cNvSpPr txBox="1">
            <a:spLocks/>
          </p:cNvSpPr>
          <p:nvPr/>
        </p:nvSpPr>
        <p:spPr>
          <a:xfrm>
            <a:off x="4571999" y="4068360"/>
            <a:ext cx="1905001" cy="4477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 bay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3778" y="350808"/>
            <a:ext cx="8323162" cy="834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ỨNG DỤNG CỦA MOBILE ROBOT</a:t>
            </a:r>
            <a:endParaRPr lang="en-US" sz="3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1"/>
            <a:ext cx="2312582" cy="154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52602"/>
            <a:ext cx="1828800" cy="1541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30" y="1752600"/>
            <a:ext cx="2159259" cy="1541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45870"/>
            <a:ext cx="2234694" cy="1488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71" y="4045870"/>
            <a:ext cx="2235533" cy="1488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067752"/>
            <a:ext cx="1359489" cy="1466983"/>
          </a:xfrm>
          <a:prstGeom prst="rect">
            <a:avLst/>
          </a:prstGeom>
        </p:spPr>
      </p:pic>
      <p:sp>
        <p:nvSpPr>
          <p:cNvPr id="12" name="Subtitle 3"/>
          <p:cNvSpPr txBox="1">
            <a:spLocks/>
          </p:cNvSpPr>
          <p:nvPr/>
        </p:nvSpPr>
        <p:spPr>
          <a:xfrm>
            <a:off x="1905000" y="3176666"/>
            <a:ext cx="2312582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Quân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sự</a:t>
            </a:r>
            <a:endParaRPr lang="en-US" sz="1600" dirty="0" smtClean="0"/>
          </a:p>
        </p:txBody>
      </p:sp>
      <p:sp>
        <p:nvSpPr>
          <p:cNvPr id="13" name="Subtitle 3"/>
          <p:cNvSpPr txBox="1">
            <a:spLocks/>
          </p:cNvSpPr>
          <p:nvPr/>
        </p:nvSpPr>
        <p:spPr>
          <a:xfrm>
            <a:off x="4419600" y="3167323"/>
            <a:ext cx="1828800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Công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nghiệp</a:t>
            </a:r>
            <a:endParaRPr lang="en-US" sz="1600" dirty="0" smtClean="0"/>
          </a:p>
        </p:txBody>
      </p:sp>
      <p:sp>
        <p:nvSpPr>
          <p:cNvPr id="14" name="Subtitle 3"/>
          <p:cNvSpPr txBox="1">
            <a:spLocks/>
          </p:cNvSpPr>
          <p:nvPr/>
        </p:nvSpPr>
        <p:spPr>
          <a:xfrm>
            <a:off x="6439229" y="3176666"/>
            <a:ext cx="2159259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Logistic</a:t>
            </a:r>
            <a:endParaRPr lang="en-US" sz="1600" dirty="0" smtClean="0"/>
          </a:p>
        </p:txBody>
      </p:sp>
      <p:sp>
        <p:nvSpPr>
          <p:cNvPr id="15" name="Subtitle 3"/>
          <p:cNvSpPr txBox="1">
            <a:spLocks/>
          </p:cNvSpPr>
          <p:nvPr/>
        </p:nvSpPr>
        <p:spPr>
          <a:xfrm>
            <a:off x="2362200" y="5455960"/>
            <a:ext cx="2234694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Y </a:t>
            </a:r>
            <a:r>
              <a:rPr lang="en-US" sz="1600" dirty="0" err="1" smtClean="0">
                <a:solidFill>
                  <a:schemeClr val="tx1"/>
                </a:solidFill>
              </a:rPr>
              <a:t>tế</a:t>
            </a:r>
            <a:endParaRPr lang="en-US" sz="1600" dirty="0" smtClean="0"/>
          </a:p>
        </p:txBody>
      </p:sp>
      <p:sp>
        <p:nvSpPr>
          <p:cNvPr id="16" name="Subtitle 3"/>
          <p:cNvSpPr txBox="1">
            <a:spLocks/>
          </p:cNvSpPr>
          <p:nvPr/>
        </p:nvSpPr>
        <p:spPr>
          <a:xfrm>
            <a:off x="7238999" y="5455960"/>
            <a:ext cx="1359489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Đời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sống</a:t>
            </a:r>
            <a:endParaRPr lang="en-US" sz="1600" dirty="0" smtClean="0"/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4797870" y="5460990"/>
            <a:ext cx="2235533" cy="373333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Giáo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ục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606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quân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sự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447800"/>
            <a:ext cx="70104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rà</a:t>
            </a:r>
            <a:r>
              <a:rPr lang="en-US" sz="2000" dirty="0" smtClean="0"/>
              <a:t> </a:t>
            </a:r>
            <a:r>
              <a:rPr lang="en-US" sz="2000" dirty="0" err="1" smtClean="0"/>
              <a:t>phá</a:t>
            </a:r>
            <a:r>
              <a:rPr lang="en-US" sz="2000" dirty="0" smtClean="0"/>
              <a:t> </a:t>
            </a:r>
            <a:r>
              <a:rPr lang="en-US" sz="2000" dirty="0" err="1" smtClean="0"/>
              <a:t>bom</a:t>
            </a:r>
            <a:r>
              <a:rPr lang="en-US" sz="2000" dirty="0" smtClean="0"/>
              <a:t> </a:t>
            </a:r>
            <a:r>
              <a:rPr lang="en-US" sz="2000" dirty="0" err="1" smtClean="0"/>
              <a:t>mìn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trinh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743200"/>
            <a:ext cx="3547501" cy="238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43200"/>
            <a:ext cx="2895600" cy="238153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6799" y="5334000"/>
            <a:ext cx="6858001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SMP robot </a:t>
            </a:r>
          </a:p>
        </p:txBody>
      </p:sp>
    </p:spTree>
    <p:extLst>
      <p:ext uri="{BB962C8B-B14F-4D97-AF65-F5344CB8AC3E}">
        <p14:creationId xmlns:p14="http://schemas.microsoft.com/office/powerpoint/2010/main" val="42592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477398"/>
            <a:ext cx="7315200" cy="10076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 </a:t>
            </a:r>
            <a:r>
              <a:rPr lang="en-US" sz="2000" dirty="0" err="1" smtClean="0"/>
              <a:t>vận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endParaRPr lang="en-US" sz="2000" dirty="0" smtClean="0"/>
          </a:p>
          <a:p>
            <a:r>
              <a:rPr lang="en-US" sz="2000" dirty="0" smtClean="0"/>
              <a:t>Robot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hộ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4213"/>
            <a:ext cx="6231044" cy="348938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quân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sự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3999" y="5929221"/>
            <a:ext cx="6231045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SMP robot </a:t>
            </a:r>
          </a:p>
        </p:txBody>
      </p:sp>
    </p:spTree>
    <p:extLst>
      <p:ext uri="{BB962C8B-B14F-4D97-AF65-F5344CB8AC3E}">
        <p14:creationId xmlns:p14="http://schemas.microsoft.com/office/powerpoint/2010/main" val="35722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7543800" cy="914399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Robot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nặng</a:t>
            </a:r>
            <a:r>
              <a:rPr lang="en-US" sz="2000" dirty="0" smtClean="0"/>
              <a:t> </a:t>
            </a:r>
            <a:r>
              <a:rPr lang="en-US" sz="2000" dirty="0" err="1" smtClean="0"/>
              <a:t>nhọc</a:t>
            </a:r>
            <a:r>
              <a:rPr lang="en-US" sz="2000" dirty="0" smtClean="0"/>
              <a:t>, </a:t>
            </a:r>
            <a:r>
              <a:rPr lang="en-US" sz="2000" dirty="0" err="1" smtClean="0"/>
              <a:t>nguy</a:t>
            </a:r>
            <a:r>
              <a:rPr lang="en-US" sz="2000" dirty="0" smtClean="0"/>
              <a:t> </a:t>
            </a:r>
            <a:r>
              <a:rPr lang="en-US" sz="2000" dirty="0" err="1" smtClean="0"/>
              <a:t>hiểm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độc</a:t>
            </a:r>
            <a:r>
              <a:rPr lang="en-US" sz="2000" dirty="0" smtClean="0"/>
              <a:t> </a:t>
            </a:r>
            <a:r>
              <a:rPr lang="en-US" sz="2000" dirty="0" err="1" smtClean="0"/>
              <a:t>hại</a:t>
            </a:r>
            <a:r>
              <a:rPr lang="en-US" sz="2000" dirty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1" y="2285999"/>
            <a:ext cx="6496049" cy="390048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công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nghiệp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219200"/>
            <a:ext cx="7239000" cy="533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Vận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3" y="1905000"/>
            <a:ext cx="6096000" cy="3429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Ứng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dụng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trong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lĩnh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vực</a:t>
            </a:r>
            <a:r>
              <a:rPr lang="en-US" b="1" dirty="0" smtClean="0">
                <a:solidFill>
                  <a:srgbClr val="00B0F0"/>
                </a:solidFill>
              </a:rPr>
              <a:t> logistic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5334000"/>
            <a:ext cx="5418667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Drone </a:t>
            </a:r>
            <a:r>
              <a:rPr lang="en-US" sz="2000" dirty="0" err="1" smtClean="0"/>
              <a:t>trong</a:t>
            </a:r>
            <a:r>
              <a:rPr lang="en-US" sz="2000" dirty="0" smtClean="0"/>
              <a:t> logistic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2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1028</TotalTime>
  <Words>445</Words>
  <Application>Microsoft Office PowerPoint</Application>
  <PresentationFormat>On-screen Show (4:3)</PresentationFormat>
  <Paragraphs>74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Ứng dụng trong lĩnh vực quân sự</vt:lpstr>
      <vt:lpstr>Ứng dụng trong lĩnh vực quân sự</vt:lpstr>
      <vt:lpstr>Ứng dụng trong lĩnh vực công nghiệp</vt:lpstr>
      <vt:lpstr>Ứng dụng trong lĩnh vực logistic</vt:lpstr>
      <vt:lpstr>Ứng dụng trong lĩnh vực logistic</vt:lpstr>
      <vt:lpstr>Ứng dụng trong lĩnh vực y tế</vt:lpstr>
      <vt:lpstr>Ứng dụng trong lĩnh vực giáo dục</vt:lpstr>
      <vt:lpstr>Ứng dụng trong lĩnh vực đời sống</vt:lpstr>
      <vt:lpstr>Ứng dụng trong lĩnh vực đời sống</vt:lpstr>
      <vt:lpstr>PowerPoint Presentation</vt:lpstr>
      <vt:lpstr>          KẾ HOẠCH PHÁT TRIỂN ROBOT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nhamtung</dc:creator>
  <cp:lastModifiedBy>nhamtung</cp:lastModifiedBy>
  <cp:revision>64</cp:revision>
  <dcterms:created xsi:type="dcterms:W3CDTF">2020-05-17T15:35:41Z</dcterms:created>
  <dcterms:modified xsi:type="dcterms:W3CDTF">2020-05-20T10:24:32Z</dcterms:modified>
</cp:coreProperties>
</file>