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45"/>
  </p:notesMasterIdLst>
  <p:sldIdLst>
    <p:sldId id="400" r:id="rId2"/>
    <p:sldId id="388" r:id="rId3"/>
    <p:sldId id="263" r:id="rId4"/>
    <p:sldId id="402" r:id="rId5"/>
    <p:sldId id="418" r:id="rId6"/>
    <p:sldId id="419" r:id="rId7"/>
    <p:sldId id="403" r:id="rId8"/>
    <p:sldId id="420" r:id="rId9"/>
    <p:sldId id="421" r:id="rId10"/>
    <p:sldId id="422" r:id="rId11"/>
    <p:sldId id="404" r:id="rId12"/>
    <p:sldId id="406" r:id="rId13"/>
    <p:sldId id="407" r:id="rId14"/>
    <p:sldId id="414" r:id="rId15"/>
    <p:sldId id="415" r:id="rId16"/>
    <p:sldId id="411" r:id="rId17"/>
    <p:sldId id="401" r:id="rId18"/>
    <p:sldId id="424" r:id="rId19"/>
    <p:sldId id="425" r:id="rId20"/>
    <p:sldId id="423" r:id="rId21"/>
    <p:sldId id="394" r:id="rId22"/>
    <p:sldId id="395" r:id="rId23"/>
    <p:sldId id="396" r:id="rId24"/>
    <p:sldId id="397" r:id="rId25"/>
    <p:sldId id="426" r:id="rId26"/>
    <p:sldId id="430" r:id="rId27"/>
    <p:sldId id="436" r:id="rId28"/>
    <p:sldId id="427" r:id="rId29"/>
    <p:sldId id="432" r:id="rId30"/>
    <p:sldId id="433" r:id="rId31"/>
    <p:sldId id="431" r:id="rId32"/>
    <p:sldId id="435" r:id="rId33"/>
    <p:sldId id="434" r:id="rId34"/>
    <p:sldId id="437" r:id="rId35"/>
    <p:sldId id="399" r:id="rId36"/>
    <p:sldId id="354" r:id="rId37"/>
    <p:sldId id="438" r:id="rId38"/>
    <p:sldId id="439" r:id="rId39"/>
    <p:sldId id="398" r:id="rId40"/>
    <p:sldId id="429" r:id="rId41"/>
    <p:sldId id="442" r:id="rId42"/>
    <p:sldId id="441" r:id="rId43"/>
    <p:sldId id="298" r:id="rId4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82936E-4F9B-44D1-8485-2D16FFD373BB}" v="3" dt="2021-10-04T01:56:46.1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4"/>
    <p:restoredTop sz="94643"/>
  </p:normalViewPr>
  <p:slideViewPr>
    <p:cSldViewPr snapToGrid="0" snapToObjects="1">
      <p:cViewPr varScale="1">
        <p:scale>
          <a:sx n="80" d="100"/>
          <a:sy n="80" d="100"/>
        </p:scale>
        <p:origin x="35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-133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ễn Trọng Tiến" userId="56e7fc62-bcb1-4994-bfe7-848ec2cbd5ce" providerId="ADAL" clId="{7482936E-4F9B-44D1-8485-2D16FFD373BB}"/>
    <pc:docChg chg="custSel delSld modSld">
      <pc:chgData name="Nguyễn Trọng Tiến" userId="56e7fc62-bcb1-4994-bfe7-848ec2cbd5ce" providerId="ADAL" clId="{7482936E-4F9B-44D1-8485-2D16FFD373BB}" dt="2021-10-04T01:57:11.778" v="50" actId="20577"/>
      <pc:docMkLst>
        <pc:docMk/>
      </pc:docMkLst>
      <pc:sldChg chg="modSp mod">
        <pc:chgData name="Nguyễn Trọng Tiến" userId="56e7fc62-bcb1-4994-bfe7-848ec2cbd5ce" providerId="ADAL" clId="{7482936E-4F9B-44D1-8485-2D16FFD373BB}" dt="2021-10-04T01:57:11.778" v="50" actId="20577"/>
        <pc:sldMkLst>
          <pc:docMk/>
          <pc:sldMk cId="0" sldId="298"/>
        </pc:sldMkLst>
        <pc:spChg chg="mod">
          <ac:chgData name="Nguyễn Trọng Tiến" userId="56e7fc62-bcb1-4994-bfe7-848ec2cbd5ce" providerId="ADAL" clId="{7482936E-4F9B-44D1-8485-2D16FFD373BB}" dt="2021-10-04T01:57:11.778" v="50" actId="20577"/>
          <ac:spMkLst>
            <pc:docMk/>
            <pc:sldMk cId="0" sldId="298"/>
            <ac:spMk id="87042" creationId="{CFADBB50-9479-4F18-8946-50F028CB43A7}"/>
          </ac:spMkLst>
        </pc:spChg>
      </pc:sldChg>
      <pc:sldChg chg="del">
        <pc:chgData name="Nguyễn Trọng Tiến" userId="56e7fc62-bcb1-4994-bfe7-848ec2cbd5ce" providerId="ADAL" clId="{7482936E-4F9B-44D1-8485-2D16FFD373BB}" dt="2021-10-04T01:56:52.222" v="46" actId="47"/>
        <pc:sldMkLst>
          <pc:docMk/>
          <pc:sldMk cId="0" sldId="44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hape 3">
            <a:extLst>
              <a:ext uri="{FF2B5EF4-FFF2-40B4-BE49-F238E27FC236}">
                <a16:creationId xmlns:a16="http://schemas.microsoft.com/office/drawing/2014/main" id="{7A89C2B4-1C1C-4C61-A88A-FE93A81C47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" name="Shape 4">
            <a:extLst>
              <a:ext uri="{FF2B5EF4-FFF2-40B4-BE49-F238E27FC236}">
                <a16:creationId xmlns:a16="http://schemas.microsoft.com/office/drawing/2014/main" id="{DBF7BD0C-C95B-4CAD-9B92-CE08413F3D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pPr lvl="0"/>
            <a:endParaRPr noProof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6">
            <a:extLst>
              <a:ext uri="{FF2B5EF4-FFF2-40B4-BE49-F238E27FC236}">
                <a16:creationId xmlns:a16="http://schemas.microsoft.com/office/drawing/2014/main" id="{0AA307A5-BCFD-48F6-8D3D-A1EFC67F15F6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147" name="Shape 17">
            <a:extLst>
              <a:ext uri="{FF2B5EF4-FFF2-40B4-BE49-F238E27FC236}">
                <a16:creationId xmlns:a16="http://schemas.microsoft.com/office/drawing/2014/main" id="{46C72E37-77EA-445F-9F59-B63A9595573E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ln>
            <a:headEnd/>
            <a:tailEnd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hape 16">
            <a:extLst>
              <a:ext uri="{FF2B5EF4-FFF2-40B4-BE49-F238E27FC236}">
                <a16:creationId xmlns:a16="http://schemas.microsoft.com/office/drawing/2014/main" id="{4E8AF963-1A79-4F4A-A6A7-59EEE2128E51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4579" name="Shape 17">
            <a:extLst>
              <a:ext uri="{FF2B5EF4-FFF2-40B4-BE49-F238E27FC236}">
                <a16:creationId xmlns:a16="http://schemas.microsoft.com/office/drawing/2014/main" id="{50AB8AB6-FE70-450F-B4F4-914748BCB5A1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ln>
            <a:headEnd/>
            <a:tailEnd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hape 16">
            <a:extLst>
              <a:ext uri="{FF2B5EF4-FFF2-40B4-BE49-F238E27FC236}">
                <a16:creationId xmlns:a16="http://schemas.microsoft.com/office/drawing/2014/main" id="{CFCE74A0-177D-4F4E-82BB-72E6ADC73386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6627" name="Shape 17">
            <a:extLst>
              <a:ext uri="{FF2B5EF4-FFF2-40B4-BE49-F238E27FC236}">
                <a16:creationId xmlns:a16="http://schemas.microsoft.com/office/drawing/2014/main" id="{B849FC14-E1F6-4D73-8A57-586E1852103D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ln>
            <a:headEnd/>
            <a:tailEnd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hape 16">
            <a:extLst>
              <a:ext uri="{FF2B5EF4-FFF2-40B4-BE49-F238E27FC236}">
                <a16:creationId xmlns:a16="http://schemas.microsoft.com/office/drawing/2014/main" id="{22E0A635-405A-432E-8E54-2BD0A76680F0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8675" name="Shape 17">
            <a:extLst>
              <a:ext uri="{FF2B5EF4-FFF2-40B4-BE49-F238E27FC236}">
                <a16:creationId xmlns:a16="http://schemas.microsoft.com/office/drawing/2014/main" id="{8A78FCFF-A2F5-4133-8CB5-44BF450AB78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ln>
            <a:headEnd/>
            <a:tailEnd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hape 16">
            <a:extLst>
              <a:ext uri="{FF2B5EF4-FFF2-40B4-BE49-F238E27FC236}">
                <a16:creationId xmlns:a16="http://schemas.microsoft.com/office/drawing/2014/main" id="{B6F8A17E-0122-4D67-B976-9D63670DD0A2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0723" name="Shape 17">
            <a:extLst>
              <a:ext uri="{FF2B5EF4-FFF2-40B4-BE49-F238E27FC236}">
                <a16:creationId xmlns:a16="http://schemas.microsoft.com/office/drawing/2014/main" id="{6A0DF59F-58FF-47E2-9F08-70D3577A8E5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ln>
            <a:headEnd/>
            <a:tailEnd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hape 16">
            <a:extLst>
              <a:ext uri="{FF2B5EF4-FFF2-40B4-BE49-F238E27FC236}">
                <a16:creationId xmlns:a16="http://schemas.microsoft.com/office/drawing/2014/main" id="{5385925F-0D15-4F3F-A85F-E470FD449F49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2771" name="Shape 17">
            <a:extLst>
              <a:ext uri="{FF2B5EF4-FFF2-40B4-BE49-F238E27FC236}">
                <a16:creationId xmlns:a16="http://schemas.microsoft.com/office/drawing/2014/main" id="{3597998F-F44A-4CB7-88D2-CD8E4ACC1845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ln>
            <a:headEnd/>
            <a:tailEnd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hape 16">
            <a:extLst>
              <a:ext uri="{FF2B5EF4-FFF2-40B4-BE49-F238E27FC236}">
                <a16:creationId xmlns:a16="http://schemas.microsoft.com/office/drawing/2014/main" id="{347CC7E2-565F-4802-A9F2-84842B2112A7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5843" name="Shape 17">
            <a:extLst>
              <a:ext uri="{FF2B5EF4-FFF2-40B4-BE49-F238E27FC236}">
                <a16:creationId xmlns:a16="http://schemas.microsoft.com/office/drawing/2014/main" id="{F7DE51AD-5D9C-4F67-9D1D-BE3719BA2CF2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ln>
            <a:headEnd/>
            <a:tailEnd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hape 16">
            <a:extLst>
              <a:ext uri="{FF2B5EF4-FFF2-40B4-BE49-F238E27FC236}">
                <a16:creationId xmlns:a16="http://schemas.microsoft.com/office/drawing/2014/main" id="{24D517A7-7D15-4FDE-BAC7-B45433A34471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7891" name="Shape 17">
            <a:extLst>
              <a:ext uri="{FF2B5EF4-FFF2-40B4-BE49-F238E27FC236}">
                <a16:creationId xmlns:a16="http://schemas.microsoft.com/office/drawing/2014/main" id="{ACA65668-AB87-443A-928C-036864D04B2D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ln>
            <a:headEnd/>
            <a:tailEnd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hape 16">
            <a:extLst>
              <a:ext uri="{FF2B5EF4-FFF2-40B4-BE49-F238E27FC236}">
                <a16:creationId xmlns:a16="http://schemas.microsoft.com/office/drawing/2014/main" id="{82A82555-976E-4E40-A1B0-B3A7A8CECDF7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9939" name="Shape 17">
            <a:extLst>
              <a:ext uri="{FF2B5EF4-FFF2-40B4-BE49-F238E27FC236}">
                <a16:creationId xmlns:a16="http://schemas.microsoft.com/office/drawing/2014/main" id="{87023C4B-94F9-48D1-A60B-18807103AF2A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ln>
            <a:headEnd/>
            <a:tailEnd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hape 16">
            <a:extLst>
              <a:ext uri="{FF2B5EF4-FFF2-40B4-BE49-F238E27FC236}">
                <a16:creationId xmlns:a16="http://schemas.microsoft.com/office/drawing/2014/main" id="{DF810BE4-D72C-4630-B922-0118320D776C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987" name="Shape 17">
            <a:extLst>
              <a:ext uri="{FF2B5EF4-FFF2-40B4-BE49-F238E27FC236}">
                <a16:creationId xmlns:a16="http://schemas.microsoft.com/office/drawing/2014/main" id="{9302A8C1-8555-4BEA-9BE9-0F3B075B4E33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ln>
            <a:headEnd/>
            <a:tailEnd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hape 16">
            <a:extLst>
              <a:ext uri="{FF2B5EF4-FFF2-40B4-BE49-F238E27FC236}">
                <a16:creationId xmlns:a16="http://schemas.microsoft.com/office/drawing/2014/main" id="{C34EC4D2-F96F-44A1-BD94-4A75F15D9DCC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4035" name="Shape 17">
            <a:extLst>
              <a:ext uri="{FF2B5EF4-FFF2-40B4-BE49-F238E27FC236}">
                <a16:creationId xmlns:a16="http://schemas.microsoft.com/office/drawing/2014/main" id="{6209DEBA-456F-4F41-B860-D97B6E3F7A9E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ln>
            <a:headEnd/>
            <a:tailEnd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hape 16">
            <a:extLst>
              <a:ext uri="{FF2B5EF4-FFF2-40B4-BE49-F238E27FC236}">
                <a16:creationId xmlns:a16="http://schemas.microsoft.com/office/drawing/2014/main" id="{2E69F9B3-CA1B-43B5-BC56-2AE47A2BA4BB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195" name="Shape 17">
            <a:extLst>
              <a:ext uri="{FF2B5EF4-FFF2-40B4-BE49-F238E27FC236}">
                <a16:creationId xmlns:a16="http://schemas.microsoft.com/office/drawing/2014/main" id="{B76EE18B-965B-4070-8D53-22795522C869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hape 16">
            <a:extLst>
              <a:ext uri="{FF2B5EF4-FFF2-40B4-BE49-F238E27FC236}">
                <a16:creationId xmlns:a16="http://schemas.microsoft.com/office/drawing/2014/main" id="{06E86C12-62EE-4A1B-8C27-2078C6625C98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6083" name="Shape 17">
            <a:extLst>
              <a:ext uri="{FF2B5EF4-FFF2-40B4-BE49-F238E27FC236}">
                <a16:creationId xmlns:a16="http://schemas.microsoft.com/office/drawing/2014/main" id="{6F290C51-1994-492C-B17A-B92F8362B382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ln>
            <a:headEnd/>
            <a:tailEnd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hape 16">
            <a:extLst>
              <a:ext uri="{FF2B5EF4-FFF2-40B4-BE49-F238E27FC236}">
                <a16:creationId xmlns:a16="http://schemas.microsoft.com/office/drawing/2014/main" id="{00E56067-6D96-48FF-BE46-D27FABD354CC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8131" name="Shape 17">
            <a:extLst>
              <a:ext uri="{FF2B5EF4-FFF2-40B4-BE49-F238E27FC236}">
                <a16:creationId xmlns:a16="http://schemas.microsoft.com/office/drawing/2014/main" id="{CBDE9CA0-DA6C-4CAF-AB70-86C874DF1B6A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ln>
            <a:headEnd/>
            <a:tailEnd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hape 16">
            <a:extLst>
              <a:ext uri="{FF2B5EF4-FFF2-40B4-BE49-F238E27FC236}">
                <a16:creationId xmlns:a16="http://schemas.microsoft.com/office/drawing/2014/main" id="{A973EC31-5FD6-4625-9ABE-C661D2BC02D9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0179" name="Shape 17">
            <a:extLst>
              <a:ext uri="{FF2B5EF4-FFF2-40B4-BE49-F238E27FC236}">
                <a16:creationId xmlns:a16="http://schemas.microsoft.com/office/drawing/2014/main" id="{56EDC72F-530F-430C-9E44-664CF3405CEE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ln>
            <a:headEnd/>
            <a:tailEnd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hape 16">
            <a:extLst>
              <a:ext uri="{FF2B5EF4-FFF2-40B4-BE49-F238E27FC236}">
                <a16:creationId xmlns:a16="http://schemas.microsoft.com/office/drawing/2014/main" id="{197678BD-5E02-4873-AEB8-62A6C9DED0C2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2227" name="Shape 17">
            <a:extLst>
              <a:ext uri="{FF2B5EF4-FFF2-40B4-BE49-F238E27FC236}">
                <a16:creationId xmlns:a16="http://schemas.microsoft.com/office/drawing/2014/main" id="{63829901-CC64-4D55-A9B1-AC81C57D47AA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ln>
            <a:headEnd/>
            <a:tailEnd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hape 16">
            <a:extLst>
              <a:ext uri="{FF2B5EF4-FFF2-40B4-BE49-F238E27FC236}">
                <a16:creationId xmlns:a16="http://schemas.microsoft.com/office/drawing/2014/main" id="{9214BF33-6F94-4C28-A64B-80E81DF70B1E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4275" name="Shape 17">
            <a:extLst>
              <a:ext uri="{FF2B5EF4-FFF2-40B4-BE49-F238E27FC236}">
                <a16:creationId xmlns:a16="http://schemas.microsoft.com/office/drawing/2014/main" id="{835FEF8B-EE0B-462D-8DF2-1314D43AA0BF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ln>
            <a:headEnd/>
            <a:tailEnd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hape 16">
            <a:extLst>
              <a:ext uri="{FF2B5EF4-FFF2-40B4-BE49-F238E27FC236}">
                <a16:creationId xmlns:a16="http://schemas.microsoft.com/office/drawing/2014/main" id="{DF860AF3-B00B-4B0B-BD6A-65F0C2941633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6323" name="Shape 17">
            <a:extLst>
              <a:ext uri="{FF2B5EF4-FFF2-40B4-BE49-F238E27FC236}">
                <a16:creationId xmlns:a16="http://schemas.microsoft.com/office/drawing/2014/main" id="{416B247B-F935-4346-BD49-F44F80D6D5CF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ln>
            <a:headEnd/>
            <a:tailEnd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hape 16">
            <a:extLst>
              <a:ext uri="{FF2B5EF4-FFF2-40B4-BE49-F238E27FC236}">
                <a16:creationId xmlns:a16="http://schemas.microsoft.com/office/drawing/2014/main" id="{543C00F5-9559-4848-A3D4-84694DBC0AE5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8371" name="Shape 17">
            <a:extLst>
              <a:ext uri="{FF2B5EF4-FFF2-40B4-BE49-F238E27FC236}">
                <a16:creationId xmlns:a16="http://schemas.microsoft.com/office/drawing/2014/main" id="{14E87A6F-0099-4F25-8FAB-56E927F29101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ln>
            <a:headEnd/>
            <a:tailEnd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hape 16">
            <a:extLst>
              <a:ext uri="{FF2B5EF4-FFF2-40B4-BE49-F238E27FC236}">
                <a16:creationId xmlns:a16="http://schemas.microsoft.com/office/drawing/2014/main" id="{C17D2612-13E8-424F-BD68-232B7A39E32C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0419" name="Shape 17">
            <a:extLst>
              <a:ext uri="{FF2B5EF4-FFF2-40B4-BE49-F238E27FC236}">
                <a16:creationId xmlns:a16="http://schemas.microsoft.com/office/drawing/2014/main" id="{E6E2592F-EC1B-4C2B-B193-EA52E4532AFD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ln>
            <a:headEnd/>
            <a:tailEnd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hape 16">
            <a:extLst>
              <a:ext uri="{FF2B5EF4-FFF2-40B4-BE49-F238E27FC236}">
                <a16:creationId xmlns:a16="http://schemas.microsoft.com/office/drawing/2014/main" id="{F83892A3-00E0-46F3-8EDD-DAE474DF7CA3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2467" name="Shape 17">
            <a:extLst>
              <a:ext uri="{FF2B5EF4-FFF2-40B4-BE49-F238E27FC236}">
                <a16:creationId xmlns:a16="http://schemas.microsoft.com/office/drawing/2014/main" id="{7B2D937F-6AAC-4A95-93D0-706FDEA6511E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ln>
            <a:headEnd/>
            <a:tailEnd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hape 16">
            <a:extLst>
              <a:ext uri="{FF2B5EF4-FFF2-40B4-BE49-F238E27FC236}">
                <a16:creationId xmlns:a16="http://schemas.microsoft.com/office/drawing/2014/main" id="{004ECEE1-49B4-4E7A-B1A7-8925EF27F67D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4515" name="Shape 17">
            <a:extLst>
              <a:ext uri="{FF2B5EF4-FFF2-40B4-BE49-F238E27FC236}">
                <a16:creationId xmlns:a16="http://schemas.microsoft.com/office/drawing/2014/main" id="{97512C13-5190-4C51-829A-AD94D77D395A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ln>
            <a:headEnd/>
            <a:tailEnd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hape 16">
            <a:extLst>
              <a:ext uri="{FF2B5EF4-FFF2-40B4-BE49-F238E27FC236}">
                <a16:creationId xmlns:a16="http://schemas.microsoft.com/office/drawing/2014/main" id="{ACB57BCE-04B5-4097-8E92-CFBB6B5C5447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243" name="Shape 17">
            <a:extLst>
              <a:ext uri="{FF2B5EF4-FFF2-40B4-BE49-F238E27FC236}">
                <a16:creationId xmlns:a16="http://schemas.microsoft.com/office/drawing/2014/main" id="{4C2FF1A8-5BE1-434B-9685-64FF7C1EC993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ln>
            <a:headEnd/>
            <a:tailEnd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hape 16">
            <a:extLst>
              <a:ext uri="{FF2B5EF4-FFF2-40B4-BE49-F238E27FC236}">
                <a16:creationId xmlns:a16="http://schemas.microsoft.com/office/drawing/2014/main" id="{E62ED2C9-196E-4505-A68B-E7776DAC3367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6563" name="Shape 17">
            <a:extLst>
              <a:ext uri="{FF2B5EF4-FFF2-40B4-BE49-F238E27FC236}">
                <a16:creationId xmlns:a16="http://schemas.microsoft.com/office/drawing/2014/main" id="{47D76C4E-D416-4648-A626-411DBB263BE1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ln>
            <a:headEnd/>
            <a:tailEnd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hape 16">
            <a:extLst>
              <a:ext uri="{FF2B5EF4-FFF2-40B4-BE49-F238E27FC236}">
                <a16:creationId xmlns:a16="http://schemas.microsoft.com/office/drawing/2014/main" id="{EAF71D93-E330-4753-A939-7B06E53791E6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8611" name="Shape 17">
            <a:extLst>
              <a:ext uri="{FF2B5EF4-FFF2-40B4-BE49-F238E27FC236}">
                <a16:creationId xmlns:a16="http://schemas.microsoft.com/office/drawing/2014/main" id="{ADDD48A4-1600-407F-9415-FAF66FF6A0F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ln>
            <a:headEnd/>
            <a:tailEnd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hape 16">
            <a:extLst>
              <a:ext uri="{FF2B5EF4-FFF2-40B4-BE49-F238E27FC236}">
                <a16:creationId xmlns:a16="http://schemas.microsoft.com/office/drawing/2014/main" id="{84F9ED70-1EF1-48C2-B28D-2B0F5F1B6CF7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1683" name="Shape 17">
            <a:extLst>
              <a:ext uri="{FF2B5EF4-FFF2-40B4-BE49-F238E27FC236}">
                <a16:creationId xmlns:a16="http://schemas.microsoft.com/office/drawing/2014/main" id="{9AD987F2-D060-403F-8F7D-A65EA767A275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ln>
            <a:headEnd/>
            <a:tailEnd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hape 16">
            <a:extLst>
              <a:ext uri="{FF2B5EF4-FFF2-40B4-BE49-F238E27FC236}">
                <a16:creationId xmlns:a16="http://schemas.microsoft.com/office/drawing/2014/main" id="{D97092B2-A36D-4789-A1EF-DF2189115FA0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3731" name="Shape 17">
            <a:extLst>
              <a:ext uri="{FF2B5EF4-FFF2-40B4-BE49-F238E27FC236}">
                <a16:creationId xmlns:a16="http://schemas.microsoft.com/office/drawing/2014/main" id="{7CB75E78-B065-4071-9CEF-D208509BE9DF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ln>
            <a:headEnd/>
            <a:tailEnd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hape 16">
            <a:extLst>
              <a:ext uri="{FF2B5EF4-FFF2-40B4-BE49-F238E27FC236}">
                <a16:creationId xmlns:a16="http://schemas.microsoft.com/office/drawing/2014/main" id="{2627B461-77EE-4C38-AF59-51DB36B75A2B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5779" name="Shape 17">
            <a:extLst>
              <a:ext uri="{FF2B5EF4-FFF2-40B4-BE49-F238E27FC236}">
                <a16:creationId xmlns:a16="http://schemas.microsoft.com/office/drawing/2014/main" id="{65D3F55D-1B51-4DDB-B161-E70EEFD4B088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ln>
            <a:headEnd/>
            <a:tailEnd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hape 16">
            <a:extLst>
              <a:ext uri="{FF2B5EF4-FFF2-40B4-BE49-F238E27FC236}">
                <a16:creationId xmlns:a16="http://schemas.microsoft.com/office/drawing/2014/main" id="{963A9FDB-B2A5-4937-91D8-2BF6DD55FDF2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7827" name="Shape 17">
            <a:extLst>
              <a:ext uri="{FF2B5EF4-FFF2-40B4-BE49-F238E27FC236}">
                <a16:creationId xmlns:a16="http://schemas.microsoft.com/office/drawing/2014/main" id="{18FC7BD3-4F53-41AC-A556-FEBEF79C64E2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ln>
            <a:headEnd/>
            <a:tailEnd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hape 16">
            <a:extLst>
              <a:ext uri="{FF2B5EF4-FFF2-40B4-BE49-F238E27FC236}">
                <a16:creationId xmlns:a16="http://schemas.microsoft.com/office/drawing/2014/main" id="{17A73026-7FEF-45C5-8B09-E1D249829FA2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9875" name="Shape 17">
            <a:extLst>
              <a:ext uri="{FF2B5EF4-FFF2-40B4-BE49-F238E27FC236}">
                <a16:creationId xmlns:a16="http://schemas.microsoft.com/office/drawing/2014/main" id="{495C9CD3-42DC-45E3-A4C8-7A87BDB2E597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ln>
            <a:headEnd/>
            <a:tailEnd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hape 16">
            <a:extLst>
              <a:ext uri="{FF2B5EF4-FFF2-40B4-BE49-F238E27FC236}">
                <a16:creationId xmlns:a16="http://schemas.microsoft.com/office/drawing/2014/main" id="{A31638C3-F3FA-46A5-87A1-2A9B386A3E8F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1923" name="Shape 17">
            <a:extLst>
              <a:ext uri="{FF2B5EF4-FFF2-40B4-BE49-F238E27FC236}">
                <a16:creationId xmlns:a16="http://schemas.microsoft.com/office/drawing/2014/main" id="{D6CD4284-24C0-4E65-AF70-2ACB10767104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ln>
            <a:headEnd/>
            <a:tailEnd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hape 16">
            <a:extLst>
              <a:ext uri="{FF2B5EF4-FFF2-40B4-BE49-F238E27FC236}">
                <a16:creationId xmlns:a16="http://schemas.microsoft.com/office/drawing/2014/main" id="{0F9E7B1F-B3D7-4271-8BEA-683B24A8AA71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3971" name="Shape 17">
            <a:extLst>
              <a:ext uri="{FF2B5EF4-FFF2-40B4-BE49-F238E27FC236}">
                <a16:creationId xmlns:a16="http://schemas.microsoft.com/office/drawing/2014/main" id="{EE4F61DF-9F34-4F0D-A865-7F1D2615A11F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ln>
            <a:headEnd/>
            <a:tailEnd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hape 16">
            <a:extLst>
              <a:ext uri="{FF2B5EF4-FFF2-40B4-BE49-F238E27FC236}">
                <a16:creationId xmlns:a16="http://schemas.microsoft.com/office/drawing/2014/main" id="{18269BBB-1DC2-4B07-A4AA-7C4C8D7B7E7B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6019" name="Shape 17">
            <a:extLst>
              <a:ext uri="{FF2B5EF4-FFF2-40B4-BE49-F238E27FC236}">
                <a16:creationId xmlns:a16="http://schemas.microsoft.com/office/drawing/2014/main" id="{CE3CA2FD-BD8C-4388-9619-38DE799DD94E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ln>
            <a:headEnd/>
            <a:tailEnd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hape 16">
            <a:extLst>
              <a:ext uri="{FF2B5EF4-FFF2-40B4-BE49-F238E27FC236}">
                <a16:creationId xmlns:a16="http://schemas.microsoft.com/office/drawing/2014/main" id="{FF3927E7-1D6C-4CEC-828F-EE82B891B435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2291" name="Shape 17">
            <a:extLst>
              <a:ext uri="{FF2B5EF4-FFF2-40B4-BE49-F238E27FC236}">
                <a16:creationId xmlns:a16="http://schemas.microsoft.com/office/drawing/2014/main" id="{FC5DFD85-A44B-490C-B25A-2C459C4F5ED1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ln>
            <a:headEnd/>
            <a:tailEnd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hape 16">
            <a:extLst>
              <a:ext uri="{FF2B5EF4-FFF2-40B4-BE49-F238E27FC236}">
                <a16:creationId xmlns:a16="http://schemas.microsoft.com/office/drawing/2014/main" id="{3E45D571-9390-4B78-897F-A04FD8C24F15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4339" name="Shape 17">
            <a:extLst>
              <a:ext uri="{FF2B5EF4-FFF2-40B4-BE49-F238E27FC236}">
                <a16:creationId xmlns:a16="http://schemas.microsoft.com/office/drawing/2014/main" id="{7C605859-65AE-4C57-A7FD-255C4097846E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ln>
            <a:headEnd/>
            <a:tailEnd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hape 16">
            <a:extLst>
              <a:ext uri="{FF2B5EF4-FFF2-40B4-BE49-F238E27FC236}">
                <a16:creationId xmlns:a16="http://schemas.microsoft.com/office/drawing/2014/main" id="{D89B2A35-B4F3-4BC6-978F-20A8F678FBB5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6387" name="Shape 17">
            <a:extLst>
              <a:ext uri="{FF2B5EF4-FFF2-40B4-BE49-F238E27FC236}">
                <a16:creationId xmlns:a16="http://schemas.microsoft.com/office/drawing/2014/main" id="{18C13FDC-72BE-4C3C-A6A5-A2E2FD96A317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ln>
            <a:headEnd/>
            <a:tailEnd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hape 16">
            <a:extLst>
              <a:ext uri="{FF2B5EF4-FFF2-40B4-BE49-F238E27FC236}">
                <a16:creationId xmlns:a16="http://schemas.microsoft.com/office/drawing/2014/main" id="{935A22B0-7B38-4759-AE17-3171BC3CE5AC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435" name="Shape 17">
            <a:extLst>
              <a:ext uri="{FF2B5EF4-FFF2-40B4-BE49-F238E27FC236}">
                <a16:creationId xmlns:a16="http://schemas.microsoft.com/office/drawing/2014/main" id="{CE76436D-13A1-46F8-978C-B91E43388797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ln>
            <a:headEnd/>
            <a:tailEnd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hape 16">
            <a:extLst>
              <a:ext uri="{FF2B5EF4-FFF2-40B4-BE49-F238E27FC236}">
                <a16:creationId xmlns:a16="http://schemas.microsoft.com/office/drawing/2014/main" id="{6549E6BE-3E18-4346-BAA4-E24995875250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0483" name="Shape 17">
            <a:extLst>
              <a:ext uri="{FF2B5EF4-FFF2-40B4-BE49-F238E27FC236}">
                <a16:creationId xmlns:a16="http://schemas.microsoft.com/office/drawing/2014/main" id="{20C766AF-CFC6-4B2F-BA4A-9ABF4EBBD5D6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ln>
            <a:headEnd/>
            <a:tailEnd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hape 16">
            <a:extLst>
              <a:ext uri="{FF2B5EF4-FFF2-40B4-BE49-F238E27FC236}">
                <a16:creationId xmlns:a16="http://schemas.microsoft.com/office/drawing/2014/main" id="{0C90A1DA-6AFB-452E-AF33-0BF41924E112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2531" name="Shape 17">
            <a:extLst>
              <a:ext uri="{FF2B5EF4-FFF2-40B4-BE49-F238E27FC236}">
                <a16:creationId xmlns:a16="http://schemas.microsoft.com/office/drawing/2014/main" id="{2A593DE7-7503-4D48-9CC6-1EF2CE1CC8D7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ln>
            <a:headEnd/>
            <a:tailEnd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838200" y="196828"/>
            <a:ext cx="10515599" cy="106441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A8B1B8"/>
              </a:buClr>
              <a:buFont typeface="Arial"/>
              <a:buNone/>
              <a:defRPr sz="4400" b="0" i="0" u="none" strike="noStrike" cap="none">
                <a:solidFill>
                  <a:srgbClr val="A8B1B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8398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838200" y="196828"/>
            <a:ext cx="10515599" cy="106441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A8B1B8"/>
              </a:buClr>
              <a:buFont typeface="Arial"/>
              <a:buNone/>
              <a:defRPr sz="4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17780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  <a:defRPr sz="2800" b="0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0393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46018" y="1996960"/>
            <a:ext cx="10515600" cy="2209281"/>
          </a:xfrm>
        </p:spPr>
        <p:txBody>
          <a:bodyPr/>
          <a:lstStyle>
            <a:lvl1pPr>
              <a:defRPr sz="5000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1961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38200" y="1620231"/>
            <a:ext cx="10001596" cy="491357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3200">
                <a:solidFill>
                  <a:schemeClr val="bg1"/>
                </a:solidFill>
              </a:defRPr>
            </a:lvl4pPr>
            <a:lvl5pPr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	Second level</a:t>
            </a:r>
          </a:p>
          <a:p>
            <a:pPr lvl="2"/>
            <a:r>
              <a:rPr lang="en-US" dirty="0"/>
              <a:t>		Third level</a:t>
            </a:r>
          </a:p>
          <a:p>
            <a:pPr lvl="3"/>
            <a:r>
              <a:rPr lang="en-US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2516333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" name="Google Shape;19;p4">
            <a:extLst>
              <a:ext uri="{FF2B5EF4-FFF2-40B4-BE49-F238E27FC236}">
                <a16:creationId xmlns:a16="http://schemas.microsoft.com/office/drawing/2014/main" id="{B78080B2-C60D-4372-8B19-5C8F30C68AA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11296650" y="6218238"/>
            <a:ext cx="731838" cy="5238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defRPr/>
            </a:pPr>
            <a:fld id="{4FE3C658-C5DC-487E-9238-B8D27C6C7ACE}" type="slidenum">
              <a:rPr lang="vi"/>
              <a:pPr>
                <a:defRPr/>
              </a:pPr>
              <a:t>‹#›</a:t>
            </a:fld>
            <a:endParaRPr lang="vi"/>
          </a:p>
        </p:txBody>
      </p:sp>
    </p:spTree>
    <p:extLst>
      <p:ext uri="{BB962C8B-B14F-4D97-AF65-F5344CB8AC3E}">
        <p14:creationId xmlns:p14="http://schemas.microsoft.com/office/powerpoint/2010/main" val="2262314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hape 6">
            <a:extLst>
              <a:ext uri="{FF2B5EF4-FFF2-40B4-BE49-F238E27FC236}">
                <a16:creationId xmlns:a16="http://schemas.microsoft.com/office/drawing/2014/main" id="{FAFBBB84-60A9-4D1E-8ACB-644D41A8EFC7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838200" y="196850"/>
            <a:ext cx="10515600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Shape 7">
            <a:extLst>
              <a:ext uri="{FF2B5EF4-FFF2-40B4-BE49-F238E27FC236}">
                <a16:creationId xmlns:a16="http://schemas.microsoft.com/office/drawing/2014/main" id="{999C4136-9028-48A9-94DE-390503ACC6DF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pic>
        <p:nvPicPr>
          <p:cNvPr id="1028" name="Picture 2">
            <a:extLst>
              <a:ext uri="{FF2B5EF4-FFF2-40B4-BE49-F238E27FC236}">
                <a16:creationId xmlns:a16="http://schemas.microsoft.com/office/drawing/2014/main" id="{58B2DC6A-6FBA-4677-9BD4-00526A1356F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625" y="344488"/>
            <a:ext cx="7683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54A8BBCA-59EA-4FB0-BF76-0B9F5505E0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76550" y="1997075"/>
            <a:ext cx="6900863" cy="2209800"/>
          </a:xfrm>
        </p:spPr>
        <p:txBody>
          <a:bodyPr/>
          <a:lstStyle/>
          <a:p>
            <a:pPr algn="ctr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Microsevices cont…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hape 19">
            <a:extLst>
              <a:ext uri="{FF2B5EF4-FFF2-40B4-BE49-F238E27FC236}">
                <a16:creationId xmlns:a16="http://schemas.microsoft.com/office/drawing/2014/main" id="{F790CABC-83CE-4EB2-9309-CC869BAC51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96850"/>
            <a:ext cx="10515600" cy="1063625"/>
          </a:xfrm>
        </p:spPr>
        <p:txBody>
          <a:bodyPr tIns="45700" bIns="45700"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FFFF00"/>
                </a:solidFill>
                <a:latin typeface="BlinkMacSystemFont"/>
                <a:cs typeface="Arial" panose="020B0604020202020204" pitchFamily="34" charset="0"/>
                <a:sym typeface="Arial" panose="020B0604020202020204" pitchFamily="34" charset="0"/>
              </a:rPr>
              <a:t>Load Balancer-Microservice</a:t>
            </a:r>
          </a:p>
        </p:txBody>
      </p:sp>
      <p:pic>
        <p:nvPicPr>
          <p:cNvPr id="4099" name="Picture 2">
            <a:extLst>
              <a:ext uri="{FF2B5EF4-FFF2-40B4-BE49-F238E27FC236}">
                <a16:creationId xmlns:a16="http://schemas.microsoft.com/office/drawing/2014/main" id="{B8AD7188-D7E6-4F2F-9963-BDF94D64B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13" y="1436688"/>
            <a:ext cx="8818562" cy="510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hape 19">
            <a:extLst>
              <a:ext uri="{FF2B5EF4-FFF2-40B4-BE49-F238E27FC236}">
                <a16:creationId xmlns:a16="http://schemas.microsoft.com/office/drawing/2014/main" id="{2144581C-FF37-40ED-9015-F4C1A13272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96850"/>
            <a:ext cx="10515600" cy="1063625"/>
          </a:xfrm>
        </p:spPr>
        <p:txBody>
          <a:bodyPr tIns="45700" bIns="45700"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FFFF00"/>
                </a:solidFill>
                <a:latin typeface="BlinkMacSystemFont"/>
                <a:cs typeface="Arial" panose="020B0604020202020204" pitchFamily="34" charset="0"/>
                <a:sym typeface="Arial" panose="020B0604020202020204" pitchFamily="34" charset="0"/>
              </a:rPr>
              <a:t>Load Balancer</a:t>
            </a:r>
          </a:p>
        </p:txBody>
      </p:sp>
      <p:pic>
        <p:nvPicPr>
          <p:cNvPr id="4099" name="Picture 2">
            <a:extLst>
              <a:ext uri="{FF2B5EF4-FFF2-40B4-BE49-F238E27FC236}">
                <a16:creationId xmlns:a16="http://schemas.microsoft.com/office/drawing/2014/main" id="{321E6D7D-280A-4BA4-9D3F-ECF1D2678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775" y="1692275"/>
            <a:ext cx="7527925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hape 19">
            <a:extLst>
              <a:ext uri="{FF2B5EF4-FFF2-40B4-BE49-F238E27FC236}">
                <a16:creationId xmlns:a16="http://schemas.microsoft.com/office/drawing/2014/main" id="{5CA55DD7-7E3D-4C35-AEA6-631A504544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96850"/>
            <a:ext cx="10515600" cy="1063625"/>
          </a:xfrm>
        </p:spPr>
        <p:txBody>
          <a:bodyPr tIns="45700" bIns="45700"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FFFF00"/>
                </a:solidFill>
                <a:latin typeface="BlinkMacSystemFont"/>
                <a:cs typeface="Arial" panose="020B0604020202020204" pitchFamily="34" charset="0"/>
                <a:sym typeface="Arial" panose="020B0604020202020204" pitchFamily="34" charset="0"/>
              </a:rPr>
              <a:t>Need</a:t>
            </a:r>
          </a:p>
        </p:txBody>
      </p:sp>
      <p:pic>
        <p:nvPicPr>
          <p:cNvPr id="4099" name="Picture 2">
            <a:extLst>
              <a:ext uri="{FF2B5EF4-FFF2-40B4-BE49-F238E27FC236}">
                <a16:creationId xmlns:a16="http://schemas.microsoft.com/office/drawing/2014/main" id="{3FAF9608-59EE-40A6-94D9-2ED2276DA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950" y="1560513"/>
            <a:ext cx="5607050" cy="486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hape 19">
            <a:extLst>
              <a:ext uri="{FF2B5EF4-FFF2-40B4-BE49-F238E27FC236}">
                <a16:creationId xmlns:a16="http://schemas.microsoft.com/office/drawing/2014/main" id="{871024BB-20B4-4081-9105-882FE03DAB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96850"/>
            <a:ext cx="10515600" cy="1063625"/>
          </a:xfrm>
        </p:spPr>
        <p:txBody>
          <a:bodyPr tIns="45700" bIns="45700"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FFFF00"/>
                </a:solidFill>
                <a:latin typeface="BlinkMacSystemFont"/>
                <a:cs typeface="Arial" panose="020B0604020202020204" pitchFamily="34" charset="0"/>
                <a:sym typeface="Arial" panose="020B0604020202020204" pitchFamily="34" charset="0"/>
              </a:rPr>
              <a:t>Need</a:t>
            </a:r>
          </a:p>
        </p:txBody>
      </p:sp>
      <p:pic>
        <p:nvPicPr>
          <p:cNvPr id="4099" name="Picture 2">
            <a:extLst>
              <a:ext uri="{FF2B5EF4-FFF2-40B4-BE49-F238E27FC236}">
                <a16:creationId xmlns:a16="http://schemas.microsoft.com/office/drawing/2014/main" id="{15D563C0-9853-4846-BA2E-30BD11BAF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913" y="1452563"/>
            <a:ext cx="5387975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hape 19">
            <a:extLst>
              <a:ext uri="{FF2B5EF4-FFF2-40B4-BE49-F238E27FC236}">
                <a16:creationId xmlns:a16="http://schemas.microsoft.com/office/drawing/2014/main" id="{AC076D20-2B83-4354-BEDC-E13D38AD75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8925" y="196850"/>
            <a:ext cx="10515600" cy="1063625"/>
          </a:xfrm>
        </p:spPr>
        <p:txBody>
          <a:bodyPr tIns="45700" bIns="45700"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FFFF00"/>
                </a:solidFill>
                <a:latin typeface="BlinkMacSystemFont"/>
                <a:cs typeface="Arial" panose="020B0604020202020204" pitchFamily="34" charset="0"/>
                <a:sym typeface="Arial" panose="020B0604020202020204" pitchFamily="34" charset="0"/>
              </a:rPr>
              <a:t>Service Discovery</a:t>
            </a:r>
          </a:p>
        </p:txBody>
      </p:sp>
      <p:pic>
        <p:nvPicPr>
          <p:cNvPr id="4099" name="Picture 2">
            <a:extLst>
              <a:ext uri="{FF2B5EF4-FFF2-40B4-BE49-F238E27FC236}">
                <a16:creationId xmlns:a16="http://schemas.microsoft.com/office/drawing/2014/main" id="{16E103EC-2582-4910-AEF8-FB698FD9F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7725" y="1260475"/>
            <a:ext cx="5889625" cy="549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hape 19">
            <a:extLst>
              <a:ext uri="{FF2B5EF4-FFF2-40B4-BE49-F238E27FC236}">
                <a16:creationId xmlns:a16="http://schemas.microsoft.com/office/drawing/2014/main" id="{18D1E7C0-9555-49D0-89DA-A33225167A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8925" y="196850"/>
            <a:ext cx="10515600" cy="1063625"/>
          </a:xfrm>
        </p:spPr>
        <p:txBody>
          <a:bodyPr tIns="45700" bIns="45700"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FFFF00"/>
                </a:solidFill>
                <a:latin typeface="BlinkMacSystemFont"/>
                <a:cs typeface="Arial" panose="020B0604020202020204" pitchFamily="34" charset="0"/>
                <a:sym typeface="Arial" panose="020B0604020202020204" pitchFamily="34" charset="0"/>
              </a:rPr>
              <a:t>Service registry</a:t>
            </a:r>
          </a:p>
        </p:txBody>
      </p:sp>
      <p:pic>
        <p:nvPicPr>
          <p:cNvPr id="4099" name="Picture 2">
            <a:extLst>
              <a:ext uri="{FF2B5EF4-FFF2-40B4-BE49-F238E27FC236}">
                <a16:creationId xmlns:a16="http://schemas.microsoft.com/office/drawing/2014/main" id="{51EC99CF-09BA-4AF5-ABB3-D02F402A1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100" y="288925"/>
            <a:ext cx="6996113" cy="634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97C08010-45B5-4F3B-90B0-476AB0B7A4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76550" y="1997075"/>
            <a:ext cx="6900863" cy="2209800"/>
          </a:xfrm>
        </p:spPr>
        <p:txBody>
          <a:bodyPr/>
          <a:lstStyle/>
          <a:p>
            <a:pPr algn="ctr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Eureka client-server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hape 19">
            <a:extLst>
              <a:ext uri="{FF2B5EF4-FFF2-40B4-BE49-F238E27FC236}">
                <a16:creationId xmlns:a16="http://schemas.microsoft.com/office/drawing/2014/main" id="{8F252450-6561-47E1-80DD-C7DDE75850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96850"/>
            <a:ext cx="10515600" cy="1063625"/>
          </a:xfrm>
        </p:spPr>
        <p:txBody>
          <a:bodyPr tIns="45700" bIns="45700"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FFFF00"/>
                </a:solidFill>
                <a:latin typeface="BlinkMacSystemFont"/>
                <a:cs typeface="Arial" panose="020B0604020202020204" pitchFamily="34" charset="0"/>
                <a:sym typeface="Arial" panose="020B0604020202020204" pitchFamily="34" charset="0"/>
              </a:rPr>
              <a:t>Microservice start up</a:t>
            </a:r>
          </a:p>
        </p:txBody>
      </p:sp>
      <p:pic>
        <p:nvPicPr>
          <p:cNvPr id="4099" name="Picture 2">
            <a:extLst>
              <a:ext uri="{FF2B5EF4-FFF2-40B4-BE49-F238E27FC236}">
                <a16:creationId xmlns:a16="http://schemas.microsoft.com/office/drawing/2014/main" id="{9EEDC99A-4720-4CE2-8149-603FDE164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113" y="1866900"/>
            <a:ext cx="8359775" cy="408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hape 19">
            <a:extLst>
              <a:ext uri="{FF2B5EF4-FFF2-40B4-BE49-F238E27FC236}">
                <a16:creationId xmlns:a16="http://schemas.microsoft.com/office/drawing/2014/main" id="{1AD79F10-A4E2-403B-83B5-EBA3C2B3F9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96850"/>
            <a:ext cx="10515600" cy="1063625"/>
          </a:xfrm>
        </p:spPr>
        <p:txBody>
          <a:bodyPr tIns="45700" bIns="45700"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FFFF00"/>
                </a:solidFill>
                <a:latin typeface="BlinkMacSystemFont"/>
                <a:cs typeface="Arial" panose="020B0604020202020204" pitchFamily="34" charset="0"/>
                <a:sym typeface="Arial" panose="020B0604020202020204" pitchFamily="34" charset="0"/>
              </a:rPr>
              <a:t>Service discovery</a:t>
            </a:r>
          </a:p>
        </p:txBody>
      </p:sp>
      <p:pic>
        <p:nvPicPr>
          <p:cNvPr id="4099" name="Picture 2">
            <a:extLst>
              <a:ext uri="{FF2B5EF4-FFF2-40B4-BE49-F238E27FC236}">
                <a16:creationId xmlns:a16="http://schemas.microsoft.com/office/drawing/2014/main" id="{592DDDDE-DC09-4644-978F-2BA517225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313" y="1708150"/>
            <a:ext cx="5994400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hape 19">
            <a:extLst>
              <a:ext uri="{FF2B5EF4-FFF2-40B4-BE49-F238E27FC236}">
                <a16:creationId xmlns:a16="http://schemas.microsoft.com/office/drawing/2014/main" id="{E594D4C6-57EA-4714-9A9E-59BE28945A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96850"/>
            <a:ext cx="10515600" cy="1063625"/>
          </a:xfrm>
        </p:spPr>
        <p:txBody>
          <a:bodyPr tIns="45700" bIns="45700"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FFFF00"/>
                </a:solidFill>
                <a:latin typeface="BlinkMacSystemFont"/>
                <a:cs typeface="Arial" panose="020B0604020202020204" pitchFamily="34" charset="0"/>
                <a:sym typeface="Arial" panose="020B0604020202020204" pitchFamily="34" charset="0"/>
              </a:rPr>
              <a:t>Monitoring</a:t>
            </a:r>
          </a:p>
        </p:txBody>
      </p:sp>
      <p:pic>
        <p:nvPicPr>
          <p:cNvPr id="4099" name="Picture 2">
            <a:extLst>
              <a:ext uri="{FF2B5EF4-FFF2-40B4-BE49-F238E27FC236}">
                <a16:creationId xmlns:a16="http://schemas.microsoft.com/office/drawing/2014/main" id="{9EE344C8-0B25-481A-9B6D-6D565DF14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363" y="2033588"/>
            <a:ext cx="5994400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hape 19">
            <a:extLst>
              <a:ext uri="{FF2B5EF4-FFF2-40B4-BE49-F238E27FC236}">
                <a16:creationId xmlns:a16="http://schemas.microsoft.com/office/drawing/2014/main" id="{5A84CCBB-1624-42BE-B95A-291049B6DD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96850"/>
            <a:ext cx="10515600" cy="1063625"/>
          </a:xfrm>
        </p:spPr>
        <p:txBody>
          <a:bodyPr tIns="45700" bIns="45700"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FFFF00"/>
                </a:solidFill>
                <a:latin typeface="BlinkMacSystemFont"/>
                <a:cs typeface="Arial" panose="020B0604020202020204" pitchFamily="34" charset="0"/>
                <a:sym typeface="Arial" panose="020B0604020202020204" pitchFamily="34" charset="0"/>
              </a:rPr>
              <a:t>Make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C6C2CC-8F7B-4DCE-9A4D-99537A826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63" y="1652588"/>
            <a:ext cx="9591675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CD0AE72-3CA5-49DD-BACC-E41CB2FD1FF5}"/>
              </a:ext>
            </a:extLst>
          </p:cNvPr>
          <p:cNvSpPr/>
          <p:nvPr/>
        </p:nvSpPr>
        <p:spPr>
          <a:xfrm>
            <a:off x="5476875" y="1801813"/>
            <a:ext cx="2228850" cy="1562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307FFD-A348-42B1-A888-AC22A4C1751B}"/>
              </a:ext>
            </a:extLst>
          </p:cNvPr>
          <p:cNvSpPr/>
          <p:nvPr/>
        </p:nvSpPr>
        <p:spPr>
          <a:xfrm>
            <a:off x="5575300" y="4083050"/>
            <a:ext cx="2228850" cy="11223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FDC576-764A-466B-B018-A311CA5683FE}"/>
              </a:ext>
            </a:extLst>
          </p:cNvPr>
          <p:cNvSpPr/>
          <p:nvPr/>
        </p:nvSpPr>
        <p:spPr>
          <a:xfrm>
            <a:off x="9482138" y="3702050"/>
            <a:ext cx="1092200" cy="15033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3079B9-7F5C-4AA7-A637-CFE214ABC8BF}"/>
              </a:ext>
            </a:extLst>
          </p:cNvPr>
          <p:cNvSpPr/>
          <p:nvPr/>
        </p:nvSpPr>
        <p:spPr>
          <a:xfrm>
            <a:off x="9482138" y="1728788"/>
            <a:ext cx="1092200" cy="15636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3D480A-6641-4B87-B487-D0327E76967F}"/>
              </a:ext>
            </a:extLst>
          </p:cNvPr>
          <p:cNvSpPr/>
          <p:nvPr/>
        </p:nvSpPr>
        <p:spPr>
          <a:xfrm>
            <a:off x="904875" y="2130425"/>
            <a:ext cx="1093788" cy="9683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FB63CA-8FFD-4838-B6B9-853A50408F97}"/>
              </a:ext>
            </a:extLst>
          </p:cNvPr>
          <p:cNvSpPr/>
          <p:nvPr/>
        </p:nvSpPr>
        <p:spPr>
          <a:xfrm>
            <a:off x="2339975" y="2808288"/>
            <a:ext cx="3067050" cy="2905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hape 19">
            <a:extLst>
              <a:ext uri="{FF2B5EF4-FFF2-40B4-BE49-F238E27FC236}">
                <a16:creationId xmlns:a16="http://schemas.microsoft.com/office/drawing/2014/main" id="{49D00BB3-55DD-49A1-897D-4E0423059E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96850"/>
            <a:ext cx="10515600" cy="1063625"/>
          </a:xfrm>
        </p:spPr>
        <p:txBody>
          <a:bodyPr tIns="45700" bIns="45700"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FFFF00"/>
                </a:solidFill>
                <a:latin typeface="BlinkMacSystemFont"/>
                <a:cs typeface="Arial" panose="020B0604020202020204" pitchFamily="34" charset="0"/>
                <a:sym typeface="Arial" panose="020B0604020202020204" pitchFamily="34" charset="0"/>
              </a:rPr>
              <a:t>Eureka flow</a:t>
            </a:r>
          </a:p>
        </p:txBody>
      </p:sp>
      <p:pic>
        <p:nvPicPr>
          <p:cNvPr id="4099" name="Picture 2">
            <a:extLst>
              <a:ext uri="{FF2B5EF4-FFF2-40B4-BE49-F238E27FC236}">
                <a16:creationId xmlns:a16="http://schemas.microsoft.com/office/drawing/2014/main" id="{4F7815A4-CB6F-4952-9FC5-E7936D193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175" y="1833563"/>
            <a:ext cx="6475413" cy="362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hape 19">
            <a:extLst>
              <a:ext uri="{FF2B5EF4-FFF2-40B4-BE49-F238E27FC236}">
                <a16:creationId xmlns:a16="http://schemas.microsoft.com/office/drawing/2014/main" id="{3D22E1AA-8499-4234-A68F-2BE80AD555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96850"/>
            <a:ext cx="10515600" cy="1063625"/>
          </a:xfrm>
        </p:spPr>
        <p:txBody>
          <a:bodyPr tIns="45700" bIns="45700"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FFFF00"/>
                </a:solidFill>
                <a:latin typeface="BlinkMacSystemFont"/>
                <a:cs typeface="Arial" panose="020B0604020202020204" pitchFamily="34" charset="0"/>
                <a:sym typeface="Arial" panose="020B0604020202020204" pitchFamily="34" charset="0"/>
              </a:rPr>
              <a:t>Service Registry</a:t>
            </a:r>
          </a:p>
        </p:txBody>
      </p:sp>
      <p:pic>
        <p:nvPicPr>
          <p:cNvPr id="4099" name="Picture 2">
            <a:extLst>
              <a:ext uri="{FF2B5EF4-FFF2-40B4-BE49-F238E27FC236}">
                <a16:creationId xmlns:a16="http://schemas.microsoft.com/office/drawing/2014/main" id="{49AC25D6-B1D6-48D3-8319-14546EA16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1593850"/>
            <a:ext cx="10440988" cy="284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hape 19">
            <a:extLst>
              <a:ext uri="{FF2B5EF4-FFF2-40B4-BE49-F238E27FC236}">
                <a16:creationId xmlns:a16="http://schemas.microsoft.com/office/drawing/2014/main" id="{F43B2232-6FF7-48A4-A482-313D58EFC7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96850"/>
            <a:ext cx="10515600" cy="1063625"/>
          </a:xfrm>
        </p:spPr>
        <p:txBody>
          <a:bodyPr tIns="45700" bIns="45700"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FFFF00"/>
                </a:solidFill>
                <a:latin typeface="BlinkMacSystemFont"/>
                <a:cs typeface="Arial" panose="020B0604020202020204" pitchFamily="34" charset="0"/>
                <a:sym typeface="Arial" panose="020B0604020202020204" pitchFamily="34" charset="0"/>
              </a:rPr>
              <a:t>Eureka server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E9ED8F-B111-49B4-81A0-35EB36856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699" y="1462088"/>
            <a:ext cx="9873247" cy="1316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D92640-1846-433E-B774-B70DF7291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163" y="3403599"/>
            <a:ext cx="3859213" cy="199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F04911-1F19-4B82-BF57-3AA9A8B64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925" y="3116263"/>
            <a:ext cx="7158038" cy="293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hape 19">
            <a:extLst>
              <a:ext uri="{FF2B5EF4-FFF2-40B4-BE49-F238E27FC236}">
                <a16:creationId xmlns:a16="http://schemas.microsoft.com/office/drawing/2014/main" id="{410608BC-0773-4043-B3C9-55C6705484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96850"/>
            <a:ext cx="10515600" cy="1063625"/>
          </a:xfrm>
        </p:spPr>
        <p:txBody>
          <a:bodyPr tIns="45700" bIns="45700"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FFFF00"/>
                </a:solidFill>
                <a:latin typeface="BlinkMacSystemFont"/>
                <a:cs typeface="Arial" panose="020B0604020202020204" pitchFamily="34" charset="0"/>
                <a:sym typeface="Arial" panose="020B0604020202020204" pitchFamily="34" charset="0"/>
              </a:rPr>
              <a:t>Eureka client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1544C7-338A-45EB-B6AF-B9612BBD2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1660525"/>
            <a:ext cx="7977188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4C533D-6024-4C14-8A60-6180A2401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150" y="2419350"/>
            <a:ext cx="4600575" cy="410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hape 19">
            <a:extLst>
              <a:ext uri="{FF2B5EF4-FFF2-40B4-BE49-F238E27FC236}">
                <a16:creationId xmlns:a16="http://schemas.microsoft.com/office/drawing/2014/main" id="{33B4A5E0-83E2-43F6-AF17-D2417D45B1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96850"/>
            <a:ext cx="10515600" cy="1063625"/>
          </a:xfrm>
        </p:spPr>
        <p:txBody>
          <a:bodyPr tIns="45700" bIns="45700"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FFFF00"/>
                </a:solidFill>
                <a:latin typeface="BlinkMacSystemFont"/>
                <a:cs typeface="Arial" panose="020B0604020202020204" pitchFamily="34" charset="0"/>
                <a:sym typeface="Arial" panose="020B0604020202020204" pitchFamily="34" charset="0"/>
              </a:rPr>
              <a:t>Eureka client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B49177-19FE-475D-B8AB-D23E22D0A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1660525"/>
            <a:ext cx="7977188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437694-04B7-446C-9CD4-7BEA71C9E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488" y="2311400"/>
            <a:ext cx="4678362" cy="424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hape 19">
            <a:extLst>
              <a:ext uri="{FF2B5EF4-FFF2-40B4-BE49-F238E27FC236}">
                <a16:creationId xmlns:a16="http://schemas.microsoft.com/office/drawing/2014/main" id="{DD0F477D-80A8-4FAD-9092-8344168643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96850"/>
            <a:ext cx="10515600" cy="1063625"/>
          </a:xfrm>
        </p:spPr>
        <p:txBody>
          <a:bodyPr tIns="45700" bIns="45700"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FFFF00"/>
                </a:solidFill>
                <a:latin typeface="BlinkMacSystemFont"/>
                <a:cs typeface="Arial" panose="020B0604020202020204" pitchFamily="34" charset="0"/>
                <a:sym typeface="Arial" panose="020B0604020202020204" pitchFamily="34" charset="0"/>
              </a:rPr>
              <a:t>Spring Cloud Config Server</a:t>
            </a:r>
          </a:p>
        </p:txBody>
      </p:sp>
      <p:pic>
        <p:nvPicPr>
          <p:cNvPr id="4099" name="Picture 2">
            <a:extLst>
              <a:ext uri="{FF2B5EF4-FFF2-40B4-BE49-F238E27FC236}">
                <a16:creationId xmlns:a16="http://schemas.microsoft.com/office/drawing/2014/main" id="{68376F44-0768-484C-9969-7439EABAF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400" y="1370013"/>
            <a:ext cx="6269038" cy="529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hape 19">
            <a:extLst>
              <a:ext uri="{FF2B5EF4-FFF2-40B4-BE49-F238E27FC236}">
                <a16:creationId xmlns:a16="http://schemas.microsoft.com/office/drawing/2014/main" id="{A0838F50-EAB8-4F4D-AEA4-3C36281832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96850"/>
            <a:ext cx="10515600" cy="1063625"/>
          </a:xfrm>
        </p:spPr>
        <p:txBody>
          <a:bodyPr tIns="45700" bIns="45700"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FFFF00"/>
                </a:solidFill>
                <a:latin typeface="BlinkMacSystemFont"/>
                <a:cs typeface="Arial" panose="020B0604020202020204" pitchFamily="34" charset="0"/>
                <a:sym typeface="Arial" panose="020B0604020202020204" pitchFamily="34" charset="0"/>
              </a:rPr>
              <a:t>Spring boot config server</a:t>
            </a:r>
          </a:p>
        </p:txBody>
      </p:sp>
      <p:pic>
        <p:nvPicPr>
          <p:cNvPr id="53251" name="Picture 5">
            <a:extLst>
              <a:ext uri="{FF2B5EF4-FFF2-40B4-BE49-F238E27FC236}">
                <a16:creationId xmlns:a16="http://schemas.microsoft.com/office/drawing/2014/main" id="{4BE5305B-422C-4552-ABCC-F2EFEAE5C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550" y="1681163"/>
            <a:ext cx="7265988" cy="497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hape 19">
            <a:extLst>
              <a:ext uri="{FF2B5EF4-FFF2-40B4-BE49-F238E27FC236}">
                <a16:creationId xmlns:a16="http://schemas.microsoft.com/office/drawing/2014/main" id="{1A16B508-2229-446A-9685-371EB77E13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96850"/>
            <a:ext cx="10515600" cy="1063625"/>
          </a:xfrm>
        </p:spPr>
        <p:txBody>
          <a:bodyPr tIns="45700" bIns="45700"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FFFF00"/>
                </a:solidFill>
                <a:latin typeface="BlinkMacSystemFont"/>
                <a:cs typeface="Arial" panose="020B0604020202020204" pitchFamily="34" charset="0"/>
                <a:sym typeface="Arial" panose="020B0604020202020204" pitchFamily="34" charset="0"/>
              </a:rPr>
              <a:t>Spring boot config server</a:t>
            </a:r>
          </a:p>
        </p:txBody>
      </p:sp>
      <p:pic>
        <p:nvPicPr>
          <p:cNvPr id="55299" name="Picture 5">
            <a:extLst>
              <a:ext uri="{FF2B5EF4-FFF2-40B4-BE49-F238E27FC236}">
                <a16:creationId xmlns:a16="http://schemas.microsoft.com/office/drawing/2014/main" id="{4D3C0581-5984-4B7B-BB49-1B6BD1D55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082" y="1402673"/>
            <a:ext cx="9191022" cy="5258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hape 19">
            <a:extLst>
              <a:ext uri="{FF2B5EF4-FFF2-40B4-BE49-F238E27FC236}">
                <a16:creationId xmlns:a16="http://schemas.microsoft.com/office/drawing/2014/main" id="{0A45E9D3-71D4-491B-A0EB-2B37D1DA50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96850"/>
            <a:ext cx="10515600" cy="1063625"/>
          </a:xfrm>
        </p:spPr>
        <p:txBody>
          <a:bodyPr tIns="45700" bIns="45700"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FFFF00"/>
                </a:solidFill>
                <a:latin typeface="BlinkMacSystemFont"/>
                <a:cs typeface="Arial" panose="020B0604020202020204" pitchFamily="34" charset="0"/>
                <a:sym typeface="Arial" panose="020B0604020202020204" pitchFamily="34" charset="0"/>
              </a:rPr>
              <a:t>Step 01: Make Config Server</a:t>
            </a:r>
          </a:p>
        </p:txBody>
      </p:sp>
      <p:pic>
        <p:nvPicPr>
          <p:cNvPr id="57347" name="Picture 2">
            <a:extLst>
              <a:ext uri="{FF2B5EF4-FFF2-40B4-BE49-F238E27FC236}">
                <a16:creationId xmlns:a16="http://schemas.microsoft.com/office/drawing/2014/main" id="{07A38F70-98C5-41D1-A6D8-1D415684E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450" y="1392238"/>
            <a:ext cx="6700838" cy="526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hape 19">
            <a:extLst>
              <a:ext uri="{FF2B5EF4-FFF2-40B4-BE49-F238E27FC236}">
                <a16:creationId xmlns:a16="http://schemas.microsoft.com/office/drawing/2014/main" id="{5BC63AA5-ACEE-417C-9B66-12B77350B7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96850"/>
            <a:ext cx="10515600" cy="1063625"/>
          </a:xfrm>
        </p:spPr>
        <p:txBody>
          <a:bodyPr tIns="45700" bIns="45700"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FFFF00"/>
                </a:solidFill>
                <a:latin typeface="BlinkMacSystemFont"/>
                <a:cs typeface="Arial" panose="020B0604020202020204" pitchFamily="34" charset="0"/>
                <a:sym typeface="Arial" panose="020B0604020202020204" pitchFamily="34" charset="0"/>
              </a:rPr>
              <a:t>Spring boot config server</a:t>
            </a:r>
          </a:p>
        </p:txBody>
      </p:sp>
      <p:pic>
        <p:nvPicPr>
          <p:cNvPr id="59395" name="Picture 2">
            <a:extLst>
              <a:ext uri="{FF2B5EF4-FFF2-40B4-BE49-F238E27FC236}">
                <a16:creationId xmlns:a16="http://schemas.microsoft.com/office/drawing/2014/main" id="{2A7E8F85-0E57-4BFB-80E1-BB551DE2A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828800"/>
            <a:ext cx="10687050" cy="419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hape 19">
            <a:extLst>
              <a:ext uri="{FF2B5EF4-FFF2-40B4-BE49-F238E27FC236}">
                <a16:creationId xmlns:a16="http://schemas.microsoft.com/office/drawing/2014/main" id="{0397E0D0-2548-4271-9494-CA25D8D29D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96850"/>
            <a:ext cx="10515600" cy="1063625"/>
          </a:xfrm>
        </p:spPr>
        <p:txBody>
          <a:bodyPr tIns="45700" bIns="45700"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FFFF00"/>
                </a:solidFill>
                <a:latin typeface="BlinkMacSystemFont"/>
                <a:cs typeface="Arial" panose="020B0604020202020204" pitchFamily="34" charset="0"/>
                <a:sym typeface="Arial" panose="020B0604020202020204" pitchFamily="34" charset="0"/>
              </a:rPr>
              <a:t>Monolithic</a:t>
            </a:r>
          </a:p>
        </p:txBody>
      </p:sp>
      <p:pic>
        <p:nvPicPr>
          <p:cNvPr id="4099" name="Picture 2">
            <a:extLst>
              <a:ext uri="{FF2B5EF4-FFF2-40B4-BE49-F238E27FC236}">
                <a16:creationId xmlns:a16="http://schemas.microsoft.com/office/drawing/2014/main" id="{789D9FDE-9E11-4B67-B7D5-7E3F1C071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938" y="0"/>
            <a:ext cx="69469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hape 19">
            <a:extLst>
              <a:ext uri="{FF2B5EF4-FFF2-40B4-BE49-F238E27FC236}">
                <a16:creationId xmlns:a16="http://schemas.microsoft.com/office/drawing/2014/main" id="{12F9CCFE-FC7D-4FF8-B39A-E0B7B2F858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96850"/>
            <a:ext cx="10515600" cy="1063625"/>
          </a:xfrm>
        </p:spPr>
        <p:txBody>
          <a:bodyPr tIns="45700" bIns="45700"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FFFF00"/>
                </a:solidFill>
                <a:latin typeface="BlinkMacSystemFont"/>
                <a:cs typeface="Arial" panose="020B0604020202020204" pitchFamily="34" charset="0"/>
                <a:sym typeface="Arial" panose="020B0604020202020204" pitchFamily="34" charset="0"/>
              </a:rPr>
              <a:t>Spring boot config server</a:t>
            </a:r>
          </a:p>
        </p:txBody>
      </p:sp>
      <p:pic>
        <p:nvPicPr>
          <p:cNvPr id="61443" name="Picture 2">
            <a:extLst>
              <a:ext uri="{FF2B5EF4-FFF2-40B4-BE49-F238E27FC236}">
                <a16:creationId xmlns:a16="http://schemas.microsoft.com/office/drawing/2014/main" id="{79618B0D-26DC-4891-96E7-908422741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512888"/>
            <a:ext cx="10687050" cy="483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hape 19">
            <a:extLst>
              <a:ext uri="{FF2B5EF4-FFF2-40B4-BE49-F238E27FC236}">
                <a16:creationId xmlns:a16="http://schemas.microsoft.com/office/drawing/2014/main" id="{C7C783D6-3896-4E06-95BE-389158E693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96850"/>
            <a:ext cx="10515600" cy="1063625"/>
          </a:xfrm>
        </p:spPr>
        <p:txBody>
          <a:bodyPr tIns="45700" bIns="45700"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FFFF00"/>
                </a:solidFill>
                <a:latin typeface="BlinkMacSystemFont"/>
                <a:cs typeface="Arial" panose="020B0604020202020204" pitchFamily="34" charset="0"/>
                <a:sym typeface="Arial" panose="020B0604020202020204" pitchFamily="34" charset="0"/>
              </a:rPr>
              <a:t>Spring boot config server</a:t>
            </a:r>
          </a:p>
        </p:txBody>
      </p:sp>
      <p:pic>
        <p:nvPicPr>
          <p:cNvPr id="63491" name="Picture 7">
            <a:extLst>
              <a:ext uri="{FF2B5EF4-FFF2-40B4-BE49-F238E27FC236}">
                <a16:creationId xmlns:a16="http://schemas.microsoft.com/office/drawing/2014/main" id="{F9F200E4-2EA4-47C9-9FBC-8B75FC121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22388"/>
            <a:ext cx="691515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1509B36-7163-4AC9-9AF1-811846812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113" y="2100263"/>
            <a:ext cx="6958012" cy="456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hape 19">
            <a:extLst>
              <a:ext uri="{FF2B5EF4-FFF2-40B4-BE49-F238E27FC236}">
                <a16:creationId xmlns:a16="http://schemas.microsoft.com/office/drawing/2014/main" id="{C005C928-4CA7-4CEB-8469-CF91128013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96850"/>
            <a:ext cx="10515600" cy="1063625"/>
          </a:xfrm>
        </p:spPr>
        <p:txBody>
          <a:bodyPr tIns="45700" bIns="45700"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FFFF00"/>
                </a:solidFill>
                <a:latin typeface="BlinkMacSystemFont"/>
                <a:cs typeface="Arial" panose="020B0604020202020204" pitchFamily="34" charset="0"/>
                <a:sym typeface="Arial" panose="020B0604020202020204" pitchFamily="34" charset="0"/>
              </a:rPr>
              <a:t>Step 02: Make Config Client</a:t>
            </a:r>
          </a:p>
        </p:txBody>
      </p:sp>
      <p:pic>
        <p:nvPicPr>
          <p:cNvPr id="65539" name="Picture 3">
            <a:extLst>
              <a:ext uri="{FF2B5EF4-FFF2-40B4-BE49-F238E27FC236}">
                <a16:creationId xmlns:a16="http://schemas.microsoft.com/office/drawing/2014/main" id="{F871F3AD-5575-4CFF-9485-65BA02861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38" y="1524000"/>
            <a:ext cx="683895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0" name="Picture 5">
            <a:extLst>
              <a:ext uri="{FF2B5EF4-FFF2-40B4-BE49-F238E27FC236}">
                <a16:creationId xmlns:a16="http://schemas.microsoft.com/office/drawing/2014/main" id="{3446C66E-7C0E-474D-A104-07EA57ADE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075" y="2344738"/>
            <a:ext cx="5164138" cy="416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hape 19">
            <a:extLst>
              <a:ext uri="{FF2B5EF4-FFF2-40B4-BE49-F238E27FC236}">
                <a16:creationId xmlns:a16="http://schemas.microsoft.com/office/drawing/2014/main" id="{17701058-4554-491D-B82F-B45346628E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96850"/>
            <a:ext cx="10515600" cy="1063625"/>
          </a:xfrm>
        </p:spPr>
        <p:txBody>
          <a:bodyPr tIns="45700" bIns="45700"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FFFF00"/>
                </a:solidFill>
                <a:latin typeface="BlinkMacSystemFont"/>
                <a:cs typeface="Arial" panose="020B0604020202020204" pitchFamily="34" charset="0"/>
                <a:sym typeface="Arial" panose="020B0604020202020204" pitchFamily="34" charset="0"/>
              </a:rPr>
              <a:t>Make Config Client</a:t>
            </a:r>
          </a:p>
        </p:txBody>
      </p:sp>
      <p:pic>
        <p:nvPicPr>
          <p:cNvPr id="67587" name="Picture 3">
            <a:extLst>
              <a:ext uri="{FF2B5EF4-FFF2-40B4-BE49-F238E27FC236}">
                <a16:creationId xmlns:a16="http://schemas.microsoft.com/office/drawing/2014/main" id="{F24C3CCB-876A-489B-9D43-64B310D37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" y="1544638"/>
            <a:ext cx="5535612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88" name="Picture 8">
            <a:extLst>
              <a:ext uri="{FF2B5EF4-FFF2-40B4-BE49-F238E27FC236}">
                <a16:creationId xmlns:a16="http://schemas.microsoft.com/office/drawing/2014/main" id="{2425C2B4-BB07-40AE-8679-2712D29ED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0" y="2817813"/>
            <a:ext cx="4592638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B305CE68-A8C1-4238-96A2-92B348EEC7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76550" y="1997075"/>
            <a:ext cx="6900863" cy="2209800"/>
          </a:xfrm>
        </p:spPr>
        <p:txBody>
          <a:bodyPr/>
          <a:lstStyle/>
          <a:p>
            <a:pPr algn="ctr"/>
            <a:r>
              <a:rPr lang="en-US" altLang="en-US">
                <a:latin typeface="BlinkMacSystemFont"/>
                <a:cs typeface="Arial" panose="020B0604020202020204" pitchFamily="34" charset="0"/>
              </a:rPr>
              <a:t>API getway</a:t>
            </a: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hape 19">
            <a:extLst>
              <a:ext uri="{FF2B5EF4-FFF2-40B4-BE49-F238E27FC236}">
                <a16:creationId xmlns:a16="http://schemas.microsoft.com/office/drawing/2014/main" id="{933F1E8B-34A7-4364-917A-57F0954E31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96850"/>
            <a:ext cx="10515600" cy="1063625"/>
          </a:xfrm>
        </p:spPr>
        <p:txBody>
          <a:bodyPr tIns="45700" bIns="45700"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FFFF00"/>
                </a:solidFill>
                <a:latin typeface="BlinkMacSystemFont"/>
                <a:cs typeface="Arial" panose="020B0604020202020204" pitchFamily="34" charset="0"/>
                <a:sym typeface="Arial" panose="020B0604020202020204" pitchFamily="34" charset="0"/>
              </a:rPr>
              <a:t>API getway service</a:t>
            </a:r>
          </a:p>
        </p:txBody>
      </p:sp>
      <p:pic>
        <p:nvPicPr>
          <p:cNvPr id="4099" name="Picture 2">
            <a:extLst>
              <a:ext uri="{FF2B5EF4-FFF2-40B4-BE49-F238E27FC236}">
                <a16:creationId xmlns:a16="http://schemas.microsoft.com/office/drawing/2014/main" id="{2FE4A75B-A50D-4C7B-8470-8B0CFBDCB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00" y="1682750"/>
            <a:ext cx="6246813" cy="428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hape 19">
            <a:extLst>
              <a:ext uri="{FF2B5EF4-FFF2-40B4-BE49-F238E27FC236}">
                <a16:creationId xmlns:a16="http://schemas.microsoft.com/office/drawing/2014/main" id="{ECFB2B4E-A59D-4C27-AA62-3C2D7677D6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96850"/>
            <a:ext cx="10515600" cy="1063625"/>
          </a:xfrm>
        </p:spPr>
        <p:txBody>
          <a:bodyPr tIns="45700" bIns="45700"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FFFF00"/>
                </a:solidFill>
                <a:latin typeface="BlinkMacSystemFont"/>
                <a:cs typeface="Arial" panose="020B0604020202020204" pitchFamily="34" charset="0"/>
                <a:sym typeface="Arial" panose="020B0604020202020204" pitchFamily="34" charset="0"/>
              </a:rPr>
              <a:t>API getway service</a:t>
            </a:r>
          </a:p>
        </p:txBody>
      </p:sp>
      <p:pic>
        <p:nvPicPr>
          <p:cNvPr id="4099" name="Picture 2">
            <a:extLst>
              <a:ext uri="{FF2B5EF4-FFF2-40B4-BE49-F238E27FC236}">
                <a16:creationId xmlns:a16="http://schemas.microsoft.com/office/drawing/2014/main" id="{1C4EF987-79DA-4787-85C3-A1CBCDA4D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93875"/>
            <a:ext cx="10668000" cy="232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hape 19">
            <a:extLst>
              <a:ext uri="{FF2B5EF4-FFF2-40B4-BE49-F238E27FC236}">
                <a16:creationId xmlns:a16="http://schemas.microsoft.com/office/drawing/2014/main" id="{2A2714CD-4EB2-492A-8F98-73ED6D9241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96850"/>
            <a:ext cx="10515600" cy="1063625"/>
          </a:xfrm>
        </p:spPr>
        <p:txBody>
          <a:bodyPr tIns="45700" bIns="45700"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FFFF00"/>
                </a:solidFill>
                <a:latin typeface="BlinkMacSystemFont"/>
                <a:cs typeface="Arial" panose="020B0604020202020204" pitchFamily="34" charset="0"/>
                <a:sym typeface="Arial" panose="020B0604020202020204" pitchFamily="34" charset="0"/>
              </a:rPr>
              <a:t>Explain: request over port 9191</a:t>
            </a:r>
          </a:p>
        </p:txBody>
      </p:sp>
      <p:pic>
        <p:nvPicPr>
          <p:cNvPr id="4099" name="Picture 2">
            <a:extLst>
              <a:ext uri="{FF2B5EF4-FFF2-40B4-BE49-F238E27FC236}">
                <a16:creationId xmlns:a16="http://schemas.microsoft.com/office/drawing/2014/main" id="{D99D6B8F-3664-4626-AF86-AC293EFD5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1393825"/>
            <a:ext cx="107823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hape 19">
            <a:extLst>
              <a:ext uri="{FF2B5EF4-FFF2-40B4-BE49-F238E27FC236}">
                <a16:creationId xmlns:a16="http://schemas.microsoft.com/office/drawing/2014/main" id="{ACC46D2D-A17A-4819-A6FC-A065D0D368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96850"/>
            <a:ext cx="10515600" cy="1063625"/>
          </a:xfrm>
        </p:spPr>
        <p:txBody>
          <a:bodyPr tIns="45700" bIns="45700"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FFFF00"/>
                </a:solidFill>
                <a:latin typeface="BlinkMacSystemFont"/>
                <a:cs typeface="Arial" panose="020B0604020202020204" pitchFamily="34" charset="0"/>
                <a:sym typeface="Arial" panose="020B0604020202020204" pitchFamily="34" charset="0"/>
              </a:rPr>
              <a:t>Explain: request over port 9191</a:t>
            </a:r>
          </a:p>
        </p:txBody>
      </p:sp>
      <p:pic>
        <p:nvPicPr>
          <p:cNvPr id="4099" name="Picture 2">
            <a:extLst>
              <a:ext uri="{FF2B5EF4-FFF2-40B4-BE49-F238E27FC236}">
                <a16:creationId xmlns:a16="http://schemas.microsoft.com/office/drawing/2014/main" id="{EF22C1D9-EA7A-4F8D-ABB0-746FE442C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963" y="1465263"/>
            <a:ext cx="7567612" cy="505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hape 19">
            <a:extLst>
              <a:ext uri="{FF2B5EF4-FFF2-40B4-BE49-F238E27FC236}">
                <a16:creationId xmlns:a16="http://schemas.microsoft.com/office/drawing/2014/main" id="{D6CD767C-877B-45C2-A7E7-FF07044267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96850"/>
            <a:ext cx="10515600" cy="1063625"/>
          </a:xfrm>
        </p:spPr>
        <p:txBody>
          <a:bodyPr tIns="45700" bIns="45700"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FFFF00"/>
                </a:solidFill>
                <a:latin typeface="BlinkMacSystemFont"/>
                <a:cs typeface="Arial" panose="020B0604020202020204" pitchFamily="34" charset="0"/>
                <a:sym typeface="Arial" panose="020B0604020202020204" pitchFamily="34" charset="0"/>
              </a:rPr>
              <a:t>Step 01: API getway</a:t>
            </a:r>
          </a:p>
        </p:txBody>
      </p:sp>
      <p:pic>
        <p:nvPicPr>
          <p:cNvPr id="4099" name="Picture 2">
            <a:extLst>
              <a:ext uri="{FF2B5EF4-FFF2-40B4-BE49-F238E27FC236}">
                <a16:creationId xmlns:a16="http://schemas.microsoft.com/office/drawing/2014/main" id="{7DB1A4A2-5ECB-4A95-A01D-9ACB62860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8" y="1436688"/>
            <a:ext cx="4740275" cy="522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2" name="Picture 2">
            <a:extLst>
              <a:ext uri="{FF2B5EF4-FFF2-40B4-BE49-F238E27FC236}">
                <a16:creationId xmlns:a16="http://schemas.microsoft.com/office/drawing/2014/main" id="{A77A77F3-BCFD-42B7-AC82-15DBC1EBF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400" y="1922463"/>
            <a:ext cx="5440363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hape 19">
            <a:extLst>
              <a:ext uri="{FF2B5EF4-FFF2-40B4-BE49-F238E27FC236}">
                <a16:creationId xmlns:a16="http://schemas.microsoft.com/office/drawing/2014/main" id="{0F3BF8CF-83D6-4EEB-861A-BDF3FC449B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96850"/>
            <a:ext cx="10515600" cy="1063625"/>
          </a:xfrm>
        </p:spPr>
        <p:txBody>
          <a:bodyPr tIns="45700" bIns="45700"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FFFF00"/>
                </a:solidFill>
                <a:latin typeface="BlinkMacSystemFont"/>
                <a:cs typeface="Arial" panose="020B0604020202020204" pitchFamily="34" charset="0"/>
                <a:sym typeface="Arial" panose="020B0604020202020204" pitchFamily="34" charset="0"/>
              </a:rPr>
              <a:t>Microservice</a:t>
            </a:r>
          </a:p>
        </p:txBody>
      </p:sp>
      <p:pic>
        <p:nvPicPr>
          <p:cNvPr id="4099" name="Picture 2">
            <a:extLst>
              <a:ext uri="{FF2B5EF4-FFF2-40B4-BE49-F238E27FC236}">
                <a16:creationId xmlns:a16="http://schemas.microsoft.com/office/drawing/2014/main" id="{0EA70C96-C4B7-4B02-ACF3-4F125A7B2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638" y="98425"/>
            <a:ext cx="7527925" cy="666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hape 19">
            <a:extLst>
              <a:ext uri="{FF2B5EF4-FFF2-40B4-BE49-F238E27FC236}">
                <a16:creationId xmlns:a16="http://schemas.microsoft.com/office/drawing/2014/main" id="{513A82FB-943B-4213-B248-9B047368D6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96850"/>
            <a:ext cx="10515600" cy="1063625"/>
          </a:xfrm>
        </p:spPr>
        <p:txBody>
          <a:bodyPr tIns="45700" bIns="45700"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FFFF00"/>
                </a:solidFill>
                <a:latin typeface="BlinkMacSystemFont"/>
                <a:cs typeface="Arial" panose="020B0604020202020204" pitchFamily="34" charset="0"/>
                <a:sym typeface="Arial" panose="020B0604020202020204" pitchFamily="34" charset="0"/>
              </a:rPr>
              <a:t>Run api getway!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B9E1B9-C106-43CC-B98E-2FEA6C030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1793875"/>
            <a:ext cx="10668000" cy="232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hape 19">
            <a:extLst>
              <a:ext uri="{FF2B5EF4-FFF2-40B4-BE49-F238E27FC236}">
                <a16:creationId xmlns:a16="http://schemas.microsoft.com/office/drawing/2014/main" id="{277186B5-64EA-4393-A100-7BE502A22D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96850"/>
            <a:ext cx="10515600" cy="1063625"/>
          </a:xfrm>
        </p:spPr>
        <p:txBody>
          <a:bodyPr tIns="45700" bIns="45700"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FFFF00"/>
                </a:solidFill>
                <a:latin typeface="BlinkMacSystemFont"/>
                <a:cs typeface="Arial" panose="020B0604020202020204" pitchFamily="34" charset="0"/>
                <a:sym typeface="Arial" panose="020B0604020202020204" pitchFamily="34" charset="0"/>
              </a:rPr>
              <a:t>Explain: request over port 9191</a:t>
            </a:r>
          </a:p>
        </p:txBody>
      </p:sp>
      <p:pic>
        <p:nvPicPr>
          <p:cNvPr id="4099" name="Picture 2">
            <a:extLst>
              <a:ext uri="{FF2B5EF4-FFF2-40B4-BE49-F238E27FC236}">
                <a16:creationId xmlns:a16="http://schemas.microsoft.com/office/drawing/2014/main" id="{F8C25530-5914-4935-9998-E27FF7D63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963" y="1465263"/>
            <a:ext cx="7567612" cy="505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hape 19">
            <a:extLst>
              <a:ext uri="{FF2B5EF4-FFF2-40B4-BE49-F238E27FC236}">
                <a16:creationId xmlns:a16="http://schemas.microsoft.com/office/drawing/2014/main" id="{E12F8788-612A-447F-8E10-FAC6EFCE6B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96850"/>
            <a:ext cx="10515600" cy="1063625"/>
          </a:xfrm>
        </p:spPr>
        <p:txBody>
          <a:bodyPr tIns="45700" bIns="45700"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FFFF00"/>
                </a:solidFill>
                <a:latin typeface="BlinkMacSystemFont"/>
                <a:cs typeface="Arial" panose="020B0604020202020204" pitchFamily="34" charset="0"/>
                <a:sym typeface="Arial" panose="020B0604020202020204" pitchFamily="34" charset="0"/>
              </a:rPr>
              <a:t>Explain: request over port 9191</a:t>
            </a:r>
          </a:p>
        </p:txBody>
      </p:sp>
      <p:pic>
        <p:nvPicPr>
          <p:cNvPr id="4099" name="Picture 2">
            <a:extLst>
              <a:ext uri="{FF2B5EF4-FFF2-40B4-BE49-F238E27FC236}">
                <a16:creationId xmlns:a16="http://schemas.microsoft.com/office/drawing/2014/main" id="{F027AB98-1109-4D42-9A53-38C14261A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1393825"/>
            <a:ext cx="107823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>
            <a:extLst>
              <a:ext uri="{FF2B5EF4-FFF2-40B4-BE49-F238E27FC236}">
                <a16:creationId xmlns:a16="http://schemas.microsoft.com/office/drawing/2014/main" id="{CFADBB50-9479-4F18-8946-50F028CB43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73694" y="2038720"/>
            <a:ext cx="9605638" cy="2208213"/>
          </a:xfrm>
        </p:spPr>
        <p:txBody>
          <a:bodyPr/>
          <a:lstStyle/>
          <a:p>
            <a:pPr algn="ctr"/>
            <a:r>
              <a:rPr lang="en-US" altLang="en-US" sz="6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you! and</a:t>
            </a:r>
            <a:r>
              <a:rPr lang="en-US" altLang="en-US" sz="6000" dirty="0">
                <a:latin typeface="Arial" panose="020B0604020202020204" pitchFamily="34" charset="0"/>
                <a:cs typeface="Arial" panose="020B0604020202020204" pitchFamily="34" charset="0"/>
              </a:rPr>
              <a:t> book introduction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hape 19">
            <a:extLst>
              <a:ext uri="{FF2B5EF4-FFF2-40B4-BE49-F238E27FC236}">
                <a16:creationId xmlns:a16="http://schemas.microsoft.com/office/drawing/2014/main" id="{D66D122F-BC84-4C1C-9FC1-6BF2E4681F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96850"/>
            <a:ext cx="10515600" cy="1063625"/>
          </a:xfrm>
        </p:spPr>
        <p:txBody>
          <a:bodyPr tIns="45700" bIns="45700"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FFFF00"/>
                </a:solidFill>
                <a:latin typeface="BlinkMacSystemFont"/>
                <a:cs typeface="Arial" panose="020B0604020202020204" pitchFamily="34" charset="0"/>
                <a:sym typeface="Arial" panose="020B0604020202020204" pitchFamily="34" charset="0"/>
              </a:rPr>
              <a:t>Monolithic</a:t>
            </a:r>
          </a:p>
        </p:txBody>
      </p:sp>
      <p:pic>
        <p:nvPicPr>
          <p:cNvPr id="4099" name="Picture 2">
            <a:extLst>
              <a:ext uri="{FF2B5EF4-FFF2-40B4-BE49-F238E27FC236}">
                <a16:creationId xmlns:a16="http://schemas.microsoft.com/office/drawing/2014/main" id="{9E1D2A5C-4BCE-4308-A26F-5A23AA09C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938" y="1446213"/>
            <a:ext cx="6946900" cy="500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hape 19">
            <a:extLst>
              <a:ext uri="{FF2B5EF4-FFF2-40B4-BE49-F238E27FC236}">
                <a16:creationId xmlns:a16="http://schemas.microsoft.com/office/drawing/2014/main" id="{60F4EE38-04DF-4651-B0A0-A70C89F99D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96850"/>
            <a:ext cx="10515600" cy="1063625"/>
          </a:xfrm>
        </p:spPr>
        <p:txBody>
          <a:bodyPr tIns="45700" bIns="45700"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FFFF00"/>
                </a:solidFill>
                <a:latin typeface="BlinkMacSystemFont"/>
                <a:cs typeface="Arial" panose="020B0604020202020204" pitchFamily="34" charset="0"/>
                <a:sym typeface="Arial" panose="020B0604020202020204" pitchFamily="34" charset="0"/>
              </a:rPr>
              <a:t>Microservice</a:t>
            </a:r>
          </a:p>
        </p:txBody>
      </p:sp>
      <p:pic>
        <p:nvPicPr>
          <p:cNvPr id="4099" name="Picture 2">
            <a:extLst>
              <a:ext uri="{FF2B5EF4-FFF2-40B4-BE49-F238E27FC236}">
                <a16:creationId xmlns:a16="http://schemas.microsoft.com/office/drawing/2014/main" id="{D130DA9D-E477-4F47-B040-8CC89F86A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" y="1331913"/>
            <a:ext cx="7527925" cy="543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DE6D5B8D-2E80-4157-B328-2C7C1B264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888" y="2844800"/>
            <a:ext cx="3908425" cy="240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19">
            <a:extLst>
              <a:ext uri="{FF2B5EF4-FFF2-40B4-BE49-F238E27FC236}">
                <a16:creationId xmlns:a16="http://schemas.microsoft.com/office/drawing/2014/main" id="{F7BB9427-4322-4369-A5EF-243B132E7E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96850"/>
            <a:ext cx="10515600" cy="1063625"/>
          </a:xfrm>
        </p:spPr>
        <p:txBody>
          <a:bodyPr tIns="45700" bIns="45700"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FFFF00"/>
                </a:solidFill>
                <a:latin typeface="BlinkMacSystemFont"/>
                <a:cs typeface="Arial" panose="020B0604020202020204" pitchFamily="34" charset="0"/>
                <a:sym typeface="Arial" panose="020B0604020202020204" pitchFamily="34" charset="0"/>
              </a:rPr>
              <a:t>Scale</a:t>
            </a:r>
          </a:p>
        </p:txBody>
      </p:sp>
      <p:pic>
        <p:nvPicPr>
          <p:cNvPr id="4099" name="Picture 2">
            <a:extLst>
              <a:ext uri="{FF2B5EF4-FFF2-40B4-BE49-F238E27FC236}">
                <a16:creationId xmlns:a16="http://schemas.microsoft.com/office/drawing/2014/main" id="{F3255F78-B4B9-420C-A73E-07A8FA9F8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92100"/>
            <a:ext cx="7527925" cy="589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hape 19">
            <a:extLst>
              <a:ext uri="{FF2B5EF4-FFF2-40B4-BE49-F238E27FC236}">
                <a16:creationId xmlns:a16="http://schemas.microsoft.com/office/drawing/2014/main" id="{B0FE011D-5B4E-4905-87D7-667C55EA56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96850"/>
            <a:ext cx="10515600" cy="1063625"/>
          </a:xfrm>
        </p:spPr>
        <p:txBody>
          <a:bodyPr tIns="45700" bIns="45700"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FFFF00"/>
                </a:solidFill>
                <a:latin typeface="BlinkMacSystemFont"/>
                <a:cs typeface="Arial" panose="020B0604020202020204" pitchFamily="34" charset="0"/>
                <a:sym typeface="Arial" panose="020B0604020202020204" pitchFamily="34" charset="0"/>
              </a:rPr>
              <a:t>Load Balancer-Monolithic</a:t>
            </a:r>
          </a:p>
        </p:txBody>
      </p:sp>
      <p:pic>
        <p:nvPicPr>
          <p:cNvPr id="4099" name="Picture 2">
            <a:extLst>
              <a:ext uri="{FF2B5EF4-FFF2-40B4-BE49-F238E27FC236}">
                <a16:creationId xmlns:a16="http://schemas.microsoft.com/office/drawing/2014/main" id="{AB5BAC8E-0785-4F62-B4CA-14CBFA045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338" y="1741488"/>
            <a:ext cx="7527925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hape 19">
            <a:extLst>
              <a:ext uri="{FF2B5EF4-FFF2-40B4-BE49-F238E27FC236}">
                <a16:creationId xmlns:a16="http://schemas.microsoft.com/office/drawing/2014/main" id="{4B3AEE9E-AFFA-4764-9EEB-400FA2D676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96850"/>
            <a:ext cx="10515600" cy="1063625"/>
          </a:xfrm>
        </p:spPr>
        <p:txBody>
          <a:bodyPr tIns="45700" bIns="45700"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FFFF00"/>
                </a:solidFill>
                <a:latin typeface="BlinkMacSystemFont"/>
                <a:cs typeface="Arial" panose="020B0604020202020204" pitchFamily="34" charset="0"/>
                <a:sym typeface="Arial" panose="020B0604020202020204" pitchFamily="34" charset="0"/>
              </a:rPr>
              <a:t>Load Balancer-Monolithic</a:t>
            </a:r>
          </a:p>
        </p:txBody>
      </p:sp>
      <p:pic>
        <p:nvPicPr>
          <p:cNvPr id="4099" name="Picture 2">
            <a:extLst>
              <a:ext uri="{FF2B5EF4-FFF2-40B4-BE49-F238E27FC236}">
                <a16:creationId xmlns:a16="http://schemas.microsoft.com/office/drawing/2014/main" id="{DD94ED53-C32E-4C70-A463-0173D1D20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025" y="1931988"/>
            <a:ext cx="7527925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4580</TotalTime>
  <Words>128</Words>
  <Application>Microsoft Office PowerPoint</Application>
  <PresentationFormat>Widescreen</PresentationFormat>
  <Paragraphs>43</Paragraphs>
  <Slides>43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BlinkMacSystemFont</vt:lpstr>
      <vt:lpstr>Calibri</vt:lpstr>
      <vt:lpstr>Office Theme</vt:lpstr>
      <vt:lpstr>Microsevices cont…</vt:lpstr>
      <vt:lpstr>Make example</vt:lpstr>
      <vt:lpstr>Monolithic</vt:lpstr>
      <vt:lpstr>Microservice</vt:lpstr>
      <vt:lpstr>Monolithic</vt:lpstr>
      <vt:lpstr>Microservice</vt:lpstr>
      <vt:lpstr>Scale</vt:lpstr>
      <vt:lpstr>Load Balancer-Monolithic</vt:lpstr>
      <vt:lpstr>Load Balancer-Monolithic</vt:lpstr>
      <vt:lpstr>Load Balancer-Microservice</vt:lpstr>
      <vt:lpstr>Load Balancer</vt:lpstr>
      <vt:lpstr>Need</vt:lpstr>
      <vt:lpstr>Need</vt:lpstr>
      <vt:lpstr>Service Discovery</vt:lpstr>
      <vt:lpstr>Service registry</vt:lpstr>
      <vt:lpstr>Eureka client-server</vt:lpstr>
      <vt:lpstr>Microservice start up</vt:lpstr>
      <vt:lpstr>Service discovery</vt:lpstr>
      <vt:lpstr>Monitoring</vt:lpstr>
      <vt:lpstr>Eureka flow</vt:lpstr>
      <vt:lpstr>Service Registry</vt:lpstr>
      <vt:lpstr>Eureka server</vt:lpstr>
      <vt:lpstr>Eureka client</vt:lpstr>
      <vt:lpstr>Eureka client</vt:lpstr>
      <vt:lpstr>Spring Cloud Config Server</vt:lpstr>
      <vt:lpstr>Spring boot config server</vt:lpstr>
      <vt:lpstr>Spring boot config server</vt:lpstr>
      <vt:lpstr>Step 01: Make Config Server</vt:lpstr>
      <vt:lpstr>Spring boot config server</vt:lpstr>
      <vt:lpstr>Spring boot config server</vt:lpstr>
      <vt:lpstr>Spring boot config server</vt:lpstr>
      <vt:lpstr>Step 02: Make Config Client</vt:lpstr>
      <vt:lpstr>Make Config Client</vt:lpstr>
      <vt:lpstr>API getway</vt:lpstr>
      <vt:lpstr>API getway service</vt:lpstr>
      <vt:lpstr>API getway service</vt:lpstr>
      <vt:lpstr>Explain: request over port 9191</vt:lpstr>
      <vt:lpstr>Explain: request over port 9191</vt:lpstr>
      <vt:lpstr>Step 01: API getway</vt:lpstr>
      <vt:lpstr>Run api getway!</vt:lpstr>
      <vt:lpstr>Explain: request over port 9191</vt:lpstr>
      <vt:lpstr>Explain: request over port 9191</vt:lpstr>
      <vt:lpstr>Thank you! and book introduction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Record a Presentation</dc:title>
  <dc:subject/>
  <dc:creator>Orians, A.J.</dc:creator>
  <cp:keywords/>
  <dc:description/>
  <cp:lastModifiedBy>Nguyễn Trọng Tiến</cp:lastModifiedBy>
  <cp:revision>691</cp:revision>
  <dcterms:modified xsi:type="dcterms:W3CDTF">2022-10-11T07:46:39Z</dcterms:modified>
  <cp:category/>
</cp:coreProperties>
</file>