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04" d="100"/>
          <a:sy n="104" d="100"/>
        </p:scale>
        <p:origin x="144" y="33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16-Apr-20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16-Apr-20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034" y="685800"/>
            <a:ext cx="7998916" cy="2971801"/>
          </a:xfrm>
        </p:spPr>
        <p:txBody>
          <a:bodyPr anchor="b">
            <a:normAutofit/>
          </a:bodyPr>
          <a:lstStyle>
            <a:lvl1pPr algn="l">
              <a:defRPr sz="4799">
                <a:effectLst/>
              </a:defRPr>
            </a:lvl1pPr>
          </a:lstStyle>
          <a:p>
            <a:r>
              <a:rPr lang="en-US"/>
              <a:t>Click to edit Master title style</a:t>
            </a:r>
            <a:endParaRPr lang="en-US" dirty="0"/>
          </a:p>
        </p:txBody>
      </p:sp>
      <p:sp>
        <p:nvSpPr>
          <p:cNvPr id="3" name="Subtitle 2"/>
          <p:cNvSpPr>
            <a:spLocks noGrp="1"/>
          </p:cNvSpPr>
          <p:nvPr>
            <p:ph type="subTitle" idx="1"/>
          </p:nvPr>
        </p:nvSpPr>
        <p:spPr>
          <a:xfrm>
            <a:off x="684034" y="3843868"/>
            <a:ext cx="6399133" cy="1947333"/>
          </a:xfrm>
        </p:spPr>
        <p:txBody>
          <a:bodyPr anchor="t">
            <a:normAutofit/>
          </a:bodyPr>
          <a:lstStyle>
            <a:lvl1pPr marL="0" indent="0" algn="l">
              <a:buNone/>
              <a:defRPr sz="2099">
                <a:solidFill>
                  <a:schemeClr val="bg2">
                    <a:lumMod val="7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16-Apr-20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cxnSp>
        <p:nvCxnSpPr>
          <p:cNvPr id="16" name="Straight Connector 15"/>
          <p:cNvCxnSpPr/>
          <p:nvPr/>
        </p:nvCxnSpPr>
        <p:spPr>
          <a:xfrm flipH="1">
            <a:off x="8225869" y="8467"/>
            <a:ext cx="3809008"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6580" y="91546"/>
            <a:ext cx="607907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3941" y="228600"/>
            <a:ext cx="495171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3927" y="32279"/>
            <a:ext cx="4851725"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3383" y="609602"/>
            <a:ext cx="4342268"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058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621" y="533400"/>
            <a:ext cx="10815995"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164" y="3843867"/>
            <a:ext cx="8302047" cy="457200"/>
          </a:xfrm>
        </p:spPr>
        <p:txBody>
          <a:bodyPr anchor="t">
            <a:normAutofit/>
          </a:bodyPr>
          <a:lstStyle>
            <a:lvl1pPr marL="0" indent="0">
              <a:buFontTx/>
              <a:buNone/>
              <a:defRPr sz="1600"/>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DF33987-6305-4E2A-BF18-EF013ECE927B}" type="datetimeFigureOut">
              <a:rPr lang="en-US" smtClean="0"/>
              <a:pPr/>
              <a:t>16-Apr-20</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04201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035" y="685800"/>
            <a:ext cx="10055781" cy="2743200"/>
          </a:xfrm>
        </p:spPr>
        <p:txBody>
          <a:bodyPr anchor="ctr">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684034" y="4114800"/>
            <a:ext cx="8533765" cy="1879600"/>
          </a:xfrm>
        </p:spPr>
        <p:txBody>
          <a:bodyPr anchor="ctr">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16-Apr-20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62671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85800"/>
            <a:ext cx="9141620" cy="2743200"/>
          </a:xfrm>
        </p:spPr>
        <p:txBody>
          <a:bodyPr anchor="ctr">
            <a:normAutofit/>
          </a:bodyPr>
          <a:lstStyle>
            <a:lvl1pPr algn="l">
              <a:defRPr sz="319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5835" y="3429000"/>
            <a:ext cx="8532178" cy="381000"/>
          </a:xfrm>
        </p:spPr>
        <p:txBody>
          <a:bodyPr anchor="ctr"/>
          <a:lstStyle>
            <a:lvl1pPr marL="0" indent="0">
              <a:buFontTx/>
              <a:buNone/>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84035" y="4301068"/>
            <a:ext cx="8532178" cy="1684865"/>
          </a:xfrm>
        </p:spPr>
        <p:txBody>
          <a:bodyPr anchor="ctr">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16-Apr-20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14" name="TextBox 13"/>
          <p:cNvSpPr txBox="1"/>
          <p:nvPr/>
        </p:nvSpPr>
        <p:spPr>
          <a:xfrm>
            <a:off x="531674" y="812222"/>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282734" y="276860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spTree>
    <p:extLst>
      <p:ext uri="{BB962C8B-B14F-4D97-AF65-F5344CB8AC3E}">
        <p14:creationId xmlns:p14="http://schemas.microsoft.com/office/powerpoint/2010/main" val="202677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034" y="3429000"/>
            <a:ext cx="8532178" cy="1697400"/>
          </a:xfrm>
        </p:spPr>
        <p:txBody>
          <a:bodyPr anchor="b">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684033" y="5132981"/>
            <a:ext cx="8533767" cy="860400"/>
          </a:xfrm>
        </p:spPr>
        <p:txBody>
          <a:bodyPr anchor="t">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16-Apr-20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85420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6" y="685800"/>
            <a:ext cx="9141619" cy="2743200"/>
          </a:xfrm>
        </p:spPr>
        <p:txBody>
          <a:bodyPr anchor="ctr">
            <a:normAutofit/>
          </a:bodyPr>
          <a:lstStyle>
            <a:lvl1pPr algn="l">
              <a:defRPr sz="319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035" y="3928534"/>
            <a:ext cx="8532178" cy="1049866"/>
          </a:xfrm>
        </p:spPr>
        <p:txBody>
          <a:bodyPr vert="horz" lIns="91440" tIns="45720" rIns="91440" bIns="45720" rtlCol="0" anchor="b">
            <a:normAutofit/>
          </a:bodyPr>
          <a:lstStyle>
            <a:lvl1pPr>
              <a:buNone/>
              <a:defRPr lang="en-US" sz="2399"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034" y="4978400"/>
            <a:ext cx="8532178" cy="1016000"/>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16-Apr-20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11" name="TextBox 10"/>
          <p:cNvSpPr txBox="1"/>
          <p:nvPr/>
        </p:nvSpPr>
        <p:spPr>
          <a:xfrm>
            <a:off x="531674" y="812222"/>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2" name="TextBox 11"/>
          <p:cNvSpPr txBox="1"/>
          <p:nvPr/>
        </p:nvSpPr>
        <p:spPr>
          <a:xfrm>
            <a:off x="10282734" y="276860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spTree>
    <p:extLst>
      <p:ext uri="{BB962C8B-B14F-4D97-AF65-F5344CB8AC3E}">
        <p14:creationId xmlns:p14="http://schemas.microsoft.com/office/powerpoint/2010/main" val="239639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035" y="685800"/>
            <a:ext cx="10055781"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034" y="3928534"/>
            <a:ext cx="8532178" cy="838200"/>
          </a:xfrm>
        </p:spPr>
        <p:txBody>
          <a:bodyPr vert="horz" lIns="91440" tIns="45720" rIns="91440" bIns="45720" rtlCol="0" anchor="b">
            <a:normAutofit/>
          </a:bodyPr>
          <a:lstStyle>
            <a:lvl1pPr>
              <a:buNone/>
              <a:defRPr lang="en-US" sz="2399"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034" y="4766733"/>
            <a:ext cx="8532178" cy="1227667"/>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16-Apr-20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592543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16-Apr-20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81844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2950" y="685800"/>
            <a:ext cx="2056864"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621" y="685800"/>
            <a:ext cx="7821163"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16-Apr-20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82366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16-Apr-20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21809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034" y="2006600"/>
            <a:ext cx="8532178" cy="2281600"/>
          </a:xfrm>
        </p:spPr>
        <p:txBody>
          <a:bodyPr anchor="b">
            <a:normAutofit/>
          </a:bodyPr>
          <a:lstStyle>
            <a:lvl1pPr algn="l">
              <a:defRPr sz="3599" b="0" cap="all"/>
            </a:lvl1pPr>
          </a:lstStyle>
          <a:p>
            <a:r>
              <a:rPr lang="en-US"/>
              <a:t>Click to edit Master title style</a:t>
            </a:r>
            <a:endParaRPr lang="en-US" dirty="0"/>
          </a:p>
        </p:txBody>
      </p:sp>
      <p:sp>
        <p:nvSpPr>
          <p:cNvPr id="3" name="Text Placeholder 2"/>
          <p:cNvSpPr>
            <a:spLocks noGrp="1"/>
          </p:cNvSpPr>
          <p:nvPr>
            <p:ph type="body" idx="1"/>
          </p:nvPr>
        </p:nvSpPr>
        <p:spPr>
          <a:xfrm>
            <a:off x="684035" y="4495800"/>
            <a:ext cx="8532178" cy="1498600"/>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16-Apr-20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33533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033" y="685801"/>
            <a:ext cx="4936369"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6621" y="685801"/>
            <a:ext cx="4933194"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16-Apr-20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6784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827" y="685800"/>
            <a:ext cx="4648576" cy="576262"/>
          </a:xfrm>
        </p:spPr>
        <p:txBody>
          <a:bodyPr anchor="b">
            <a:no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84033" y="1270529"/>
            <a:ext cx="4936369"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7483" y="685800"/>
            <a:ext cx="4663919" cy="576262"/>
          </a:xfrm>
        </p:spPr>
        <p:txBody>
          <a:bodyPr anchor="b">
            <a:no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5033" y="1262062"/>
            <a:ext cx="4927904"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16-Apr-20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323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16-Apr-20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50332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16-Apr-20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66242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3167" y="685800"/>
            <a:ext cx="3656648" cy="1371600"/>
          </a:xfrm>
        </p:spPr>
        <p:txBody>
          <a:bodyPr anchor="b">
            <a:normAutofit/>
          </a:bodyPr>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684034" y="685800"/>
            <a:ext cx="5942053"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3167" y="2209800"/>
            <a:ext cx="3656648" cy="2091267"/>
          </a:xfrm>
        </p:spPr>
        <p:txBody>
          <a:bodyPr anchor="t">
            <a:normAutofit/>
          </a:bodyPr>
          <a:lstStyle>
            <a:lvl1pPr marL="0" indent="0">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16-Apr-20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48401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1582" y="1447800"/>
            <a:ext cx="6018232" cy="1143000"/>
          </a:xfrm>
        </p:spPr>
        <p:txBody>
          <a:bodyPr anchor="b">
            <a:normAutofit/>
          </a:bodyPr>
          <a:lstStyle>
            <a:lvl1pPr algn="l">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8754" y="914400"/>
            <a:ext cx="3280120"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1582" y="2777067"/>
            <a:ext cx="6019820" cy="2048933"/>
          </a:xfrm>
        </p:spPr>
        <p:txBody>
          <a:bodyPr anchor="t">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16-Apr-20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02805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4572" y="2963334"/>
            <a:ext cx="2981081"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034" y="4487333"/>
            <a:ext cx="8532178"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034" y="685801"/>
            <a:ext cx="8532178"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1833" y="6172201"/>
            <a:ext cx="159978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DF33987-6305-4E2A-BF18-EF013ECE927B}" type="datetimeFigureOut">
              <a:rPr lang="en-US" smtClean="0"/>
              <a:pPr/>
              <a:t>16-Apr-20</a:t>
            </a:fld>
            <a:endParaRPr lang="en-US" dirty="0"/>
          </a:p>
        </p:txBody>
      </p:sp>
      <p:sp>
        <p:nvSpPr>
          <p:cNvPr id="5" name="Footer Placeholder 4"/>
          <p:cNvSpPr>
            <a:spLocks noGrp="1"/>
          </p:cNvSpPr>
          <p:nvPr>
            <p:ph type="ftr" sz="quarter" idx="3"/>
          </p:nvPr>
        </p:nvSpPr>
        <p:spPr>
          <a:xfrm>
            <a:off x="684034" y="6172201"/>
            <a:ext cx="7541835"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360502" y="5578476"/>
            <a:ext cx="1141948" cy="669925"/>
          </a:xfrm>
          <a:prstGeom prst="rect">
            <a:avLst/>
          </a:prstGeom>
        </p:spPr>
        <p:txBody>
          <a:bodyPr vert="horz" lIns="91440" tIns="45720" rIns="91440" bIns="45720" rtlCol="0" anchor="b"/>
          <a:lstStyle>
            <a:lvl1pPr algn="r">
              <a:defRPr sz="3199" b="0" i="0">
                <a:solidFill>
                  <a:schemeClr val="bg2">
                    <a:lumMod val="50000"/>
                  </a:schemeClr>
                </a:solidFill>
                <a:effectLst/>
                <a:latin typeface="+mn-lt"/>
              </a:defRPr>
            </a:lvl1pPr>
          </a:lstStyle>
          <a:p>
            <a:fld id="{F36C87F6-986D-49E6-AF40-1B3A1EE8064D}" type="slidenum">
              <a:rPr lang="en-US" smtClean="0"/>
              <a:pPr/>
              <a:t>‹#›</a:t>
            </a:fld>
            <a:endParaRPr lang="en-US"/>
          </a:p>
        </p:txBody>
      </p:sp>
      <p:sp>
        <p:nvSpPr>
          <p:cNvPr id="13" name="Rectangle 12">
            <a:extLst>
              <a:ext uri="{FF2B5EF4-FFF2-40B4-BE49-F238E27FC236}">
                <a16:creationId xmlns:a16="http://schemas.microsoft.com/office/drawing/2014/main" id="{CE9A5CBA-F258-4DE3-BDDF-6D164E69EEAB}"/>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35551796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999" kern="1200" cap="none">
          <a:solidFill>
            <a:schemeClr val="bg2">
              <a:lumMod val="7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799" kern="1200" cap="none">
          <a:solidFill>
            <a:schemeClr val="bg2">
              <a:lumMod val="7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77500" lnSpcReduction="20000"/>
          </a:bodyPr>
          <a:lstStyle/>
          <a:p>
            <a:r>
              <a:rPr lang="en-US" dirty="0"/>
              <a:t>By,</a:t>
            </a:r>
          </a:p>
          <a:p>
            <a:r>
              <a:rPr lang="en-US" dirty="0"/>
              <a:t>Nhan Nguyen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solidFill>
                  <a:schemeClr val="bg2">
                    <a:lumMod val="60000"/>
                    <a:lumOff val="40000"/>
                  </a:schemeClr>
                </a:solidFill>
              </a:rPr>
              <a:t>Introduction: </a:t>
            </a:r>
            <a:endParaRPr lang="en-IN" dirty="0">
              <a:solidFill>
                <a:schemeClr val="bg2">
                  <a:lumMod val="60000"/>
                  <a:lumOff val="40000"/>
                </a:schemeClr>
              </a:solidFill>
            </a:endParaRPr>
          </a:p>
        </p:txBody>
      </p:sp>
      <p:sp>
        <p:nvSpPr>
          <p:cNvPr id="2" name="Content Placeholder 1"/>
          <p:cNvSpPr>
            <a:spLocks noGrp="1"/>
          </p:cNvSpPr>
          <p:nvPr>
            <p:ph idx="1"/>
          </p:nvPr>
        </p:nvSpPr>
        <p:spPr>
          <a:xfrm>
            <a:off x="477788" y="1196752"/>
            <a:ext cx="11305256" cy="4853136"/>
          </a:xfrm>
        </p:spPr>
        <p:txBody>
          <a:bodyPr>
            <a:normAutofit fontScale="925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solidFill>
                  <a:schemeClr val="bg2">
                    <a:lumMod val="60000"/>
                    <a:lumOff val="40000"/>
                  </a:schemeClr>
                </a:solidFill>
              </a:rPr>
              <a:t>Problem:</a:t>
            </a:r>
            <a:endParaRPr lang="en-IN" dirty="0">
              <a:solidFill>
                <a:schemeClr val="bg2">
                  <a:lumMod val="60000"/>
                  <a:lumOff val="40000"/>
                </a:schemeClr>
              </a:solidFill>
            </a:endParaRPr>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5630" y="260648"/>
            <a:ext cx="11809312" cy="691480"/>
          </a:xfrm>
        </p:spPr>
        <p:txBody>
          <a:bodyPr/>
          <a:lstStyle/>
          <a:p>
            <a:pPr algn="ctr"/>
            <a:r>
              <a:rPr lang="en-IN" b="1" dirty="0">
                <a:solidFill>
                  <a:schemeClr val="bg2">
                    <a:lumMod val="60000"/>
                    <a:lumOff val="40000"/>
                  </a:schemeClr>
                </a:solidFill>
              </a:rPr>
              <a:t>Data Section:</a:t>
            </a:r>
            <a:endParaRPr lang="en-IN" dirty="0">
              <a:solidFill>
                <a:schemeClr val="bg2">
                  <a:lumMod val="60000"/>
                  <a:lumOff val="40000"/>
                </a:schemeClr>
              </a:solidFill>
            </a:endParaRPr>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solidFill>
                  <a:schemeClr val="bg2">
                    <a:lumMod val="60000"/>
                    <a:lumOff val="40000"/>
                  </a:schemeClr>
                </a:solidFill>
              </a:rPr>
              <a:t>Methodology:</a:t>
            </a:r>
            <a:endParaRPr lang="en-IN" dirty="0">
              <a:solidFill>
                <a:schemeClr val="bg2">
                  <a:lumMod val="60000"/>
                  <a:lumOff val="40000"/>
                </a:schemeClr>
              </a:solidFill>
            </a:endParaRPr>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solidFill>
                  <a:schemeClr val="bg2">
                    <a:lumMod val="60000"/>
                    <a:lumOff val="40000"/>
                  </a:schemeClr>
                </a:solidFill>
              </a:rPr>
              <a:t>Conclusion:</a:t>
            </a:r>
            <a:endParaRPr lang="en-US" dirty="0">
              <a:solidFill>
                <a:schemeClr val="bg2">
                  <a:lumMod val="60000"/>
                  <a:lumOff val="40000"/>
                </a:schemeClr>
              </a:solidFill>
            </a:endParaRPr>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417196"/>
            <a:ext cx="4968552" cy="1371844"/>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Nhan Nguyen</cp:lastModifiedBy>
  <cp:revision>5</cp:revision>
  <dcterms:created xsi:type="dcterms:W3CDTF">2020-01-05T08:05:09Z</dcterms:created>
  <dcterms:modified xsi:type="dcterms:W3CDTF">2020-04-16T10:17:27Z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