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1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92574"/>
            <a:ext cx="10993549" cy="312482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Game  Testing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(who is the </a:t>
            </a:r>
            <a:r>
              <a:rPr lang="en-US" sz="6000" dirty="0" err="1">
                <a:solidFill>
                  <a:schemeClr val="bg1"/>
                </a:solidFill>
              </a:rPr>
              <a:t>millionare</a:t>
            </a:r>
            <a:r>
              <a:rPr lang="en-US" sz="6000" dirty="0">
                <a:solidFill>
                  <a:schemeClr val="bg1"/>
                </a:solidFill>
              </a:rPr>
              <a:t>)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492101"/>
            <a:ext cx="10993546" cy="181104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Member:</a:t>
            </a:r>
          </a:p>
          <a:p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kiệt</a:t>
            </a:r>
            <a:endParaRPr lang="en-US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</a:t>
            </a:r>
            <a:endParaRPr lang="en-US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solidFill>
                  <a:srgbClr val="7CE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endParaRPr lang="en-US" dirty="0">
              <a:solidFill>
                <a:srgbClr val="7CE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E7E2-3756-4D6F-ADC4-69875855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78" y="3038010"/>
            <a:ext cx="5188170" cy="1013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DeMO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B74F0B0D-78B8-4F5D-B995-4E23FDA13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495097" y="17492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17" y="740626"/>
            <a:ext cx="7213600" cy="112187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7F029-B30E-49AA-8AE7-CAD5E3FECF23}"/>
              </a:ext>
            </a:extLst>
          </p:cNvPr>
          <p:cNvSpPr txBox="1"/>
          <p:nvPr/>
        </p:nvSpPr>
        <p:spPr>
          <a:xfrm>
            <a:off x="584200" y="2128827"/>
            <a:ext cx="92522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dirty="0"/>
              <a:t>Test purpose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/>
              <a:t>Test requirement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/>
              <a:t>Test Strategy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/>
              <a:t>Risk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93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75CC-875B-4211-98F9-CB47B124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I.Test</a:t>
            </a:r>
            <a:r>
              <a:rPr lang="en-US" dirty="0"/>
              <a:t> Purpose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CEE4-4F57-4ECF-8897-7FFAC1DE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the function of the game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features to help player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the testing methods and strategies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test functions and non-test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the test environment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497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9F1E-5A52-4BC0-9B0F-9E9C2EB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II.Test</a:t>
            </a:r>
            <a:r>
              <a:rPr lang="en-US" dirty="0"/>
              <a:t> Requirement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71F1-F524-45D1-8703-F00E6CE6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function, high-priority component inspection first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Evaluating quality and quality must ensure requirements of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as many errors as possible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2806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79A7-9CD3-4981-AEE3-7EE39EAE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537"/>
          </a:xfrm>
        </p:spPr>
        <p:txBody>
          <a:bodyPr/>
          <a:lstStyle/>
          <a:p>
            <a:r>
              <a:rPr lang="en-US" dirty="0" err="1"/>
              <a:t>III.Test</a:t>
            </a:r>
            <a:r>
              <a:rPr lang="en-US" dirty="0"/>
              <a:t> Strategy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274F-AA16-4159-AC8D-FEB0C08F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3492"/>
            <a:ext cx="11029615" cy="4944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Review user documentation, user interfaces, and error-prone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if the function has been implemented in accordance with the description.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 data has produced the expected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and display the correct message when the data is invalid.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out scenarios ranging from simple to complex.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Technical use: black box, white 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error information must be recorded from which to evaluate the product quality.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C3A28-6625-4E4D-9B35-6587CE19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95" y="5163185"/>
            <a:ext cx="6195597" cy="142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9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4838-DB6A-48A8-A993-DD557A0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RISK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EDC00-7FAD-4032-8BF2-F06581B2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040906"/>
            <a:ext cx="8743950" cy="2950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FC369F-E18E-45D8-A2F0-449078608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114550"/>
            <a:ext cx="8743949" cy="356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51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DB39-A247-46EC-BEAD-9665C39E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872CB-86B8-4FF1-8E5B-CFAF11CB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457451"/>
            <a:ext cx="8934449" cy="2600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98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FDD3-6482-4FAE-8BE2-98492609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360AD1-6C7A-47DE-BEB8-0C268C58B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2638425"/>
            <a:ext cx="7762875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299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184</Words>
  <Application>Microsoft Office PowerPoint</Application>
  <PresentationFormat>Widescreen</PresentationFormat>
  <Paragraphs>36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Tahoma</vt:lpstr>
      <vt:lpstr>Wingdings</vt:lpstr>
      <vt:lpstr>Wingdings 2</vt:lpstr>
      <vt:lpstr>Dividend</vt:lpstr>
      <vt:lpstr>Game  Testing (who is the millionare) </vt:lpstr>
      <vt:lpstr>Content</vt:lpstr>
      <vt:lpstr>I.Test Purpose</vt:lpstr>
      <vt:lpstr>II.Test Requirement</vt:lpstr>
      <vt:lpstr>III.Test Strategy</vt:lpstr>
      <vt:lpstr>IV. RISK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2020-03-30T06:15:16Z</dcterms:created>
  <dcterms:modified xsi:type="dcterms:W3CDTF">2020-03-30T07:04:00Z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