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20" r:id="rId2"/>
    <p:sldId id="259" r:id="rId3"/>
    <p:sldId id="296" r:id="rId4"/>
    <p:sldId id="297" r:id="rId5"/>
    <p:sldId id="299" r:id="rId6"/>
    <p:sldId id="300" r:id="rId7"/>
    <p:sldId id="303" r:id="rId8"/>
    <p:sldId id="312" r:id="rId9"/>
    <p:sldId id="321" r:id="rId10"/>
    <p:sldId id="305" r:id="rId11"/>
    <p:sldId id="317"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1"/>
    <a:srgbClr val="EEC170"/>
    <a:srgbClr val="E8D6CB"/>
    <a:srgbClr val="B58DB6"/>
    <a:srgbClr val="175676"/>
    <a:srgbClr val="262626"/>
    <a:srgbClr val="002855"/>
    <a:srgbClr val="0466C8"/>
    <a:srgbClr val="0353A4"/>
    <a:srgbClr val="023E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4660"/>
  </p:normalViewPr>
  <p:slideViewPr>
    <p:cSldViewPr snapToGrid="0">
      <p:cViewPr varScale="1">
        <p:scale>
          <a:sx n="82" d="100"/>
          <a:sy n="82" d="100"/>
        </p:scale>
        <p:origin x="67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han Nguyen" userId="c70aa101e10cfd33" providerId="LiveId" clId="{FB778CB6-6F9B-4A22-A231-7FD40C199DD2}"/>
    <pc:docChg chg="undo custSel delSld modSld">
      <pc:chgData name="Nhan Nguyen" userId="c70aa101e10cfd33" providerId="LiveId" clId="{FB778CB6-6F9B-4A22-A231-7FD40C199DD2}" dt="2022-07-03T02:23:07.658" v="535"/>
      <pc:docMkLst>
        <pc:docMk/>
      </pc:docMkLst>
      <pc:sldChg chg="del">
        <pc:chgData name="Nhan Nguyen" userId="c70aa101e10cfd33" providerId="LiveId" clId="{FB778CB6-6F9B-4A22-A231-7FD40C199DD2}" dt="2022-06-29T15:22:43.223" v="2" actId="47"/>
        <pc:sldMkLst>
          <pc:docMk/>
          <pc:sldMk cId="0" sldId="256"/>
        </pc:sldMkLst>
      </pc:sldChg>
      <pc:sldChg chg="del">
        <pc:chgData name="Nhan Nguyen" userId="c70aa101e10cfd33" providerId="LiveId" clId="{FB778CB6-6F9B-4A22-A231-7FD40C199DD2}" dt="2022-06-29T15:22:43.223" v="2" actId="47"/>
        <pc:sldMkLst>
          <pc:docMk/>
          <pc:sldMk cId="0" sldId="270"/>
        </pc:sldMkLst>
      </pc:sldChg>
      <pc:sldChg chg="del">
        <pc:chgData name="Nhan Nguyen" userId="c70aa101e10cfd33" providerId="LiveId" clId="{FB778CB6-6F9B-4A22-A231-7FD40C199DD2}" dt="2022-06-29T15:22:43.223" v="2" actId="47"/>
        <pc:sldMkLst>
          <pc:docMk/>
          <pc:sldMk cId="0" sldId="275"/>
        </pc:sldMkLst>
      </pc:sldChg>
      <pc:sldChg chg="modSp del mod">
        <pc:chgData name="Nhan Nguyen" userId="c70aa101e10cfd33" providerId="LiveId" clId="{FB778CB6-6F9B-4A22-A231-7FD40C199DD2}" dt="2022-06-29T15:26:57.157" v="426" actId="47"/>
        <pc:sldMkLst>
          <pc:docMk/>
          <pc:sldMk cId="2735606350" sldId="295"/>
        </pc:sldMkLst>
        <pc:spChg chg="mod">
          <ac:chgData name="Nhan Nguyen" userId="c70aa101e10cfd33" providerId="LiveId" clId="{FB778CB6-6F9B-4A22-A231-7FD40C199DD2}" dt="2022-06-29T15:22:59.525" v="3" actId="21"/>
          <ac:spMkLst>
            <pc:docMk/>
            <pc:sldMk cId="2735606350" sldId="295"/>
            <ac:spMk id="124" creationId="{00000000-0000-0000-0000-000000000000}"/>
          </ac:spMkLst>
        </pc:spChg>
      </pc:sldChg>
      <pc:sldChg chg="modSp">
        <pc:chgData name="Nhan Nguyen" userId="c70aa101e10cfd33" providerId="LiveId" clId="{FB778CB6-6F9B-4A22-A231-7FD40C199DD2}" dt="2022-07-02T07:11:04.571" v="481" actId="20577"/>
        <pc:sldMkLst>
          <pc:docMk/>
          <pc:sldMk cId="3487837323" sldId="297"/>
        </pc:sldMkLst>
        <pc:spChg chg="mod">
          <ac:chgData name="Nhan Nguyen" userId="c70aa101e10cfd33" providerId="LiveId" clId="{FB778CB6-6F9B-4A22-A231-7FD40C199DD2}" dt="2022-07-02T07:11:04.571" v="481" actId="20577"/>
          <ac:spMkLst>
            <pc:docMk/>
            <pc:sldMk cId="3487837323" sldId="297"/>
            <ac:spMk id="7" creationId="{431A8213-E44B-4DA0-A8DA-1EDE8D74ACC7}"/>
          </ac:spMkLst>
        </pc:spChg>
      </pc:sldChg>
      <pc:sldChg chg="modSp">
        <pc:chgData name="Nhan Nguyen" userId="c70aa101e10cfd33" providerId="LiveId" clId="{FB778CB6-6F9B-4A22-A231-7FD40C199DD2}" dt="2022-06-29T15:22:19.387" v="1" actId="20577"/>
        <pc:sldMkLst>
          <pc:docMk/>
          <pc:sldMk cId="1545136915" sldId="299"/>
        </pc:sldMkLst>
        <pc:spChg chg="mod">
          <ac:chgData name="Nhan Nguyen" userId="c70aa101e10cfd33" providerId="LiveId" clId="{FB778CB6-6F9B-4A22-A231-7FD40C199DD2}" dt="2022-06-29T15:22:19.387" v="1" actId="20577"/>
          <ac:spMkLst>
            <pc:docMk/>
            <pc:sldMk cId="1545136915" sldId="299"/>
            <ac:spMk id="2" creationId="{EAD2B987-D17E-47A4-93BF-8AEA36B4C218}"/>
          </ac:spMkLst>
        </pc:spChg>
      </pc:sldChg>
      <pc:sldChg chg="del">
        <pc:chgData name="Nhan Nguyen" userId="c70aa101e10cfd33" providerId="LiveId" clId="{FB778CB6-6F9B-4A22-A231-7FD40C199DD2}" dt="2022-06-29T15:22:43.223" v="2" actId="47"/>
        <pc:sldMkLst>
          <pc:docMk/>
          <pc:sldMk cId="1306484127" sldId="301"/>
        </pc:sldMkLst>
      </pc:sldChg>
      <pc:sldChg chg="modSp mod">
        <pc:chgData name="Nhan Nguyen" userId="c70aa101e10cfd33" providerId="LiveId" clId="{FB778CB6-6F9B-4A22-A231-7FD40C199DD2}" dt="2022-07-02T10:11:40.469" v="483" actId="14100"/>
        <pc:sldMkLst>
          <pc:docMk/>
          <pc:sldMk cId="2781711313" sldId="303"/>
        </pc:sldMkLst>
        <pc:spChg chg="mod">
          <ac:chgData name="Nhan Nguyen" userId="c70aa101e10cfd33" providerId="LiveId" clId="{FB778CB6-6F9B-4A22-A231-7FD40C199DD2}" dt="2022-07-02T10:11:36.777" v="482" actId="14100"/>
          <ac:spMkLst>
            <pc:docMk/>
            <pc:sldMk cId="2781711313" sldId="303"/>
            <ac:spMk id="5" creationId="{76C78651-54B1-42C6-9B73-9F06E267D99F}"/>
          </ac:spMkLst>
        </pc:spChg>
        <pc:spChg chg="mod">
          <ac:chgData name="Nhan Nguyen" userId="c70aa101e10cfd33" providerId="LiveId" clId="{FB778CB6-6F9B-4A22-A231-7FD40C199DD2}" dt="2022-07-02T10:11:40.469" v="483" actId="14100"/>
          <ac:spMkLst>
            <pc:docMk/>
            <pc:sldMk cId="2781711313" sldId="303"/>
            <ac:spMk id="17" creationId="{4ABA0FCD-F85A-40D0-A47A-F13AD06CA5B3}"/>
          </ac:spMkLst>
        </pc:spChg>
      </pc:sldChg>
      <pc:sldChg chg="modSp mod modAnim">
        <pc:chgData name="Nhan Nguyen" userId="c70aa101e10cfd33" providerId="LiveId" clId="{FB778CB6-6F9B-4A22-A231-7FD40C199DD2}" dt="2022-07-03T01:07:27.347" v="526" actId="20577"/>
        <pc:sldMkLst>
          <pc:docMk/>
          <pc:sldMk cId="1322112579" sldId="305"/>
        </pc:sldMkLst>
        <pc:spChg chg="mod">
          <ac:chgData name="Nhan Nguyen" userId="c70aa101e10cfd33" providerId="LiveId" clId="{FB778CB6-6F9B-4A22-A231-7FD40C199DD2}" dt="2022-07-03T01:07:27.347" v="526" actId="20577"/>
          <ac:spMkLst>
            <pc:docMk/>
            <pc:sldMk cId="1322112579" sldId="305"/>
            <ac:spMk id="21" creationId="{C321E5C2-2979-4AEA-AC44-C8D01D71F6F9}"/>
          </ac:spMkLst>
        </pc:spChg>
      </pc:sldChg>
      <pc:sldChg chg="del">
        <pc:chgData name="Nhan Nguyen" userId="c70aa101e10cfd33" providerId="LiveId" clId="{FB778CB6-6F9B-4A22-A231-7FD40C199DD2}" dt="2022-06-29T15:22:43.223" v="2" actId="47"/>
        <pc:sldMkLst>
          <pc:docMk/>
          <pc:sldMk cId="912228397" sldId="306"/>
        </pc:sldMkLst>
      </pc:sldChg>
      <pc:sldChg chg="del">
        <pc:chgData name="Nhan Nguyen" userId="c70aa101e10cfd33" providerId="LiveId" clId="{FB778CB6-6F9B-4A22-A231-7FD40C199DD2}" dt="2022-06-29T15:22:43.223" v="2" actId="47"/>
        <pc:sldMkLst>
          <pc:docMk/>
          <pc:sldMk cId="100667453" sldId="307"/>
        </pc:sldMkLst>
      </pc:sldChg>
      <pc:sldChg chg="del">
        <pc:chgData name="Nhan Nguyen" userId="c70aa101e10cfd33" providerId="LiveId" clId="{FB778CB6-6F9B-4A22-A231-7FD40C199DD2}" dt="2022-06-29T15:22:43.223" v="2" actId="47"/>
        <pc:sldMkLst>
          <pc:docMk/>
          <pc:sldMk cId="4085374510" sldId="308"/>
        </pc:sldMkLst>
      </pc:sldChg>
      <pc:sldChg chg="del">
        <pc:chgData name="Nhan Nguyen" userId="c70aa101e10cfd33" providerId="LiveId" clId="{FB778CB6-6F9B-4A22-A231-7FD40C199DD2}" dt="2022-06-29T15:22:43.223" v="2" actId="47"/>
        <pc:sldMkLst>
          <pc:docMk/>
          <pc:sldMk cId="3954103802" sldId="309"/>
        </pc:sldMkLst>
      </pc:sldChg>
      <pc:sldChg chg="del">
        <pc:chgData name="Nhan Nguyen" userId="c70aa101e10cfd33" providerId="LiveId" clId="{FB778CB6-6F9B-4A22-A231-7FD40C199DD2}" dt="2022-06-29T15:22:43.223" v="2" actId="47"/>
        <pc:sldMkLst>
          <pc:docMk/>
          <pc:sldMk cId="483662871" sldId="310"/>
        </pc:sldMkLst>
      </pc:sldChg>
      <pc:sldChg chg="del">
        <pc:chgData name="Nhan Nguyen" userId="c70aa101e10cfd33" providerId="LiveId" clId="{FB778CB6-6F9B-4A22-A231-7FD40C199DD2}" dt="2022-06-29T15:22:43.223" v="2" actId="47"/>
        <pc:sldMkLst>
          <pc:docMk/>
          <pc:sldMk cId="3047316400" sldId="311"/>
        </pc:sldMkLst>
      </pc:sldChg>
      <pc:sldChg chg="modSp mod">
        <pc:chgData name="Nhan Nguyen" userId="c70aa101e10cfd33" providerId="LiveId" clId="{FB778CB6-6F9B-4A22-A231-7FD40C199DD2}" dt="2022-07-02T16:04:26.032" v="508" actId="207"/>
        <pc:sldMkLst>
          <pc:docMk/>
          <pc:sldMk cId="3102840517" sldId="312"/>
        </pc:sldMkLst>
        <pc:spChg chg="mod">
          <ac:chgData name="Nhan Nguyen" userId="c70aa101e10cfd33" providerId="LiveId" clId="{FB778CB6-6F9B-4A22-A231-7FD40C199DD2}" dt="2022-07-02T16:04:26.032" v="508" actId="207"/>
          <ac:spMkLst>
            <pc:docMk/>
            <pc:sldMk cId="3102840517" sldId="312"/>
            <ac:spMk id="14" creationId="{F8193D2C-03C1-4BDD-B08D-EB8F6B96E026}"/>
          </ac:spMkLst>
        </pc:spChg>
      </pc:sldChg>
      <pc:sldChg chg="addSp modSp mod">
        <pc:chgData name="Nhan Nguyen" userId="c70aa101e10cfd33" providerId="LiveId" clId="{FB778CB6-6F9B-4A22-A231-7FD40C199DD2}" dt="2022-07-03T00:52:04.265" v="523" actId="14100"/>
        <pc:sldMkLst>
          <pc:docMk/>
          <pc:sldMk cId="692288172" sldId="317"/>
        </pc:sldMkLst>
        <pc:spChg chg="add mod">
          <ac:chgData name="Nhan Nguyen" userId="c70aa101e10cfd33" providerId="LiveId" clId="{FB778CB6-6F9B-4A22-A231-7FD40C199DD2}" dt="2022-07-03T00:52:04.265" v="523" actId="14100"/>
          <ac:spMkLst>
            <pc:docMk/>
            <pc:sldMk cId="692288172" sldId="317"/>
            <ac:spMk id="4" creationId="{1C310759-B41A-66C9-E4EE-2AF7A74A2F3D}"/>
          </ac:spMkLst>
        </pc:spChg>
      </pc:sldChg>
      <pc:sldChg chg="del">
        <pc:chgData name="Nhan Nguyen" userId="c70aa101e10cfd33" providerId="LiveId" clId="{FB778CB6-6F9B-4A22-A231-7FD40C199DD2}" dt="2022-06-29T15:22:43.223" v="2" actId="47"/>
        <pc:sldMkLst>
          <pc:docMk/>
          <pc:sldMk cId="3321237101" sldId="318"/>
        </pc:sldMkLst>
      </pc:sldChg>
      <pc:sldChg chg="del">
        <pc:chgData name="Nhan Nguyen" userId="c70aa101e10cfd33" providerId="LiveId" clId="{FB778CB6-6F9B-4A22-A231-7FD40C199DD2}" dt="2022-06-29T15:22:43.223" v="2" actId="47"/>
        <pc:sldMkLst>
          <pc:docMk/>
          <pc:sldMk cId="137986029" sldId="319"/>
        </pc:sldMkLst>
      </pc:sldChg>
      <pc:sldChg chg="addSp delSp modSp mod modAnim">
        <pc:chgData name="Nhan Nguyen" userId="c70aa101e10cfd33" providerId="LiveId" clId="{FB778CB6-6F9B-4A22-A231-7FD40C199DD2}" dt="2022-07-03T02:23:07.658" v="535"/>
        <pc:sldMkLst>
          <pc:docMk/>
          <pc:sldMk cId="3917410698" sldId="320"/>
        </pc:sldMkLst>
        <pc:spChg chg="mod">
          <ac:chgData name="Nhan Nguyen" userId="c70aa101e10cfd33" providerId="LiveId" clId="{FB778CB6-6F9B-4A22-A231-7FD40C199DD2}" dt="2022-06-29T15:24:27.131" v="215" actId="14100"/>
          <ac:spMkLst>
            <pc:docMk/>
            <pc:sldMk cId="3917410698" sldId="320"/>
            <ac:spMk id="3" creationId="{F6CE76C9-D92D-4480-8071-C0BECCC25736}"/>
          </ac:spMkLst>
        </pc:spChg>
        <pc:spChg chg="mod">
          <ac:chgData name="Nhan Nguyen" userId="c70aa101e10cfd33" providerId="LiveId" clId="{FB778CB6-6F9B-4A22-A231-7FD40C199DD2}" dt="2022-06-29T15:25:59.998" v="322" actId="1076"/>
          <ac:spMkLst>
            <pc:docMk/>
            <pc:sldMk cId="3917410698" sldId="320"/>
            <ac:spMk id="4" creationId="{2517431E-1E25-4C57-BE02-02860BE07CB3}"/>
          </ac:spMkLst>
        </pc:spChg>
        <pc:spChg chg="add del mod">
          <ac:chgData name="Nhan Nguyen" userId="c70aa101e10cfd33" providerId="LiveId" clId="{FB778CB6-6F9B-4A22-A231-7FD40C199DD2}" dt="2022-06-29T15:25:18.712" v="317"/>
          <ac:spMkLst>
            <pc:docMk/>
            <pc:sldMk cId="3917410698" sldId="320"/>
            <ac:spMk id="5" creationId="{45F896DB-2742-53CC-B3AD-2DB7D3F2F7B1}"/>
          </ac:spMkLst>
        </pc:spChg>
        <pc:spChg chg="add del mod">
          <ac:chgData name="Nhan Nguyen" userId="c70aa101e10cfd33" providerId="LiveId" clId="{FB778CB6-6F9B-4A22-A231-7FD40C199DD2}" dt="2022-07-03T01:53:22.566" v="527" actId="478"/>
          <ac:spMkLst>
            <pc:docMk/>
            <pc:sldMk cId="3917410698" sldId="320"/>
            <ac:spMk id="5" creationId="{BC6CFF04-E16F-F16C-9064-E9BF388B65B4}"/>
          </ac:spMkLst>
        </pc:spChg>
        <pc:spChg chg="add mod">
          <ac:chgData name="Nhan Nguyen" userId="c70aa101e10cfd33" providerId="LiveId" clId="{FB778CB6-6F9B-4A22-A231-7FD40C199DD2}" dt="2022-06-29T15:26:50.533" v="424" actId="1076"/>
          <ac:spMkLst>
            <pc:docMk/>
            <pc:sldMk cId="3917410698" sldId="320"/>
            <ac:spMk id="12" creationId="{353ADDC4-60E0-014E-D379-67C6AC2A0BA9}"/>
          </ac:spMkLst>
        </pc:spChg>
        <pc:spChg chg="add del mod">
          <ac:chgData name="Nhan Nguyen" userId="c70aa101e10cfd33" providerId="LiveId" clId="{FB778CB6-6F9B-4A22-A231-7FD40C199DD2}" dt="2022-07-03T01:54:00.703" v="531" actId="478"/>
          <ac:spMkLst>
            <pc:docMk/>
            <pc:sldMk cId="3917410698" sldId="320"/>
            <ac:spMk id="13" creationId="{94D29FB8-919F-BBE9-01AF-36A43F1E41F6}"/>
          </ac:spMkLst>
        </pc:spChg>
        <pc:spChg chg="add del mod">
          <ac:chgData name="Nhan Nguyen" userId="c70aa101e10cfd33" providerId="LiveId" clId="{FB778CB6-6F9B-4A22-A231-7FD40C199DD2}" dt="2022-07-03T02:23:07.658" v="535"/>
          <ac:spMkLst>
            <pc:docMk/>
            <pc:sldMk cId="3917410698" sldId="320"/>
            <ac:spMk id="14" creationId="{D24EBC62-EEFE-6455-109B-AF5EEE6D8E58}"/>
          </ac:spMkLst>
        </pc:spChg>
        <pc:spChg chg="mod">
          <ac:chgData name="Nhan Nguyen" userId="c70aa101e10cfd33" providerId="LiveId" clId="{FB778CB6-6F9B-4A22-A231-7FD40C199DD2}" dt="2022-06-29T15:26:54.041" v="425" actId="1076"/>
          <ac:spMkLst>
            <pc:docMk/>
            <pc:sldMk cId="3917410698" sldId="320"/>
            <ac:spMk id="32" creationId="{55D9F25E-4CA8-4FD9-9DBB-8451A1B0A94A}"/>
          </ac:spMkLst>
        </pc:spChg>
        <pc:picChg chg="add mod">
          <ac:chgData name="Nhan Nguyen" userId="c70aa101e10cfd33" providerId="LiveId" clId="{FB778CB6-6F9B-4A22-A231-7FD40C199DD2}" dt="2022-07-03T00:50:09.130" v="514" actId="14100"/>
          <ac:picMkLst>
            <pc:docMk/>
            <pc:sldMk cId="3917410698" sldId="320"/>
            <ac:picMk id="7" creationId="{8DC980BD-3ACD-9B9E-CC91-48751D27D2F8}"/>
          </ac:picMkLst>
        </pc:picChg>
      </pc:sldChg>
      <pc:sldChg chg="modSp mod modAnim">
        <pc:chgData name="Nhan Nguyen" userId="c70aa101e10cfd33" providerId="LiveId" clId="{FB778CB6-6F9B-4A22-A231-7FD40C199DD2}" dt="2022-07-02T13:54:52.371" v="507" actId="1076"/>
        <pc:sldMkLst>
          <pc:docMk/>
          <pc:sldMk cId="562985628" sldId="321"/>
        </pc:sldMkLst>
        <pc:spChg chg="mod">
          <ac:chgData name="Nhan Nguyen" userId="c70aa101e10cfd33" providerId="LiveId" clId="{FB778CB6-6F9B-4A22-A231-7FD40C199DD2}" dt="2022-07-02T13:54:52.371" v="507" actId="1076"/>
          <ac:spMkLst>
            <pc:docMk/>
            <pc:sldMk cId="562985628" sldId="321"/>
            <ac:spMk id="2" creationId="{6FAEB83B-0781-406B-A80F-17C4B49DB47E}"/>
          </ac:spMkLst>
        </pc:spChg>
        <pc:spChg chg="mod">
          <ac:chgData name="Nhan Nguyen" userId="c70aa101e10cfd33" providerId="LiveId" clId="{FB778CB6-6F9B-4A22-A231-7FD40C199DD2}" dt="2022-07-02T13:53:37.279" v="499" actId="2085"/>
          <ac:spMkLst>
            <pc:docMk/>
            <pc:sldMk cId="562985628" sldId="321"/>
            <ac:spMk id="9" creationId="{00000000-0000-0000-0000-000000000000}"/>
          </ac:spMkLst>
        </pc:spChg>
        <pc:spChg chg="mod">
          <ac:chgData name="Nhan Nguyen" userId="c70aa101e10cfd33" providerId="LiveId" clId="{FB778CB6-6F9B-4A22-A231-7FD40C199DD2}" dt="2022-07-02T13:54:36.768" v="505" actId="2085"/>
          <ac:spMkLst>
            <pc:docMk/>
            <pc:sldMk cId="562985628" sldId="321"/>
            <ac:spMk id="13" creationId="{474D8591-4E98-4EBC-A0C9-397366AF90B9}"/>
          </ac:spMkLst>
        </pc:spChg>
        <pc:spChg chg="mod">
          <ac:chgData name="Nhan Nguyen" userId="c70aa101e10cfd33" providerId="LiveId" clId="{FB778CB6-6F9B-4A22-A231-7FD40C199DD2}" dt="2022-07-02T13:54:36.768" v="505" actId="2085"/>
          <ac:spMkLst>
            <pc:docMk/>
            <pc:sldMk cId="562985628" sldId="321"/>
            <ac:spMk id="31" creationId="{7C19B0E0-F1A2-424A-B9DF-D4E515F3EA70}"/>
          </ac:spMkLst>
        </pc:spChg>
        <pc:spChg chg="mod">
          <ac:chgData name="Nhan Nguyen" userId="c70aa101e10cfd33" providerId="LiveId" clId="{FB778CB6-6F9B-4A22-A231-7FD40C199DD2}" dt="2022-07-02T13:54:31.070" v="504" actId="120"/>
          <ac:spMkLst>
            <pc:docMk/>
            <pc:sldMk cId="562985628" sldId="321"/>
            <ac:spMk id="36" creationId="{4A2A3DE3-A652-472F-9CEF-B649E2293050}"/>
          </ac:spMkLst>
        </pc:spChg>
        <pc:spChg chg="mod">
          <ac:chgData name="Nhan Nguyen" userId="c70aa101e10cfd33" providerId="LiveId" clId="{FB778CB6-6F9B-4A22-A231-7FD40C199DD2}" dt="2022-07-02T13:52:54.667" v="496" actId="1076"/>
          <ac:spMkLst>
            <pc:docMk/>
            <pc:sldMk cId="562985628" sldId="321"/>
            <ac:spMk id="45" creationId="{00000000-0000-0000-0000-000000000000}"/>
          </ac:spMkLst>
        </pc:spChg>
        <pc:spChg chg="mod">
          <ac:chgData name="Nhan Nguyen" userId="c70aa101e10cfd33" providerId="LiveId" clId="{FB778CB6-6F9B-4A22-A231-7FD40C199DD2}" dt="2022-07-02T13:52:59.435" v="497" actId="1076"/>
          <ac:spMkLst>
            <pc:docMk/>
            <pc:sldMk cId="562985628" sldId="321"/>
            <ac:spMk id="46" creationId="{00000000-0000-0000-0000-000000000000}"/>
          </ac:spMkLst>
        </pc:spChg>
        <pc:spChg chg="mod">
          <ac:chgData name="Nhan Nguyen" userId="c70aa101e10cfd33" providerId="LiveId" clId="{FB778CB6-6F9B-4A22-A231-7FD40C199DD2}" dt="2022-07-02T13:53:17.758" v="498" actId="1076"/>
          <ac:spMkLst>
            <pc:docMk/>
            <pc:sldMk cId="562985628" sldId="321"/>
            <ac:spMk id="47" creationId="{00000000-0000-0000-0000-000000000000}"/>
          </ac:spMkLst>
        </pc:spChg>
        <pc:spChg chg="mod">
          <ac:chgData name="Nhan Nguyen" userId="c70aa101e10cfd33" providerId="LiveId" clId="{FB778CB6-6F9B-4A22-A231-7FD40C199DD2}" dt="2022-07-02T13:54:39.870" v="506" actId="2085"/>
          <ac:spMkLst>
            <pc:docMk/>
            <pc:sldMk cId="562985628" sldId="321"/>
            <ac:spMk id="48" creationId="{00000000-0000-0000-0000-000000000000}"/>
          </ac:spMkLst>
        </pc:spChg>
      </pc:sldChg>
      <pc:sldMasterChg chg="delSldLayout">
        <pc:chgData name="Nhan Nguyen" userId="c70aa101e10cfd33" providerId="LiveId" clId="{FB778CB6-6F9B-4A22-A231-7FD40C199DD2}" dt="2022-06-29T15:26:57.157" v="426" actId="47"/>
        <pc:sldMasterMkLst>
          <pc:docMk/>
          <pc:sldMasterMk cId="0" sldId="2147483648"/>
        </pc:sldMasterMkLst>
        <pc:sldLayoutChg chg="del">
          <pc:chgData name="Nhan Nguyen" userId="c70aa101e10cfd33" providerId="LiveId" clId="{FB778CB6-6F9B-4A22-A231-7FD40C199DD2}" dt="2022-06-29T15:26:57.157" v="426" actId="47"/>
          <pc:sldLayoutMkLst>
            <pc:docMk/>
            <pc:sldMasterMk cId="0" sldId="2147483648"/>
            <pc:sldLayoutMk cId="243407650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9115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E76C9-D92D-4480-8071-C0BECCC25736}"/>
              </a:ext>
            </a:extLst>
          </p:cNvPr>
          <p:cNvSpPr txBox="1"/>
          <p:nvPr/>
        </p:nvSpPr>
        <p:spPr>
          <a:xfrm>
            <a:off x="1259839" y="378172"/>
            <a:ext cx="4058609" cy="584774"/>
          </a:xfrm>
          <a:prstGeom prst="rect">
            <a:avLst/>
          </a:prstGeom>
          <a:noFill/>
        </p:spPr>
        <p:txBody>
          <a:bodyPr wrap="square" rtlCol="0">
            <a:spAutoFit/>
          </a:bodyPr>
          <a:lstStyle/>
          <a:p>
            <a:r>
              <a:rPr lang="en-US" sz="3200" b="1" err="1">
                <a:solidFill>
                  <a:schemeClr val="tx1">
                    <a:lumMod val="95000"/>
                    <a:lumOff val="5000"/>
                  </a:schemeClr>
                </a:solidFill>
                <a:latin typeface="Bahnschrift" panose="020B0502040204020203" pitchFamily="34" charset="0"/>
              </a:rPr>
              <a:t>Báo</a:t>
            </a:r>
            <a:r>
              <a:rPr lang="en-US" sz="3200" b="1">
                <a:solidFill>
                  <a:schemeClr val="tx1">
                    <a:lumMod val="95000"/>
                    <a:lumOff val="5000"/>
                  </a:schemeClr>
                </a:solidFill>
                <a:latin typeface="Bahnschrift" panose="020B0502040204020203" pitchFamily="34" charset="0"/>
              </a:rPr>
              <a:t> </a:t>
            </a:r>
            <a:r>
              <a:rPr lang="en-US" sz="3200" b="1" err="1">
                <a:solidFill>
                  <a:schemeClr val="tx1">
                    <a:lumMod val="95000"/>
                    <a:lumOff val="5000"/>
                  </a:schemeClr>
                </a:solidFill>
                <a:latin typeface="Bahnschrift" panose="020B0502040204020203" pitchFamily="34" charset="0"/>
              </a:rPr>
              <a:t>Cáo</a:t>
            </a:r>
            <a:r>
              <a:rPr lang="en-US" sz="3200" b="1">
                <a:solidFill>
                  <a:schemeClr val="tx1">
                    <a:lumMod val="95000"/>
                    <a:lumOff val="5000"/>
                  </a:schemeClr>
                </a:solidFill>
                <a:latin typeface="Bahnschrift" panose="020B0502040204020203" pitchFamily="34" charset="0"/>
              </a:rPr>
              <a:t> </a:t>
            </a:r>
            <a:r>
              <a:rPr lang="en-US" sz="3200" b="1" err="1">
                <a:solidFill>
                  <a:schemeClr val="tx1">
                    <a:lumMod val="95000"/>
                    <a:lumOff val="5000"/>
                  </a:schemeClr>
                </a:solidFill>
                <a:latin typeface="Bahnschrift" panose="020B0502040204020203" pitchFamily="34" charset="0"/>
              </a:rPr>
              <a:t>Tốt</a:t>
            </a:r>
            <a:r>
              <a:rPr lang="en-US" sz="3200" b="1">
                <a:solidFill>
                  <a:schemeClr val="tx1">
                    <a:lumMod val="95000"/>
                    <a:lumOff val="5000"/>
                  </a:schemeClr>
                </a:solidFill>
                <a:latin typeface="Bahnschrift" panose="020B0502040204020203" pitchFamily="34" charset="0"/>
              </a:rPr>
              <a:t> </a:t>
            </a:r>
            <a:r>
              <a:rPr lang="en-US" sz="3200" b="1" err="1">
                <a:solidFill>
                  <a:schemeClr val="tx1">
                    <a:lumMod val="95000"/>
                    <a:lumOff val="5000"/>
                  </a:schemeClr>
                </a:solidFill>
                <a:latin typeface="Bahnschrift" panose="020B0502040204020203" pitchFamily="34" charset="0"/>
              </a:rPr>
              <a:t>Nghiệp</a:t>
            </a:r>
            <a:endParaRPr lang="en-US" sz="3200" b="1">
              <a:solidFill>
                <a:schemeClr val="tx1">
                  <a:lumMod val="95000"/>
                  <a:lumOff val="5000"/>
                </a:schemeClr>
              </a:solidFill>
              <a:latin typeface="Bahnschrift" panose="020B0502040204020203" pitchFamily="34" charset="0"/>
            </a:endParaRPr>
          </a:p>
        </p:txBody>
      </p:sp>
      <p:sp>
        <p:nvSpPr>
          <p:cNvPr id="2" name="Rectangle 1">
            <a:extLst>
              <a:ext uri="{FF2B5EF4-FFF2-40B4-BE49-F238E27FC236}">
                <a16:creationId xmlns:a16="http://schemas.microsoft.com/office/drawing/2014/main" id="{09FD0E24-A5C5-40A5-9942-C75E046D200F}"/>
              </a:ext>
            </a:extLst>
          </p:cNvPr>
          <p:cNvSpPr/>
          <p:nvPr/>
        </p:nvSpPr>
        <p:spPr>
          <a:xfrm>
            <a:off x="0" y="378171"/>
            <a:ext cx="1259840" cy="584775"/>
          </a:xfrm>
          <a:prstGeom prst="rect">
            <a:avLst/>
          </a:prstGeom>
          <a:solidFill>
            <a:srgbClr val="2B2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8" name="TextBox 7">
            <a:extLst>
              <a:ext uri="{FF2B5EF4-FFF2-40B4-BE49-F238E27FC236}">
                <a16:creationId xmlns:a16="http://schemas.microsoft.com/office/drawing/2014/main" id="{468CB89A-B287-4BFE-967A-D2C7E7BD77CC}"/>
              </a:ext>
            </a:extLst>
          </p:cNvPr>
          <p:cNvSpPr txBox="1"/>
          <p:nvPr/>
        </p:nvSpPr>
        <p:spPr>
          <a:xfrm>
            <a:off x="1381760" y="869670"/>
            <a:ext cx="1137920" cy="369332"/>
          </a:xfrm>
          <a:prstGeom prst="rect">
            <a:avLst/>
          </a:prstGeom>
          <a:noFill/>
        </p:spPr>
        <p:txBody>
          <a:bodyPr wrap="square" rtlCol="0">
            <a:spAutoFit/>
          </a:bodyPr>
          <a:lstStyle/>
          <a:p>
            <a:r>
              <a:rPr lang="en-US"/>
              <a:t>introduce</a:t>
            </a:r>
          </a:p>
        </p:txBody>
      </p:sp>
      <p:sp>
        <p:nvSpPr>
          <p:cNvPr id="32" name="Rectangle 31">
            <a:extLst>
              <a:ext uri="{FF2B5EF4-FFF2-40B4-BE49-F238E27FC236}">
                <a16:creationId xmlns:a16="http://schemas.microsoft.com/office/drawing/2014/main" id="{55D9F25E-4CA8-4FD9-9DBB-8451A1B0A94A}"/>
              </a:ext>
            </a:extLst>
          </p:cNvPr>
          <p:cNvSpPr/>
          <p:nvPr/>
        </p:nvSpPr>
        <p:spPr>
          <a:xfrm>
            <a:off x="0" y="3242610"/>
            <a:ext cx="12192000" cy="986277"/>
          </a:xfrm>
          <a:prstGeom prst="rect">
            <a:avLst/>
          </a:prstGeom>
          <a:solidFill>
            <a:srgbClr val="2B2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solidFill>
                  <a:srgbClr val="00B0F0"/>
                </a:solidFill>
                <a:latin typeface="Bahnschrift SemiBold" panose="020B0502040204020203" pitchFamily="34" charset="0"/>
              </a:rPr>
              <a:t>XÂY DỰNG WEBSITE BUÔN BÁN BẤT ĐỘNG SẢN</a:t>
            </a:r>
            <a:endParaRPr lang="en-US" sz="4000">
              <a:latin typeface="Bahnschrift" panose="020B0502040204020203" pitchFamily="34" charset="0"/>
            </a:endParaRPr>
          </a:p>
        </p:txBody>
      </p:sp>
      <p:sp>
        <p:nvSpPr>
          <p:cNvPr id="4" name="TextBox 3">
            <a:extLst>
              <a:ext uri="{FF2B5EF4-FFF2-40B4-BE49-F238E27FC236}">
                <a16:creationId xmlns:a16="http://schemas.microsoft.com/office/drawing/2014/main" id="{2517431E-1E25-4C57-BE02-02860BE07CB3}"/>
              </a:ext>
            </a:extLst>
          </p:cNvPr>
          <p:cNvSpPr txBox="1"/>
          <p:nvPr/>
        </p:nvSpPr>
        <p:spPr>
          <a:xfrm>
            <a:off x="3648359" y="1750161"/>
            <a:ext cx="4515836" cy="369332"/>
          </a:xfrm>
          <a:prstGeom prst="rect">
            <a:avLst/>
          </a:prstGeom>
          <a:noFill/>
        </p:spPr>
        <p:txBody>
          <a:bodyPr wrap="square" rtlCol="0">
            <a:spAutoFit/>
          </a:bodyPr>
          <a:lstStyle/>
          <a:p>
            <a:r>
              <a:rPr lang="en-US" b="1" err="1"/>
              <a:t>Giảng</a:t>
            </a:r>
            <a:r>
              <a:rPr lang="en-US" b="1"/>
              <a:t> </a:t>
            </a:r>
            <a:r>
              <a:rPr lang="en-US" b="1" err="1"/>
              <a:t>Viên</a:t>
            </a:r>
            <a:r>
              <a:rPr lang="en-US" b="1"/>
              <a:t> </a:t>
            </a:r>
            <a:r>
              <a:rPr lang="en-US" b="1" err="1"/>
              <a:t>Hướng</a:t>
            </a:r>
            <a:r>
              <a:rPr lang="en-US" b="1"/>
              <a:t> </a:t>
            </a:r>
            <a:r>
              <a:rPr lang="en-US" b="1" err="1"/>
              <a:t>Dẫn</a:t>
            </a:r>
            <a:r>
              <a:rPr lang="en-US" b="1"/>
              <a:t>: </a:t>
            </a:r>
            <a:r>
              <a:rPr lang="en-US" b="1" err="1"/>
              <a:t>ThS</a:t>
            </a:r>
            <a:r>
              <a:rPr lang="en-US" b="1"/>
              <a:t> </a:t>
            </a:r>
            <a:r>
              <a:rPr lang="en-US" b="1" err="1"/>
              <a:t>Trần</a:t>
            </a:r>
            <a:r>
              <a:rPr lang="en-US" b="1"/>
              <a:t> </a:t>
            </a:r>
            <a:r>
              <a:rPr lang="en-US" b="1" err="1"/>
              <a:t>Thị</a:t>
            </a:r>
            <a:r>
              <a:rPr lang="en-US" b="1"/>
              <a:t> Dung</a:t>
            </a:r>
          </a:p>
        </p:txBody>
      </p:sp>
      <p:sp>
        <p:nvSpPr>
          <p:cNvPr id="12" name="TextBox 11">
            <a:extLst>
              <a:ext uri="{FF2B5EF4-FFF2-40B4-BE49-F238E27FC236}">
                <a16:creationId xmlns:a16="http://schemas.microsoft.com/office/drawing/2014/main" id="{353ADDC4-60E0-014E-D379-67C6AC2A0BA9}"/>
              </a:ext>
            </a:extLst>
          </p:cNvPr>
          <p:cNvSpPr txBox="1"/>
          <p:nvPr/>
        </p:nvSpPr>
        <p:spPr>
          <a:xfrm>
            <a:off x="3648359" y="2189935"/>
            <a:ext cx="4515836" cy="646331"/>
          </a:xfrm>
          <a:prstGeom prst="rect">
            <a:avLst/>
          </a:prstGeom>
          <a:noFill/>
        </p:spPr>
        <p:txBody>
          <a:bodyPr wrap="square" rtlCol="0">
            <a:spAutoFit/>
          </a:bodyPr>
          <a:lstStyle/>
          <a:p>
            <a:r>
              <a:rPr lang="en-US" b="1"/>
              <a:t>Sinh Viên Thực Hiện: Nguyễn Nhân</a:t>
            </a:r>
          </a:p>
          <a:p>
            <a:r>
              <a:rPr lang="en-US" b="1"/>
              <a:t>Mã Sinh Viên: 5951071068</a:t>
            </a:r>
          </a:p>
        </p:txBody>
      </p:sp>
      <p:pic>
        <p:nvPicPr>
          <p:cNvPr id="7" name="Picture 6">
            <a:extLst>
              <a:ext uri="{FF2B5EF4-FFF2-40B4-BE49-F238E27FC236}">
                <a16:creationId xmlns:a16="http://schemas.microsoft.com/office/drawing/2014/main" id="{8DC980BD-3ACD-9B9E-CC91-48751D27D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5257" y="184024"/>
            <a:ext cx="2669526" cy="1889593"/>
          </a:xfrm>
          <a:prstGeom prst="rect">
            <a:avLst/>
          </a:prstGeom>
        </p:spPr>
      </p:pic>
    </p:spTree>
    <p:extLst>
      <p:ext uri="{BB962C8B-B14F-4D97-AF65-F5344CB8AC3E}">
        <p14:creationId xmlns:p14="http://schemas.microsoft.com/office/powerpoint/2010/main" val="391741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500"/>
                            </p:stCondLst>
                            <p:childTnLst>
                              <p:par>
                                <p:cTn id="13" presetID="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par>
                          <p:cTn id="21" fill="hold">
                            <p:stCondLst>
                              <p:cond delay="2500"/>
                            </p:stCondLst>
                            <p:childTnLst>
                              <p:par>
                                <p:cTn id="22" presetID="22" presetClass="entr" presetSubtype="4" fill="hold"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down)">
                                      <p:cBhvr>
                                        <p:cTn id="24" dur="500"/>
                                        <p:tgtEl>
                                          <p:spTgt spid="4">
                                            <p:txEl>
                                              <p:pRg st="0" end="0"/>
                                            </p:txEl>
                                          </p:spTgt>
                                        </p:tgtEl>
                                      </p:cBhvr>
                                    </p:animEffect>
                                  </p:childTnLst>
                                </p:cTn>
                              </p:par>
                            </p:childTnLst>
                          </p:cTn>
                        </p:par>
                        <p:par>
                          <p:cTn id="25" fill="hold">
                            <p:stCondLst>
                              <p:cond delay="3000"/>
                            </p:stCondLst>
                            <p:childTnLst>
                              <p:par>
                                <p:cTn id="26" presetID="22" presetClass="entr" presetSubtype="4" fill="hold" nodeType="after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ipe(down)">
                                      <p:cBhvr>
                                        <p:cTn id="28" dur="500"/>
                                        <p:tgtEl>
                                          <p:spTgt spid="12">
                                            <p:txEl>
                                              <p:pRg st="0" end="0"/>
                                            </p:txEl>
                                          </p:spTgt>
                                        </p:tgtEl>
                                      </p:cBhvr>
                                    </p:animEffect>
                                  </p:childTnLst>
                                </p:cTn>
                              </p:par>
                            </p:childTnLst>
                          </p:cTn>
                        </p:par>
                        <p:par>
                          <p:cTn id="29" fill="hold">
                            <p:stCondLst>
                              <p:cond delay="3500"/>
                            </p:stCondLst>
                            <p:childTnLst>
                              <p:par>
                                <p:cTn id="30" presetID="22" presetClass="entr" presetSubtype="4" fill="hold" nodeType="after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wipe(down)">
                                      <p:cBhvr>
                                        <p:cTn id="3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8" grpId="0"/>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8527B-4649-4520-945C-14B03FEA0388}"/>
              </a:ext>
            </a:extLst>
          </p:cNvPr>
          <p:cNvSpPr txBox="1"/>
          <p:nvPr/>
        </p:nvSpPr>
        <p:spPr>
          <a:xfrm>
            <a:off x="424613" y="475248"/>
            <a:ext cx="1686290" cy="369332"/>
          </a:xfrm>
          <a:prstGeom prst="rect">
            <a:avLst/>
          </a:prstGeom>
          <a:solidFill>
            <a:schemeClr val="accent4">
              <a:lumMod val="50000"/>
            </a:schemeClr>
          </a:solidFill>
        </p:spPr>
        <p:txBody>
          <a:bodyPr wrap="square" rtlCol="0">
            <a:spAutoFit/>
          </a:bodyPr>
          <a:lstStyle/>
          <a:p>
            <a:r>
              <a:rPr lang="en-US" b="1">
                <a:solidFill>
                  <a:schemeClr val="accent5">
                    <a:lumMod val="20000"/>
                    <a:lumOff val="80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rPr>
              <a:t>3. PHP</a:t>
            </a:r>
            <a:endParaRPr lang="en-US">
              <a:solidFill>
                <a:schemeClr val="accent5">
                  <a:lumMod val="20000"/>
                  <a:lumOff val="80000"/>
                </a:schemeClr>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CF69632-FE4F-4DBA-9A62-8E7364B377ED}"/>
              </a:ext>
            </a:extLst>
          </p:cNvPr>
          <p:cNvSpPr txBox="1"/>
          <p:nvPr/>
        </p:nvSpPr>
        <p:spPr>
          <a:xfrm>
            <a:off x="-3664734" y="2111817"/>
            <a:ext cx="1003852" cy="369332"/>
          </a:xfrm>
          <a:prstGeom prst="rect">
            <a:avLst/>
          </a:prstGeom>
          <a:noFill/>
        </p:spPr>
        <p:txBody>
          <a:bodyPr wrap="square" rtlCol="0">
            <a:spAutoFit/>
          </a:bodyPr>
          <a:lstStyle/>
          <a:p>
            <a:r>
              <a:rPr lang="en-US">
                <a:solidFill>
                  <a:schemeClr val="accent3">
                    <a:lumMod val="60000"/>
                    <a:lumOff val="40000"/>
                  </a:schemeClr>
                </a:solidFill>
                <a:latin typeface="Bahnschrift SemiBold" panose="020B0502040204020203" pitchFamily="34" charset="0"/>
              </a:rPr>
              <a:t>MVC</a:t>
            </a:r>
          </a:p>
        </p:txBody>
      </p:sp>
      <p:sp>
        <p:nvSpPr>
          <p:cNvPr id="7" name="TextBox 6">
            <a:extLst>
              <a:ext uri="{FF2B5EF4-FFF2-40B4-BE49-F238E27FC236}">
                <a16:creationId xmlns:a16="http://schemas.microsoft.com/office/drawing/2014/main" id="{F25570A5-E4E8-41F0-A03E-BA01CC8A5E93}"/>
              </a:ext>
            </a:extLst>
          </p:cNvPr>
          <p:cNvSpPr txBox="1"/>
          <p:nvPr/>
        </p:nvSpPr>
        <p:spPr>
          <a:xfrm>
            <a:off x="-6507326" y="3391175"/>
            <a:ext cx="5685183" cy="1251305"/>
          </a:xfrm>
          <a:prstGeom prst="rect">
            <a:avLst/>
          </a:prstGeom>
          <a:noFill/>
        </p:spPr>
        <p:txBody>
          <a:bodyPr wrap="square" rtlCol="0">
            <a:spAutoFit/>
          </a:bodyPr>
          <a:lstStyle/>
          <a:p>
            <a:pPr>
              <a:lnSpc>
                <a:spcPct val="107000"/>
              </a:lnSpc>
              <a:spcAft>
                <a:spcPts val="800"/>
              </a:spcAft>
            </a:pPr>
            <a:r>
              <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rPr>
              <a:t>MVC là framework xây dựng theo nguyên lý phân chia nhiệm vụ (Separation of Concerns, SoC). MVC phân chia chức năng thành các phần của ứng dụng ra làm các nhóm độc lập, gọi là Model, View và Controller.</a:t>
            </a:r>
          </a:p>
        </p:txBody>
      </p:sp>
      <p:sp>
        <p:nvSpPr>
          <p:cNvPr id="8" name="TextBox 7">
            <a:extLst>
              <a:ext uri="{FF2B5EF4-FFF2-40B4-BE49-F238E27FC236}">
                <a16:creationId xmlns:a16="http://schemas.microsoft.com/office/drawing/2014/main" id="{56040015-84EF-442B-B312-BF0193ECF901}"/>
              </a:ext>
            </a:extLst>
          </p:cNvPr>
          <p:cNvSpPr txBox="1"/>
          <p:nvPr/>
        </p:nvSpPr>
        <p:spPr>
          <a:xfrm>
            <a:off x="-6507326" y="5804452"/>
            <a:ext cx="5208105" cy="923330"/>
          </a:xfrm>
          <a:prstGeom prst="rect">
            <a:avLst/>
          </a:prstGeom>
          <a:noFill/>
        </p:spPr>
        <p:txBody>
          <a:bodyPr wrap="square" rtlCol="0">
            <a:spAutoFit/>
          </a:bodyPr>
          <a:lstStyle/>
          <a:p>
            <a:r>
              <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rPr>
              <a:t>MVC framework trong Asp.net Core thừa kế rất nhiều đặc điểm của Asp.net MVC</a:t>
            </a:r>
          </a:p>
          <a:p>
            <a:endParaRPr lang="en-US">
              <a:solidFill>
                <a:schemeClr val="bg1">
                  <a:lumMod val="75000"/>
                </a:schemeClr>
              </a:solidFill>
              <a:latin typeface="Bahnschrift SemiBold" panose="020B0502040204020203" pitchFamily="34" charset="0"/>
            </a:endParaRPr>
          </a:p>
        </p:txBody>
      </p:sp>
      <p:sp>
        <p:nvSpPr>
          <p:cNvPr id="9" name="TextBox 8">
            <a:extLst>
              <a:ext uri="{FF2B5EF4-FFF2-40B4-BE49-F238E27FC236}">
                <a16:creationId xmlns:a16="http://schemas.microsoft.com/office/drawing/2014/main" id="{E7D044A6-5A99-4D1E-AE4E-14EA215411E4}"/>
              </a:ext>
            </a:extLst>
          </p:cNvPr>
          <p:cNvSpPr txBox="1"/>
          <p:nvPr/>
        </p:nvSpPr>
        <p:spPr>
          <a:xfrm>
            <a:off x="951147" y="1332456"/>
            <a:ext cx="1782325" cy="369332"/>
          </a:xfrm>
          <a:prstGeom prst="rect">
            <a:avLst/>
          </a:prstGeom>
          <a:solidFill>
            <a:schemeClr val="bg2">
              <a:lumMod val="50000"/>
            </a:schemeClr>
          </a:solidFill>
        </p:spPr>
        <p:txBody>
          <a:bodyPr wrap="square" rtlCol="0">
            <a:spAutoFit/>
          </a:bodyPr>
          <a:lstStyle/>
          <a:p>
            <a:r>
              <a:rPr lang="en-US">
                <a:solidFill>
                  <a:schemeClr val="bg1">
                    <a:lumMod val="95000"/>
                  </a:schemeClr>
                </a:solidFill>
                <a:effectLst/>
                <a:latin typeface="Bahnschrift SemiBold" panose="020B0502040204020203" pitchFamily="34" charset="0"/>
                <a:ea typeface="Calibri" panose="020F0502020204030204" pitchFamily="34" charset="0"/>
                <a:cs typeface="Times New Roman" panose="02020603050405020304" pitchFamily="18" charset="0"/>
              </a:rPr>
              <a:t>3.1 KHÁI NIỆM </a:t>
            </a:r>
          </a:p>
        </p:txBody>
      </p:sp>
      <p:sp>
        <p:nvSpPr>
          <p:cNvPr id="10" name="TextBox 9">
            <a:extLst>
              <a:ext uri="{FF2B5EF4-FFF2-40B4-BE49-F238E27FC236}">
                <a16:creationId xmlns:a16="http://schemas.microsoft.com/office/drawing/2014/main" id="{E94BD505-DD0A-4B8D-9BC5-01BDD3BD1EC5}"/>
              </a:ext>
            </a:extLst>
          </p:cNvPr>
          <p:cNvSpPr txBox="1"/>
          <p:nvPr/>
        </p:nvSpPr>
        <p:spPr>
          <a:xfrm>
            <a:off x="852859" y="2043930"/>
            <a:ext cx="10965553" cy="923330"/>
          </a:xfrm>
          <a:prstGeom prst="rect">
            <a:avLst/>
          </a:prstGeom>
          <a:noFill/>
        </p:spPr>
        <p:txBody>
          <a:bodyPr wrap="square" rtlCol="0">
            <a:spAutoFit/>
          </a:bodyPr>
          <a:lstStyle/>
          <a:p>
            <a:r>
              <a:rPr lang="vi-VN" b="0" i="0">
                <a:solidFill>
                  <a:schemeClr val="bg1"/>
                </a:solidFill>
                <a:effectLst/>
                <a:latin typeface="Bahnschrift SemiBold" panose="020B0502040204020203" pitchFamily="34" charset="0"/>
              </a:rPr>
              <a:t>PHP là một từ viết tắt của cụm từ Hypertext Pre Processor. Là một ngôn ngữ lập trình thường được sử dụng để phát triển ứng dụng. Những thứ có liên quan đến viết máy chủ, mã nguồn mở hay mục đích tổng quát</a:t>
            </a:r>
            <a:endParaRPr lang="en-US">
              <a:solidFill>
                <a:schemeClr val="bg1"/>
              </a:solidFill>
              <a:latin typeface="Bahnschrift SemiBold" panose="020B0502040204020203" pitchFamily="34" charset="0"/>
            </a:endParaRPr>
          </a:p>
        </p:txBody>
      </p:sp>
      <p:sp>
        <p:nvSpPr>
          <p:cNvPr id="11" name="TextBox 10">
            <a:extLst>
              <a:ext uri="{FF2B5EF4-FFF2-40B4-BE49-F238E27FC236}">
                <a16:creationId xmlns:a16="http://schemas.microsoft.com/office/drawing/2014/main" id="{A5830A10-87D2-4671-BFCF-22E54CD9FBD8}"/>
              </a:ext>
            </a:extLst>
          </p:cNvPr>
          <p:cNvSpPr txBox="1"/>
          <p:nvPr/>
        </p:nvSpPr>
        <p:spPr>
          <a:xfrm>
            <a:off x="6381345" y="3649078"/>
            <a:ext cx="1780161" cy="369332"/>
          </a:xfrm>
          <a:prstGeom prst="rect">
            <a:avLst/>
          </a:prstGeom>
          <a:solidFill>
            <a:schemeClr val="bg2">
              <a:lumMod val="50000"/>
            </a:schemeClr>
          </a:solidFill>
        </p:spPr>
        <p:txBody>
          <a:bodyPr wrap="square" rtlCol="0">
            <a:spAutoFit/>
          </a:bodyPr>
          <a:lstStyle/>
          <a:p>
            <a:r>
              <a:rPr lang="en-US">
                <a:solidFill>
                  <a:schemeClr val="bg1">
                    <a:lumMod val="95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rPr>
              <a:t>2.2 </a:t>
            </a:r>
            <a:r>
              <a:rPr lang="en-US">
                <a:solidFill>
                  <a:schemeClr val="bg1">
                    <a:lumMod val="95000"/>
                  </a:schemeClr>
                </a:solidFill>
                <a:latin typeface="Bahnschrift SemiBold" panose="020B0502040204020203" pitchFamily="34" charset="0"/>
                <a:ea typeface="Times New Roman" panose="02020603050405020304" pitchFamily="18" charset="0"/>
                <a:cs typeface="Times New Roman" panose="02020603050405020304" pitchFamily="18" charset="0"/>
              </a:rPr>
              <a:t>ƯU ĐIỂM</a:t>
            </a:r>
            <a:endParaRPr lang="en-US">
              <a:solidFill>
                <a:schemeClr val="bg1">
                  <a:lumMod val="95000"/>
                </a:schemeClr>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3044A028-D7BD-4609-B86E-E06D2698DE72}"/>
              </a:ext>
            </a:extLst>
          </p:cNvPr>
          <p:cNvSpPr txBox="1"/>
          <p:nvPr/>
        </p:nvSpPr>
        <p:spPr>
          <a:xfrm>
            <a:off x="6716074" y="-1517005"/>
            <a:ext cx="1222513" cy="646331"/>
          </a:xfrm>
          <a:prstGeom prst="rect">
            <a:avLst/>
          </a:prstGeom>
          <a:noFill/>
        </p:spPr>
        <p:txBody>
          <a:bodyPr wrap="square" rtlCol="0">
            <a:spAutoFit/>
          </a:bodyPr>
          <a:lstStyle/>
          <a:p>
            <a:r>
              <a:rPr lang="en-US">
                <a:solidFill>
                  <a:srgbClr val="59D8DD"/>
                </a:solidFill>
                <a:effectLst/>
                <a:latin typeface="Bahnschrift SemiBold" panose="020B0502040204020203" pitchFamily="34" charset="0"/>
                <a:ea typeface="Calibri" panose="020F0502020204030204" pitchFamily="34" charset="0"/>
                <a:cs typeface="Times New Roman" panose="02020603050405020304" pitchFamily="18" charset="0"/>
              </a:rPr>
              <a:t>Blazor</a:t>
            </a:r>
          </a:p>
          <a:p>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DAB3EA9C-DBE3-456E-9F86-E2DDC6D83C08}"/>
              </a:ext>
            </a:extLst>
          </p:cNvPr>
          <p:cNvSpPr txBox="1"/>
          <p:nvPr/>
        </p:nvSpPr>
        <p:spPr>
          <a:xfrm>
            <a:off x="13786338" y="-4029112"/>
            <a:ext cx="2884132" cy="3538148"/>
          </a:xfrm>
          <a:prstGeom prst="rect">
            <a:avLst/>
          </a:prstGeom>
          <a:noFill/>
        </p:spPr>
        <p:txBody>
          <a:bodyPr wrap="square" rtlCol="0">
            <a:spAutoFit/>
          </a:bodyPr>
          <a:lstStyle/>
          <a:p>
            <a:pPr>
              <a:lnSpc>
                <a:spcPct val="107000"/>
              </a:lnSpc>
              <a:spcAft>
                <a:spcPts val="800"/>
              </a:spcAft>
            </a:pPr>
            <a:r>
              <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rPr>
              <a:t>1.3 Blazor</a:t>
            </a:r>
          </a:p>
          <a:p>
            <a:pPr>
              <a:lnSpc>
                <a:spcPct val="107000"/>
              </a:lnSpc>
              <a:spcAft>
                <a:spcPts val="800"/>
              </a:spcAft>
            </a:pPr>
            <a:r>
              <a:rPr lang="en-US">
                <a:solidFill>
                  <a:schemeClr val="bg1">
                    <a:lumMod val="75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rPr>
              <a:t>Blazor là framework dành cho phát triển ứng dụng đơn trang (SPA) nhưng sử dụng ngôn ngữ C# thay cho JavaScript chạy trên trình duyệt. Đây là framework mới nhất và đang nhận được nhiều sự quan tâm.</a:t>
            </a:r>
            <a:endPar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endParaRPr>
          </a:p>
          <a:p>
            <a:endParaRPr lang="en-US">
              <a:solidFill>
                <a:schemeClr val="bg1">
                  <a:lumMod val="75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40AAE19-A5CD-421C-90D3-1AA9F90CBFE6}"/>
              </a:ext>
            </a:extLst>
          </p:cNvPr>
          <p:cNvSpPr txBox="1"/>
          <p:nvPr/>
        </p:nvSpPr>
        <p:spPr>
          <a:xfrm>
            <a:off x="9173587" y="-3500249"/>
            <a:ext cx="2470001" cy="2308324"/>
          </a:xfrm>
          <a:prstGeom prst="rect">
            <a:avLst/>
          </a:prstGeom>
          <a:noFill/>
        </p:spPr>
        <p:txBody>
          <a:bodyPr wrap="square" rtlCol="0">
            <a:spAutoFit/>
          </a:bodyPr>
          <a:lstStyle/>
          <a:p>
            <a:r>
              <a:rPr lang="en-US">
                <a:solidFill>
                  <a:schemeClr val="bg1">
                    <a:lumMod val="75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rPr>
              <a:t>Blazor bao gồm hai mô hình chính: Blazor Server và Blazor WebAssembly. Ngoài ra còn có các mô hình triển khai Blazor khác đang được phát triển.</a:t>
            </a:r>
            <a:endPar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endParaRPr>
          </a:p>
          <a:p>
            <a:endParaRPr lang="en-US">
              <a:solidFill>
                <a:schemeClr val="bg1">
                  <a:lumMod val="75000"/>
                </a:schemeClr>
              </a:solidFill>
              <a:latin typeface="Bahnschrift SemiBold" panose="020B0502040204020203" pitchFamily="34" charset="0"/>
            </a:endParaRPr>
          </a:p>
        </p:txBody>
      </p:sp>
      <p:sp>
        <p:nvSpPr>
          <p:cNvPr id="14" name="Right Triangle 13">
            <a:extLst>
              <a:ext uri="{FF2B5EF4-FFF2-40B4-BE49-F238E27FC236}">
                <a16:creationId xmlns:a16="http://schemas.microsoft.com/office/drawing/2014/main" id="{9A542BDF-1C32-44DD-BFE9-D83EE0C4A660}"/>
              </a:ext>
            </a:extLst>
          </p:cNvPr>
          <p:cNvSpPr/>
          <p:nvPr/>
        </p:nvSpPr>
        <p:spPr>
          <a:xfrm>
            <a:off x="0" y="3542145"/>
            <a:ext cx="2964873" cy="331585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grpSp>
        <p:nvGrpSpPr>
          <p:cNvPr id="16" name="Group 15">
            <a:extLst>
              <a:ext uri="{FF2B5EF4-FFF2-40B4-BE49-F238E27FC236}">
                <a16:creationId xmlns:a16="http://schemas.microsoft.com/office/drawing/2014/main" id="{16BAC7A5-FC53-4968-98A5-5629D6504609}"/>
              </a:ext>
            </a:extLst>
          </p:cNvPr>
          <p:cNvGrpSpPr/>
          <p:nvPr/>
        </p:nvGrpSpPr>
        <p:grpSpPr>
          <a:xfrm>
            <a:off x="11437540" y="-2252728"/>
            <a:ext cx="2882096" cy="1922578"/>
            <a:chOff x="7824486" y="486379"/>
            <a:chExt cx="2526391" cy="1678858"/>
          </a:xfrm>
          <a:blipFill>
            <a:blip r:embed="rId2"/>
            <a:stretch>
              <a:fillRect/>
            </a:stretch>
          </a:blipFill>
        </p:grpSpPr>
        <p:sp>
          <p:nvSpPr>
            <p:cNvPr id="17" name="Rectangle 16">
              <a:extLst>
                <a:ext uri="{FF2B5EF4-FFF2-40B4-BE49-F238E27FC236}">
                  <a16:creationId xmlns:a16="http://schemas.microsoft.com/office/drawing/2014/main" id="{3D0C864E-A3A3-4C89-841E-93903A626E4C}"/>
                </a:ext>
              </a:extLst>
            </p:cNvPr>
            <p:cNvSpPr/>
            <p:nvPr/>
          </p:nvSpPr>
          <p:spPr>
            <a:xfrm>
              <a:off x="7824486" y="486379"/>
              <a:ext cx="1794076" cy="1319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18" name="Rectangle 17">
              <a:extLst>
                <a:ext uri="{FF2B5EF4-FFF2-40B4-BE49-F238E27FC236}">
                  <a16:creationId xmlns:a16="http://schemas.microsoft.com/office/drawing/2014/main" id="{FE440656-836B-4ECC-98D9-FE800E180123}"/>
                </a:ext>
              </a:extLst>
            </p:cNvPr>
            <p:cNvSpPr/>
            <p:nvPr/>
          </p:nvSpPr>
          <p:spPr>
            <a:xfrm>
              <a:off x="8556801" y="845949"/>
              <a:ext cx="1794076" cy="13192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grpSp>
      <p:sp>
        <p:nvSpPr>
          <p:cNvPr id="19" name="TextBox 18">
            <a:extLst>
              <a:ext uri="{FF2B5EF4-FFF2-40B4-BE49-F238E27FC236}">
                <a16:creationId xmlns:a16="http://schemas.microsoft.com/office/drawing/2014/main" id="{73BA11BD-6437-4B40-B7A3-8424484605FA}"/>
              </a:ext>
            </a:extLst>
          </p:cNvPr>
          <p:cNvSpPr txBox="1"/>
          <p:nvPr/>
        </p:nvSpPr>
        <p:spPr>
          <a:xfrm>
            <a:off x="2442253" y="4312085"/>
            <a:ext cx="9201333" cy="369332"/>
          </a:xfrm>
          <a:prstGeom prst="rect">
            <a:avLst/>
          </a:prstGeom>
          <a:noFill/>
        </p:spPr>
        <p:txBody>
          <a:bodyPr wrap="square" rtlCol="0">
            <a:spAutoFit/>
          </a:bodyPr>
          <a:lstStyle/>
          <a:p>
            <a:pPr algn="l"/>
            <a:r>
              <a:rPr lang="vi-VN" b="0">
                <a:solidFill>
                  <a:schemeClr val="bg1"/>
                </a:solidFill>
                <a:effectLst/>
                <a:latin typeface="Bahnschrift SemiBold" panose="020B0502040204020203" pitchFamily="34" charset="0"/>
              </a:rPr>
              <a:t>Đơn giản, linh động:</a:t>
            </a:r>
            <a:r>
              <a:rPr lang="en-US" b="0">
                <a:solidFill>
                  <a:schemeClr val="bg1"/>
                </a:solidFill>
                <a:effectLst/>
                <a:latin typeface="Bahnschrift SemiBold" panose="020B0502040204020203" pitchFamily="34" charset="0"/>
              </a:rPr>
              <a:t> </a:t>
            </a:r>
            <a:r>
              <a:rPr lang="vi-VN" b="0">
                <a:solidFill>
                  <a:schemeClr val="bg1"/>
                </a:solidFill>
                <a:effectLst/>
                <a:latin typeface="Bahnschrift SemiBold" panose="020B0502040204020203" pitchFamily="34" charset="0"/>
              </a:rPr>
              <a:t> Cú pháp PHP cũng rất dễ học nên rất nhiều người biết PHP</a:t>
            </a:r>
          </a:p>
        </p:txBody>
      </p:sp>
      <p:sp>
        <p:nvSpPr>
          <p:cNvPr id="20" name="TextBox 19">
            <a:extLst>
              <a:ext uri="{FF2B5EF4-FFF2-40B4-BE49-F238E27FC236}">
                <a16:creationId xmlns:a16="http://schemas.microsoft.com/office/drawing/2014/main" id="{5FDFC70E-4CD9-443A-90C7-0B9C85B6C439}"/>
              </a:ext>
            </a:extLst>
          </p:cNvPr>
          <p:cNvSpPr txBox="1"/>
          <p:nvPr/>
        </p:nvSpPr>
        <p:spPr>
          <a:xfrm>
            <a:off x="2442253" y="6130950"/>
            <a:ext cx="9201333" cy="369332"/>
          </a:xfrm>
          <a:prstGeom prst="rect">
            <a:avLst/>
          </a:prstGeom>
          <a:noFill/>
        </p:spPr>
        <p:txBody>
          <a:bodyPr wrap="square" rtlCol="0">
            <a:spAutoFit/>
          </a:bodyPr>
          <a:lstStyle/>
          <a:p>
            <a:pPr algn="l"/>
            <a:r>
              <a:rPr lang="vi-VN" b="0">
                <a:solidFill>
                  <a:schemeClr val="bg1"/>
                </a:solidFill>
                <a:effectLst/>
                <a:latin typeface="Bahnschrift SemiBold" panose="020B0502040204020203" pitchFamily="34" charset="0"/>
              </a:rPr>
              <a:t>Có rất nhiều Framework, thư viện</a:t>
            </a:r>
          </a:p>
        </p:txBody>
      </p:sp>
      <p:sp>
        <p:nvSpPr>
          <p:cNvPr id="21" name="TextBox 20">
            <a:extLst>
              <a:ext uri="{FF2B5EF4-FFF2-40B4-BE49-F238E27FC236}">
                <a16:creationId xmlns:a16="http://schemas.microsoft.com/office/drawing/2014/main" id="{C321E5C2-2979-4AEA-AC44-C8D01D71F6F9}"/>
              </a:ext>
            </a:extLst>
          </p:cNvPr>
          <p:cNvSpPr txBox="1"/>
          <p:nvPr/>
        </p:nvSpPr>
        <p:spPr>
          <a:xfrm>
            <a:off x="2396571" y="5019971"/>
            <a:ext cx="9201333" cy="646331"/>
          </a:xfrm>
          <a:prstGeom prst="rect">
            <a:avLst/>
          </a:prstGeom>
          <a:noFill/>
        </p:spPr>
        <p:txBody>
          <a:bodyPr wrap="square" rtlCol="0">
            <a:spAutoFit/>
          </a:bodyPr>
          <a:lstStyle/>
          <a:p>
            <a:pPr algn="just"/>
            <a:r>
              <a:rPr lang="en-US" b="0">
                <a:solidFill>
                  <a:schemeClr val="bg1"/>
                </a:solidFill>
                <a:effectLst/>
                <a:latin typeface="Bahnschrift SemiBold" panose="020B0502040204020203" pitchFamily="34" charset="0"/>
              </a:rPr>
              <a:t>Support bởi cộng đồng lớn:</a:t>
            </a:r>
            <a:r>
              <a:rPr lang="en-US">
                <a:solidFill>
                  <a:schemeClr val="bg1"/>
                </a:solidFill>
                <a:latin typeface="Bahnschrift SemiBold" panose="020B0502040204020203" pitchFamily="34" charset="0"/>
              </a:rPr>
              <a:t> </a:t>
            </a:r>
            <a:r>
              <a:rPr lang="vi-VN" b="0">
                <a:solidFill>
                  <a:schemeClr val="bg1"/>
                </a:solidFill>
                <a:effectLst/>
                <a:latin typeface="Bahnschrift SemiBold" panose="020B0502040204020203" pitchFamily="34" charset="0"/>
              </a:rPr>
              <a:t>hầu như vấn đề kỹ thuật nào bạn gặp phải cũng có thể có người hỗ trợ ngay lập tức</a:t>
            </a:r>
            <a:endParaRPr lang="en-US">
              <a:solidFill>
                <a:schemeClr val="bg1"/>
              </a:solidFill>
              <a:latin typeface="Bahnschrift SemiBold" panose="020B0502040204020203" pitchFamily="34" charset="0"/>
            </a:endParaRPr>
          </a:p>
        </p:txBody>
      </p:sp>
      <p:cxnSp>
        <p:nvCxnSpPr>
          <p:cNvPr id="22" name="Straight Connector 21">
            <a:extLst>
              <a:ext uri="{FF2B5EF4-FFF2-40B4-BE49-F238E27FC236}">
                <a16:creationId xmlns:a16="http://schemas.microsoft.com/office/drawing/2014/main" id="{3ACD4FF3-53E9-45F6-BD8A-489A589C50BC}"/>
              </a:ext>
            </a:extLst>
          </p:cNvPr>
          <p:cNvCxnSpPr>
            <a:cxnSpLocks/>
          </p:cNvCxnSpPr>
          <p:nvPr/>
        </p:nvCxnSpPr>
        <p:spPr>
          <a:xfrm flipV="1">
            <a:off x="1874573" y="3237469"/>
            <a:ext cx="0" cy="356500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DD2D30-C19F-47ED-8045-1C90F574957A}"/>
              </a:ext>
            </a:extLst>
          </p:cNvPr>
          <p:cNvCxnSpPr/>
          <p:nvPr/>
        </p:nvCxnSpPr>
        <p:spPr>
          <a:xfrm flipH="1">
            <a:off x="1829460" y="3237469"/>
            <a:ext cx="998895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11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5CD15A-78AF-4E6C-9835-6413A432FE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3217" y="1202635"/>
            <a:ext cx="3538330" cy="3538330"/>
          </a:xfrm>
          <a:prstGeom prst="rect">
            <a:avLst/>
          </a:prstGeom>
        </p:spPr>
      </p:pic>
      <p:sp>
        <p:nvSpPr>
          <p:cNvPr id="16" name="Rectangles 54">
            <a:extLst>
              <a:ext uri="{FF2B5EF4-FFF2-40B4-BE49-F238E27FC236}">
                <a16:creationId xmlns:a16="http://schemas.microsoft.com/office/drawing/2014/main" id="{F07AEF06-F2D8-4A0F-AB4D-32280D969EBF}"/>
              </a:ext>
            </a:extLst>
          </p:cNvPr>
          <p:cNvSpPr/>
          <p:nvPr/>
        </p:nvSpPr>
        <p:spPr>
          <a:xfrm>
            <a:off x="6452742" y="3286125"/>
            <a:ext cx="3362771" cy="1200329"/>
          </a:xfrm>
          <a:prstGeom prst="rect">
            <a:avLst/>
          </a:prstGeom>
          <a:noFill/>
          <a:ln>
            <a:noFill/>
          </a:ln>
        </p:spPr>
        <p:txBody>
          <a:bodyPr wrap="square" rtlCol="0" anchor="t">
            <a:spAutoFit/>
            <a:scene3d>
              <a:camera prst="orthographicFront"/>
              <a:lightRig rig="threePt" dir="t"/>
            </a:scene3d>
          </a:bodyPr>
          <a:lstStyle/>
          <a:p>
            <a:pPr lvl="0"/>
            <a:r>
              <a:rPr lang="en-US" sz="7200">
                <a:solidFill>
                  <a:schemeClr val="bg1"/>
                </a:solidFill>
                <a:latin typeface="Bahnschrift SemiBold" panose="020B0502040204020203" pitchFamily="34" charset="0"/>
              </a:rPr>
              <a:t>EMO</a:t>
            </a:r>
          </a:p>
        </p:txBody>
      </p:sp>
      <p:sp>
        <p:nvSpPr>
          <p:cNvPr id="4" name="TextBox 3">
            <a:extLst>
              <a:ext uri="{FF2B5EF4-FFF2-40B4-BE49-F238E27FC236}">
                <a16:creationId xmlns:a16="http://schemas.microsoft.com/office/drawing/2014/main" id="{1C310759-B41A-66C9-E4EE-2AF7A74A2F3D}"/>
              </a:ext>
            </a:extLst>
          </p:cNvPr>
          <p:cNvSpPr txBox="1"/>
          <p:nvPr/>
        </p:nvSpPr>
        <p:spPr>
          <a:xfrm>
            <a:off x="2612571" y="5281127"/>
            <a:ext cx="8714791" cy="523220"/>
          </a:xfrm>
          <a:prstGeom prst="rect">
            <a:avLst/>
          </a:prstGeom>
          <a:noFill/>
        </p:spPr>
        <p:txBody>
          <a:bodyPr wrap="square" rtlCol="0">
            <a:spAutoFit/>
          </a:bodyPr>
          <a:lstStyle/>
          <a:p>
            <a:r>
              <a:rPr lang="en-US" sz="2800" b="1">
                <a:solidFill>
                  <a:schemeClr val="bg1"/>
                </a:solidFill>
              </a:rPr>
              <a:t>Truy cập</a:t>
            </a:r>
            <a:r>
              <a:rPr lang="en-US" sz="2800">
                <a:solidFill>
                  <a:schemeClr val="bg1"/>
                </a:solidFill>
              </a:rPr>
              <a:t>: http://vanphongthongminh.vn/doantotnghiep/</a:t>
            </a:r>
          </a:p>
        </p:txBody>
      </p:sp>
    </p:spTree>
    <p:extLst>
      <p:ext uri="{BB962C8B-B14F-4D97-AF65-F5344CB8AC3E}">
        <p14:creationId xmlns:p14="http://schemas.microsoft.com/office/powerpoint/2010/main" val="692288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repeatCount="indefinite" fill="hold" grpId="0" nodeType="withEffect">
                                  <p:stCondLst>
                                    <p:cond delay="0"/>
                                  </p:stCondLst>
                                  <p:iterate type="lt">
                                    <p:tmPct val="4000"/>
                                  </p:iterate>
                                  <p:childTnLst>
                                    <p:set>
                                      <p:cBhvr override="childStyle">
                                        <p:cTn id="6" dur="1000" fill="hold"/>
                                        <p:tgtEl>
                                          <p:spTgt spid="16"/>
                                        </p:tgtEl>
                                        <p:attrNameLst>
                                          <p:attrName>style.color</p:attrName>
                                        </p:attrNameLst>
                                      </p:cBhvr>
                                      <p:to>
                                        <p:clrVal>
                                          <a:schemeClr val="accent2"/>
                                        </p:clrVal>
                                      </p:to>
                                    </p:set>
                                    <p:set>
                                      <p:cBhvr>
                                        <p:cTn id="7" dur="1000" fill="hold"/>
                                        <p:tgtEl>
                                          <p:spTgt spid="16"/>
                                        </p:tgtEl>
                                        <p:attrNameLst>
                                          <p:attrName>fillcolor</p:attrName>
                                        </p:attrNameLst>
                                      </p:cBhvr>
                                      <p:to>
                                        <p:clrVal>
                                          <a:schemeClr val="accent2"/>
                                        </p:clrVal>
                                      </p:to>
                                    </p:set>
                                    <p:set>
                                      <p:cBhvr>
                                        <p:cTn id="8" dur="10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Graphic 3" descr="Heart">
            <a:extLst>
              <a:ext uri="{FF2B5EF4-FFF2-40B4-BE49-F238E27FC236}">
                <a16:creationId xmlns:a16="http://schemas.microsoft.com/office/drawing/2014/main" id="{1399108D-B3EE-4FBB-8799-FA957DEB20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3592" y="3656304"/>
            <a:ext cx="1596759" cy="1596759"/>
          </a:xfrm>
          <a:prstGeom prst="rect">
            <a:avLst/>
          </a:prstGeom>
        </p:spPr>
      </p:pic>
      <p:sp>
        <p:nvSpPr>
          <p:cNvPr id="17" name="TextBox 16"/>
          <p:cNvSpPr txBox="1"/>
          <p:nvPr/>
        </p:nvSpPr>
        <p:spPr>
          <a:xfrm>
            <a:off x="3859158" y="2567295"/>
            <a:ext cx="3618270" cy="1015663"/>
          </a:xfrm>
          <a:prstGeom prst="rect">
            <a:avLst/>
          </a:prstGeom>
          <a:noFill/>
        </p:spPr>
        <p:txBody>
          <a:bodyPr wrap="square" rtlCol="0">
            <a:spAutoFit/>
          </a:bodyPr>
          <a:lstStyle/>
          <a:p>
            <a:r>
              <a:rPr lang="en-US" sz="6000">
                <a:solidFill>
                  <a:schemeClr val="bg1">
                    <a:lumMod val="65000"/>
                  </a:schemeClr>
                </a:solidFill>
                <a:latin typeface="Tw Cen MT" panose="020B0602020104020603" pitchFamily="34" charset="0"/>
              </a:rPr>
              <a:t>YOU</a:t>
            </a:r>
          </a:p>
        </p:txBody>
      </p:sp>
      <p:sp>
        <p:nvSpPr>
          <p:cNvPr id="16" name="TextBox 15"/>
          <p:cNvSpPr txBox="1"/>
          <p:nvPr/>
        </p:nvSpPr>
        <p:spPr>
          <a:xfrm>
            <a:off x="2846433" y="1478286"/>
            <a:ext cx="2831690" cy="1015663"/>
          </a:xfrm>
          <a:prstGeom prst="rect">
            <a:avLst/>
          </a:prstGeom>
          <a:noFill/>
        </p:spPr>
        <p:txBody>
          <a:bodyPr wrap="square" rtlCol="0">
            <a:spAutoFit/>
          </a:bodyPr>
          <a:lstStyle/>
          <a:p>
            <a:r>
              <a:rPr lang="en-US" sz="6000">
                <a:solidFill>
                  <a:schemeClr val="bg1">
                    <a:lumMod val="95000"/>
                  </a:schemeClr>
                </a:solidFill>
                <a:latin typeface="Tw Cen MT" panose="020B0602020104020603" pitchFamily="34" charset="0"/>
              </a:rPr>
              <a:t>THANK</a:t>
            </a:r>
          </a:p>
        </p:txBody>
      </p:sp>
      <p:sp>
        <p:nvSpPr>
          <p:cNvPr id="22" name="Rectangle 21"/>
          <p:cNvSpPr/>
          <p:nvPr/>
        </p:nvSpPr>
        <p:spPr>
          <a:xfrm>
            <a:off x="7246365" y="1350130"/>
            <a:ext cx="4945636" cy="139798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0" y="2517993"/>
            <a:ext cx="3779520" cy="132248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128012" y="3436038"/>
            <a:ext cx="4063990" cy="15728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3608435" y="462116"/>
            <a:ext cx="4119716" cy="0"/>
          </a:xfrm>
          <a:prstGeom prst="line">
            <a:avLst/>
          </a:prstGeom>
          <a:ln w="76200">
            <a:solidFill>
              <a:srgbClr val="FF394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7728151" y="422788"/>
            <a:ext cx="0" cy="5525728"/>
          </a:xfrm>
          <a:prstGeom prst="line">
            <a:avLst/>
          </a:prstGeom>
          <a:ln w="76200">
            <a:solidFill>
              <a:srgbClr val="FF394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608435" y="5904272"/>
            <a:ext cx="4119716" cy="0"/>
          </a:xfrm>
          <a:prstGeom prst="line">
            <a:avLst/>
          </a:prstGeom>
          <a:ln w="76200">
            <a:solidFill>
              <a:srgbClr val="FF394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flipV="1">
            <a:off x="3628094" y="4758813"/>
            <a:ext cx="0" cy="1174955"/>
          </a:xfrm>
          <a:prstGeom prst="line">
            <a:avLst/>
          </a:prstGeom>
          <a:ln w="76200">
            <a:solidFill>
              <a:srgbClr val="FF394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628094" y="422788"/>
            <a:ext cx="2" cy="1179870"/>
          </a:xfrm>
          <a:prstGeom prst="line">
            <a:avLst/>
          </a:prstGeom>
          <a:ln w="76200">
            <a:solidFill>
              <a:srgbClr val="FF39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90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750"/>
                                        <p:tgtEl>
                                          <p:spTgt spid="13"/>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750"/>
                                        <p:tgtEl>
                                          <p:spTgt spid="6"/>
                                        </p:tgtEl>
                                      </p:cBhvr>
                                    </p:animEffect>
                                  </p:childTnLst>
                                </p:cTn>
                              </p:par>
                            </p:childTnLst>
                          </p:cTn>
                        </p:par>
                        <p:par>
                          <p:cTn id="16" fill="hold">
                            <p:stCondLst>
                              <p:cond delay="225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750"/>
                                        <p:tgtEl>
                                          <p:spTgt spid="10"/>
                                        </p:tgtEl>
                                      </p:cBhvr>
                                    </p:animEffect>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750"/>
                                        <p:tgtEl>
                                          <p:spTgt spid="11"/>
                                        </p:tgtEl>
                                      </p:cBhvr>
                                    </p:animEffect>
                                  </p:childTnLst>
                                </p:cTn>
                              </p:par>
                            </p:childTnLst>
                          </p:cTn>
                        </p:par>
                        <p:par>
                          <p:cTn id="24" fill="hold">
                            <p:stCondLst>
                              <p:cond delay="3750"/>
                            </p:stCondLst>
                            <p:childTnLst>
                              <p:par>
                                <p:cTn id="25" presetID="2" presetClass="entr" presetSubtype="2" fill="hold"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 calcmode="lin" valueType="num">
                                      <p:cBhvr additive="base">
                                        <p:cTn id="27" dur="75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28" dur="75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750" fill="hold"/>
                                        <p:tgtEl>
                                          <p:spTgt spid="17"/>
                                        </p:tgtEl>
                                        <p:attrNameLst>
                                          <p:attrName>ppt_x</p:attrName>
                                        </p:attrNameLst>
                                      </p:cBhvr>
                                      <p:tavLst>
                                        <p:tav tm="0">
                                          <p:val>
                                            <p:strVal val="0-#ppt_w/2"/>
                                          </p:val>
                                        </p:tav>
                                        <p:tav tm="100000">
                                          <p:val>
                                            <p:strVal val="#ppt_x"/>
                                          </p:val>
                                        </p:tav>
                                      </p:tavLst>
                                    </p:anim>
                                    <p:anim calcmode="lin" valueType="num">
                                      <p:cBhvr additive="base">
                                        <p:cTn id="33" dur="75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5250"/>
                            </p:stCondLst>
                            <p:childTnLst>
                              <p:par>
                                <p:cTn id="35" presetID="2" presetClass="entr" presetSubtype="2"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91F9E-5F05-4AFF-882B-0C20CF31A97D}"/>
              </a:ext>
            </a:extLst>
          </p:cNvPr>
          <p:cNvSpPr txBox="1"/>
          <p:nvPr/>
        </p:nvSpPr>
        <p:spPr>
          <a:xfrm>
            <a:off x="8943079" y="1976500"/>
            <a:ext cx="2961859" cy="2862322"/>
          </a:xfrm>
          <a:prstGeom prst="rect">
            <a:avLst/>
          </a:prstGeom>
          <a:noFill/>
        </p:spPr>
        <p:txBody>
          <a:bodyPr wrap="square" rtlCol="0">
            <a:spAutoFit/>
          </a:bodyPr>
          <a:lstStyle/>
          <a:p>
            <a:r>
              <a:rPr lang="en-US" sz="6000">
                <a:solidFill>
                  <a:schemeClr val="tx2">
                    <a:lumMod val="20000"/>
                    <a:lumOff val="80000"/>
                  </a:schemeClr>
                </a:solidFill>
                <a:latin typeface="Bahnschrift SemiBold" panose="020B0502040204020203" pitchFamily="34" charset="0"/>
              </a:rPr>
              <a:t>NỘI DUNG CHÍNH</a:t>
            </a:r>
          </a:p>
        </p:txBody>
      </p:sp>
      <p:grpSp>
        <p:nvGrpSpPr>
          <p:cNvPr id="13" name="Group 12">
            <a:extLst>
              <a:ext uri="{FF2B5EF4-FFF2-40B4-BE49-F238E27FC236}">
                <a16:creationId xmlns:a16="http://schemas.microsoft.com/office/drawing/2014/main" id="{EC9B6FAE-BF65-4132-BBED-DAAEDBB10D9B}"/>
              </a:ext>
            </a:extLst>
          </p:cNvPr>
          <p:cNvGrpSpPr/>
          <p:nvPr/>
        </p:nvGrpSpPr>
        <p:grpSpPr>
          <a:xfrm>
            <a:off x="1115960" y="447050"/>
            <a:ext cx="7203092" cy="1727937"/>
            <a:chOff x="1024572" y="799041"/>
            <a:chExt cx="7203092" cy="1727937"/>
          </a:xfrm>
        </p:grpSpPr>
        <p:sp>
          <p:nvSpPr>
            <p:cNvPr id="39" name="Freeform: Shape 38">
              <a:extLst>
                <a:ext uri="{FF2B5EF4-FFF2-40B4-BE49-F238E27FC236}">
                  <a16:creationId xmlns:a16="http://schemas.microsoft.com/office/drawing/2014/main" id="{AE926006-BDCC-43DA-A418-2E012BF5934C}"/>
                </a:ext>
              </a:extLst>
            </p:cNvPr>
            <p:cNvSpPr/>
            <p:nvPr/>
          </p:nvSpPr>
          <p:spPr>
            <a:xfrm rot="21358269">
              <a:off x="1024572" y="1263099"/>
              <a:ext cx="5862806" cy="1189194"/>
            </a:xfrm>
            <a:custGeom>
              <a:avLst/>
              <a:gdLst>
                <a:gd name="connsiteX0" fmla="*/ 17166 w 7022758"/>
                <a:gd name="connsiteY0" fmla="*/ 0 h 1582994"/>
                <a:gd name="connsiteX1" fmla="*/ 2027092 w 7022758"/>
                <a:gd name="connsiteY1" fmla="*/ 0 h 1582994"/>
                <a:gd name="connsiteX2" fmla="*/ 7022758 w 7022758"/>
                <a:gd name="connsiteY2" fmla="*/ 0 h 1582994"/>
                <a:gd name="connsiteX3" fmla="*/ 7022758 w 7022758"/>
                <a:gd name="connsiteY3" fmla="*/ 1582994 h 1582994"/>
                <a:gd name="connsiteX4" fmla="*/ 886114 w 7022758"/>
                <a:gd name="connsiteY4" fmla="*/ 1582994 h 1582994"/>
                <a:gd name="connsiteX5" fmla="*/ 708262 w 7022758"/>
                <a:gd name="connsiteY5" fmla="*/ 1582994 h 1582994"/>
                <a:gd name="connsiteX6" fmla="*/ 673571 w 7022758"/>
                <a:gd name="connsiteY6" fmla="*/ 1572097 h 1582994"/>
                <a:gd name="connsiteX7" fmla="*/ 502459 w 7022758"/>
                <a:gd name="connsiteY7" fmla="*/ 1398504 h 1582994"/>
                <a:gd name="connsiteX8" fmla="*/ 23457 w 7022758"/>
                <a:gd name="connsiteY8" fmla="*/ 218128 h 1582994"/>
                <a:gd name="connsiteX9" fmla="*/ 6900 w 7022758"/>
                <a:gd name="connsiteY9" fmla="*/ 32681 h 158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22758" h="1582994">
                  <a:moveTo>
                    <a:pt x="17166" y="0"/>
                  </a:moveTo>
                  <a:lnTo>
                    <a:pt x="2027092" y="0"/>
                  </a:lnTo>
                  <a:lnTo>
                    <a:pt x="7022758" y="0"/>
                  </a:lnTo>
                  <a:lnTo>
                    <a:pt x="7022758" y="1582994"/>
                  </a:lnTo>
                  <a:lnTo>
                    <a:pt x="886114" y="1582994"/>
                  </a:lnTo>
                  <a:lnTo>
                    <a:pt x="708262" y="1582994"/>
                  </a:lnTo>
                  <a:lnTo>
                    <a:pt x="673571" y="1572097"/>
                  </a:lnTo>
                  <a:cubicBezTo>
                    <a:pt x="598497" y="1540366"/>
                    <a:pt x="535528" y="1479994"/>
                    <a:pt x="502459" y="1398504"/>
                  </a:cubicBezTo>
                  <a:lnTo>
                    <a:pt x="23457" y="218128"/>
                  </a:lnTo>
                  <a:cubicBezTo>
                    <a:pt x="-1345" y="157010"/>
                    <a:pt x="-5806" y="92692"/>
                    <a:pt x="6900" y="32681"/>
                  </a:cubicBezTo>
                  <a:close/>
                </a:path>
              </a:pathLst>
            </a:custGeom>
            <a:solidFill>
              <a:schemeClr val="tx2">
                <a:lumMod val="50000"/>
              </a:schemeClr>
            </a:solidFill>
            <a:effectLst>
              <a:outerShdw blurRad="165100" dist="50800" dir="5400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19BBC386-F9C4-4F32-9D65-35F433753100}"/>
                </a:ext>
              </a:extLst>
            </p:cNvPr>
            <p:cNvSpPr/>
            <p:nvPr/>
          </p:nvSpPr>
          <p:spPr>
            <a:xfrm>
              <a:off x="1059104" y="1058612"/>
              <a:ext cx="5862806" cy="1189194"/>
            </a:xfrm>
            <a:custGeom>
              <a:avLst/>
              <a:gdLst>
                <a:gd name="connsiteX0" fmla="*/ 17166 w 7022758"/>
                <a:gd name="connsiteY0" fmla="*/ 0 h 1582994"/>
                <a:gd name="connsiteX1" fmla="*/ 2027092 w 7022758"/>
                <a:gd name="connsiteY1" fmla="*/ 0 h 1582994"/>
                <a:gd name="connsiteX2" fmla="*/ 7022758 w 7022758"/>
                <a:gd name="connsiteY2" fmla="*/ 0 h 1582994"/>
                <a:gd name="connsiteX3" fmla="*/ 7022758 w 7022758"/>
                <a:gd name="connsiteY3" fmla="*/ 1582994 h 1582994"/>
                <a:gd name="connsiteX4" fmla="*/ 886114 w 7022758"/>
                <a:gd name="connsiteY4" fmla="*/ 1582994 h 1582994"/>
                <a:gd name="connsiteX5" fmla="*/ 708262 w 7022758"/>
                <a:gd name="connsiteY5" fmla="*/ 1582994 h 1582994"/>
                <a:gd name="connsiteX6" fmla="*/ 673571 w 7022758"/>
                <a:gd name="connsiteY6" fmla="*/ 1572097 h 1582994"/>
                <a:gd name="connsiteX7" fmla="*/ 502459 w 7022758"/>
                <a:gd name="connsiteY7" fmla="*/ 1398504 h 1582994"/>
                <a:gd name="connsiteX8" fmla="*/ 23457 w 7022758"/>
                <a:gd name="connsiteY8" fmla="*/ 218128 h 1582994"/>
                <a:gd name="connsiteX9" fmla="*/ 6900 w 7022758"/>
                <a:gd name="connsiteY9" fmla="*/ 32681 h 158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22758" h="1582994">
                  <a:moveTo>
                    <a:pt x="17166" y="0"/>
                  </a:moveTo>
                  <a:lnTo>
                    <a:pt x="2027092" y="0"/>
                  </a:lnTo>
                  <a:lnTo>
                    <a:pt x="7022758" y="0"/>
                  </a:lnTo>
                  <a:lnTo>
                    <a:pt x="7022758" y="1582994"/>
                  </a:lnTo>
                  <a:lnTo>
                    <a:pt x="886114" y="1582994"/>
                  </a:lnTo>
                  <a:lnTo>
                    <a:pt x="708262" y="1582994"/>
                  </a:lnTo>
                  <a:lnTo>
                    <a:pt x="673571" y="1572097"/>
                  </a:lnTo>
                  <a:cubicBezTo>
                    <a:pt x="598497" y="1540366"/>
                    <a:pt x="535528" y="1479994"/>
                    <a:pt x="502459" y="1398504"/>
                  </a:cubicBezTo>
                  <a:lnTo>
                    <a:pt x="23457" y="218128"/>
                  </a:lnTo>
                  <a:cubicBezTo>
                    <a:pt x="-1345" y="157010"/>
                    <a:pt x="-5806" y="92692"/>
                    <a:pt x="6900" y="32681"/>
                  </a:cubicBezTo>
                  <a:close/>
                </a:path>
              </a:pathLst>
            </a:custGeom>
            <a:gradFill>
              <a:gsLst>
                <a:gs pos="91500">
                  <a:srgbClr val="468FAF"/>
                </a:gs>
                <a:gs pos="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a:solidFill>
                    <a:schemeClr val="bg2">
                      <a:lumMod val="10000"/>
                    </a:schemeClr>
                  </a:solidFill>
                  <a:latin typeface="Bahnschrift SemiBold" panose="020B0502040204020203" pitchFamily="34" charset="0"/>
                </a:rPr>
                <a:t>TỔNG QUAN VỀ ĐỀ TÀI</a:t>
              </a:r>
            </a:p>
          </p:txBody>
        </p:sp>
        <p:sp>
          <p:nvSpPr>
            <p:cNvPr id="42" name="Oval 41">
              <a:extLst>
                <a:ext uri="{FF2B5EF4-FFF2-40B4-BE49-F238E27FC236}">
                  <a16:creationId xmlns:a16="http://schemas.microsoft.com/office/drawing/2014/main" id="{DC273734-5AC9-4E1C-9006-4093B2EE43A6}"/>
                </a:ext>
              </a:extLst>
            </p:cNvPr>
            <p:cNvSpPr/>
            <p:nvPr/>
          </p:nvSpPr>
          <p:spPr>
            <a:xfrm>
              <a:off x="6407551" y="799041"/>
              <a:ext cx="1820113" cy="1727937"/>
            </a:xfrm>
            <a:prstGeom prst="ellipse">
              <a:avLst/>
            </a:prstGeom>
            <a:gradFill>
              <a:gsLst>
                <a:gs pos="91500">
                  <a:srgbClr val="468FAF"/>
                </a:gs>
                <a:gs pos="8000">
                  <a:schemeClr val="accent1">
                    <a:lumMod val="45000"/>
                    <a:lumOff val="55000"/>
                  </a:schemeClr>
                </a:gs>
                <a:gs pos="100000">
                  <a:schemeClr val="accent1">
                    <a:lumMod val="30000"/>
                    <a:lumOff val="70000"/>
                  </a:schemeClr>
                </a:gs>
              </a:gsLst>
              <a:lin ang="5400000" scaled="1"/>
            </a:gradFill>
            <a:effectLst>
              <a:outerShdw blurRad="2159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5FE255-0A9C-4662-829F-27A46FE3C5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7065" y="974228"/>
              <a:ext cx="1401282" cy="1401282"/>
            </a:xfrm>
            <a:prstGeom prst="rect">
              <a:avLst/>
            </a:prstGeom>
          </p:spPr>
        </p:pic>
      </p:grpSp>
      <p:grpSp>
        <p:nvGrpSpPr>
          <p:cNvPr id="15" name="Group 14">
            <a:extLst>
              <a:ext uri="{FF2B5EF4-FFF2-40B4-BE49-F238E27FC236}">
                <a16:creationId xmlns:a16="http://schemas.microsoft.com/office/drawing/2014/main" id="{E5AD5591-3931-46F5-8E22-9475F3B438CB}"/>
              </a:ext>
            </a:extLst>
          </p:cNvPr>
          <p:cNvGrpSpPr/>
          <p:nvPr/>
        </p:nvGrpSpPr>
        <p:grpSpPr>
          <a:xfrm>
            <a:off x="978022" y="2479506"/>
            <a:ext cx="7225416" cy="1698126"/>
            <a:chOff x="1093636" y="2953952"/>
            <a:chExt cx="7225416" cy="1698126"/>
          </a:xfrm>
        </p:grpSpPr>
        <p:sp>
          <p:nvSpPr>
            <p:cNvPr id="50" name="Freeform: Shape 49">
              <a:extLst>
                <a:ext uri="{FF2B5EF4-FFF2-40B4-BE49-F238E27FC236}">
                  <a16:creationId xmlns:a16="http://schemas.microsoft.com/office/drawing/2014/main" id="{76533D9A-87C9-4BC7-BDC5-3191090E9BF9}"/>
                </a:ext>
              </a:extLst>
            </p:cNvPr>
            <p:cNvSpPr/>
            <p:nvPr/>
          </p:nvSpPr>
          <p:spPr>
            <a:xfrm rot="21358269">
              <a:off x="1093636" y="3397576"/>
              <a:ext cx="5862806" cy="1189194"/>
            </a:xfrm>
            <a:custGeom>
              <a:avLst/>
              <a:gdLst>
                <a:gd name="connsiteX0" fmla="*/ 17166 w 7022758"/>
                <a:gd name="connsiteY0" fmla="*/ 0 h 1582994"/>
                <a:gd name="connsiteX1" fmla="*/ 2027092 w 7022758"/>
                <a:gd name="connsiteY1" fmla="*/ 0 h 1582994"/>
                <a:gd name="connsiteX2" fmla="*/ 7022758 w 7022758"/>
                <a:gd name="connsiteY2" fmla="*/ 0 h 1582994"/>
                <a:gd name="connsiteX3" fmla="*/ 7022758 w 7022758"/>
                <a:gd name="connsiteY3" fmla="*/ 1582994 h 1582994"/>
                <a:gd name="connsiteX4" fmla="*/ 886114 w 7022758"/>
                <a:gd name="connsiteY4" fmla="*/ 1582994 h 1582994"/>
                <a:gd name="connsiteX5" fmla="*/ 708262 w 7022758"/>
                <a:gd name="connsiteY5" fmla="*/ 1582994 h 1582994"/>
                <a:gd name="connsiteX6" fmla="*/ 673571 w 7022758"/>
                <a:gd name="connsiteY6" fmla="*/ 1572097 h 1582994"/>
                <a:gd name="connsiteX7" fmla="*/ 502459 w 7022758"/>
                <a:gd name="connsiteY7" fmla="*/ 1398504 h 1582994"/>
                <a:gd name="connsiteX8" fmla="*/ 23457 w 7022758"/>
                <a:gd name="connsiteY8" fmla="*/ 218128 h 1582994"/>
                <a:gd name="connsiteX9" fmla="*/ 6900 w 7022758"/>
                <a:gd name="connsiteY9" fmla="*/ 32681 h 158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22758" h="1582994">
                  <a:moveTo>
                    <a:pt x="17166" y="0"/>
                  </a:moveTo>
                  <a:lnTo>
                    <a:pt x="2027092" y="0"/>
                  </a:lnTo>
                  <a:lnTo>
                    <a:pt x="7022758" y="0"/>
                  </a:lnTo>
                  <a:lnTo>
                    <a:pt x="7022758" y="1582994"/>
                  </a:lnTo>
                  <a:lnTo>
                    <a:pt x="886114" y="1582994"/>
                  </a:lnTo>
                  <a:lnTo>
                    <a:pt x="708262" y="1582994"/>
                  </a:lnTo>
                  <a:lnTo>
                    <a:pt x="673571" y="1572097"/>
                  </a:lnTo>
                  <a:cubicBezTo>
                    <a:pt x="598497" y="1540366"/>
                    <a:pt x="535528" y="1479994"/>
                    <a:pt x="502459" y="1398504"/>
                  </a:cubicBezTo>
                  <a:lnTo>
                    <a:pt x="23457" y="218128"/>
                  </a:lnTo>
                  <a:cubicBezTo>
                    <a:pt x="-1345" y="157010"/>
                    <a:pt x="-5806" y="92692"/>
                    <a:pt x="6900" y="32681"/>
                  </a:cubicBezTo>
                  <a:close/>
                </a:path>
              </a:pathLst>
            </a:custGeom>
            <a:solidFill>
              <a:srgbClr val="ABC4FF"/>
            </a:solidFill>
            <a:effectLst>
              <a:outerShdw blurRad="165100" dist="50800" dir="5400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ED43DBFE-81DF-49DD-A154-DBC06918D915}"/>
                </a:ext>
              </a:extLst>
            </p:cNvPr>
            <p:cNvSpPr/>
            <p:nvPr/>
          </p:nvSpPr>
          <p:spPr>
            <a:xfrm>
              <a:off x="1128168" y="3193089"/>
              <a:ext cx="5862806" cy="1189194"/>
            </a:xfrm>
            <a:custGeom>
              <a:avLst/>
              <a:gdLst>
                <a:gd name="connsiteX0" fmla="*/ 17166 w 7022758"/>
                <a:gd name="connsiteY0" fmla="*/ 0 h 1582994"/>
                <a:gd name="connsiteX1" fmla="*/ 2027092 w 7022758"/>
                <a:gd name="connsiteY1" fmla="*/ 0 h 1582994"/>
                <a:gd name="connsiteX2" fmla="*/ 7022758 w 7022758"/>
                <a:gd name="connsiteY2" fmla="*/ 0 h 1582994"/>
                <a:gd name="connsiteX3" fmla="*/ 7022758 w 7022758"/>
                <a:gd name="connsiteY3" fmla="*/ 1582994 h 1582994"/>
                <a:gd name="connsiteX4" fmla="*/ 886114 w 7022758"/>
                <a:gd name="connsiteY4" fmla="*/ 1582994 h 1582994"/>
                <a:gd name="connsiteX5" fmla="*/ 708262 w 7022758"/>
                <a:gd name="connsiteY5" fmla="*/ 1582994 h 1582994"/>
                <a:gd name="connsiteX6" fmla="*/ 673571 w 7022758"/>
                <a:gd name="connsiteY6" fmla="*/ 1572097 h 1582994"/>
                <a:gd name="connsiteX7" fmla="*/ 502459 w 7022758"/>
                <a:gd name="connsiteY7" fmla="*/ 1398504 h 1582994"/>
                <a:gd name="connsiteX8" fmla="*/ 23457 w 7022758"/>
                <a:gd name="connsiteY8" fmla="*/ 218128 h 1582994"/>
                <a:gd name="connsiteX9" fmla="*/ 6900 w 7022758"/>
                <a:gd name="connsiteY9" fmla="*/ 32681 h 158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22758" h="1582994">
                  <a:moveTo>
                    <a:pt x="17166" y="0"/>
                  </a:moveTo>
                  <a:lnTo>
                    <a:pt x="2027092" y="0"/>
                  </a:lnTo>
                  <a:lnTo>
                    <a:pt x="7022758" y="0"/>
                  </a:lnTo>
                  <a:lnTo>
                    <a:pt x="7022758" y="1582994"/>
                  </a:lnTo>
                  <a:lnTo>
                    <a:pt x="886114" y="1582994"/>
                  </a:lnTo>
                  <a:lnTo>
                    <a:pt x="708262" y="1582994"/>
                  </a:lnTo>
                  <a:lnTo>
                    <a:pt x="673571" y="1572097"/>
                  </a:lnTo>
                  <a:cubicBezTo>
                    <a:pt x="598497" y="1540366"/>
                    <a:pt x="535528" y="1479994"/>
                    <a:pt x="502459" y="1398504"/>
                  </a:cubicBezTo>
                  <a:lnTo>
                    <a:pt x="23457" y="218128"/>
                  </a:lnTo>
                  <a:cubicBezTo>
                    <a:pt x="-1345" y="157010"/>
                    <a:pt x="-5806" y="92692"/>
                    <a:pt x="6900" y="32681"/>
                  </a:cubicBezTo>
                  <a:close/>
                </a:path>
              </a:pathLst>
            </a:custGeom>
            <a:gradFill>
              <a:gsLst>
                <a:gs pos="91500">
                  <a:srgbClr val="7030A0"/>
                </a:gs>
                <a:gs pos="11000">
                  <a:srgbClr val="EDF2FB"/>
                </a:gs>
                <a:gs pos="100000">
                  <a:srgbClr val="468FAF"/>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a:solidFill>
                    <a:schemeClr val="bg2">
                      <a:lumMod val="10000"/>
                    </a:schemeClr>
                  </a:solidFill>
                  <a:latin typeface="Bahnschrift SemiBold" panose="020B0502040204020203" pitchFamily="34" charset="0"/>
                </a:rPr>
                <a:t>TÌM HIỂU VỀ CÔNG NGHỆ SỬ DỤNG</a:t>
              </a:r>
            </a:p>
          </p:txBody>
        </p:sp>
        <p:grpSp>
          <p:nvGrpSpPr>
            <p:cNvPr id="11" name="Group 10">
              <a:extLst>
                <a:ext uri="{FF2B5EF4-FFF2-40B4-BE49-F238E27FC236}">
                  <a16:creationId xmlns:a16="http://schemas.microsoft.com/office/drawing/2014/main" id="{8DE81C61-2AF9-48C3-9CB2-D0991C57399B}"/>
                </a:ext>
              </a:extLst>
            </p:cNvPr>
            <p:cNvGrpSpPr/>
            <p:nvPr/>
          </p:nvGrpSpPr>
          <p:grpSpPr>
            <a:xfrm>
              <a:off x="6492824" y="2953952"/>
              <a:ext cx="1826228" cy="1698126"/>
              <a:chOff x="6492825" y="2953952"/>
              <a:chExt cx="1487912" cy="1667468"/>
            </a:xfrm>
          </p:grpSpPr>
          <p:sp>
            <p:nvSpPr>
              <p:cNvPr id="52" name="Oval 51">
                <a:extLst>
                  <a:ext uri="{FF2B5EF4-FFF2-40B4-BE49-F238E27FC236}">
                    <a16:creationId xmlns:a16="http://schemas.microsoft.com/office/drawing/2014/main" id="{08F428BF-34BF-4A95-AE46-ACD088CBA805}"/>
                  </a:ext>
                </a:extLst>
              </p:cNvPr>
              <p:cNvSpPr/>
              <p:nvPr/>
            </p:nvSpPr>
            <p:spPr>
              <a:xfrm>
                <a:off x="6492825" y="2953952"/>
                <a:ext cx="1487912" cy="1667468"/>
              </a:xfrm>
              <a:prstGeom prst="ellipse">
                <a:avLst/>
              </a:prstGeom>
              <a:gradFill>
                <a:gsLst>
                  <a:gs pos="99000">
                    <a:srgbClr val="FF0000"/>
                  </a:gs>
                  <a:gs pos="69000">
                    <a:schemeClr val="accent1">
                      <a:lumMod val="45000"/>
                      <a:lumOff val="55000"/>
                    </a:schemeClr>
                  </a:gs>
                </a:gsLst>
                <a:lin ang="5400000" scaled="1"/>
              </a:gradFill>
              <a:effectLst>
                <a:outerShdw blurRad="2159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10000"/>
                    </a:schemeClr>
                  </a:solidFill>
                </a:endParaRPr>
              </a:p>
            </p:txBody>
          </p:sp>
          <p:pic>
            <p:nvPicPr>
              <p:cNvPr id="6" name="Picture 5">
                <a:extLst>
                  <a:ext uri="{FF2B5EF4-FFF2-40B4-BE49-F238E27FC236}">
                    <a16:creationId xmlns:a16="http://schemas.microsoft.com/office/drawing/2014/main" id="{93D3B34C-6018-46B2-B709-477015DE4A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0345" y="3179107"/>
                <a:ext cx="1252872" cy="1252872"/>
              </a:xfrm>
              <a:prstGeom prst="rect">
                <a:avLst/>
              </a:prstGeom>
            </p:spPr>
          </p:pic>
        </p:grpSp>
      </p:grpSp>
      <p:grpSp>
        <p:nvGrpSpPr>
          <p:cNvPr id="16" name="Group 15">
            <a:extLst>
              <a:ext uri="{FF2B5EF4-FFF2-40B4-BE49-F238E27FC236}">
                <a16:creationId xmlns:a16="http://schemas.microsoft.com/office/drawing/2014/main" id="{6A2D3E69-8B66-40AF-A834-9FD3D5D524C3}"/>
              </a:ext>
            </a:extLst>
          </p:cNvPr>
          <p:cNvGrpSpPr/>
          <p:nvPr/>
        </p:nvGrpSpPr>
        <p:grpSpPr>
          <a:xfrm>
            <a:off x="1100032" y="4316812"/>
            <a:ext cx="7698806" cy="2510144"/>
            <a:chOff x="1322746" y="4484675"/>
            <a:chExt cx="7698806" cy="2510144"/>
          </a:xfrm>
        </p:grpSpPr>
        <p:sp>
          <p:nvSpPr>
            <p:cNvPr id="55" name="Freeform: Shape 54">
              <a:extLst>
                <a:ext uri="{FF2B5EF4-FFF2-40B4-BE49-F238E27FC236}">
                  <a16:creationId xmlns:a16="http://schemas.microsoft.com/office/drawing/2014/main" id="{81B74E0B-9E3C-4018-A813-4DC30868B9D8}"/>
                </a:ext>
              </a:extLst>
            </p:cNvPr>
            <p:cNvSpPr/>
            <p:nvPr/>
          </p:nvSpPr>
          <p:spPr>
            <a:xfrm rot="21358269">
              <a:off x="1322746" y="5404721"/>
              <a:ext cx="5862806" cy="1189194"/>
            </a:xfrm>
            <a:custGeom>
              <a:avLst/>
              <a:gdLst>
                <a:gd name="connsiteX0" fmla="*/ 17166 w 7022758"/>
                <a:gd name="connsiteY0" fmla="*/ 0 h 1582994"/>
                <a:gd name="connsiteX1" fmla="*/ 2027092 w 7022758"/>
                <a:gd name="connsiteY1" fmla="*/ 0 h 1582994"/>
                <a:gd name="connsiteX2" fmla="*/ 7022758 w 7022758"/>
                <a:gd name="connsiteY2" fmla="*/ 0 h 1582994"/>
                <a:gd name="connsiteX3" fmla="*/ 7022758 w 7022758"/>
                <a:gd name="connsiteY3" fmla="*/ 1582994 h 1582994"/>
                <a:gd name="connsiteX4" fmla="*/ 886114 w 7022758"/>
                <a:gd name="connsiteY4" fmla="*/ 1582994 h 1582994"/>
                <a:gd name="connsiteX5" fmla="*/ 708262 w 7022758"/>
                <a:gd name="connsiteY5" fmla="*/ 1582994 h 1582994"/>
                <a:gd name="connsiteX6" fmla="*/ 673571 w 7022758"/>
                <a:gd name="connsiteY6" fmla="*/ 1572097 h 1582994"/>
                <a:gd name="connsiteX7" fmla="*/ 502459 w 7022758"/>
                <a:gd name="connsiteY7" fmla="*/ 1398504 h 1582994"/>
                <a:gd name="connsiteX8" fmla="*/ 23457 w 7022758"/>
                <a:gd name="connsiteY8" fmla="*/ 218128 h 1582994"/>
                <a:gd name="connsiteX9" fmla="*/ 6900 w 7022758"/>
                <a:gd name="connsiteY9" fmla="*/ 32681 h 158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22758" h="1582994">
                  <a:moveTo>
                    <a:pt x="17166" y="0"/>
                  </a:moveTo>
                  <a:lnTo>
                    <a:pt x="2027092" y="0"/>
                  </a:lnTo>
                  <a:lnTo>
                    <a:pt x="7022758" y="0"/>
                  </a:lnTo>
                  <a:lnTo>
                    <a:pt x="7022758" y="1582994"/>
                  </a:lnTo>
                  <a:lnTo>
                    <a:pt x="886114" y="1582994"/>
                  </a:lnTo>
                  <a:lnTo>
                    <a:pt x="708262" y="1582994"/>
                  </a:lnTo>
                  <a:lnTo>
                    <a:pt x="673571" y="1572097"/>
                  </a:lnTo>
                  <a:cubicBezTo>
                    <a:pt x="598497" y="1540366"/>
                    <a:pt x="535528" y="1479994"/>
                    <a:pt x="502459" y="1398504"/>
                  </a:cubicBezTo>
                  <a:lnTo>
                    <a:pt x="23457" y="218128"/>
                  </a:lnTo>
                  <a:cubicBezTo>
                    <a:pt x="-1345" y="157010"/>
                    <a:pt x="-5806" y="92692"/>
                    <a:pt x="6900" y="32681"/>
                  </a:cubicBezTo>
                  <a:close/>
                </a:path>
              </a:pathLst>
            </a:custGeom>
            <a:solidFill>
              <a:srgbClr val="F25C54"/>
            </a:solidFill>
            <a:effectLst>
              <a:outerShdw blurRad="165100" dist="50800" dir="5400000" algn="ctr" rotWithShape="0">
                <a:srgbClr val="000000">
                  <a:alpha val="99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D5C066A9-8ED3-496A-A46D-FBE4156F27C0}"/>
                </a:ext>
              </a:extLst>
            </p:cNvPr>
            <p:cNvSpPr/>
            <p:nvPr/>
          </p:nvSpPr>
          <p:spPr>
            <a:xfrm>
              <a:off x="1322746" y="5200233"/>
              <a:ext cx="5862806" cy="1189194"/>
            </a:xfrm>
            <a:custGeom>
              <a:avLst/>
              <a:gdLst>
                <a:gd name="connsiteX0" fmla="*/ 17166 w 7022758"/>
                <a:gd name="connsiteY0" fmla="*/ 0 h 1582994"/>
                <a:gd name="connsiteX1" fmla="*/ 2027092 w 7022758"/>
                <a:gd name="connsiteY1" fmla="*/ 0 h 1582994"/>
                <a:gd name="connsiteX2" fmla="*/ 7022758 w 7022758"/>
                <a:gd name="connsiteY2" fmla="*/ 0 h 1582994"/>
                <a:gd name="connsiteX3" fmla="*/ 7022758 w 7022758"/>
                <a:gd name="connsiteY3" fmla="*/ 1582994 h 1582994"/>
                <a:gd name="connsiteX4" fmla="*/ 886114 w 7022758"/>
                <a:gd name="connsiteY4" fmla="*/ 1582994 h 1582994"/>
                <a:gd name="connsiteX5" fmla="*/ 708262 w 7022758"/>
                <a:gd name="connsiteY5" fmla="*/ 1582994 h 1582994"/>
                <a:gd name="connsiteX6" fmla="*/ 673571 w 7022758"/>
                <a:gd name="connsiteY6" fmla="*/ 1572097 h 1582994"/>
                <a:gd name="connsiteX7" fmla="*/ 502459 w 7022758"/>
                <a:gd name="connsiteY7" fmla="*/ 1398504 h 1582994"/>
                <a:gd name="connsiteX8" fmla="*/ 23457 w 7022758"/>
                <a:gd name="connsiteY8" fmla="*/ 218128 h 1582994"/>
                <a:gd name="connsiteX9" fmla="*/ 6900 w 7022758"/>
                <a:gd name="connsiteY9" fmla="*/ 32681 h 158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22758" h="1582994">
                  <a:moveTo>
                    <a:pt x="17166" y="0"/>
                  </a:moveTo>
                  <a:lnTo>
                    <a:pt x="2027092" y="0"/>
                  </a:lnTo>
                  <a:lnTo>
                    <a:pt x="7022758" y="0"/>
                  </a:lnTo>
                  <a:lnTo>
                    <a:pt x="7022758" y="1582994"/>
                  </a:lnTo>
                  <a:lnTo>
                    <a:pt x="886114" y="1582994"/>
                  </a:lnTo>
                  <a:lnTo>
                    <a:pt x="708262" y="1582994"/>
                  </a:lnTo>
                  <a:lnTo>
                    <a:pt x="673571" y="1572097"/>
                  </a:lnTo>
                  <a:cubicBezTo>
                    <a:pt x="598497" y="1540366"/>
                    <a:pt x="535528" y="1479994"/>
                    <a:pt x="502459" y="1398504"/>
                  </a:cubicBezTo>
                  <a:lnTo>
                    <a:pt x="23457" y="218128"/>
                  </a:lnTo>
                  <a:cubicBezTo>
                    <a:pt x="-1345" y="157010"/>
                    <a:pt x="-5806" y="92692"/>
                    <a:pt x="6900" y="32681"/>
                  </a:cubicBezTo>
                  <a:close/>
                </a:path>
              </a:pathLst>
            </a:custGeom>
            <a:gradFill>
              <a:gsLst>
                <a:gs pos="91500">
                  <a:srgbClr val="F7B267"/>
                </a:gs>
                <a:gs pos="8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400">
                  <a:solidFill>
                    <a:schemeClr val="bg2">
                      <a:lumMod val="10000"/>
                    </a:schemeClr>
                  </a:solidFill>
                  <a:latin typeface="Bahnschrift SemiBold" panose="020B0502040204020203" pitchFamily="34" charset="0"/>
                </a:rPr>
                <a:t>DEMO WEBSITE</a:t>
              </a:r>
            </a:p>
          </p:txBody>
        </p:sp>
        <p:grpSp>
          <p:nvGrpSpPr>
            <p:cNvPr id="12" name="Group 11">
              <a:extLst>
                <a:ext uri="{FF2B5EF4-FFF2-40B4-BE49-F238E27FC236}">
                  <a16:creationId xmlns:a16="http://schemas.microsoft.com/office/drawing/2014/main" id="{CA6DF95D-5E97-47E1-A56B-0937B27C5064}"/>
                </a:ext>
              </a:extLst>
            </p:cNvPr>
            <p:cNvGrpSpPr/>
            <p:nvPr/>
          </p:nvGrpSpPr>
          <p:grpSpPr>
            <a:xfrm>
              <a:off x="6070987" y="4484675"/>
              <a:ext cx="2950565" cy="2510144"/>
              <a:chOff x="6126921" y="4453239"/>
              <a:chExt cx="2683182" cy="2683183"/>
            </a:xfrm>
          </p:grpSpPr>
          <p:sp>
            <p:nvSpPr>
              <p:cNvPr id="57" name="Oval 56">
                <a:extLst>
                  <a:ext uri="{FF2B5EF4-FFF2-40B4-BE49-F238E27FC236}">
                    <a16:creationId xmlns:a16="http://schemas.microsoft.com/office/drawing/2014/main" id="{9FCDF5AE-B8AA-4310-9D17-AD2C822DA0BE}"/>
                  </a:ext>
                </a:extLst>
              </p:cNvPr>
              <p:cNvSpPr/>
              <p:nvPr/>
            </p:nvSpPr>
            <p:spPr>
              <a:xfrm>
                <a:off x="6688211" y="4940660"/>
                <a:ext cx="1555360" cy="1708342"/>
              </a:xfrm>
              <a:prstGeom prst="ellipse">
                <a:avLst/>
              </a:prstGeom>
              <a:gradFill>
                <a:gsLst>
                  <a:gs pos="91500">
                    <a:srgbClr val="F7B267"/>
                  </a:gs>
                  <a:gs pos="8000">
                    <a:schemeClr val="accent1">
                      <a:lumMod val="45000"/>
                      <a:lumOff val="55000"/>
                    </a:schemeClr>
                  </a:gs>
                  <a:gs pos="100000">
                    <a:schemeClr val="accent1">
                      <a:lumMod val="30000"/>
                      <a:lumOff val="70000"/>
                    </a:schemeClr>
                  </a:gs>
                </a:gsLst>
                <a:lin ang="5400000" scaled="1"/>
              </a:gradFill>
              <a:effectLst>
                <a:outerShdw blurRad="2159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E1B3940-9C7F-43AB-9454-911BF5CA5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921" y="4453239"/>
                <a:ext cx="2683182" cy="2683183"/>
              </a:xfrm>
              <a:prstGeom prst="rect">
                <a:avLst/>
              </a:prstGeom>
            </p:spPr>
          </p:pic>
        </p:grpSp>
      </p:grpSp>
    </p:spTree>
    <p:extLst>
      <p:ext uri="{BB962C8B-B14F-4D97-AF65-F5344CB8AC3E}">
        <p14:creationId xmlns:p14="http://schemas.microsoft.com/office/powerpoint/2010/main" val="3830006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70000">
                                      <p:stCondLst>
                                        <p:cond delay="500"/>
                                      </p:stCondLst>
                                      <p:childTnLst>
                                        <p:set>
                                          <p:cBhvr>
                                            <p:cTn id="12" dur="1" fill="hold">
                                              <p:stCondLst>
                                                <p:cond delay="0"/>
                                              </p:stCondLst>
                                            </p:cTn>
                                            <p:tgtEl>
                                              <p:spTgt spid="13"/>
                                            </p:tgtEl>
                                            <p:attrNameLst>
                                              <p:attrName>style.visibility</p:attrName>
                                            </p:attrNameLst>
                                          </p:cBhvr>
                                          <p:to>
                                            <p:strVal val="visible"/>
                                          </p:to>
                                        </p:set>
                                        <p:anim calcmode="lin" valueType="num" p14:bounceEnd="70000">
                                          <p:cBhvr additive="base">
                                            <p:cTn id="13" dur="1000" fill="hold"/>
                                            <p:tgtEl>
                                              <p:spTgt spid="13"/>
                                            </p:tgtEl>
                                            <p:attrNameLst>
                                              <p:attrName>ppt_x</p:attrName>
                                            </p:attrNameLst>
                                          </p:cBhvr>
                                          <p:tavLst>
                                            <p:tav tm="0">
                                              <p:val>
                                                <p:strVal val="0-#ppt_w/2"/>
                                              </p:val>
                                            </p:tav>
                                            <p:tav tm="100000">
                                              <p:val>
                                                <p:strVal val="#ppt_x"/>
                                              </p:val>
                                            </p:tav>
                                          </p:tavLst>
                                        </p:anim>
                                        <p:anim calcmode="lin" valueType="num" p14:bounceEnd="70000">
                                          <p:cBhvr additive="base">
                                            <p:cTn id="14" dur="1000" fill="hold"/>
                                            <p:tgtEl>
                                              <p:spTgt spid="1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14:presetBounceEnd="70000">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14:bounceEnd="70000">
                                          <p:cBhvr additive="base">
                                            <p:cTn id="18" dur="1000" fill="hold"/>
                                            <p:tgtEl>
                                              <p:spTgt spid="15"/>
                                            </p:tgtEl>
                                            <p:attrNameLst>
                                              <p:attrName>ppt_x</p:attrName>
                                            </p:attrNameLst>
                                          </p:cBhvr>
                                          <p:tavLst>
                                            <p:tav tm="0">
                                              <p:val>
                                                <p:strVal val="0-#ppt_w/2"/>
                                              </p:val>
                                            </p:tav>
                                            <p:tav tm="100000">
                                              <p:val>
                                                <p:strVal val="#ppt_x"/>
                                              </p:val>
                                            </p:tav>
                                          </p:tavLst>
                                        </p:anim>
                                        <p:anim calcmode="lin" valueType="num" p14:bounceEnd="70000">
                                          <p:cBhvr additive="base">
                                            <p:cTn id="19" dur="1000" fill="hold"/>
                                            <p:tgtEl>
                                              <p:spTgt spid="15"/>
                                            </p:tgtEl>
                                            <p:attrNameLst>
                                              <p:attrName>ppt_y</p:attrName>
                                            </p:attrNameLst>
                                          </p:cBhvr>
                                          <p:tavLst>
                                            <p:tav tm="0">
                                              <p:val>
                                                <p:strVal val="#ppt_y"/>
                                              </p:val>
                                            </p:tav>
                                            <p:tav tm="100000">
                                              <p:val>
                                                <p:strVal val="#ppt_y"/>
                                              </p:val>
                                            </p:tav>
                                          </p:tavLst>
                                        </p:anim>
                                      </p:childTnLst>
                                    </p:cTn>
                                  </p:par>
                                </p:childTnLst>
                              </p:cTn>
                            </p:par>
                            <p:par>
                              <p:cTn id="20" fill="hold">
                                <p:stCondLst>
                                  <p:cond delay="2500"/>
                                </p:stCondLst>
                                <p:childTnLst>
                                  <p:par>
                                    <p:cTn id="21" presetID="2" presetClass="entr" presetSubtype="8" fill="hold" nodeType="afterEffect" p14:presetBounceEnd="70000">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14:bounceEnd="70000">
                                          <p:cBhvr additive="base">
                                            <p:cTn id="23" dur="1000" fill="hold"/>
                                            <p:tgtEl>
                                              <p:spTgt spid="16"/>
                                            </p:tgtEl>
                                            <p:attrNameLst>
                                              <p:attrName>ppt_x</p:attrName>
                                            </p:attrNameLst>
                                          </p:cBhvr>
                                          <p:tavLst>
                                            <p:tav tm="0">
                                              <p:val>
                                                <p:strVal val="0-#ppt_w/2"/>
                                              </p:val>
                                            </p:tav>
                                            <p:tav tm="100000">
                                              <p:val>
                                                <p:strVal val="#ppt_x"/>
                                              </p:val>
                                            </p:tav>
                                          </p:tavLst>
                                        </p:anim>
                                        <p:anim calcmode="lin" valueType="num" p14:bounceEnd="70000">
                                          <p:cBhvr additive="base">
                                            <p:cTn id="24"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50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000" fill="hold"/>
                                            <p:tgtEl>
                                              <p:spTgt spid="13"/>
                                            </p:tgtEl>
                                            <p:attrNameLst>
                                              <p:attrName>ppt_x</p:attrName>
                                            </p:attrNameLst>
                                          </p:cBhvr>
                                          <p:tavLst>
                                            <p:tav tm="0">
                                              <p:val>
                                                <p:strVal val="0-#ppt_w/2"/>
                                              </p:val>
                                            </p:tav>
                                            <p:tav tm="100000">
                                              <p:val>
                                                <p:strVal val="#ppt_x"/>
                                              </p:val>
                                            </p:tav>
                                          </p:tavLst>
                                        </p:anim>
                                        <p:anim calcmode="lin" valueType="num">
                                          <p:cBhvr additive="base">
                                            <p:cTn id="14" dur="1000" fill="hold"/>
                                            <p:tgtEl>
                                              <p:spTgt spid="1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000" fill="hold"/>
                                            <p:tgtEl>
                                              <p:spTgt spid="15"/>
                                            </p:tgtEl>
                                            <p:attrNameLst>
                                              <p:attrName>ppt_x</p:attrName>
                                            </p:attrNameLst>
                                          </p:cBhvr>
                                          <p:tavLst>
                                            <p:tav tm="0">
                                              <p:val>
                                                <p:strVal val="0-#ppt_w/2"/>
                                              </p:val>
                                            </p:tav>
                                            <p:tav tm="100000">
                                              <p:val>
                                                <p:strVal val="#ppt_x"/>
                                              </p:val>
                                            </p:tav>
                                          </p:tavLst>
                                        </p:anim>
                                        <p:anim calcmode="lin" valueType="num">
                                          <p:cBhvr additive="base">
                                            <p:cTn id="19" dur="1000" fill="hold"/>
                                            <p:tgtEl>
                                              <p:spTgt spid="15"/>
                                            </p:tgtEl>
                                            <p:attrNameLst>
                                              <p:attrName>ppt_y</p:attrName>
                                            </p:attrNameLst>
                                          </p:cBhvr>
                                          <p:tavLst>
                                            <p:tav tm="0">
                                              <p:val>
                                                <p:strVal val="#ppt_y"/>
                                              </p:val>
                                            </p:tav>
                                            <p:tav tm="100000">
                                              <p:val>
                                                <p:strVal val="#ppt_y"/>
                                              </p:val>
                                            </p:tav>
                                          </p:tavLst>
                                        </p:anim>
                                      </p:childTnLst>
                                    </p:cTn>
                                  </p:par>
                                </p:childTnLst>
                              </p:cTn>
                            </p:par>
                            <p:par>
                              <p:cTn id="20" fill="hold">
                                <p:stCondLst>
                                  <p:cond delay="2500"/>
                                </p:stCondLst>
                                <p:childTnLst>
                                  <p:par>
                                    <p:cTn id="21" presetID="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0-#ppt_w/2"/>
                                              </p:val>
                                            </p:tav>
                                            <p:tav tm="100000">
                                              <p:val>
                                                <p:strVal val="#ppt_x"/>
                                              </p:val>
                                            </p:tav>
                                          </p:tavLst>
                                        </p:anim>
                                        <p:anim calcmode="lin" valueType="num">
                                          <p:cBhvr additive="base">
                                            <p:cTn id="24"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898DB2-3D64-4D1F-8376-73267545CE3F}"/>
              </a:ext>
            </a:extLst>
          </p:cNvPr>
          <p:cNvSpPr txBox="1"/>
          <p:nvPr/>
        </p:nvSpPr>
        <p:spPr>
          <a:xfrm>
            <a:off x="3404254" y="3075057"/>
            <a:ext cx="5851713" cy="707886"/>
          </a:xfrm>
          <a:prstGeom prst="rect">
            <a:avLst/>
          </a:prstGeom>
          <a:noFill/>
        </p:spPr>
        <p:txBody>
          <a:bodyPr wrap="square" rtlCol="0">
            <a:spAutoFit/>
          </a:bodyPr>
          <a:lstStyle/>
          <a:p>
            <a:r>
              <a:rPr lang="en-US" sz="4000">
                <a:solidFill>
                  <a:schemeClr val="bg1">
                    <a:lumMod val="85000"/>
                  </a:schemeClr>
                </a:solidFill>
                <a:latin typeface="Bahnschrift SemiBold" panose="020B0502040204020203" pitchFamily="34" charset="0"/>
              </a:rPr>
              <a:t>TỔNG QUAN VỀ ĐỀ TÀI</a:t>
            </a:r>
          </a:p>
        </p:txBody>
      </p:sp>
    </p:spTree>
    <p:extLst>
      <p:ext uri="{BB962C8B-B14F-4D97-AF65-F5344CB8AC3E}">
        <p14:creationId xmlns:p14="http://schemas.microsoft.com/office/powerpoint/2010/main" val="680461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D3B62C-0304-4331-9EAE-D1F4F40B0BFA}"/>
              </a:ext>
            </a:extLst>
          </p:cNvPr>
          <p:cNvSpPr txBox="1"/>
          <p:nvPr/>
        </p:nvSpPr>
        <p:spPr>
          <a:xfrm>
            <a:off x="6418516" y="906008"/>
            <a:ext cx="2404472" cy="369332"/>
          </a:xfrm>
          <a:prstGeom prst="rect">
            <a:avLst/>
          </a:prstGeom>
          <a:solidFill>
            <a:schemeClr val="accent6">
              <a:lumMod val="75000"/>
            </a:schemeClr>
          </a:solidFill>
        </p:spPr>
        <p:txBody>
          <a:bodyPr wrap="square" rtlCol="0">
            <a:spAutoFit/>
          </a:bodyPr>
          <a:lstStyle/>
          <a:p>
            <a:r>
              <a:rPr lang="en-US">
                <a:solidFill>
                  <a:schemeClr val="accent4">
                    <a:lumMod val="20000"/>
                    <a:lumOff val="80000"/>
                  </a:schemeClr>
                </a:solidFill>
                <a:latin typeface="Bahnschrift SemiBold" panose="020B0502040204020203" pitchFamily="34" charset="0"/>
              </a:rPr>
              <a:t>1. LÝ DO CHỌN ĐỀ TÀI</a:t>
            </a:r>
          </a:p>
        </p:txBody>
      </p:sp>
      <p:pic>
        <p:nvPicPr>
          <p:cNvPr id="6" name="Graphic 5" descr="Lightbulb">
            <a:extLst>
              <a:ext uri="{FF2B5EF4-FFF2-40B4-BE49-F238E27FC236}">
                <a16:creationId xmlns:a16="http://schemas.microsoft.com/office/drawing/2014/main" id="{A7F01104-EAE7-4A90-8E0B-D8479C889E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74017" y="768877"/>
            <a:ext cx="745435" cy="614185"/>
          </a:xfrm>
          <a:prstGeom prst="rect">
            <a:avLst/>
          </a:prstGeom>
        </p:spPr>
      </p:pic>
      <p:sp>
        <p:nvSpPr>
          <p:cNvPr id="7" name="TextBox 6">
            <a:extLst>
              <a:ext uri="{FF2B5EF4-FFF2-40B4-BE49-F238E27FC236}">
                <a16:creationId xmlns:a16="http://schemas.microsoft.com/office/drawing/2014/main" id="{431A8213-E44B-4DA0-A8DA-1EDE8D74ACC7}"/>
              </a:ext>
            </a:extLst>
          </p:cNvPr>
          <p:cNvSpPr txBox="1"/>
          <p:nvPr/>
        </p:nvSpPr>
        <p:spPr>
          <a:xfrm>
            <a:off x="4551040" y="2100589"/>
            <a:ext cx="7176052" cy="1754326"/>
          </a:xfrm>
          <a:prstGeom prst="rect">
            <a:avLst/>
          </a:prstGeom>
          <a:noFill/>
        </p:spPr>
        <p:txBody>
          <a:bodyPr wrap="square" rtlCol="0">
            <a:spAutoFit/>
          </a:bodyPr>
          <a:lstStyle/>
          <a:p>
            <a:r>
              <a:rPr lang="vi-VN">
                <a:solidFill>
                  <a:schemeClr val="bg1"/>
                </a:solidFill>
              </a:rPr>
              <a:t>Trong bối cảnh thị trường bất động sản ngày càng phát triển, nhu cầu bán, cho thuê, tìm mua, tìm thuê bất động sản ngày càng lớn. Khi triển khai kinh doanh một dự án bất động sản, bán hoặc cho thuê một căn nhà, nền đất…, điều băn khoăn nhất là làm sao truyền tải những thông tin trên đến với nhiều khách hàng có nhu cầu sử dụng thực sự.</a:t>
            </a:r>
            <a:endParaRPr lang="en-US">
              <a:solidFill>
                <a:schemeClr val="bg1"/>
              </a:solidFill>
              <a:latin typeface="Bahnschrift SemiBold" panose="020B0502040204020203" pitchFamily="34" charset="0"/>
            </a:endParaRPr>
          </a:p>
        </p:txBody>
      </p:sp>
      <p:pic>
        <p:nvPicPr>
          <p:cNvPr id="10" name="Picture 9">
            <a:extLst>
              <a:ext uri="{FF2B5EF4-FFF2-40B4-BE49-F238E27FC236}">
                <a16:creationId xmlns:a16="http://schemas.microsoft.com/office/drawing/2014/main" id="{5053DEC6-651E-4077-A2DE-190C486C0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841" y="0"/>
            <a:ext cx="6858000" cy="6858000"/>
          </a:xfrm>
          <a:prstGeom prst="rect">
            <a:avLst/>
          </a:prstGeom>
        </p:spPr>
      </p:pic>
      <p:sp>
        <p:nvSpPr>
          <p:cNvPr id="9" name="TextBox 8">
            <a:extLst>
              <a:ext uri="{FF2B5EF4-FFF2-40B4-BE49-F238E27FC236}">
                <a16:creationId xmlns:a16="http://schemas.microsoft.com/office/drawing/2014/main" id="{3787BE20-22EC-4DA0-80D2-AA997B7AB518}"/>
              </a:ext>
            </a:extLst>
          </p:cNvPr>
          <p:cNvSpPr txBox="1"/>
          <p:nvPr/>
        </p:nvSpPr>
        <p:spPr>
          <a:xfrm>
            <a:off x="4618898" y="4376861"/>
            <a:ext cx="7176052" cy="1477328"/>
          </a:xfrm>
          <a:prstGeom prst="rect">
            <a:avLst/>
          </a:prstGeom>
          <a:noFill/>
        </p:spPr>
        <p:txBody>
          <a:bodyPr wrap="square" rtlCol="0">
            <a:spAutoFit/>
          </a:bodyPr>
          <a:lstStyle/>
          <a:p>
            <a:r>
              <a:rPr lang="vi-VN">
                <a:solidFill>
                  <a:schemeClr val="bg1"/>
                </a:solidFill>
              </a:rPr>
              <a:t>Ngược lại, đối với những khách hàng có nhu cầu mua, thuê bất động sản thì mong muốn tìm kiếm những bất động sản phù hợp nhất, đảm bảo tính an toàn, tiện lợi và pháp lý cao. Tuy nhiên, những người có nhu cầu về giao dịch bất động sản đã và đang gặp nhiều khó khăn trong việc quảng cáo cũng như tìm kiếm thông tin về bất động sản. </a:t>
            </a:r>
            <a:endParaRPr lang="en-US">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34878373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2B987-D17E-47A4-93BF-8AEA36B4C218}"/>
              </a:ext>
            </a:extLst>
          </p:cNvPr>
          <p:cNvSpPr txBox="1"/>
          <p:nvPr/>
        </p:nvSpPr>
        <p:spPr>
          <a:xfrm>
            <a:off x="4793390" y="949085"/>
            <a:ext cx="3223391" cy="461665"/>
          </a:xfrm>
          <a:prstGeom prst="rect">
            <a:avLst/>
          </a:prstGeom>
          <a:solidFill>
            <a:schemeClr val="accent1">
              <a:lumMod val="75000"/>
            </a:schemeClr>
          </a:solid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2. </a:t>
            </a:r>
            <a:r>
              <a:rPr lang="en-US" sz="2400" err="1">
                <a:solidFill>
                  <a:schemeClr val="bg1"/>
                </a:solidFill>
                <a:latin typeface="Times New Roman" panose="02020603050405020304" pitchFamily="18" charset="0"/>
                <a:cs typeface="Times New Roman" panose="02020603050405020304" pitchFamily="18" charset="0"/>
              </a:rPr>
              <a:t>Một</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số</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chức</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cơ</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bản</a:t>
            </a:r>
            <a:endParaRPr lang="en-US" sz="240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7A893E-E6CF-4426-9889-C77FC1136A13}"/>
              </a:ext>
            </a:extLst>
          </p:cNvPr>
          <p:cNvSpPr txBox="1"/>
          <p:nvPr/>
        </p:nvSpPr>
        <p:spPr>
          <a:xfrm>
            <a:off x="2198255" y="1828562"/>
            <a:ext cx="8793018" cy="830997"/>
          </a:xfrm>
          <a:prstGeom prst="rect">
            <a:avLst/>
          </a:prstGeom>
          <a:noFill/>
        </p:spPr>
        <p:txBody>
          <a:bodyPr wrap="square" rtlCol="0">
            <a:spAutoFit/>
          </a:bodyPr>
          <a:lstStyle/>
          <a:p>
            <a:endParaRPr lang="en-US" sz="24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pic>
        <p:nvPicPr>
          <p:cNvPr id="6" name="Graphic 5" descr="Close">
            <a:extLst>
              <a:ext uri="{FF2B5EF4-FFF2-40B4-BE49-F238E27FC236}">
                <a16:creationId xmlns:a16="http://schemas.microsoft.com/office/drawing/2014/main" id="{8D3F73DD-C4FA-4E74-BDD0-B2C2AC2FF1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8254" y="2000647"/>
            <a:ext cx="531091" cy="531091"/>
          </a:xfrm>
          <a:prstGeom prst="rect">
            <a:avLst/>
          </a:prstGeom>
        </p:spPr>
      </p:pic>
      <p:pic>
        <p:nvPicPr>
          <p:cNvPr id="7" name="Graphic 6" descr="Close">
            <a:extLst>
              <a:ext uri="{FF2B5EF4-FFF2-40B4-BE49-F238E27FC236}">
                <a16:creationId xmlns:a16="http://schemas.microsoft.com/office/drawing/2014/main" id="{85D9E1EF-9B9A-43F9-8E24-38C911C8E9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8253" y="3712459"/>
            <a:ext cx="531091" cy="531091"/>
          </a:xfrm>
          <a:prstGeom prst="rect">
            <a:avLst/>
          </a:prstGeom>
        </p:spPr>
      </p:pic>
      <p:sp>
        <p:nvSpPr>
          <p:cNvPr id="9" name="TextBox 8">
            <a:extLst>
              <a:ext uri="{FF2B5EF4-FFF2-40B4-BE49-F238E27FC236}">
                <a16:creationId xmlns:a16="http://schemas.microsoft.com/office/drawing/2014/main" id="{3A099B6B-A85E-48BD-A821-7ACB3BE937E5}"/>
              </a:ext>
            </a:extLst>
          </p:cNvPr>
          <p:cNvSpPr txBox="1"/>
          <p:nvPr/>
        </p:nvSpPr>
        <p:spPr>
          <a:xfrm>
            <a:off x="3006386" y="2044385"/>
            <a:ext cx="5560291" cy="461665"/>
          </a:xfrm>
          <a:prstGeom prst="rect">
            <a:avLst/>
          </a:prstGeom>
          <a:noFill/>
        </p:spPr>
        <p:txBody>
          <a:bodyPr wrap="square" rtlCol="0">
            <a:spAutoFit/>
          </a:bodyPr>
          <a:lstStyle/>
          <a:p>
            <a:r>
              <a:rPr lang="en-US" sz="2400" err="1">
                <a:solidFill>
                  <a:schemeClr val="bg1"/>
                </a:solidFill>
                <a:latin typeface="Times New Roman" panose="02020603050405020304" pitchFamily="18" charset="0"/>
                <a:cs typeface="Times New Roman" panose="02020603050405020304" pitchFamily="18" charset="0"/>
              </a:rPr>
              <a:t>Thành</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viên</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có</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thể</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đăng</a:t>
            </a:r>
            <a:r>
              <a:rPr lang="en-US" sz="2400">
                <a:solidFill>
                  <a:schemeClr val="bg1"/>
                </a:solidFill>
                <a:latin typeface="Times New Roman" panose="02020603050405020304" pitchFamily="18" charset="0"/>
                <a:cs typeface="Times New Roman" panose="02020603050405020304" pitchFamily="18" charset="0"/>
              </a:rPr>
              <a:t> tin </a:t>
            </a:r>
            <a:r>
              <a:rPr lang="en-US" sz="2400" err="1">
                <a:solidFill>
                  <a:schemeClr val="bg1"/>
                </a:solidFill>
                <a:latin typeface="Times New Roman" panose="02020603050405020304" pitchFamily="18" charset="0"/>
                <a:cs typeface="Times New Roman" panose="02020603050405020304" pitchFamily="18" charset="0"/>
              </a:rPr>
              <a:t>khi</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có</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tài</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khoản</a:t>
            </a:r>
            <a:r>
              <a:rPr lang="vi-VN" sz="2400">
                <a:solidFill>
                  <a:schemeClr val="bg1"/>
                </a:solidFill>
                <a:latin typeface="Times New Roman" panose="02020603050405020304" pitchFamily="18" charset="0"/>
                <a:cs typeface="Times New Roman" panose="02020603050405020304" pitchFamily="18" charset="0"/>
              </a:rPr>
              <a:t>.</a:t>
            </a:r>
            <a:endParaRPr lang="en-US" sz="240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67CBECE-5A00-48B1-B124-624B17891644}"/>
              </a:ext>
            </a:extLst>
          </p:cNvPr>
          <p:cNvSpPr txBox="1"/>
          <p:nvPr/>
        </p:nvSpPr>
        <p:spPr>
          <a:xfrm>
            <a:off x="2974109" y="2847929"/>
            <a:ext cx="6853382" cy="830997"/>
          </a:xfrm>
          <a:prstGeom prst="rect">
            <a:avLst/>
          </a:prstGeom>
          <a:noFill/>
        </p:spPr>
        <p:txBody>
          <a:bodyPr wrap="square" rtlCol="0">
            <a:spAutoFit/>
          </a:bodyPr>
          <a:lstStyle/>
          <a:p>
            <a:r>
              <a:rPr lang="en-US" sz="2400" err="1">
                <a:solidFill>
                  <a:schemeClr val="bg1"/>
                </a:solidFill>
                <a:latin typeface="Times New Roman" panose="02020603050405020304" pitchFamily="18" charset="0"/>
                <a:cs typeface="Times New Roman" panose="02020603050405020304" pitchFamily="18" charset="0"/>
              </a:rPr>
              <a:t>Người</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dùng</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có</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thể</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xem</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trang</a:t>
            </a:r>
            <a:r>
              <a:rPr lang="en-US" sz="2400">
                <a:solidFill>
                  <a:schemeClr val="bg1"/>
                </a:solidFill>
                <a:latin typeface="Times New Roman" panose="02020603050405020304" pitchFamily="18" charset="0"/>
                <a:cs typeface="Times New Roman" panose="02020603050405020304" pitchFamily="18" charset="0"/>
              </a:rPr>
              <a:t> chi </a:t>
            </a:r>
            <a:r>
              <a:rPr lang="en-US" sz="2400" err="1">
                <a:solidFill>
                  <a:schemeClr val="bg1"/>
                </a:solidFill>
                <a:latin typeface="Times New Roman" panose="02020603050405020304" pitchFamily="18" charset="0"/>
                <a:cs typeface="Times New Roman" panose="02020603050405020304" pitchFamily="18" charset="0"/>
              </a:rPr>
              <a:t>tiết</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các</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bất</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động</a:t>
            </a:r>
            <a:r>
              <a:rPr lang="en-US" sz="2400">
                <a:solidFill>
                  <a:schemeClr val="bg1"/>
                </a:solidFill>
                <a:latin typeface="Times New Roman" panose="02020603050405020304" pitchFamily="18" charset="0"/>
                <a:cs typeface="Times New Roman" panose="02020603050405020304" pitchFamily="18" charset="0"/>
              </a:rPr>
              <a:t> hay </a:t>
            </a:r>
            <a:r>
              <a:rPr lang="en-US" sz="2400" err="1">
                <a:solidFill>
                  <a:schemeClr val="bg1"/>
                </a:solidFill>
                <a:latin typeface="Times New Roman" panose="02020603050405020304" pitchFamily="18" charset="0"/>
                <a:cs typeface="Times New Roman" panose="02020603050405020304" pitchFamily="18" charset="0"/>
              </a:rPr>
              <a:t>nhà</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cho</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thuê</a:t>
            </a:r>
            <a:r>
              <a:rPr lang="en-US" sz="2400">
                <a:solidFill>
                  <a:schemeClr val="bg1"/>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748DB789-ACE9-4E3C-BE3F-1F1E2494159D}"/>
              </a:ext>
            </a:extLst>
          </p:cNvPr>
          <p:cNvSpPr txBox="1"/>
          <p:nvPr/>
        </p:nvSpPr>
        <p:spPr>
          <a:xfrm>
            <a:off x="3066473" y="3777949"/>
            <a:ext cx="6853382" cy="1200329"/>
          </a:xfrm>
          <a:prstGeom prst="rect">
            <a:avLst/>
          </a:prstGeom>
          <a:noFill/>
        </p:spPr>
        <p:txBody>
          <a:bodyPr wrap="square" rtlCol="0">
            <a:spAutoFit/>
          </a:bodyPr>
          <a:lstStyle/>
          <a:p>
            <a:r>
              <a:rPr lang="en-US" sz="2400" err="1">
                <a:solidFill>
                  <a:schemeClr val="bg1"/>
                </a:solidFill>
                <a:latin typeface="Times New Roman" panose="02020603050405020304" pitchFamily="18" charset="0"/>
                <a:cs typeface="Times New Roman" panose="02020603050405020304" pitchFamily="18" charset="0"/>
              </a:rPr>
              <a:t>Người</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quản</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lý</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có</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thể</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quản</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lý</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được</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tất</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cả</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thông</a:t>
            </a:r>
            <a:r>
              <a:rPr lang="en-US" sz="2400">
                <a:solidFill>
                  <a:schemeClr val="bg1"/>
                </a:solidFill>
                <a:latin typeface="Times New Roman" panose="02020603050405020304" pitchFamily="18" charset="0"/>
                <a:cs typeface="Times New Roman" panose="02020603050405020304" pitchFamily="18" charset="0"/>
              </a:rPr>
              <a:t> tin </a:t>
            </a:r>
            <a:r>
              <a:rPr lang="en-US" sz="2400" err="1">
                <a:solidFill>
                  <a:schemeClr val="bg1"/>
                </a:solidFill>
                <a:latin typeface="Times New Roman" panose="02020603050405020304" pitchFamily="18" charset="0"/>
                <a:cs typeface="Times New Roman" panose="02020603050405020304" pitchFamily="18" charset="0"/>
              </a:rPr>
              <a:t>liên</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quan</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đến</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bài</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đăng</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của</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người</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dùng</a:t>
            </a:r>
            <a:r>
              <a:rPr lang="en-US" sz="2400">
                <a:solidFill>
                  <a:schemeClr val="bg1"/>
                </a:solidFill>
                <a:latin typeface="Times New Roman" panose="02020603050405020304" pitchFamily="18" charset="0"/>
                <a:cs typeface="Times New Roman" panose="02020603050405020304" pitchFamily="18" charset="0"/>
              </a:rPr>
              <a:t>, tin </a:t>
            </a:r>
            <a:r>
              <a:rPr lang="en-US" sz="2400" err="1">
                <a:solidFill>
                  <a:schemeClr val="bg1"/>
                </a:solidFill>
                <a:latin typeface="Times New Roman" panose="02020603050405020304" pitchFamily="18" charset="0"/>
                <a:cs typeface="Times New Roman" panose="02020603050405020304" pitchFamily="18" charset="0"/>
              </a:rPr>
              <a:t>tức</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những</a:t>
            </a:r>
            <a:r>
              <a:rPr lang="en-US" sz="2400">
                <a:solidFill>
                  <a:schemeClr val="bg1"/>
                </a:solidFill>
                <a:latin typeface="Times New Roman" panose="02020603050405020304" pitchFamily="18" charset="0"/>
                <a:cs typeface="Times New Roman" panose="02020603050405020304" pitchFamily="18" charset="0"/>
              </a:rPr>
              <a:t> email </a:t>
            </a:r>
            <a:r>
              <a:rPr lang="en-US" sz="2400" err="1">
                <a:solidFill>
                  <a:schemeClr val="bg1"/>
                </a:solidFill>
                <a:latin typeface="Times New Roman" panose="02020603050405020304" pitchFamily="18" charset="0"/>
                <a:cs typeface="Times New Roman" panose="02020603050405020304" pitchFamily="18" charset="0"/>
              </a:rPr>
              <a:t>đăng</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ký</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nhận</a:t>
            </a:r>
            <a:r>
              <a:rPr lang="en-US" sz="2400">
                <a:solidFill>
                  <a:schemeClr val="bg1"/>
                </a:solidFill>
                <a:latin typeface="Times New Roman" panose="02020603050405020304" pitchFamily="18" charset="0"/>
                <a:cs typeface="Times New Roman" panose="02020603050405020304" pitchFamily="18" charset="0"/>
              </a:rPr>
              <a:t> tin.</a:t>
            </a:r>
          </a:p>
        </p:txBody>
      </p:sp>
      <p:sp>
        <p:nvSpPr>
          <p:cNvPr id="16" name="Right Triangle 15">
            <a:extLst>
              <a:ext uri="{FF2B5EF4-FFF2-40B4-BE49-F238E27FC236}">
                <a16:creationId xmlns:a16="http://schemas.microsoft.com/office/drawing/2014/main" id="{A34C50B7-6F81-4831-BC8A-FEB3FE5CFA91}"/>
              </a:ext>
            </a:extLst>
          </p:cNvPr>
          <p:cNvSpPr/>
          <p:nvPr/>
        </p:nvSpPr>
        <p:spPr>
          <a:xfrm rot="10800000">
            <a:off x="9227126" y="0"/>
            <a:ext cx="2964873" cy="331585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7" name="Right Triangle 16">
            <a:extLst>
              <a:ext uri="{FF2B5EF4-FFF2-40B4-BE49-F238E27FC236}">
                <a16:creationId xmlns:a16="http://schemas.microsoft.com/office/drawing/2014/main" id="{474128EE-1432-464D-B436-FCE8854481F4}"/>
              </a:ext>
            </a:extLst>
          </p:cNvPr>
          <p:cNvSpPr/>
          <p:nvPr/>
        </p:nvSpPr>
        <p:spPr>
          <a:xfrm>
            <a:off x="9236" y="3542145"/>
            <a:ext cx="2964873" cy="331585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7B542082-6EAF-4F18-8E59-37E659D2C42E}"/>
              </a:ext>
            </a:extLst>
          </p:cNvPr>
          <p:cNvSpPr/>
          <p:nvPr/>
        </p:nvSpPr>
        <p:spPr>
          <a:xfrm>
            <a:off x="9582863" y="5197968"/>
            <a:ext cx="115454" cy="138305"/>
          </a:xfrm>
          <a:prstGeom prst="ellipse">
            <a:avLst/>
          </a:prstGeom>
          <a:solidFill>
            <a:srgbClr val="F4A2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11A1B115-E434-44B6-9064-926CD889E502}"/>
              </a:ext>
            </a:extLst>
          </p:cNvPr>
          <p:cNvSpPr/>
          <p:nvPr/>
        </p:nvSpPr>
        <p:spPr>
          <a:xfrm>
            <a:off x="10598725" y="5428158"/>
            <a:ext cx="845129" cy="101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12B6B3C7-4D1C-4B56-BB00-1CC677BFA56D}"/>
              </a:ext>
            </a:extLst>
          </p:cNvPr>
          <p:cNvSpPr/>
          <p:nvPr/>
        </p:nvSpPr>
        <p:spPr>
          <a:xfrm>
            <a:off x="9919964" y="5835271"/>
            <a:ext cx="443235" cy="423101"/>
          </a:xfrm>
          <a:prstGeom prst="ellipse">
            <a:avLst/>
          </a:prstGeom>
          <a:solidFill>
            <a:srgbClr val="023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D1008D3E-7352-4A34-8FB9-0A85FFDB037D}"/>
              </a:ext>
            </a:extLst>
          </p:cNvPr>
          <p:cNvSpPr/>
          <p:nvPr/>
        </p:nvSpPr>
        <p:spPr>
          <a:xfrm>
            <a:off x="11679380" y="5774509"/>
            <a:ext cx="221672" cy="265546"/>
          </a:xfrm>
          <a:prstGeom prst="ellipse">
            <a:avLst/>
          </a:prstGeom>
          <a:solidFill>
            <a:srgbClr val="023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9031102A-30D9-4E77-BF5B-453EF1CE5172}"/>
              </a:ext>
            </a:extLst>
          </p:cNvPr>
          <p:cNvSpPr/>
          <p:nvPr/>
        </p:nvSpPr>
        <p:spPr>
          <a:xfrm>
            <a:off x="11173799" y="4398895"/>
            <a:ext cx="443235" cy="423101"/>
          </a:xfrm>
          <a:prstGeom prst="ellipse">
            <a:avLst/>
          </a:prstGeom>
          <a:solidFill>
            <a:srgbClr val="90E0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3A94F6E6-FDF4-40B9-8F57-C444D698F910}"/>
              </a:ext>
            </a:extLst>
          </p:cNvPr>
          <p:cNvSpPr/>
          <p:nvPr/>
        </p:nvSpPr>
        <p:spPr>
          <a:xfrm rot="5400000">
            <a:off x="10777680" y="4907145"/>
            <a:ext cx="265546" cy="221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E9F0B23A-75F0-43DB-9A91-AAD806BE58B7}"/>
              </a:ext>
            </a:extLst>
          </p:cNvPr>
          <p:cNvSpPr/>
          <p:nvPr/>
        </p:nvSpPr>
        <p:spPr>
          <a:xfrm rot="5400000">
            <a:off x="10387443" y="5246235"/>
            <a:ext cx="265546" cy="221672"/>
          </a:xfrm>
          <a:prstGeom prst="ellipse">
            <a:avLst/>
          </a:prstGeom>
          <a:solidFill>
            <a:srgbClr val="F4A2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ACB11946-91E1-4538-89A4-D096ED7DE633}"/>
              </a:ext>
            </a:extLst>
          </p:cNvPr>
          <p:cNvSpPr/>
          <p:nvPr/>
        </p:nvSpPr>
        <p:spPr>
          <a:xfrm rot="5400000">
            <a:off x="9787082" y="4975765"/>
            <a:ext cx="265546" cy="221672"/>
          </a:xfrm>
          <a:prstGeom prst="ellipse">
            <a:avLst/>
          </a:prstGeom>
          <a:solidFill>
            <a:srgbClr val="023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5E862DA2-7FAD-4AF3-BCAB-332B06016315}"/>
              </a:ext>
            </a:extLst>
          </p:cNvPr>
          <p:cNvSpPr/>
          <p:nvPr/>
        </p:nvSpPr>
        <p:spPr>
          <a:xfrm>
            <a:off x="11337690" y="5359005"/>
            <a:ext cx="115454" cy="138305"/>
          </a:xfrm>
          <a:prstGeom prst="ellipse">
            <a:avLst/>
          </a:prstGeom>
          <a:solidFill>
            <a:srgbClr val="F4A2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6F3A7C6B-1B8F-46FC-AFB4-1C0EFEA0C680}"/>
              </a:ext>
            </a:extLst>
          </p:cNvPr>
          <p:cNvSpPr/>
          <p:nvPr/>
        </p:nvSpPr>
        <p:spPr>
          <a:xfrm rot="5400000">
            <a:off x="9461556" y="6069470"/>
            <a:ext cx="265546" cy="221672"/>
          </a:xfrm>
          <a:prstGeom prst="ellipse">
            <a:avLst/>
          </a:prstGeom>
          <a:solidFill>
            <a:srgbClr val="90E0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E5A4A2B4-C1E1-4CA1-A8B7-7D81CA1F5091}"/>
              </a:ext>
            </a:extLst>
          </p:cNvPr>
          <p:cNvSpPr/>
          <p:nvPr/>
        </p:nvSpPr>
        <p:spPr>
          <a:xfrm>
            <a:off x="10201563" y="6438961"/>
            <a:ext cx="115454" cy="138305"/>
          </a:xfrm>
          <a:prstGeom prst="ellipse">
            <a:avLst/>
          </a:prstGeom>
          <a:solidFill>
            <a:srgbClr val="F4A2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7C5F9595-6427-4B9A-A08D-0AEE67ED3E03}"/>
              </a:ext>
            </a:extLst>
          </p:cNvPr>
          <p:cNvSpPr txBox="1"/>
          <p:nvPr/>
        </p:nvSpPr>
        <p:spPr>
          <a:xfrm>
            <a:off x="2971189" y="4985585"/>
            <a:ext cx="6853382" cy="461665"/>
          </a:xfrm>
          <a:prstGeom prst="rect">
            <a:avLst/>
          </a:prstGeom>
          <a:noFill/>
        </p:spPr>
        <p:txBody>
          <a:bodyPr wrap="square" rtlCol="0">
            <a:spAutoFit/>
          </a:bodyPr>
          <a:lstStyle/>
          <a:p>
            <a:r>
              <a:rPr lang="en-US" sz="2400" err="1">
                <a:solidFill>
                  <a:schemeClr val="bg1"/>
                </a:solidFill>
                <a:latin typeface="Times New Roman" panose="02020603050405020304" pitchFamily="18" charset="0"/>
                <a:cs typeface="Times New Roman" panose="02020603050405020304" pitchFamily="18" charset="0"/>
              </a:rPr>
              <a:t>Thống</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kê</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số</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lượng</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người</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dùng</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truy</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cập</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theo</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tháng</a:t>
            </a:r>
            <a:r>
              <a:rPr lang="en-US" sz="2400">
                <a:solidFill>
                  <a:schemeClr val="bg1"/>
                </a:solidFill>
                <a:latin typeface="Times New Roman" panose="02020603050405020304" pitchFamily="18" charset="0"/>
                <a:cs typeface="Times New Roman" panose="02020603050405020304" pitchFamily="18" charset="0"/>
              </a:rPr>
              <a:t>.</a:t>
            </a:r>
          </a:p>
        </p:txBody>
      </p:sp>
      <p:pic>
        <p:nvPicPr>
          <p:cNvPr id="33" name="Graphic 32" descr="Close">
            <a:extLst>
              <a:ext uri="{FF2B5EF4-FFF2-40B4-BE49-F238E27FC236}">
                <a16:creationId xmlns:a16="http://schemas.microsoft.com/office/drawing/2014/main" id="{49995AA5-3C1C-4110-969F-D0296AC3AC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8253" y="2834318"/>
            <a:ext cx="531091" cy="531091"/>
          </a:xfrm>
          <a:prstGeom prst="rect">
            <a:avLst/>
          </a:prstGeom>
        </p:spPr>
      </p:pic>
      <p:pic>
        <p:nvPicPr>
          <p:cNvPr id="32" name="Graphic 31" descr="Close">
            <a:extLst>
              <a:ext uri="{FF2B5EF4-FFF2-40B4-BE49-F238E27FC236}">
                <a16:creationId xmlns:a16="http://schemas.microsoft.com/office/drawing/2014/main" id="{B714451E-04C6-4CFE-AB66-22A2422AB0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6711" y="4937766"/>
            <a:ext cx="531091" cy="531091"/>
          </a:xfrm>
          <a:prstGeom prst="rect">
            <a:avLst/>
          </a:prstGeom>
        </p:spPr>
      </p:pic>
    </p:spTree>
    <p:extLst>
      <p:ext uri="{BB962C8B-B14F-4D97-AF65-F5344CB8AC3E}">
        <p14:creationId xmlns:p14="http://schemas.microsoft.com/office/powerpoint/2010/main" val="1545136915"/>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42" presetClass="path" presetSubtype="0" repeatCount="indefinite" accel="50000" decel="50000" fill="hold" grpId="0" nodeType="withEffect">
                                  <p:stCondLst>
                                    <p:cond delay="0"/>
                                  </p:stCondLst>
                                  <p:childTnLst>
                                    <p:animMotion origin="layout" path="M -8.33333E-7 -2.96296E-6 L 0.00078 0.07732 " pathEditMode="relative" rAng="0" ptsTypes="AA">
                                      <p:cBhvr>
                                        <p:cTn id="24" dur="2000" fill="hold"/>
                                        <p:tgtEl>
                                          <p:spTgt spid="20"/>
                                        </p:tgtEl>
                                        <p:attrNameLst>
                                          <p:attrName>ppt_x</p:attrName>
                                          <p:attrName>ppt_y</p:attrName>
                                        </p:attrNameLst>
                                      </p:cBhvr>
                                      <p:rCtr x="39" y="3866"/>
                                    </p:animMotion>
                                  </p:childTnLst>
                                </p:cTn>
                              </p:par>
                              <p:par>
                                <p:cTn id="25" presetID="42" presetClass="path" presetSubtype="0" repeatCount="indefinite" accel="50000" decel="50000" fill="hold" grpId="0" nodeType="withEffect">
                                  <p:stCondLst>
                                    <p:cond delay="0"/>
                                  </p:stCondLst>
                                  <p:childTnLst>
                                    <p:animMotion origin="layout" path="M 2.70833E-6 -2.59259E-6 L 1.25E-6 -1.85185E-6 " pathEditMode="relative" rAng="0" ptsTypes="AA">
                                      <p:cBhvr>
                                        <p:cTn id="26" dur="2000" fill="hold"/>
                                        <p:tgtEl>
                                          <p:spTgt spid="21"/>
                                        </p:tgtEl>
                                        <p:attrNameLst>
                                          <p:attrName>ppt_x</p:attrName>
                                          <p:attrName>ppt_y</p:attrName>
                                        </p:attrNameLst>
                                      </p:cBhvr>
                                      <p:rCtr x="-273" y="2963"/>
                                    </p:animMotion>
                                  </p:childTnLst>
                                </p:cTn>
                              </p:par>
                              <p:par>
                                <p:cTn id="27" presetID="42" presetClass="path" presetSubtype="0" repeatCount="indefinite" accel="50000" decel="50000" fill="hold" grpId="0" nodeType="withEffect">
                                  <p:stCondLst>
                                    <p:cond delay="0"/>
                                  </p:stCondLst>
                                  <p:childTnLst>
                                    <p:animMotion origin="layout" path="M -1.66667E-6 3.33333E-6 L 0.01823 0.14005 " pathEditMode="relative" rAng="0" ptsTypes="AA">
                                      <p:cBhvr>
                                        <p:cTn id="28" dur="2000" fill="hold"/>
                                        <p:tgtEl>
                                          <p:spTgt spid="26"/>
                                        </p:tgtEl>
                                        <p:attrNameLst>
                                          <p:attrName>ppt_x</p:attrName>
                                          <p:attrName>ppt_y</p:attrName>
                                        </p:attrNameLst>
                                      </p:cBhvr>
                                      <p:rCtr x="-39" y="5000"/>
                                    </p:animMotion>
                                  </p:childTnLst>
                                </p:cTn>
                              </p:par>
                              <p:par>
                                <p:cTn id="29" presetID="42" presetClass="path" presetSubtype="0" repeatCount="indefinite" accel="50000" decel="50000" fill="hold" grpId="0" nodeType="withEffect">
                                  <p:stCondLst>
                                    <p:cond delay="0"/>
                                  </p:stCondLst>
                                  <p:childTnLst>
                                    <p:animMotion origin="layout" path="M -6.25E-7 1.48148E-6 L -0.00052 -0.06875 " pathEditMode="relative" rAng="0" ptsTypes="AA">
                                      <p:cBhvr>
                                        <p:cTn id="30" dur="2000" fill="hold"/>
                                        <p:tgtEl>
                                          <p:spTgt spid="25"/>
                                        </p:tgtEl>
                                        <p:attrNameLst>
                                          <p:attrName>ppt_x</p:attrName>
                                          <p:attrName>ppt_y</p:attrName>
                                        </p:attrNameLst>
                                      </p:cBhvr>
                                      <p:rCtr x="-26" y="-3449"/>
                                    </p:animMotion>
                                  </p:childTnLst>
                                </p:cTn>
                              </p:par>
                              <p:par>
                                <p:cTn id="31" presetID="42" presetClass="path" presetSubtype="0" repeatCount="indefinite" accel="50000" decel="50000" fill="hold" grpId="0" nodeType="withEffect">
                                  <p:stCondLst>
                                    <p:cond delay="0"/>
                                  </p:stCondLst>
                                  <p:childTnLst>
                                    <p:animMotion origin="layout" path="M -1.66667E-6 -2.96296E-6 L 0.04466 0.00116 " pathEditMode="relative" rAng="0" ptsTypes="AA">
                                      <p:cBhvr>
                                        <p:cTn id="32" dur="2000" fill="hold"/>
                                        <p:tgtEl>
                                          <p:spTgt spid="23"/>
                                        </p:tgtEl>
                                        <p:attrNameLst>
                                          <p:attrName>ppt_x</p:attrName>
                                          <p:attrName>ppt_y</p:attrName>
                                        </p:attrNameLst>
                                      </p:cBhvr>
                                      <p:rCtr x="2227" y="46"/>
                                    </p:animMotion>
                                  </p:childTnLst>
                                </p:cTn>
                              </p:par>
                              <p:par>
                                <p:cTn id="33" presetID="42" presetClass="path" presetSubtype="0" repeatCount="indefinite" accel="50000" decel="50000" fill="hold" grpId="0" nodeType="withEffect">
                                  <p:stCondLst>
                                    <p:cond delay="0"/>
                                  </p:stCondLst>
                                  <p:childTnLst>
                                    <p:animMotion origin="layout" path="M 1.04167E-6 2.59259E-6 L 0.00052 0.07963 " pathEditMode="relative" rAng="0" ptsTypes="AA">
                                      <p:cBhvr>
                                        <p:cTn id="34" dur="2000" fill="hold"/>
                                        <p:tgtEl>
                                          <p:spTgt spid="28"/>
                                        </p:tgtEl>
                                        <p:attrNameLst>
                                          <p:attrName>ppt_x</p:attrName>
                                          <p:attrName>ppt_y</p:attrName>
                                        </p:attrNameLst>
                                      </p:cBhvr>
                                      <p:rCtr x="26" y="3981"/>
                                    </p:animMotion>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7" presetClass="emph" presetSubtype="0" fill="remove" nodeType="clickEffect">
                                  <p:stCondLst>
                                    <p:cond delay="0"/>
                                  </p:stCondLst>
                                  <p:childTnLst>
                                    <p:animClr clrSpc="rgb" dir="cw">
                                      <p:cBhvr override="childStyle">
                                        <p:cTn id="40" dur="250" autoRev="1" fill="remove"/>
                                        <p:tgtEl>
                                          <p:spTgt spid="6"/>
                                        </p:tgtEl>
                                        <p:attrNameLst>
                                          <p:attrName>style.color</p:attrName>
                                        </p:attrNameLst>
                                      </p:cBhvr>
                                      <p:to>
                                        <a:schemeClr val="bg1"/>
                                      </p:to>
                                    </p:animClr>
                                    <p:animClr clrSpc="rgb" dir="cw">
                                      <p:cBhvr>
                                        <p:cTn id="41" dur="250" autoRev="1" fill="remove"/>
                                        <p:tgtEl>
                                          <p:spTgt spid="6"/>
                                        </p:tgtEl>
                                        <p:attrNameLst>
                                          <p:attrName>fillcolor</p:attrName>
                                        </p:attrNameLst>
                                      </p:cBhvr>
                                      <p:to>
                                        <a:schemeClr val="bg1"/>
                                      </p:to>
                                    </p:animClr>
                                    <p:set>
                                      <p:cBhvr>
                                        <p:cTn id="42" dur="250" autoRev="1" fill="remove"/>
                                        <p:tgtEl>
                                          <p:spTgt spid="6"/>
                                        </p:tgtEl>
                                        <p:attrNameLst>
                                          <p:attrName>fill.type</p:attrName>
                                        </p:attrNameLst>
                                      </p:cBhvr>
                                      <p:to>
                                        <p:strVal val="solid"/>
                                      </p:to>
                                    </p:set>
                                    <p:set>
                                      <p:cBhvr>
                                        <p:cTn id="43" dur="250" autoRev="1" fill="remove"/>
                                        <p:tgtEl>
                                          <p:spTgt spid="6"/>
                                        </p:tgtEl>
                                        <p:attrNameLst>
                                          <p:attrName>fill.on</p:attrName>
                                        </p:attrNameLst>
                                      </p:cBhvr>
                                      <p:to>
                                        <p:strVal val="true"/>
                                      </p:to>
                                    </p:se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par>
                                <p:cTn id="48" presetID="1" presetClass="entr" presetSubtype="0" fill="hold" nodeType="with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par>
                          <p:cTn id="50" fill="hold">
                            <p:stCondLst>
                              <p:cond delay="1000"/>
                            </p:stCondLst>
                            <p:childTnLst>
                              <p:par>
                                <p:cTn id="51" presetID="27" presetClass="emph" presetSubtype="0" fill="remove" nodeType="afterEffect">
                                  <p:stCondLst>
                                    <p:cond delay="0"/>
                                  </p:stCondLst>
                                  <p:childTnLst>
                                    <p:animClr clrSpc="rgb" dir="cw">
                                      <p:cBhvr override="childStyle">
                                        <p:cTn id="52" dur="250" autoRev="1" fill="remove"/>
                                        <p:tgtEl>
                                          <p:spTgt spid="7"/>
                                        </p:tgtEl>
                                        <p:attrNameLst>
                                          <p:attrName>style.color</p:attrName>
                                        </p:attrNameLst>
                                      </p:cBhvr>
                                      <p:to>
                                        <a:schemeClr val="bg1"/>
                                      </p:to>
                                    </p:animClr>
                                    <p:animClr clrSpc="rgb" dir="cw">
                                      <p:cBhvr>
                                        <p:cTn id="53" dur="250" autoRev="1" fill="remove"/>
                                        <p:tgtEl>
                                          <p:spTgt spid="7"/>
                                        </p:tgtEl>
                                        <p:attrNameLst>
                                          <p:attrName>fillcolor</p:attrName>
                                        </p:attrNameLst>
                                      </p:cBhvr>
                                      <p:to>
                                        <a:schemeClr val="bg1"/>
                                      </p:to>
                                    </p:animClr>
                                    <p:set>
                                      <p:cBhvr>
                                        <p:cTn id="54" dur="250" autoRev="1" fill="remove"/>
                                        <p:tgtEl>
                                          <p:spTgt spid="7"/>
                                        </p:tgtEl>
                                        <p:attrNameLst>
                                          <p:attrName>fill.type</p:attrName>
                                        </p:attrNameLst>
                                      </p:cBhvr>
                                      <p:to>
                                        <p:strVal val="solid"/>
                                      </p:to>
                                    </p:set>
                                    <p:set>
                                      <p:cBhvr>
                                        <p:cTn id="55" dur="250" autoRev="1" fill="remove"/>
                                        <p:tgtEl>
                                          <p:spTgt spid="7"/>
                                        </p:tgtEl>
                                        <p:attrNameLst>
                                          <p:attrName>fill.on</p:attrName>
                                        </p:attrNameLst>
                                      </p:cBhvr>
                                      <p:to>
                                        <p:strVal val="true"/>
                                      </p:to>
                                    </p:set>
                                  </p:childTnLst>
                                </p:cTn>
                              </p:par>
                            </p:childTnLst>
                          </p:cTn>
                        </p:par>
                        <p:par>
                          <p:cTn id="56" fill="hold">
                            <p:stCondLst>
                              <p:cond delay="1500"/>
                            </p:stCondLst>
                            <p:childTnLst>
                              <p:par>
                                <p:cTn id="57" presetID="22" presetClass="entr" presetSubtype="2"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right)">
                                      <p:cBhvr>
                                        <p:cTn id="59" dur="500"/>
                                        <p:tgtEl>
                                          <p:spTgt spid="10"/>
                                        </p:tgtEl>
                                      </p:cBhvr>
                                    </p:animEffect>
                                  </p:childTnLst>
                                </p:cTn>
                              </p:par>
                            </p:childTnLst>
                          </p:cTn>
                        </p:par>
                        <p:par>
                          <p:cTn id="60" fill="hold">
                            <p:stCondLst>
                              <p:cond delay="2000"/>
                            </p:stCondLst>
                            <p:childTnLst>
                              <p:par>
                                <p:cTn id="61" presetID="22"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down)">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0" nodeType="clickEffect">
                                  <p:stCondLst>
                                    <p:cond delay="0"/>
                                  </p:stCondLst>
                                  <p:childTnLst>
                                    <p:animMotion origin="layout" path="M 0.00481 -0.05857 L -2.29167E-6 -1.11111E-6 " pathEditMode="relative" rAng="0" ptsTypes="AA">
                                      <p:cBhvr>
                                        <p:cTn id="67" dur="2000" fill="hold"/>
                                        <p:tgtEl>
                                          <p:spTgt spid="27"/>
                                        </p:tgtEl>
                                        <p:attrNameLst>
                                          <p:attrName>ppt_x</p:attrName>
                                          <p:attrName>ppt_y</p:attrName>
                                        </p:attrNameLst>
                                      </p:cBhvr>
                                      <p:rCtr x="911" y="1412"/>
                                    </p:animMotion>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grpId="0" nodeType="clickEffect">
                                  <p:stCondLst>
                                    <p:cond delay="0"/>
                                  </p:stCondLst>
                                  <p:childTnLst>
                                    <p:animMotion origin="layout" path="M 5E-6 -4.07407E-6 L -0.04583 0.02362 " pathEditMode="relative" rAng="0" ptsTypes="AA">
                                      <p:cBhvr>
                                        <p:cTn id="71" dur="2000" fill="hold"/>
                                        <p:tgtEl>
                                          <p:spTgt spid="18"/>
                                        </p:tgtEl>
                                        <p:attrNameLst>
                                          <p:attrName>ppt_x</p:attrName>
                                          <p:attrName>ppt_y</p:attrName>
                                        </p:attrNameLst>
                                      </p:cBhvr>
                                      <p:rCtr x="-2292" y="1181"/>
                                    </p:animMotion>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down)">
                                      <p:cBhvr>
                                        <p:cTn id="75" dur="500"/>
                                        <p:tgtEl>
                                          <p:spTgt spid="30"/>
                                        </p:tgtEl>
                                      </p:cBhvr>
                                    </p:animEffect>
                                  </p:childTnLst>
                                </p:cTn>
                              </p:par>
                              <p:par>
                                <p:cTn id="76" presetID="22" presetClass="entr" presetSubtype="4"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down)">
                                      <p:cBhvr>
                                        <p:cTn id="78" dur="500"/>
                                        <p:tgtEl>
                                          <p:spTgt spid="33"/>
                                        </p:tgtEl>
                                      </p:cBhvr>
                                    </p:animEffect>
                                  </p:childTnLst>
                                </p:cTn>
                              </p:par>
                            </p:childTnLst>
                          </p:cTn>
                        </p:par>
                        <p:par>
                          <p:cTn id="79" fill="hold">
                            <p:stCondLst>
                              <p:cond delay="2500"/>
                            </p:stCondLst>
                            <p:childTnLst>
                              <p:par>
                                <p:cTn id="80" presetID="27" presetClass="emph" presetSubtype="0" fill="remove" nodeType="afterEffect">
                                  <p:stCondLst>
                                    <p:cond delay="0"/>
                                  </p:stCondLst>
                                  <p:childTnLst>
                                    <p:animClr clrSpc="rgb" dir="cw">
                                      <p:cBhvr override="childStyle">
                                        <p:cTn id="81" dur="250" autoRev="1" fill="remove"/>
                                        <p:tgtEl>
                                          <p:spTgt spid="33"/>
                                        </p:tgtEl>
                                        <p:attrNameLst>
                                          <p:attrName>style.color</p:attrName>
                                        </p:attrNameLst>
                                      </p:cBhvr>
                                      <p:to>
                                        <a:schemeClr val="bg1"/>
                                      </p:to>
                                    </p:animClr>
                                    <p:animClr clrSpc="rgb" dir="cw">
                                      <p:cBhvr>
                                        <p:cTn id="82" dur="250" autoRev="1" fill="remove"/>
                                        <p:tgtEl>
                                          <p:spTgt spid="33"/>
                                        </p:tgtEl>
                                        <p:attrNameLst>
                                          <p:attrName>fillcolor</p:attrName>
                                        </p:attrNameLst>
                                      </p:cBhvr>
                                      <p:to>
                                        <a:schemeClr val="bg1"/>
                                      </p:to>
                                    </p:animClr>
                                    <p:set>
                                      <p:cBhvr>
                                        <p:cTn id="83" dur="250" autoRev="1" fill="remove"/>
                                        <p:tgtEl>
                                          <p:spTgt spid="33"/>
                                        </p:tgtEl>
                                        <p:attrNameLst>
                                          <p:attrName>fill.type</p:attrName>
                                        </p:attrNameLst>
                                      </p:cBhvr>
                                      <p:to>
                                        <p:strVal val="solid"/>
                                      </p:to>
                                    </p:set>
                                    <p:set>
                                      <p:cBhvr>
                                        <p:cTn id="84" dur="250" autoRev="1" fill="remove"/>
                                        <p:tgtEl>
                                          <p:spTgt spid="33"/>
                                        </p:tgtEl>
                                        <p:attrNameLst>
                                          <p:attrName>fill.on</p:attrName>
                                        </p:attrNameLst>
                                      </p:cBhvr>
                                      <p:to>
                                        <p:strVal val="true"/>
                                      </p:to>
                                    </p:set>
                                  </p:childTnLst>
                                </p:cTn>
                              </p:par>
                              <p:par>
                                <p:cTn id="85" presetID="1"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par>
                          <p:cTn id="87" fill="hold">
                            <p:stCondLst>
                              <p:cond delay="3000"/>
                            </p:stCondLst>
                            <p:childTnLst>
                              <p:par>
                                <p:cTn id="88" presetID="27" presetClass="emph" presetSubtype="0" fill="remove" nodeType="afterEffect">
                                  <p:stCondLst>
                                    <p:cond delay="0"/>
                                  </p:stCondLst>
                                  <p:childTnLst>
                                    <p:animClr clrSpc="rgb" dir="cw">
                                      <p:cBhvr override="childStyle">
                                        <p:cTn id="89" dur="250" autoRev="1" fill="remove"/>
                                        <p:tgtEl>
                                          <p:spTgt spid="32"/>
                                        </p:tgtEl>
                                        <p:attrNameLst>
                                          <p:attrName>style.color</p:attrName>
                                        </p:attrNameLst>
                                      </p:cBhvr>
                                      <p:to>
                                        <a:schemeClr val="bg1"/>
                                      </p:to>
                                    </p:animClr>
                                    <p:animClr clrSpc="rgb" dir="cw">
                                      <p:cBhvr>
                                        <p:cTn id="90" dur="250" autoRev="1" fill="remove"/>
                                        <p:tgtEl>
                                          <p:spTgt spid="32"/>
                                        </p:tgtEl>
                                        <p:attrNameLst>
                                          <p:attrName>fillcolor</p:attrName>
                                        </p:attrNameLst>
                                      </p:cBhvr>
                                      <p:to>
                                        <a:schemeClr val="bg1"/>
                                      </p:to>
                                    </p:animClr>
                                    <p:set>
                                      <p:cBhvr>
                                        <p:cTn id="91" dur="250" autoRev="1" fill="remove"/>
                                        <p:tgtEl>
                                          <p:spTgt spid="32"/>
                                        </p:tgtEl>
                                        <p:attrNameLst>
                                          <p:attrName>fill.type</p:attrName>
                                        </p:attrNameLst>
                                      </p:cBhvr>
                                      <p:to>
                                        <p:strVal val="solid"/>
                                      </p:to>
                                    </p:set>
                                    <p:set>
                                      <p:cBhvr>
                                        <p:cTn id="92" dur="250" autoRev="1" fill="remove"/>
                                        <p:tgtEl>
                                          <p:spTgt spid="3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9" grpId="0"/>
      <p:bldP spid="10" grpId="0"/>
      <p:bldP spid="11" grpId="0"/>
      <p:bldP spid="16" grpId="0" animBg="1"/>
      <p:bldP spid="17" grpId="0" animBg="1"/>
      <p:bldP spid="18" grpId="0" animBg="1"/>
      <p:bldP spid="20" grpId="0" animBg="1"/>
      <p:bldP spid="21" grpId="0" animBg="1"/>
      <p:bldP spid="23" grpId="0" animBg="1"/>
      <p:bldP spid="25" grpId="0" animBg="1"/>
      <p:bldP spid="26" grpId="0" animBg="1"/>
      <p:bldP spid="27" grpId="0" animBg="1"/>
      <p:bldP spid="28"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49F2390-7DE0-4DC4-BF18-5A929699699D}"/>
              </a:ext>
            </a:extLst>
          </p:cNvPr>
          <p:cNvSpPr txBox="1"/>
          <p:nvPr/>
        </p:nvSpPr>
        <p:spPr>
          <a:xfrm>
            <a:off x="457201" y="3075057"/>
            <a:ext cx="11955294" cy="707886"/>
          </a:xfrm>
          <a:prstGeom prst="rect">
            <a:avLst/>
          </a:prstGeom>
          <a:noFill/>
        </p:spPr>
        <p:txBody>
          <a:bodyPr wrap="square" rtlCol="0">
            <a:spAutoFit/>
          </a:bodyPr>
          <a:lstStyle/>
          <a:p>
            <a:pPr algn="ctr"/>
            <a:r>
              <a:rPr lang="en-US" sz="4000">
                <a:solidFill>
                  <a:schemeClr val="bg1">
                    <a:lumMod val="85000"/>
                  </a:schemeClr>
                </a:solidFill>
                <a:latin typeface="Bahnschrift SemiBold" panose="020B0502040204020203" pitchFamily="34" charset="0"/>
              </a:rPr>
              <a:t>TỔNG QUAN CÔNG NGHỆ SỬ DỤNG</a:t>
            </a:r>
          </a:p>
        </p:txBody>
      </p:sp>
    </p:spTree>
    <p:extLst>
      <p:ext uri="{BB962C8B-B14F-4D97-AF65-F5344CB8AC3E}">
        <p14:creationId xmlns:p14="http://schemas.microsoft.com/office/powerpoint/2010/main" val="2690546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8527B-4649-4520-945C-14B03FEA0388}"/>
              </a:ext>
            </a:extLst>
          </p:cNvPr>
          <p:cNvSpPr txBox="1"/>
          <p:nvPr/>
        </p:nvSpPr>
        <p:spPr>
          <a:xfrm>
            <a:off x="531616" y="486379"/>
            <a:ext cx="1705745" cy="369332"/>
          </a:xfrm>
          <a:prstGeom prst="rect">
            <a:avLst/>
          </a:prstGeom>
          <a:solidFill>
            <a:schemeClr val="accent4">
              <a:lumMod val="50000"/>
            </a:schemeClr>
          </a:solidFill>
        </p:spPr>
        <p:txBody>
          <a:bodyPr wrap="square" rtlCol="0">
            <a:spAutoFit/>
          </a:bodyPr>
          <a:lstStyle/>
          <a:p>
            <a:r>
              <a:rPr lang="en-US" b="1">
                <a:solidFill>
                  <a:schemeClr val="accent5">
                    <a:lumMod val="20000"/>
                    <a:lumOff val="80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rPr>
              <a:t>1. jQUERY</a:t>
            </a:r>
            <a:endParaRPr lang="en-US">
              <a:solidFill>
                <a:schemeClr val="accent5">
                  <a:lumMod val="20000"/>
                  <a:lumOff val="80000"/>
                </a:schemeClr>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CF69632-FE4F-4DBA-9A62-8E7364B377ED}"/>
              </a:ext>
            </a:extLst>
          </p:cNvPr>
          <p:cNvSpPr txBox="1"/>
          <p:nvPr/>
        </p:nvSpPr>
        <p:spPr>
          <a:xfrm>
            <a:off x="-2032882" y="1507555"/>
            <a:ext cx="1003852" cy="369332"/>
          </a:xfrm>
          <a:prstGeom prst="rect">
            <a:avLst/>
          </a:prstGeom>
          <a:noFill/>
        </p:spPr>
        <p:txBody>
          <a:bodyPr wrap="square" rtlCol="0">
            <a:spAutoFit/>
          </a:bodyPr>
          <a:lstStyle/>
          <a:p>
            <a:r>
              <a:rPr lang="en-US">
                <a:solidFill>
                  <a:schemeClr val="accent3">
                    <a:lumMod val="60000"/>
                    <a:lumOff val="40000"/>
                  </a:schemeClr>
                </a:solidFill>
                <a:latin typeface="Bahnschrift SemiBold" panose="020B0502040204020203" pitchFamily="34" charset="0"/>
              </a:rPr>
              <a:t>MVC</a:t>
            </a:r>
          </a:p>
        </p:txBody>
      </p:sp>
      <p:sp>
        <p:nvSpPr>
          <p:cNvPr id="7" name="TextBox 6">
            <a:extLst>
              <a:ext uri="{FF2B5EF4-FFF2-40B4-BE49-F238E27FC236}">
                <a16:creationId xmlns:a16="http://schemas.microsoft.com/office/drawing/2014/main" id="{F25570A5-E4E8-41F0-A03E-BA01CC8A5E93}"/>
              </a:ext>
            </a:extLst>
          </p:cNvPr>
          <p:cNvSpPr txBox="1"/>
          <p:nvPr/>
        </p:nvSpPr>
        <p:spPr>
          <a:xfrm>
            <a:off x="-7718065" y="3510572"/>
            <a:ext cx="5685183" cy="1251305"/>
          </a:xfrm>
          <a:prstGeom prst="rect">
            <a:avLst/>
          </a:prstGeom>
          <a:noFill/>
        </p:spPr>
        <p:txBody>
          <a:bodyPr wrap="square" rtlCol="0">
            <a:spAutoFit/>
          </a:bodyPr>
          <a:lstStyle/>
          <a:p>
            <a:pPr>
              <a:lnSpc>
                <a:spcPct val="107000"/>
              </a:lnSpc>
              <a:spcAft>
                <a:spcPts val="800"/>
              </a:spcAft>
            </a:pPr>
            <a:r>
              <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rPr>
              <a:t>MVC là framework xây dựng theo nguyên lý phân chia nhiệm vụ (Separation of Concerns, SoC). MVC phân chia chức năng thành các phần của ứng dụng ra làm các nhóm độc lập, gọi là Model, View và Controller.</a:t>
            </a:r>
          </a:p>
        </p:txBody>
      </p:sp>
      <p:sp>
        <p:nvSpPr>
          <p:cNvPr id="8" name="TextBox 7">
            <a:extLst>
              <a:ext uri="{FF2B5EF4-FFF2-40B4-BE49-F238E27FC236}">
                <a16:creationId xmlns:a16="http://schemas.microsoft.com/office/drawing/2014/main" id="{56040015-84EF-442B-B312-BF0193ECF901}"/>
              </a:ext>
            </a:extLst>
          </p:cNvPr>
          <p:cNvSpPr txBox="1"/>
          <p:nvPr/>
        </p:nvSpPr>
        <p:spPr>
          <a:xfrm>
            <a:off x="-7992387" y="6331226"/>
            <a:ext cx="5208105" cy="923330"/>
          </a:xfrm>
          <a:prstGeom prst="rect">
            <a:avLst/>
          </a:prstGeom>
          <a:noFill/>
        </p:spPr>
        <p:txBody>
          <a:bodyPr wrap="square" rtlCol="0">
            <a:spAutoFit/>
          </a:bodyPr>
          <a:lstStyle/>
          <a:p>
            <a:r>
              <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rPr>
              <a:t>MVC framework trong Asp.net Core thừa kế rất nhiều đặc điểm của Asp.net MVC</a:t>
            </a:r>
          </a:p>
          <a:p>
            <a:endParaRPr lang="en-US">
              <a:solidFill>
                <a:schemeClr val="bg1">
                  <a:lumMod val="75000"/>
                </a:schemeClr>
              </a:solidFill>
              <a:latin typeface="Bahnschrift SemiBold" panose="020B0502040204020203" pitchFamily="34" charset="0"/>
            </a:endParaRPr>
          </a:p>
        </p:txBody>
      </p:sp>
      <p:sp>
        <p:nvSpPr>
          <p:cNvPr id="9" name="TextBox 8">
            <a:extLst>
              <a:ext uri="{FF2B5EF4-FFF2-40B4-BE49-F238E27FC236}">
                <a16:creationId xmlns:a16="http://schemas.microsoft.com/office/drawing/2014/main" id="{E7D044A6-5A99-4D1E-AE4E-14EA215411E4}"/>
              </a:ext>
            </a:extLst>
          </p:cNvPr>
          <p:cNvSpPr txBox="1"/>
          <p:nvPr/>
        </p:nvSpPr>
        <p:spPr>
          <a:xfrm>
            <a:off x="17321250" y="2030775"/>
            <a:ext cx="2166730" cy="646331"/>
          </a:xfrm>
          <a:prstGeom prst="rect">
            <a:avLst/>
          </a:prstGeom>
          <a:noFill/>
        </p:spPr>
        <p:txBody>
          <a:bodyPr wrap="square" rtlCol="0">
            <a:spAutoFit/>
          </a:bodyPr>
          <a:lstStyle/>
          <a:p>
            <a:r>
              <a:rPr lang="en-US">
                <a:solidFill>
                  <a:srgbClr val="59D8DD"/>
                </a:solidFill>
                <a:effectLst/>
                <a:latin typeface="Bahnschrift SemiBold" panose="020B0502040204020203" pitchFamily="34" charset="0"/>
                <a:ea typeface="Calibri" panose="020F0502020204030204" pitchFamily="34" charset="0"/>
                <a:cs typeface="Times New Roman" panose="02020603050405020304" pitchFamily="18" charset="0"/>
              </a:rPr>
              <a:t>Raroz Pages</a:t>
            </a:r>
          </a:p>
          <a:p>
            <a:endParaRPr lang="en-US">
              <a:solidFill>
                <a:schemeClr val="bg1">
                  <a:lumMod val="75000"/>
                </a:schemeClr>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E94BD505-DD0A-4B8D-9BC5-01BDD3BD1EC5}"/>
              </a:ext>
            </a:extLst>
          </p:cNvPr>
          <p:cNvSpPr txBox="1"/>
          <p:nvPr/>
        </p:nvSpPr>
        <p:spPr>
          <a:xfrm>
            <a:off x="17323570" y="3069357"/>
            <a:ext cx="5156753" cy="1200329"/>
          </a:xfrm>
          <a:prstGeom prst="rect">
            <a:avLst/>
          </a:prstGeom>
          <a:noFill/>
        </p:spPr>
        <p:txBody>
          <a:bodyPr wrap="square" rtlCol="0">
            <a:spAutoFit/>
          </a:bodyPr>
          <a:lstStyle/>
          <a:p>
            <a:r>
              <a:rPr lang="en-US">
                <a:solidFill>
                  <a:schemeClr val="bg1">
                    <a:lumMod val="75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rPr>
              <a:t>Razor Pages là một framework đơn giản hướng tới xây dựng các trang web tự thân độc lập. Mô hình của Razor Pages đơn giản hơn so với MVC.</a:t>
            </a:r>
            <a:endPar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endParaRPr>
          </a:p>
          <a:p>
            <a:endParaRPr lang="en-US">
              <a:solidFill>
                <a:schemeClr val="bg1">
                  <a:lumMod val="75000"/>
                </a:schemeClr>
              </a:solidFill>
              <a:latin typeface="Bahnschrift SemiBold" panose="020B0502040204020203" pitchFamily="34" charset="0"/>
            </a:endParaRPr>
          </a:p>
        </p:txBody>
      </p:sp>
      <p:sp>
        <p:nvSpPr>
          <p:cNvPr id="11" name="TextBox 10">
            <a:extLst>
              <a:ext uri="{FF2B5EF4-FFF2-40B4-BE49-F238E27FC236}">
                <a16:creationId xmlns:a16="http://schemas.microsoft.com/office/drawing/2014/main" id="{A5830A10-87D2-4671-BFCF-22E54CD9FBD8}"/>
              </a:ext>
            </a:extLst>
          </p:cNvPr>
          <p:cNvSpPr txBox="1"/>
          <p:nvPr/>
        </p:nvSpPr>
        <p:spPr>
          <a:xfrm>
            <a:off x="17323570" y="5869266"/>
            <a:ext cx="5227981" cy="923330"/>
          </a:xfrm>
          <a:prstGeom prst="rect">
            <a:avLst/>
          </a:prstGeom>
          <a:noFill/>
        </p:spPr>
        <p:txBody>
          <a:bodyPr wrap="square" rtlCol="0">
            <a:spAutoFit/>
          </a:bodyPr>
          <a:lstStyle/>
          <a:p>
            <a:r>
              <a:rPr lang="en-US">
                <a:solidFill>
                  <a:schemeClr val="bg1">
                    <a:lumMod val="75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rPr>
              <a:t>Razor Pages có thể xem là framework tương tự với Asp.net Web Pages.</a:t>
            </a:r>
            <a:endPar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endParaRPr>
          </a:p>
          <a:p>
            <a:endParaRPr lang="en-US">
              <a:solidFill>
                <a:schemeClr val="bg1">
                  <a:lumMod val="75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3044A028-D7BD-4609-B86E-E06D2698DE72}"/>
              </a:ext>
            </a:extLst>
          </p:cNvPr>
          <p:cNvSpPr txBox="1"/>
          <p:nvPr/>
        </p:nvSpPr>
        <p:spPr>
          <a:xfrm>
            <a:off x="9697429" y="-4118472"/>
            <a:ext cx="1222513" cy="646331"/>
          </a:xfrm>
          <a:prstGeom prst="rect">
            <a:avLst/>
          </a:prstGeom>
          <a:noFill/>
        </p:spPr>
        <p:txBody>
          <a:bodyPr wrap="square" rtlCol="0">
            <a:spAutoFit/>
          </a:bodyPr>
          <a:lstStyle/>
          <a:p>
            <a:r>
              <a:rPr lang="en-US">
                <a:solidFill>
                  <a:srgbClr val="59D8DD"/>
                </a:solidFill>
                <a:effectLst/>
                <a:latin typeface="Bahnschrift SemiBold" panose="020B0502040204020203" pitchFamily="34" charset="0"/>
                <a:ea typeface="Calibri" panose="020F0502020204030204" pitchFamily="34" charset="0"/>
                <a:cs typeface="Times New Roman" panose="02020603050405020304" pitchFamily="18" charset="0"/>
              </a:rPr>
              <a:t>Blazor</a:t>
            </a:r>
          </a:p>
          <a:p>
            <a:endParaRPr lang="en-US">
              <a:latin typeface="Bahnschrift SemiBold" panose="020B0502040204020203" pitchFamily="34" charset="0"/>
            </a:endParaRPr>
          </a:p>
        </p:txBody>
      </p:sp>
      <p:sp>
        <p:nvSpPr>
          <p:cNvPr id="13" name="TextBox 12">
            <a:extLst>
              <a:ext uri="{FF2B5EF4-FFF2-40B4-BE49-F238E27FC236}">
                <a16:creationId xmlns:a16="http://schemas.microsoft.com/office/drawing/2014/main" id="{DAB3EA9C-DBE3-456E-9F86-E2DDC6D83C08}"/>
              </a:ext>
            </a:extLst>
          </p:cNvPr>
          <p:cNvSpPr txBox="1"/>
          <p:nvPr/>
        </p:nvSpPr>
        <p:spPr>
          <a:xfrm>
            <a:off x="18495494" y="-3741445"/>
            <a:ext cx="2884132" cy="3538148"/>
          </a:xfrm>
          <a:prstGeom prst="rect">
            <a:avLst/>
          </a:prstGeom>
          <a:noFill/>
        </p:spPr>
        <p:txBody>
          <a:bodyPr wrap="square" rtlCol="0">
            <a:spAutoFit/>
          </a:bodyPr>
          <a:lstStyle/>
          <a:p>
            <a:pPr>
              <a:lnSpc>
                <a:spcPct val="107000"/>
              </a:lnSpc>
              <a:spcAft>
                <a:spcPts val="800"/>
              </a:spcAft>
            </a:pPr>
            <a:r>
              <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rPr>
              <a:t>1.3 Blazor</a:t>
            </a:r>
          </a:p>
          <a:p>
            <a:pPr>
              <a:lnSpc>
                <a:spcPct val="107000"/>
              </a:lnSpc>
              <a:spcAft>
                <a:spcPts val="800"/>
              </a:spcAft>
            </a:pPr>
            <a:r>
              <a:rPr lang="en-US">
                <a:solidFill>
                  <a:schemeClr val="bg1">
                    <a:lumMod val="75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rPr>
              <a:t>Blazor là framework dành cho phát triển ứng dụng đơn trang (SPA) nhưng sử dụng ngôn ngữ C# thay cho JavaScript chạy trên trình duyệt. Đây là framework mới nhất và đang nhận được nhiều sự quan tâm.</a:t>
            </a:r>
            <a:endPar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endParaRPr>
          </a:p>
          <a:p>
            <a:endParaRPr lang="en-US">
              <a:solidFill>
                <a:schemeClr val="bg1">
                  <a:lumMod val="75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40AAE19-A5CD-421C-90D3-1AA9F90CBFE6}"/>
              </a:ext>
            </a:extLst>
          </p:cNvPr>
          <p:cNvSpPr txBox="1"/>
          <p:nvPr/>
        </p:nvSpPr>
        <p:spPr>
          <a:xfrm>
            <a:off x="13322766" y="-5651564"/>
            <a:ext cx="2470001" cy="2308324"/>
          </a:xfrm>
          <a:prstGeom prst="rect">
            <a:avLst/>
          </a:prstGeom>
          <a:noFill/>
        </p:spPr>
        <p:txBody>
          <a:bodyPr wrap="square" rtlCol="0">
            <a:spAutoFit/>
          </a:bodyPr>
          <a:lstStyle/>
          <a:p>
            <a:r>
              <a:rPr lang="en-US">
                <a:solidFill>
                  <a:schemeClr val="bg1">
                    <a:lumMod val="75000"/>
                  </a:schemeClr>
                </a:solidFill>
                <a:effectLst/>
                <a:latin typeface="Bahnschrift SemiBold" panose="020B0502040204020203" pitchFamily="34" charset="0"/>
                <a:ea typeface="Times New Roman" panose="02020603050405020304" pitchFamily="18" charset="0"/>
                <a:cs typeface="Times New Roman" panose="02020603050405020304" pitchFamily="18" charset="0"/>
              </a:rPr>
              <a:t>Blazor bao gồm hai mô hình chính: Blazor Server và Blazor WebAssembly. Ngoài ra còn có các mô hình triển khai Blazor khác đang được phát triển.</a:t>
            </a:r>
            <a:endParaRPr lang="en-US">
              <a:solidFill>
                <a:schemeClr val="bg1">
                  <a:lumMod val="75000"/>
                </a:schemeClr>
              </a:solidFill>
              <a:effectLst/>
              <a:latin typeface="Bahnschrift SemiBold" panose="020B0502040204020203" pitchFamily="34" charset="0"/>
              <a:ea typeface="Calibri" panose="020F0502020204030204" pitchFamily="34" charset="0"/>
              <a:cs typeface="Times New Roman" panose="02020603050405020304" pitchFamily="18" charset="0"/>
            </a:endParaRPr>
          </a:p>
          <a:p>
            <a:endParaRPr lang="en-US">
              <a:solidFill>
                <a:schemeClr val="bg1">
                  <a:lumMod val="75000"/>
                </a:schemeClr>
              </a:solidFill>
              <a:latin typeface="Bahnschrift SemiBold" panose="020B0502040204020203" pitchFamily="34" charset="0"/>
            </a:endParaRPr>
          </a:p>
        </p:txBody>
      </p:sp>
      <p:sp>
        <p:nvSpPr>
          <p:cNvPr id="16" name="Right Triangle 15">
            <a:extLst>
              <a:ext uri="{FF2B5EF4-FFF2-40B4-BE49-F238E27FC236}">
                <a16:creationId xmlns:a16="http://schemas.microsoft.com/office/drawing/2014/main" id="{85095558-B6BD-41AD-B837-BC80DDA0329A}"/>
              </a:ext>
            </a:extLst>
          </p:cNvPr>
          <p:cNvSpPr/>
          <p:nvPr/>
        </p:nvSpPr>
        <p:spPr>
          <a:xfrm rot="16200000">
            <a:off x="9051636" y="3709474"/>
            <a:ext cx="2964873" cy="331585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4" name="TextBox 3">
            <a:extLst>
              <a:ext uri="{FF2B5EF4-FFF2-40B4-BE49-F238E27FC236}">
                <a16:creationId xmlns:a16="http://schemas.microsoft.com/office/drawing/2014/main" id="{664B7219-8D5A-4E3F-BC92-A4A2F1CC9098}"/>
              </a:ext>
            </a:extLst>
          </p:cNvPr>
          <p:cNvSpPr txBox="1"/>
          <p:nvPr/>
        </p:nvSpPr>
        <p:spPr>
          <a:xfrm>
            <a:off x="1335047" y="1909510"/>
            <a:ext cx="9416375" cy="703911"/>
          </a:xfrm>
          <a:prstGeom prst="rect">
            <a:avLst/>
          </a:prstGeom>
          <a:noFill/>
        </p:spPr>
        <p:txBody>
          <a:bodyPr wrap="square" rtlCol="0">
            <a:spAutoFit/>
          </a:bodyPr>
          <a:lstStyle/>
          <a:p>
            <a:pPr marL="0" marR="0">
              <a:lnSpc>
                <a:spcPct val="115000"/>
              </a:lnSpc>
              <a:spcBef>
                <a:spcPts val="0"/>
              </a:spcBef>
              <a:spcAft>
                <a:spcPts val="800"/>
              </a:spcAft>
            </a:pPr>
            <a:r>
              <a:rPr lang="en-US">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rPr>
              <a:t>jQuery là thư viện được viết từ javascript, jQuery giúp xây dựng các chức năng bằng Javascript dễ dàng, nhanh và giàu tính năng hơn.</a:t>
            </a:r>
            <a:endParaRPr lang="en-US">
              <a:solidFill>
                <a:schemeClr val="bg1"/>
              </a:solidFill>
              <a:effectLst/>
              <a:latin typeface="Bahnschrift SemiBold" panose="020B0502040204020203" pitchFamily="34" charset="0"/>
              <a:ea typeface="Arial" panose="020B06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6C78651-54B1-42C6-9B73-9F06E267D99F}"/>
              </a:ext>
            </a:extLst>
          </p:cNvPr>
          <p:cNvSpPr txBox="1"/>
          <p:nvPr/>
        </p:nvSpPr>
        <p:spPr>
          <a:xfrm>
            <a:off x="1277485" y="1284175"/>
            <a:ext cx="1705744" cy="369332"/>
          </a:xfrm>
          <a:prstGeom prst="rect">
            <a:avLst/>
          </a:prstGeom>
          <a:solidFill>
            <a:schemeClr val="bg2">
              <a:lumMod val="50000"/>
            </a:schemeClr>
          </a:solidFill>
        </p:spPr>
        <p:txBody>
          <a:bodyPr wrap="square" rtlCol="0">
            <a:spAutoFit/>
          </a:bodyPr>
          <a:lstStyle/>
          <a:p>
            <a:r>
              <a:rPr lang="en-US">
                <a:solidFill>
                  <a:schemeClr val="bg1"/>
                </a:solidFill>
                <a:latin typeface="Bahnschrift SemiBold" panose="020B0502040204020203" pitchFamily="34" charset="0"/>
              </a:rPr>
              <a:t>1. 1 KHÁI NIỆM</a:t>
            </a:r>
          </a:p>
        </p:txBody>
      </p:sp>
      <p:sp>
        <p:nvSpPr>
          <p:cNvPr id="17" name="TextBox 16">
            <a:extLst>
              <a:ext uri="{FF2B5EF4-FFF2-40B4-BE49-F238E27FC236}">
                <a16:creationId xmlns:a16="http://schemas.microsoft.com/office/drawing/2014/main" id="{4ABA0FCD-F85A-40D0-A47A-F13AD06CA5B3}"/>
              </a:ext>
            </a:extLst>
          </p:cNvPr>
          <p:cNvSpPr txBox="1"/>
          <p:nvPr/>
        </p:nvSpPr>
        <p:spPr>
          <a:xfrm>
            <a:off x="1384488" y="2964884"/>
            <a:ext cx="1767274" cy="369332"/>
          </a:xfrm>
          <a:prstGeom prst="rect">
            <a:avLst/>
          </a:prstGeom>
          <a:solidFill>
            <a:schemeClr val="bg2">
              <a:lumMod val="50000"/>
            </a:schemeClr>
          </a:solidFill>
        </p:spPr>
        <p:txBody>
          <a:bodyPr wrap="square" rtlCol="0">
            <a:spAutoFit/>
          </a:bodyPr>
          <a:lstStyle/>
          <a:p>
            <a:r>
              <a:rPr lang="en-US">
                <a:solidFill>
                  <a:schemeClr val="bg1"/>
                </a:solidFill>
                <a:latin typeface="Bahnschrift SemiBold" panose="020B0502040204020203" pitchFamily="34" charset="0"/>
              </a:rPr>
              <a:t>1.2 ƯU ĐIỂM</a:t>
            </a:r>
          </a:p>
        </p:txBody>
      </p:sp>
      <p:sp>
        <p:nvSpPr>
          <p:cNvPr id="6" name="TextBox 5">
            <a:extLst>
              <a:ext uri="{FF2B5EF4-FFF2-40B4-BE49-F238E27FC236}">
                <a16:creationId xmlns:a16="http://schemas.microsoft.com/office/drawing/2014/main" id="{36FF47F0-AE34-40DC-AB5E-B09DA804EC73}"/>
              </a:ext>
            </a:extLst>
          </p:cNvPr>
          <p:cNvSpPr txBox="1"/>
          <p:nvPr/>
        </p:nvSpPr>
        <p:spPr>
          <a:xfrm>
            <a:off x="1384488" y="3683204"/>
            <a:ext cx="6572738" cy="369332"/>
          </a:xfrm>
          <a:prstGeom prst="rect">
            <a:avLst/>
          </a:prstGeom>
          <a:noFill/>
        </p:spPr>
        <p:txBody>
          <a:bodyPr wrap="square" rtlCol="0">
            <a:spAutoFit/>
          </a:bodyPr>
          <a:lstStyle/>
          <a:p>
            <a:r>
              <a:rPr lang="en-US">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rPr>
              <a:t>Xử lý code rất nhanh và có khả năng mở rộng.</a:t>
            </a:r>
            <a:endParaRPr lang="en-US">
              <a:solidFill>
                <a:schemeClr val="bg1"/>
              </a:solidFill>
              <a:effectLst/>
              <a:latin typeface="Bahnschrift SemiBold" panose="020B0502040204020203" pitchFamily="34" charset="0"/>
              <a:ea typeface="Arial" panose="020B06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DBE4D2F8-B905-4CAD-BA5C-D41B657A10A8}"/>
              </a:ext>
            </a:extLst>
          </p:cNvPr>
          <p:cNvSpPr txBox="1"/>
          <p:nvPr/>
        </p:nvSpPr>
        <p:spPr>
          <a:xfrm>
            <a:off x="1335047" y="4213609"/>
            <a:ext cx="8508541" cy="385362"/>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rPr>
              <a:t>Tạo điều kiện cho người dùng viết các mã chức năng bằng các dòng tối thiểu.</a:t>
            </a:r>
            <a:endParaRPr lang="en-US">
              <a:solidFill>
                <a:schemeClr val="bg1"/>
              </a:solidFill>
              <a:effectLst/>
              <a:latin typeface="Bahnschrift SemiBold" panose="020B0502040204020203" pitchFamily="34" charset="0"/>
              <a:ea typeface="Arial" panose="020B06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4B8756C7-D733-4DD8-A826-CD34D71A7B85}"/>
              </a:ext>
            </a:extLst>
          </p:cNvPr>
          <p:cNvSpPr txBox="1"/>
          <p:nvPr/>
        </p:nvSpPr>
        <p:spPr>
          <a:xfrm>
            <a:off x="1335047" y="4836826"/>
            <a:ext cx="6572738" cy="385362"/>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rPr>
              <a:t>Cải thiện hiệu suất lập trình web.</a:t>
            </a:r>
            <a:endParaRPr lang="en-US">
              <a:solidFill>
                <a:schemeClr val="bg1"/>
              </a:solidFill>
              <a:effectLst/>
              <a:latin typeface="Bahnschrift SemiBold" panose="020B0502040204020203" pitchFamily="34" charset="0"/>
              <a:ea typeface="Arial" panose="020B06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A49F457F-3AC8-43ED-8F27-35E5B97605A0}"/>
              </a:ext>
            </a:extLst>
          </p:cNvPr>
          <p:cNvSpPr txBox="1"/>
          <p:nvPr/>
        </p:nvSpPr>
        <p:spPr>
          <a:xfrm>
            <a:off x="1384488" y="5460043"/>
            <a:ext cx="6572738" cy="385362"/>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rPr>
              <a:t>Phát triển các ứng dụng có tương thích với trình duyệt.</a:t>
            </a:r>
            <a:endParaRPr lang="en-US">
              <a:solidFill>
                <a:schemeClr val="bg1"/>
              </a:solidFill>
              <a:effectLst/>
              <a:latin typeface="Bahnschrift SemiBold" panose="020B0502040204020203" pitchFamily="34" charset="0"/>
              <a:ea typeface="Arial" panose="020B060402020202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B8A7996E-4753-4CC0-8A13-682C4DF16325}"/>
              </a:ext>
            </a:extLst>
          </p:cNvPr>
          <p:cNvSpPr txBox="1"/>
          <p:nvPr/>
        </p:nvSpPr>
        <p:spPr>
          <a:xfrm>
            <a:off x="1386847" y="6163280"/>
            <a:ext cx="7620965" cy="385362"/>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rPr>
              <a:t>Hầu hết các tính năng mới của trình duyệt mới đều được </a:t>
            </a:r>
            <a:r>
              <a:rPr lang="en-US" b="1">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rPr>
              <a:t>jQuery</a:t>
            </a:r>
            <a:r>
              <a:rPr lang="en-US">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rPr>
              <a:t> sử dụng.</a:t>
            </a:r>
            <a:endParaRPr lang="en-US">
              <a:solidFill>
                <a:schemeClr val="bg1"/>
              </a:solidFill>
              <a:effectLst/>
              <a:latin typeface="Bahnschrift SemiBold" panose="020B0502040204020203"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81711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193D2C-03C1-4BDD-B08D-EB8F6B96E026}"/>
              </a:ext>
            </a:extLst>
          </p:cNvPr>
          <p:cNvSpPr txBox="1"/>
          <p:nvPr/>
        </p:nvSpPr>
        <p:spPr>
          <a:xfrm>
            <a:off x="5207788" y="224206"/>
            <a:ext cx="1463600" cy="362215"/>
          </a:xfrm>
          <a:prstGeom prst="rect">
            <a:avLst/>
          </a:prstGeom>
          <a:solidFill>
            <a:schemeClr val="accent4">
              <a:lumMod val="50000"/>
            </a:schemeClr>
          </a:solidFill>
        </p:spPr>
        <p:txBody>
          <a:bodyPr wrap="square" rtlCol="0">
            <a:spAutoFit/>
          </a:bodyPr>
          <a:lstStyle/>
          <a:p>
            <a:pPr>
              <a:lnSpc>
                <a:spcPct val="107000"/>
              </a:lnSpc>
              <a:spcAft>
                <a:spcPts val="800"/>
              </a:spcAft>
            </a:pPr>
            <a:r>
              <a:rPr lang="en-US" b="1">
                <a:solidFill>
                  <a:schemeClr val="bg1"/>
                </a:solidFill>
                <a:latin typeface="Bahnschrift SemiBold" panose="020B0502040204020203" pitchFamily="34" charset="0"/>
                <a:ea typeface="Times New Roman" panose="02020603050405020304" pitchFamily="18" charset="0"/>
                <a:cs typeface="Times New Roman" panose="02020603050405020304" pitchFamily="18" charset="0"/>
              </a:rPr>
              <a:t>2</a:t>
            </a:r>
            <a:r>
              <a:rPr lang="en-US" b="1">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rPr>
              <a:t>.</a:t>
            </a:r>
            <a:r>
              <a:rPr lang="vi-VN" b="1">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rPr>
              <a:t> AJAX</a:t>
            </a:r>
            <a:endParaRPr lang="en-US" b="1">
              <a:solidFill>
                <a:schemeClr val="bg1"/>
              </a:solidFill>
              <a:effectLst/>
              <a:latin typeface="Bahnschrift SemiBold" panose="020B0502040204020203"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1F29D43-0228-4F1B-9CCF-B17C9C042531}"/>
              </a:ext>
            </a:extLst>
          </p:cNvPr>
          <p:cNvSpPr txBox="1"/>
          <p:nvPr/>
        </p:nvSpPr>
        <p:spPr>
          <a:xfrm>
            <a:off x="1006997" y="1342663"/>
            <a:ext cx="2843643" cy="362215"/>
          </a:xfrm>
          <a:prstGeom prst="rect">
            <a:avLst/>
          </a:prstGeom>
          <a:noFill/>
        </p:spPr>
        <p:txBody>
          <a:bodyPr wrap="square" rtlCol="0">
            <a:spAutoFit/>
          </a:bodyPr>
          <a:lstStyle/>
          <a:p>
            <a:pPr>
              <a:lnSpc>
                <a:spcPct val="107000"/>
              </a:lnSpc>
              <a:spcAft>
                <a:spcPts val="800"/>
              </a:spcAft>
            </a:pPr>
            <a:r>
              <a:rPr lang="en-US" b="1">
                <a:solidFill>
                  <a:srgbClr val="EEC170"/>
                </a:solidFill>
                <a:latin typeface="Bahnschrift SemiBold" panose="020B0502040204020203" pitchFamily="34" charset="0"/>
                <a:ea typeface="Calibri" panose="020F0502020204030204" pitchFamily="34" charset="0"/>
                <a:cs typeface="Times New Roman" panose="02020603050405020304" pitchFamily="18" charset="0"/>
              </a:rPr>
              <a:t>2.1  Khái niệm</a:t>
            </a:r>
            <a:endParaRPr lang="en-US">
              <a:solidFill>
                <a:srgbClr val="EEC170"/>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3B8124C-8333-4CE1-9007-AED5379963C4}"/>
              </a:ext>
            </a:extLst>
          </p:cNvPr>
          <p:cNvSpPr txBox="1"/>
          <p:nvPr/>
        </p:nvSpPr>
        <p:spPr>
          <a:xfrm>
            <a:off x="1381760" y="2103119"/>
            <a:ext cx="9743440" cy="923330"/>
          </a:xfrm>
          <a:prstGeom prst="rect">
            <a:avLst/>
          </a:prstGeom>
          <a:noFill/>
        </p:spPr>
        <p:txBody>
          <a:bodyPr wrap="square" rtlCol="0">
            <a:spAutoFit/>
          </a:bodyPr>
          <a:lstStyle/>
          <a:p>
            <a:r>
              <a:rPr lang="en-US">
                <a:solidFill>
                  <a:schemeClr val="bg1"/>
                </a:solidFill>
                <a:latin typeface="Bahnschrift SemiBold" panose="020B0502040204020203" pitchFamily="34" charset="0"/>
              </a:rPr>
              <a:t>AJAX là chữ viết tắt của cụm từ </a:t>
            </a:r>
            <a:r>
              <a:rPr lang="en-US" b="1">
                <a:solidFill>
                  <a:schemeClr val="bg1"/>
                </a:solidFill>
                <a:latin typeface="Bahnschrift SemiBold" panose="020B0502040204020203" pitchFamily="34" charset="0"/>
              </a:rPr>
              <a:t>Asynchronous Javascript and XML</a:t>
            </a:r>
            <a:r>
              <a:rPr lang="en-US">
                <a:solidFill>
                  <a:schemeClr val="bg1"/>
                </a:solidFill>
                <a:latin typeface="Bahnschrift SemiBold" panose="020B0502040204020203" pitchFamily="34" charset="0"/>
              </a:rPr>
              <a:t>. AJAX là phương thức trao đổi dữ liệu với máy chủ và cập nhật một hay nhiều phần của trang web, hoàn toàn không reload lại toàn bộ trang.</a:t>
            </a:r>
          </a:p>
        </p:txBody>
      </p:sp>
      <p:sp>
        <p:nvSpPr>
          <p:cNvPr id="3" name="TextBox 2">
            <a:extLst>
              <a:ext uri="{FF2B5EF4-FFF2-40B4-BE49-F238E27FC236}">
                <a16:creationId xmlns:a16="http://schemas.microsoft.com/office/drawing/2014/main" id="{2727C519-A9F7-4B30-9C0F-2818F0E9DD5E}"/>
              </a:ext>
            </a:extLst>
          </p:cNvPr>
          <p:cNvSpPr txBox="1"/>
          <p:nvPr/>
        </p:nvSpPr>
        <p:spPr>
          <a:xfrm>
            <a:off x="1463040" y="4185920"/>
            <a:ext cx="10241280" cy="646331"/>
          </a:xfrm>
          <a:prstGeom prst="rect">
            <a:avLst/>
          </a:prstGeom>
          <a:noFill/>
        </p:spPr>
        <p:txBody>
          <a:bodyPr wrap="square" rtlCol="0">
            <a:spAutoFit/>
          </a:bodyPr>
          <a:lstStyle/>
          <a:p>
            <a:r>
              <a:rPr lang="en-US">
                <a:solidFill>
                  <a:schemeClr val="bg1"/>
                </a:solidFill>
                <a:latin typeface="Bahnschrift SemiBold" panose="020B0502040204020203" pitchFamily="34" charset="0"/>
              </a:rPr>
              <a:t>Ajax được viết bằng Javascript chạy trên client, tức là mỗi browser sẽ chạy độc lập hoàn toàn không ảnh hưởng lẫn nhau. </a:t>
            </a:r>
          </a:p>
        </p:txBody>
      </p:sp>
      <p:sp>
        <p:nvSpPr>
          <p:cNvPr id="7" name="Oval 6">
            <a:extLst>
              <a:ext uri="{FF2B5EF4-FFF2-40B4-BE49-F238E27FC236}">
                <a16:creationId xmlns:a16="http://schemas.microsoft.com/office/drawing/2014/main" id="{5A6FDE76-7B51-422F-B6BA-15014FB01814}"/>
              </a:ext>
            </a:extLst>
          </p:cNvPr>
          <p:cNvSpPr/>
          <p:nvPr/>
        </p:nvSpPr>
        <p:spPr>
          <a:xfrm>
            <a:off x="213360" y="1967346"/>
            <a:ext cx="1016000" cy="93841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12" name="Oval 11">
            <a:extLst>
              <a:ext uri="{FF2B5EF4-FFF2-40B4-BE49-F238E27FC236}">
                <a16:creationId xmlns:a16="http://schemas.microsoft.com/office/drawing/2014/main" id="{9D89048F-9DD0-42AD-9661-41195D149A35}"/>
              </a:ext>
            </a:extLst>
          </p:cNvPr>
          <p:cNvSpPr/>
          <p:nvPr/>
        </p:nvSpPr>
        <p:spPr>
          <a:xfrm>
            <a:off x="213360" y="3819606"/>
            <a:ext cx="1016000" cy="1074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pic>
        <p:nvPicPr>
          <p:cNvPr id="11" name="Graphic 10" descr="Chevron arrows">
            <a:extLst>
              <a:ext uri="{FF2B5EF4-FFF2-40B4-BE49-F238E27FC236}">
                <a16:creationId xmlns:a16="http://schemas.microsoft.com/office/drawing/2014/main" id="{052445BC-6F5A-4444-A660-7C9379B5B8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237" y="2103119"/>
            <a:ext cx="690246" cy="690246"/>
          </a:xfrm>
          <a:prstGeom prst="rect">
            <a:avLst/>
          </a:prstGeom>
        </p:spPr>
      </p:pic>
      <p:pic>
        <p:nvPicPr>
          <p:cNvPr id="15" name="Graphic 14" descr="Chevron arrows RTL">
            <a:extLst>
              <a:ext uri="{FF2B5EF4-FFF2-40B4-BE49-F238E27FC236}">
                <a16:creationId xmlns:a16="http://schemas.microsoft.com/office/drawing/2014/main" id="{F5B92472-7B40-4C5D-A359-B472352D9B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338" y="4058752"/>
            <a:ext cx="595908" cy="595908"/>
          </a:xfrm>
          <a:prstGeom prst="rect">
            <a:avLst/>
          </a:prstGeom>
        </p:spPr>
      </p:pic>
      <p:grpSp>
        <p:nvGrpSpPr>
          <p:cNvPr id="24" name="Group 23">
            <a:extLst>
              <a:ext uri="{FF2B5EF4-FFF2-40B4-BE49-F238E27FC236}">
                <a16:creationId xmlns:a16="http://schemas.microsoft.com/office/drawing/2014/main" id="{360B4880-DA2E-4721-A4CD-525FFFC2BAC3}"/>
              </a:ext>
            </a:extLst>
          </p:cNvPr>
          <p:cNvGrpSpPr/>
          <p:nvPr/>
        </p:nvGrpSpPr>
        <p:grpSpPr>
          <a:xfrm>
            <a:off x="9318035" y="4893806"/>
            <a:ext cx="2550162" cy="1688646"/>
            <a:chOff x="7286632" y="-527143"/>
            <a:chExt cx="2972797" cy="2715947"/>
          </a:xfrm>
          <a:gradFill>
            <a:gsLst>
              <a:gs pos="82000">
                <a:srgbClr val="F7B267"/>
              </a:gs>
              <a:gs pos="8000">
                <a:schemeClr val="accent1">
                  <a:lumMod val="45000"/>
                  <a:lumOff val="55000"/>
                </a:schemeClr>
              </a:gs>
              <a:gs pos="100000">
                <a:schemeClr val="accent1">
                  <a:lumMod val="30000"/>
                  <a:lumOff val="70000"/>
                </a:schemeClr>
              </a:gs>
            </a:gsLst>
            <a:lin ang="5400000" scaled="1"/>
          </a:gradFill>
        </p:grpSpPr>
        <p:sp>
          <p:nvSpPr>
            <p:cNvPr id="25" name="Freeform: Shape 24">
              <a:extLst>
                <a:ext uri="{FF2B5EF4-FFF2-40B4-BE49-F238E27FC236}">
                  <a16:creationId xmlns:a16="http://schemas.microsoft.com/office/drawing/2014/main" id="{B2ECC17D-B11B-4329-AEA7-08940EB1FDD6}"/>
                </a:ext>
              </a:extLst>
            </p:cNvPr>
            <p:cNvSpPr/>
            <p:nvPr/>
          </p:nvSpPr>
          <p:spPr>
            <a:xfrm rot="331010">
              <a:off x="7286632" y="-527143"/>
              <a:ext cx="1955144" cy="2125545"/>
            </a:xfrm>
            <a:custGeom>
              <a:avLst/>
              <a:gdLst>
                <a:gd name="connsiteX0" fmla="*/ 952338 w 1955144"/>
                <a:gd name="connsiteY0" fmla="*/ 0 h 2125545"/>
                <a:gd name="connsiteX1" fmla="*/ 1955144 w 1955144"/>
                <a:gd name="connsiteY1" fmla="*/ 2125545 h 2125545"/>
                <a:gd name="connsiteX2" fmla="*/ 1210482 w 1955144"/>
                <a:gd name="connsiteY2" fmla="*/ 2084799 h 2125545"/>
                <a:gd name="connsiteX3" fmla="*/ 544155 w 1955144"/>
                <a:gd name="connsiteY3" fmla="*/ 1943540 h 2125545"/>
                <a:gd name="connsiteX4" fmla="*/ 1686086 w 1955144"/>
                <a:gd name="connsiteY4" fmla="*/ 1943540 h 2125545"/>
                <a:gd name="connsiteX5" fmla="*/ 954566 w 1955144"/>
                <a:gd name="connsiteY5" fmla="*/ 538412 h 2125545"/>
                <a:gd name="connsiteX6" fmla="*/ 254963 w 1955144"/>
                <a:gd name="connsiteY6" fmla="*/ 1882232 h 2125545"/>
                <a:gd name="connsiteX7" fmla="*/ 0 w 1955144"/>
                <a:gd name="connsiteY7" fmla="*/ 1828181 h 2125545"/>
                <a:gd name="connsiteX8" fmla="*/ 952338 w 1955144"/>
                <a:gd name="connsiteY8" fmla="*/ 0 h 2125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5144" h="2125545">
                  <a:moveTo>
                    <a:pt x="952338" y="0"/>
                  </a:moveTo>
                  <a:lnTo>
                    <a:pt x="1955144" y="2125545"/>
                  </a:lnTo>
                  <a:lnTo>
                    <a:pt x="1210482" y="2084799"/>
                  </a:lnTo>
                  <a:lnTo>
                    <a:pt x="544155" y="1943540"/>
                  </a:lnTo>
                  <a:lnTo>
                    <a:pt x="1686086" y="1943540"/>
                  </a:lnTo>
                  <a:lnTo>
                    <a:pt x="954566" y="538412"/>
                  </a:lnTo>
                  <a:lnTo>
                    <a:pt x="254963" y="1882232"/>
                  </a:lnTo>
                  <a:lnTo>
                    <a:pt x="0" y="1828181"/>
                  </a:lnTo>
                  <a:lnTo>
                    <a:pt x="952338"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Bahnschrift SemiBold" panose="020B0502040204020203" pitchFamily="34" charset="0"/>
              </a:endParaRPr>
            </a:p>
          </p:txBody>
        </p:sp>
        <p:sp>
          <p:nvSpPr>
            <p:cNvPr id="26" name="Freeform: Shape 25">
              <a:extLst>
                <a:ext uri="{FF2B5EF4-FFF2-40B4-BE49-F238E27FC236}">
                  <a16:creationId xmlns:a16="http://schemas.microsoft.com/office/drawing/2014/main" id="{940AEE78-D808-46A0-9B90-A735D03B7E26}"/>
                </a:ext>
              </a:extLst>
            </p:cNvPr>
            <p:cNvSpPr/>
            <p:nvPr/>
          </p:nvSpPr>
          <p:spPr>
            <a:xfrm rot="21366686">
              <a:off x="7620015" y="-62267"/>
              <a:ext cx="2639414" cy="2251071"/>
            </a:xfrm>
            <a:custGeom>
              <a:avLst/>
              <a:gdLst>
                <a:gd name="connsiteX0" fmla="*/ 1761244 w 2966809"/>
                <a:gd name="connsiteY0" fmla="*/ 0 h 2555310"/>
                <a:gd name="connsiteX1" fmla="*/ 2966809 w 2966809"/>
                <a:gd name="connsiteY1" fmla="*/ 2555310 h 2555310"/>
                <a:gd name="connsiteX2" fmla="*/ 2683305 w 2966809"/>
                <a:gd name="connsiteY2" fmla="*/ 2539798 h 2555310"/>
                <a:gd name="connsiteX3" fmla="*/ 1680499 w 2966809"/>
                <a:gd name="connsiteY3" fmla="*/ 414253 h 2555310"/>
                <a:gd name="connsiteX4" fmla="*/ 728161 w 2966809"/>
                <a:gd name="connsiteY4" fmla="*/ 2242434 h 2555310"/>
                <a:gd name="connsiteX5" fmla="*/ 983124 w 2966809"/>
                <a:gd name="connsiteY5" fmla="*/ 2296485 h 2555310"/>
                <a:gd name="connsiteX6" fmla="*/ 951207 w 2966809"/>
                <a:gd name="connsiteY6" fmla="*/ 2357793 h 2555310"/>
                <a:gd name="connsiteX7" fmla="*/ 1272316 w 2966809"/>
                <a:gd name="connsiteY7" fmla="*/ 2357793 h 2555310"/>
                <a:gd name="connsiteX8" fmla="*/ 1938643 w 2966809"/>
                <a:gd name="connsiteY8" fmla="*/ 2499052 h 2555310"/>
                <a:gd name="connsiteX9" fmla="*/ 0 w 2966809"/>
                <a:gd name="connsiteY9" fmla="*/ 2392975 h 2555310"/>
                <a:gd name="connsiteX10" fmla="*/ 1761244 w 2966809"/>
                <a:gd name="connsiteY10" fmla="*/ 0 h 255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6809" h="2555310">
                  <a:moveTo>
                    <a:pt x="1761244" y="0"/>
                  </a:moveTo>
                  <a:lnTo>
                    <a:pt x="2966809" y="2555310"/>
                  </a:lnTo>
                  <a:lnTo>
                    <a:pt x="2683305" y="2539798"/>
                  </a:lnTo>
                  <a:lnTo>
                    <a:pt x="1680499" y="414253"/>
                  </a:lnTo>
                  <a:lnTo>
                    <a:pt x="728161" y="2242434"/>
                  </a:lnTo>
                  <a:lnTo>
                    <a:pt x="983124" y="2296485"/>
                  </a:lnTo>
                  <a:lnTo>
                    <a:pt x="951207" y="2357793"/>
                  </a:lnTo>
                  <a:lnTo>
                    <a:pt x="1272316" y="2357793"/>
                  </a:lnTo>
                  <a:lnTo>
                    <a:pt x="1938643" y="2499052"/>
                  </a:lnTo>
                  <a:lnTo>
                    <a:pt x="0" y="2392975"/>
                  </a:lnTo>
                  <a:lnTo>
                    <a:pt x="1761244" y="0"/>
                  </a:lnTo>
                  <a:close/>
                </a:path>
              </a:pathLst>
            </a:custGeom>
            <a:grp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Bahnschrift SemiBold" panose="020B0502040204020203" pitchFamily="34" charset="0"/>
              </a:endParaRPr>
            </a:p>
          </p:txBody>
        </p:sp>
      </p:grpSp>
    </p:spTree>
    <p:extLst>
      <p:ext uri="{BB962C8B-B14F-4D97-AF65-F5344CB8AC3E}">
        <p14:creationId xmlns:p14="http://schemas.microsoft.com/office/powerpoint/2010/main" val="3102840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500"/>
                            </p:stCondLst>
                            <p:childTnLst>
                              <p:par>
                                <p:cTn id="25" presetID="16" presetClass="entr" presetSubtype="21"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right)">
                                      <p:cBhvr>
                                        <p:cTn id="32" dur="500"/>
                                        <p:tgtEl>
                                          <p:spTgt spid="15"/>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randombar(horizontal)">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7"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AEB83B-0781-406B-A80F-17C4B49DB47E}"/>
              </a:ext>
            </a:extLst>
          </p:cNvPr>
          <p:cNvSpPr/>
          <p:nvPr/>
        </p:nvSpPr>
        <p:spPr>
          <a:xfrm>
            <a:off x="1604008" y="-26390"/>
            <a:ext cx="1880306" cy="691077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10" name="Rectangles 9"/>
          <p:cNvSpPr/>
          <p:nvPr/>
        </p:nvSpPr>
        <p:spPr>
          <a:xfrm>
            <a:off x="19014" y="4651957"/>
            <a:ext cx="12153971" cy="642457"/>
          </a:xfrm>
          <a:prstGeom prst="rect">
            <a:avLst/>
          </a:prstGeom>
          <a:solidFill>
            <a:schemeClr val="bg2">
              <a:lumMod val="9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9" name="Rectangles 8"/>
          <p:cNvSpPr/>
          <p:nvPr/>
        </p:nvSpPr>
        <p:spPr>
          <a:xfrm>
            <a:off x="83922" y="3125387"/>
            <a:ext cx="12153971" cy="388016"/>
          </a:xfrm>
          <a:prstGeom prst="rect">
            <a:avLst/>
          </a:prstGeom>
          <a:solidFill>
            <a:srgbClr val="C26BC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8" name="Rectangles 7"/>
          <p:cNvSpPr/>
          <p:nvPr/>
        </p:nvSpPr>
        <p:spPr>
          <a:xfrm>
            <a:off x="26270" y="2158077"/>
            <a:ext cx="12242199" cy="717403"/>
          </a:xfrm>
          <a:prstGeom prst="rect">
            <a:avLst/>
          </a:prstGeom>
          <a:solidFill>
            <a:srgbClr val="D06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7" name="Rectangles 6"/>
          <p:cNvSpPr/>
          <p:nvPr/>
        </p:nvSpPr>
        <p:spPr>
          <a:xfrm>
            <a:off x="-38848" y="1501948"/>
            <a:ext cx="12205222" cy="377962"/>
          </a:xfrm>
          <a:prstGeom prst="rect">
            <a:avLst/>
          </a:prstGeom>
          <a:solidFill>
            <a:srgbClr val="DC878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6" name="Rectangles 5"/>
          <p:cNvSpPr/>
          <p:nvPr/>
        </p:nvSpPr>
        <p:spPr>
          <a:xfrm>
            <a:off x="167379" y="505682"/>
            <a:ext cx="12192000" cy="646331"/>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44" name="Rectangles 43"/>
          <p:cNvSpPr/>
          <p:nvPr/>
        </p:nvSpPr>
        <p:spPr>
          <a:xfrm>
            <a:off x="2417523" y="590522"/>
            <a:ext cx="388247" cy="369332"/>
          </a:xfrm>
          <a:prstGeom prst="rect">
            <a:avLst/>
          </a:prstGeom>
          <a:noFill/>
          <a:ln>
            <a:noFill/>
          </a:ln>
        </p:spPr>
        <p:txBody>
          <a:bodyPr wrap="none" rtlCol="0" anchor="t">
            <a:spAutoFit/>
          </a:bodyPr>
          <a:lstStyle/>
          <a:p>
            <a:pPr algn="ctr"/>
            <a:r>
              <a:rPr lang="en-US" altLang="zh-CN" b="1">
                <a:solidFill>
                  <a:schemeClr val="bg1">
                    <a:lumMod val="95000"/>
                  </a:schemeClr>
                </a:solidFill>
                <a:effectLst>
                  <a:outerShdw blurRad="38100" dist="19050" dir="2700000" algn="tl" rotWithShape="0">
                    <a:schemeClr val="dk1">
                      <a:alpha val="40000"/>
                    </a:schemeClr>
                  </a:outerShdw>
                </a:effectLst>
                <a:latin typeface="Bahnschrift SemiBold" panose="020B0502040204020203" pitchFamily="34" charset="0"/>
                <a:cs typeface="Azonix" charset="0"/>
              </a:rPr>
              <a:t>01</a:t>
            </a:r>
          </a:p>
        </p:txBody>
      </p:sp>
      <p:sp>
        <p:nvSpPr>
          <p:cNvPr id="45" name="Rectangles 44"/>
          <p:cNvSpPr/>
          <p:nvPr/>
        </p:nvSpPr>
        <p:spPr>
          <a:xfrm>
            <a:off x="1978053" y="1522554"/>
            <a:ext cx="1179141" cy="369332"/>
          </a:xfrm>
          <a:prstGeom prst="rect">
            <a:avLst/>
          </a:prstGeom>
          <a:noFill/>
          <a:ln>
            <a:noFill/>
          </a:ln>
        </p:spPr>
        <p:txBody>
          <a:bodyPr wrap="square" rtlCol="0" anchor="t">
            <a:spAutoFit/>
          </a:bodyPr>
          <a:lstStyle/>
          <a:p>
            <a:pPr algn="ctr"/>
            <a:r>
              <a:rPr lang="en-US" altLang="zh-CN" b="1">
                <a:solidFill>
                  <a:schemeClr val="bg1">
                    <a:lumMod val="95000"/>
                  </a:schemeClr>
                </a:solidFill>
                <a:effectLst>
                  <a:outerShdw blurRad="38100" dist="19050" dir="2700000" algn="tl" rotWithShape="0">
                    <a:schemeClr val="dk1">
                      <a:alpha val="40000"/>
                    </a:schemeClr>
                  </a:outerShdw>
                </a:effectLst>
                <a:latin typeface="Bahnschrift SemiBold" panose="020B0502040204020203" pitchFamily="34" charset="0"/>
                <a:cs typeface="Azonix" charset="0"/>
              </a:rPr>
              <a:t>02</a:t>
            </a:r>
          </a:p>
        </p:txBody>
      </p:sp>
      <p:sp>
        <p:nvSpPr>
          <p:cNvPr id="46" name="Rectangles 45"/>
          <p:cNvSpPr/>
          <p:nvPr/>
        </p:nvSpPr>
        <p:spPr>
          <a:xfrm>
            <a:off x="2393300" y="2339660"/>
            <a:ext cx="433131" cy="369332"/>
          </a:xfrm>
          <a:prstGeom prst="rect">
            <a:avLst/>
          </a:prstGeom>
          <a:noFill/>
          <a:ln>
            <a:noFill/>
          </a:ln>
        </p:spPr>
        <p:txBody>
          <a:bodyPr wrap="none" rtlCol="0" anchor="t">
            <a:spAutoFit/>
          </a:bodyPr>
          <a:lstStyle/>
          <a:p>
            <a:pPr algn="ctr"/>
            <a:r>
              <a:rPr lang="en-US" altLang="zh-CN" b="1">
                <a:solidFill>
                  <a:schemeClr val="bg1">
                    <a:lumMod val="95000"/>
                  </a:schemeClr>
                </a:solidFill>
                <a:effectLst>
                  <a:outerShdw blurRad="38100" dist="19050" dir="2700000" algn="tl" rotWithShape="0">
                    <a:schemeClr val="dk1">
                      <a:alpha val="40000"/>
                    </a:schemeClr>
                  </a:outerShdw>
                </a:effectLst>
                <a:latin typeface="Bahnschrift SemiBold" panose="020B0502040204020203" pitchFamily="34" charset="0"/>
                <a:cs typeface="Azonix" charset="0"/>
              </a:rPr>
              <a:t>03</a:t>
            </a:r>
          </a:p>
        </p:txBody>
      </p:sp>
      <p:sp>
        <p:nvSpPr>
          <p:cNvPr id="47" name="Rectangles 46"/>
          <p:cNvSpPr/>
          <p:nvPr/>
        </p:nvSpPr>
        <p:spPr>
          <a:xfrm>
            <a:off x="2443867" y="3138451"/>
            <a:ext cx="442750" cy="369332"/>
          </a:xfrm>
          <a:prstGeom prst="rect">
            <a:avLst/>
          </a:prstGeom>
          <a:noFill/>
          <a:ln>
            <a:noFill/>
          </a:ln>
        </p:spPr>
        <p:txBody>
          <a:bodyPr wrap="none" rtlCol="0" anchor="t">
            <a:spAutoFit/>
          </a:bodyPr>
          <a:lstStyle/>
          <a:p>
            <a:pPr algn="ctr"/>
            <a:r>
              <a:rPr lang="en-US" altLang="zh-CN" b="1">
                <a:solidFill>
                  <a:schemeClr val="bg1">
                    <a:lumMod val="95000"/>
                  </a:schemeClr>
                </a:solidFill>
                <a:effectLst>
                  <a:outerShdw blurRad="38100" dist="19050" dir="2700000" algn="tl" rotWithShape="0">
                    <a:schemeClr val="dk1">
                      <a:alpha val="40000"/>
                    </a:schemeClr>
                  </a:outerShdw>
                </a:effectLst>
                <a:latin typeface="Bahnschrift SemiBold" panose="020B0502040204020203" pitchFamily="34" charset="0"/>
                <a:cs typeface="Azonix" charset="0"/>
              </a:rPr>
              <a:t>04</a:t>
            </a:r>
          </a:p>
        </p:txBody>
      </p:sp>
      <p:sp>
        <p:nvSpPr>
          <p:cNvPr id="48" name="Rectangles 47"/>
          <p:cNvSpPr/>
          <p:nvPr/>
        </p:nvSpPr>
        <p:spPr>
          <a:xfrm>
            <a:off x="2467074" y="4778025"/>
            <a:ext cx="388247" cy="369332"/>
          </a:xfrm>
          <a:prstGeom prst="rect">
            <a:avLst/>
          </a:prstGeom>
          <a:noFill/>
          <a:ln>
            <a:noFill/>
          </a:ln>
        </p:spPr>
        <p:txBody>
          <a:bodyPr wrap="none" rtlCol="0" anchor="t">
            <a:spAutoFit/>
          </a:bodyPr>
          <a:lstStyle/>
          <a:p>
            <a:pPr algn="ctr"/>
            <a:r>
              <a:rPr lang="en-US" altLang="zh-CN" b="1">
                <a:solidFill>
                  <a:schemeClr val="bg1">
                    <a:lumMod val="95000"/>
                  </a:schemeClr>
                </a:solidFill>
                <a:effectLst>
                  <a:outerShdw blurRad="38100" dist="19050" dir="2700000" algn="tl" rotWithShape="0">
                    <a:schemeClr val="dk1">
                      <a:alpha val="40000"/>
                    </a:schemeClr>
                  </a:outerShdw>
                </a:effectLst>
                <a:latin typeface="Bahnschrift SemiBold" panose="020B0502040204020203" pitchFamily="34" charset="0"/>
                <a:cs typeface="Azonix" charset="0"/>
              </a:rPr>
              <a:t>01</a:t>
            </a:r>
          </a:p>
        </p:txBody>
      </p:sp>
      <p:sp>
        <p:nvSpPr>
          <p:cNvPr id="3" name="Rectangle 2">
            <a:extLst>
              <a:ext uri="{FF2B5EF4-FFF2-40B4-BE49-F238E27FC236}">
                <a16:creationId xmlns:a16="http://schemas.microsoft.com/office/drawing/2014/main" id="{2F93173F-E1DF-4AE0-A804-36AB89FB0FAD}"/>
              </a:ext>
            </a:extLst>
          </p:cNvPr>
          <p:cNvSpPr/>
          <p:nvPr/>
        </p:nvSpPr>
        <p:spPr>
          <a:xfrm>
            <a:off x="-25373" y="-33885"/>
            <a:ext cx="1739316" cy="694466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5" name="TextBox 4">
            <a:extLst>
              <a:ext uri="{FF2B5EF4-FFF2-40B4-BE49-F238E27FC236}">
                <a16:creationId xmlns:a16="http://schemas.microsoft.com/office/drawing/2014/main" id="{8ACBAEAF-A7D0-4CC8-8092-1F28B6D1DE63}"/>
              </a:ext>
            </a:extLst>
          </p:cNvPr>
          <p:cNvSpPr txBox="1"/>
          <p:nvPr/>
        </p:nvSpPr>
        <p:spPr>
          <a:xfrm>
            <a:off x="195966" y="1145277"/>
            <a:ext cx="942370" cy="671265"/>
          </a:xfrm>
          <a:prstGeom prst="rect">
            <a:avLst/>
          </a:prstGeom>
          <a:solidFill>
            <a:schemeClr val="bg2">
              <a:lumMod val="50000"/>
            </a:schemeClr>
          </a:solidFill>
        </p:spPr>
        <p:txBody>
          <a:bodyPr wrap="square" rtlCol="0">
            <a:spAutoFit/>
          </a:bodyPr>
          <a:lstStyle/>
          <a:p>
            <a:r>
              <a:rPr lang="en-US">
                <a:solidFill>
                  <a:schemeClr val="bg1"/>
                </a:solidFill>
                <a:latin typeface="Bahnschrift SemiBold" panose="020B0502040204020203" pitchFamily="34" charset="0"/>
              </a:rPr>
              <a:t>2.2 ƯU ĐIỂM</a:t>
            </a:r>
          </a:p>
        </p:txBody>
      </p:sp>
      <p:sp>
        <p:nvSpPr>
          <p:cNvPr id="14" name="Rectangle 13">
            <a:extLst>
              <a:ext uri="{FF2B5EF4-FFF2-40B4-BE49-F238E27FC236}">
                <a16:creationId xmlns:a16="http://schemas.microsoft.com/office/drawing/2014/main" id="{2A69A015-FF0F-4F92-B90E-10F07D8080AA}"/>
              </a:ext>
            </a:extLst>
          </p:cNvPr>
          <p:cNvSpPr/>
          <p:nvPr/>
        </p:nvSpPr>
        <p:spPr>
          <a:xfrm>
            <a:off x="3459067" y="0"/>
            <a:ext cx="8763000" cy="691077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Bahnschrift SemiBold" panose="020B0502040204020203" pitchFamily="34" charset="0"/>
            </a:endParaRPr>
          </a:p>
        </p:txBody>
      </p:sp>
      <p:sp>
        <p:nvSpPr>
          <p:cNvPr id="35" name="Rectangles 49">
            <a:extLst>
              <a:ext uri="{FF2B5EF4-FFF2-40B4-BE49-F238E27FC236}">
                <a16:creationId xmlns:a16="http://schemas.microsoft.com/office/drawing/2014/main" id="{93EC6E0A-DEB3-4808-9610-8AA51D758F53}"/>
              </a:ext>
            </a:extLst>
          </p:cNvPr>
          <p:cNvSpPr/>
          <p:nvPr/>
        </p:nvSpPr>
        <p:spPr>
          <a:xfrm>
            <a:off x="3594248" y="505682"/>
            <a:ext cx="8227197" cy="646331"/>
          </a:xfrm>
          <a:prstGeom prst="rect">
            <a:avLst/>
          </a:prstGeom>
          <a:solidFill>
            <a:srgbClr val="7F7F7F"/>
          </a:solidFill>
          <a:ln>
            <a:noFill/>
          </a:ln>
        </p:spPr>
        <p:txBody>
          <a:bodyPr wrap="square" rtlCol="0" anchor="t">
            <a:spAutoFit/>
          </a:bodyPr>
          <a:lstStyle/>
          <a:p>
            <a:pPr lvl="0"/>
            <a:r>
              <a:rPr lang="vi-VN">
                <a:latin typeface="Bahnschrift SemiBold" panose="020B0502040204020203" pitchFamily="34" charset="0"/>
              </a:rPr>
              <a:t> Nó giúp việc thiết kế web đa dạng hơn và tăng tính tương tác của website với người dùng</a:t>
            </a:r>
            <a:endParaRPr lang="en-US">
              <a:solidFill>
                <a:schemeClr val="accent4">
                  <a:lumMod val="20000"/>
                  <a:lumOff val="80000"/>
                </a:schemeClr>
              </a:solidFill>
              <a:latin typeface="Bahnschrift SemiBold" panose="020B0502040204020203" pitchFamily="34" charset="0"/>
            </a:endParaRPr>
          </a:p>
        </p:txBody>
      </p:sp>
      <p:sp>
        <p:nvSpPr>
          <p:cNvPr id="36" name="Rectangles 50">
            <a:extLst>
              <a:ext uri="{FF2B5EF4-FFF2-40B4-BE49-F238E27FC236}">
                <a16:creationId xmlns:a16="http://schemas.microsoft.com/office/drawing/2014/main" id="{4A2A3DE3-A652-472F-9CEF-B649E2293050}"/>
              </a:ext>
            </a:extLst>
          </p:cNvPr>
          <p:cNvSpPr/>
          <p:nvPr/>
        </p:nvSpPr>
        <p:spPr>
          <a:xfrm>
            <a:off x="3594248" y="1489972"/>
            <a:ext cx="8184746" cy="369332"/>
          </a:xfrm>
          <a:prstGeom prst="rect">
            <a:avLst/>
          </a:prstGeom>
          <a:solidFill>
            <a:srgbClr val="DC8787"/>
          </a:solidFill>
          <a:ln>
            <a:noFill/>
          </a:ln>
        </p:spPr>
        <p:txBody>
          <a:bodyPr wrap="square" rtlCol="0" anchor="t">
            <a:spAutoFit/>
            <a:scene3d>
              <a:camera prst="orthographicFront"/>
              <a:lightRig rig="threePt" dir="t"/>
            </a:scene3d>
          </a:bodyPr>
          <a:lstStyle/>
          <a:p>
            <a:pPr lvl="0"/>
            <a:r>
              <a:rPr lang="en-US">
                <a:latin typeface="Bahnschrift SemiBold" panose="020B0502040204020203" pitchFamily="34" charset="0"/>
              </a:rPr>
              <a:t>Nó sử dụng các công nghệ đã có sẵn nên dễ học và sử dụng</a:t>
            </a:r>
            <a:endParaRPr lang="en-US">
              <a:solidFill>
                <a:schemeClr val="bg1"/>
              </a:solidFill>
              <a:latin typeface="Bahnschrift SemiBold" panose="020B0502040204020203" pitchFamily="34" charset="0"/>
            </a:endParaRPr>
          </a:p>
        </p:txBody>
      </p:sp>
      <p:sp>
        <p:nvSpPr>
          <p:cNvPr id="37" name="Rectangles 51">
            <a:extLst>
              <a:ext uri="{FF2B5EF4-FFF2-40B4-BE49-F238E27FC236}">
                <a16:creationId xmlns:a16="http://schemas.microsoft.com/office/drawing/2014/main" id="{25972E5A-E787-4238-9A90-F5289A9E7F01}"/>
              </a:ext>
            </a:extLst>
          </p:cNvPr>
          <p:cNvSpPr/>
          <p:nvPr/>
        </p:nvSpPr>
        <p:spPr>
          <a:xfrm>
            <a:off x="3643767" y="2201067"/>
            <a:ext cx="8202818" cy="646331"/>
          </a:xfrm>
          <a:prstGeom prst="rect">
            <a:avLst/>
          </a:prstGeom>
          <a:solidFill>
            <a:srgbClr val="D06060"/>
          </a:solidFill>
          <a:ln>
            <a:noFill/>
          </a:ln>
        </p:spPr>
        <p:txBody>
          <a:bodyPr wrap="square" rtlCol="0" anchor="t">
            <a:spAutoFit/>
            <a:scene3d>
              <a:camera prst="orthographicFront"/>
              <a:lightRig rig="threePt" dir="t"/>
            </a:scene3d>
          </a:bodyPr>
          <a:lstStyle/>
          <a:p>
            <a:r>
              <a:rPr lang="vi-VN">
                <a:latin typeface="Bahnschrift SemiBold" panose="020B0502040204020203" pitchFamily="34" charset="0"/>
              </a:rPr>
              <a:t>Nhờ tính phổ biến của nó, đã khuyến khích việc phát triển các khuôn mẫu mà sẽ giúp lập trình viên tránh khỏi các vết xe đổ trước.</a:t>
            </a:r>
          </a:p>
        </p:txBody>
      </p:sp>
      <p:sp>
        <p:nvSpPr>
          <p:cNvPr id="38" name="Rectangles 52">
            <a:extLst>
              <a:ext uri="{FF2B5EF4-FFF2-40B4-BE49-F238E27FC236}">
                <a16:creationId xmlns:a16="http://schemas.microsoft.com/office/drawing/2014/main" id="{8AB95972-5E74-4172-BFBB-D44A98BB17EB}"/>
              </a:ext>
            </a:extLst>
          </p:cNvPr>
          <p:cNvSpPr/>
          <p:nvPr/>
        </p:nvSpPr>
        <p:spPr>
          <a:xfrm>
            <a:off x="3704075" y="3147645"/>
            <a:ext cx="8202818" cy="369332"/>
          </a:xfrm>
          <a:prstGeom prst="rect">
            <a:avLst/>
          </a:prstGeom>
          <a:solidFill>
            <a:srgbClr val="C26BC5"/>
          </a:solidFill>
          <a:ln>
            <a:noFill/>
          </a:ln>
        </p:spPr>
        <p:txBody>
          <a:bodyPr wrap="square" rtlCol="0" anchor="t">
            <a:spAutoFit/>
            <a:scene3d>
              <a:camera prst="orthographicFront"/>
              <a:lightRig rig="threePt" dir="t"/>
            </a:scene3d>
          </a:bodyPr>
          <a:lstStyle/>
          <a:p>
            <a:r>
              <a:rPr lang="vi-VN">
                <a:latin typeface="Bahnschrift SemiBold" panose="020B0502040204020203" pitchFamily="34" charset="0"/>
              </a:rPr>
              <a:t>Được hỗ trợ trong các trình duyệt phổ biến hiện nay</a:t>
            </a:r>
          </a:p>
        </p:txBody>
      </p:sp>
      <p:sp>
        <p:nvSpPr>
          <p:cNvPr id="39" name="Rectangles 53">
            <a:extLst>
              <a:ext uri="{FF2B5EF4-FFF2-40B4-BE49-F238E27FC236}">
                <a16:creationId xmlns:a16="http://schemas.microsoft.com/office/drawing/2014/main" id="{0671D378-309A-4A23-83C9-D0B1323B10AB}"/>
              </a:ext>
            </a:extLst>
          </p:cNvPr>
          <p:cNvSpPr/>
          <p:nvPr/>
        </p:nvSpPr>
        <p:spPr>
          <a:xfrm>
            <a:off x="3678935" y="4666841"/>
            <a:ext cx="8253098" cy="646331"/>
          </a:xfrm>
          <a:prstGeom prst="rect">
            <a:avLst/>
          </a:prstGeom>
          <a:solidFill>
            <a:schemeClr val="bg2"/>
          </a:solidFill>
          <a:ln>
            <a:noFill/>
          </a:ln>
        </p:spPr>
        <p:txBody>
          <a:bodyPr wrap="square" rtlCol="0" anchor="t">
            <a:spAutoFit/>
            <a:scene3d>
              <a:camera prst="orthographicFront"/>
              <a:lightRig rig="threePt" dir="t"/>
            </a:scene3d>
          </a:bodyPr>
          <a:lstStyle/>
          <a:p>
            <a:r>
              <a:rPr lang="vi-VN" b="1">
                <a:latin typeface="Bahnschrift SemiBold" panose="020B0502040204020203" pitchFamily="34" charset="0"/>
              </a:rPr>
              <a:t>Không an toàn - </a:t>
            </a:r>
            <a:r>
              <a:rPr lang="vi-VN">
                <a:latin typeface="Bahnschrift SemiBold" panose="020B0502040204020203" pitchFamily="34" charset="0"/>
              </a:rPr>
              <a:t> Trang web có thể khó gỡ lỗi, tăng kích thước mã của tra</a:t>
            </a:r>
            <a:r>
              <a:rPr lang="en-US">
                <a:latin typeface="Bahnschrift SemiBold" panose="020B0502040204020203" pitchFamily="34" charset="0"/>
              </a:rPr>
              <a:t>ng web của bạn và khiến trang web của bạn dễ bị đe dọa bảo mật nghiêm trọng.</a:t>
            </a:r>
            <a:endParaRPr lang="vi-VN">
              <a:latin typeface="Bahnschrift SemiBold" panose="020B0502040204020203" pitchFamily="34" charset="0"/>
            </a:endParaRPr>
          </a:p>
        </p:txBody>
      </p:sp>
      <p:sp>
        <p:nvSpPr>
          <p:cNvPr id="4" name="Rectangle 3">
            <a:extLst>
              <a:ext uri="{FF2B5EF4-FFF2-40B4-BE49-F238E27FC236}">
                <a16:creationId xmlns:a16="http://schemas.microsoft.com/office/drawing/2014/main" id="{4272A328-4DD2-4C95-8103-948B6129FA07}"/>
              </a:ext>
            </a:extLst>
          </p:cNvPr>
          <p:cNvSpPr/>
          <p:nvPr/>
        </p:nvSpPr>
        <p:spPr>
          <a:xfrm>
            <a:off x="128365" y="3881544"/>
            <a:ext cx="12140104" cy="152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11" name="Rectangle 10">
            <a:extLst>
              <a:ext uri="{FF2B5EF4-FFF2-40B4-BE49-F238E27FC236}">
                <a16:creationId xmlns:a16="http://schemas.microsoft.com/office/drawing/2014/main" id="{C71B60DF-B34B-4BF4-AD33-07B14A5117E1}"/>
              </a:ext>
            </a:extLst>
          </p:cNvPr>
          <p:cNvSpPr/>
          <p:nvPr/>
        </p:nvSpPr>
        <p:spPr>
          <a:xfrm>
            <a:off x="1240853" y="-86664"/>
            <a:ext cx="272581" cy="694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23" name="TextBox 22">
            <a:extLst>
              <a:ext uri="{FF2B5EF4-FFF2-40B4-BE49-F238E27FC236}">
                <a16:creationId xmlns:a16="http://schemas.microsoft.com/office/drawing/2014/main" id="{5875C8A2-53C3-415C-9E24-18D88FD07A08}"/>
              </a:ext>
            </a:extLst>
          </p:cNvPr>
          <p:cNvSpPr txBox="1"/>
          <p:nvPr/>
        </p:nvSpPr>
        <p:spPr>
          <a:xfrm>
            <a:off x="101035" y="5154199"/>
            <a:ext cx="1093416" cy="923330"/>
          </a:xfrm>
          <a:prstGeom prst="rect">
            <a:avLst/>
          </a:prstGeom>
          <a:solidFill>
            <a:schemeClr val="bg2">
              <a:lumMod val="50000"/>
            </a:schemeClr>
          </a:solidFill>
        </p:spPr>
        <p:txBody>
          <a:bodyPr wrap="square" rtlCol="0">
            <a:spAutoFit/>
          </a:bodyPr>
          <a:lstStyle/>
          <a:p>
            <a:r>
              <a:rPr lang="en-US">
                <a:solidFill>
                  <a:schemeClr val="bg1"/>
                </a:solidFill>
                <a:latin typeface="Bahnschrift SemiBold" panose="020B0502040204020203" pitchFamily="34" charset="0"/>
              </a:rPr>
              <a:t>2.3 NHƯỢC ĐIỂM</a:t>
            </a:r>
          </a:p>
        </p:txBody>
      </p:sp>
      <p:sp>
        <p:nvSpPr>
          <p:cNvPr id="25" name="Rectangles 53">
            <a:extLst>
              <a:ext uri="{FF2B5EF4-FFF2-40B4-BE49-F238E27FC236}">
                <a16:creationId xmlns:a16="http://schemas.microsoft.com/office/drawing/2014/main" id="{242C50E1-279D-417E-BF9E-54024A5E0A47}"/>
              </a:ext>
            </a:extLst>
          </p:cNvPr>
          <p:cNvSpPr/>
          <p:nvPr/>
        </p:nvSpPr>
        <p:spPr>
          <a:xfrm>
            <a:off x="3745375" y="5780336"/>
            <a:ext cx="8253098" cy="646331"/>
          </a:xfrm>
          <a:prstGeom prst="rect">
            <a:avLst/>
          </a:prstGeom>
          <a:solidFill>
            <a:schemeClr val="accent2">
              <a:lumMod val="60000"/>
              <a:lumOff val="40000"/>
            </a:schemeClr>
          </a:solidFill>
          <a:ln>
            <a:noFill/>
          </a:ln>
        </p:spPr>
        <p:txBody>
          <a:bodyPr wrap="square" rtlCol="0" anchor="t">
            <a:spAutoFit/>
            <a:scene3d>
              <a:camera prst="orthographicFront"/>
              <a:lightRig rig="threePt" dir="t"/>
            </a:scene3d>
          </a:bodyPr>
          <a:lstStyle/>
          <a:p>
            <a:r>
              <a:rPr lang="vi-VN" b="1">
                <a:latin typeface="Bahnschrift SemiBold" panose="020B0502040204020203" pitchFamily="34" charset="0"/>
              </a:rPr>
              <a:t>Tăng tải trên Máy chủ Web - </a:t>
            </a:r>
            <a:r>
              <a:rPr lang="vi-VN">
                <a:latin typeface="Bahnschrift SemiBold" panose="020B0502040204020203" pitchFamily="34" charset="0"/>
              </a:rPr>
              <a:t> Tải có thể tăng tùy theo người dùng nếu bạn thêm loại cập nhật tự động vào máy chủ cứ sau vài giây.</a:t>
            </a:r>
          </a:p>
        </p:txBody>
      </p:sp>
      <p:grpSp>
        <p:nvGrpSpPr>
          <p:cNvPr id="15" name="Group 14">
            <a:extLst>
              <a:ext uri="{FF2B5EF4-FFF2-40B4-BE49-F238E27FC236}">
                <a16:creationId xmlns:a16="http://schemas.microsoft.com/office/drawing/2014/main" id="{0E49670F-1BFA-4D7E-9260-ADF09CC72E2D}"/>
              </a:ext>
            </a:extLst>
          </p:cNvPr>
          <p:cNvGrpSpPr/>
          <p:nvPr/>
        </p:nvGrpSpPr>
        <p:grpSpPr>
          <a:xfrm>
            <a:off x="1676602" y="5824599"/>
            <a:ext cx="1799830" cy="599880"/>
            <a:chOff x="1864837" y="5221376"/>
            <a:chExt cx="1799830" cy="508901"/>
          </a:xfrm>
          <a:solidFill>
            <a:schemeClr val="accent2">
              <a:lumMod val="60000"/>
              <a:lumOff val="40000"/>
            </a:schemeClr>
          </a:solidFill>
        </p:grpSpPr>
        <p:sp>
          <p:nvSpPr>
            <p:cNvPr id="13" name="Rectangle 12">
              <a:extLst>
                <a:ext uri="{FF2B5EF4-FFF2-40B4-BE49-F238E27FC236}">
                  <a16:creationId xmlns:a16="http://schemas.microsoft.com/office/drawing/2014/main" id="{474D8591-4E98-4EBC-A0C9-397366AF90B9}"/>
                </a:ext>
              </a:extLst>
            </p:cNvPr>
            <p:cNvSpPr/>
            <p:nvPr/>
          </p:nvSpPr>
          <p:spPr>
            <a:xfrm>
              <a:off x="1864837" y="5221376"/>
              <a:ext cx="1799830" cy="5089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31" name="Rectangles 47">
              <a:extLst>
                <a:ext uri="{FF2B5EF4-FFF2-40B4-BE49-F238E27FC236}">
                  <a16:creationId xmlns:a16="http://schemas.microsoft.com/office/drawing/2014/main" id="{7C19B0E0-F1A2-424A-B9DF-D4E515F3EA70}"/>
                </a:ext>
              </a:extLst>
            </p:cNvPr>
            <p:cNvSpPr/>
            <p:nvPr/>
          </p:nvSpPr>
          <p:spPr>
            <a:xfrm>
              <a:off x="2552292" y="5337391"/>
              <a:ext cx="607375" cy="313318"/>
            </a:xfrm>
            <a:prstGeom prst="rect">
              <a:avLst/>
            </a:prstGeom>
            <a:noFill/>
            <a:ln>
              <a:noFill/>
            </a:ln>
          </p:spPr>
          <p:txBody>
            <a:bodyPr wrap="square" rtlCol="0" anchor="t">
              <a:spAutoFit/>
            </a:bodyPr>
            <a:lstStyle/>
            <a:p>
              <a:pPr algn="ctr"/>
              <a:r>
                <a:rPr lang="en-US" altLang="zh-CN" b="1">
                  <a:solidFill>
                    <a:schemeClr val="bg1">
                      <a:lumMod val="95000"/>
                    </a:schemeClr>
                  </a:solidFill>
                  <a:effectLst>
                    <a:outerShdw blurRad="38100" dist="19050" dir="2700000" algn="tl" rotWithShape="0">
                      <a:schemeClr val="dk1">
                        <a:alpha val="40000"/>
                      </a:schemeClr>
                    </a:outerShdw>
                  </a:effectLst>
                  <a:latin typeface="Bahnschrift SemiBold" panose="020B0502040204020203" pitchFamily="34" charset="0"/>
                  <a:cs typeface="Azonix" charset="0"/>
                </a:rPr>
                <a:t>02</a:t>
              </a:r>
            </a:p>
          </p:txBody>
        </p:sp>
      </p:grpSp>
    </p:spTree>
    <p:extLst>
      <p:ext uri="{BB962C8B-B14F-4D97-AF65-F5344CB8AC3E}">
        <p14:creationId xmlns:p14="http://schemas.microsoft.com/office/powerpoint/2010/main" val="5629856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9" presetClass="entr" presetSubtype="0" decel="10000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 calcmode="lin" valueType="num">
                                      <p:cBhvr>
                                        <p:cTn id="14" dur="500" fill="hold"/>
                                        <p:tgtEl>
                                          <p:spTgt spid="44"/>
                                        </p:tgtEl>
                                        <p:attrNameLst>
                                          <p:attrName>style.rotation</p:attrName>
                                        </p:attrNameLst>
                                      </p:cBhvr>
                                      <p:tavLst>
                                        <p:tav tm="0">
                                          <p:val>
                                            <p:fltVal val="360"/>
                                          </p:val>
                                        </p:tav>
                                        <p:tav tm="100000">
                                          <p:val>
                                            <p:fltVal val="0"/>
                                          </p:val>
                                        </p:tav>
                                      </p:tavLst>
                                    </p:anim>
                                    <p:animEffect transition="in" filter="fade">
                                      <p:cBhvr>
                                        <p:cTn id="15" dur="500"/>
                                        <p:tgtEl>
                                          <p:spTgt spid="44"/>
                                        </p:tgtEl>
                                      </p:cBhvr>
                                    </p:animEffect>
                                  </p:childTnLst>
                                </p:cTn>
                              </p:par>
                            </p:childTnLst>
                          </p:cTn>
                        </p:par>
                        <p:par>
                          <p:cTn id="16" fill="hold">
                            <p:stCondLst>
                              <p:cond delay="150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35"/>
                                        </p:tgtEl>
                                        <p:attrNameLst>
                                          <p:attrName>style.visibility</p:attrName>
                                        </p:attrNameLst>
                                      </p:cBhvr>
                                      <p:to>
                                        <p:strVal val="visible"/>
                                      </p:to>
                                    </p:set>
                                    <p:anim calcmode="discrete" valueType="clr">
                                      <p:cBhvr override="childStyle">
                                        <p:cTn id="19" dur="30"/>
                                        <p:tgtEl>
                                          <p:spTgt spid="35"/>
                                        </p:tgtEl>
                                        <p:attrNameLst>
                                          <p:attrName>style.color</p:attrName>
                                        </p:attrNameLst>
                                      </p:cBhvr>
                                      <p:tavLst>
                                        <p:tav tm="0">
                                          <p:val>
                                            <p:clrVal>
                                              <a:schemeClr val="accent2"/>
                                            </p:clrVal>
                                          </p:val>
                                        </p:tav>
                                        <p:tav tm="50000">
                                          <p:val>
                                            <p:clrVal>
                                              <a:schemeClr val="hlink"/>
                                            </p:clrVal>
                                          </p:val>
                                        </p:tav>
                                      </p:tavLst>
                                    </p:anim>
                                    <p:anim calcmode="discrete" valueType="clr">
                                      <p:cBhvr>
                                        <p:cTn id="20" dur="30"/>
                                        <p:tgtEl>
                                          <p:spTgt spid="35"/>
                                        </p:tgtEl>
                                        <p:attrNameLst>
                                          <p:attrName>fillcolor</p:attrName>
                                        </p:attrNameLst>
                                      </p:cBhvr>
                                      <p:tavLst>
                                        <p:tav tm="0">
                                          <p:val>
                                            <p:clrVal>
                                              <a:schemeClr val="accent2"/>
                                            </p:clrVal>
                                          </p:val>
                                        </p:tav>
                                        <p:tav tm="50000">
                                          <p:val>
                                            <p:clrVal>
                                              <a:schemeClr val="hlink"/>
                                            </p:clrVal>
                                          </p:val>
                                        </p:tav>
                                      </p:tavLst>
                                    </p:anim>
                                    <p:set>
                                      <p:cBhvr>
                                        <p:cTn id="21" dur="30"/>
                                        <p:tgtEl>
                                          <p:spTgt spid="35"/>
                                        </p:tgtEl>
                                        <p:attrNameLst>
                                          <p:attrName>fill.type</p:attrName>
                                        </p:attrNameLst>
                                      </p:cBhvr>
                                      <p:to>
                                        <p:strVal val="solid"/>
                                      </p:to>
                                    </p:set>
                                  </p:childTnLst>
                                </p:cTn>
                              </p:par>
                            </p:childTnLst>
                          </p:cTn>
                        </p:par>
                        <p:par>
                          <p:cTn id="22" fill="hold">
                            <p:stCondLst>
                              <p:cond delay="2550"/>
                            </p:stCondLst>
                            <p:childTnLst>
                              <p:par>
                                <p:cTn id="23" presetID="2" presetClass="entr" presetSubtype="8" fill="hold" grpId="0" nodeType="afterEffect">
                                  <p:stCondLst>
                                    <p:cond delay="0"/>
                                  </p:stCondLst>
                                  <p:childTnLst>
                                    <p:set>
                                      <p:cBhvr>
                                        <p:cTn id="24" dur="1000"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0-#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3550"/>
                            </p:stCondLst>
                            <p:childTnLst>
                              <p:par>
                                <p:cTn id="28" presetID="49" presetClass="entr" presetSubtype="0" decel="10000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500" fill="hold"/>
                                        <p:tgtEl>
                                          <p:spTgt spid="45"/>
                                        </p:tgtEl>
                                        <p:attrNameLst>
                                          <p:attrName>ppt_w</p:attrName>
                                        </p:attrNameLst>
                                      </p:cBhvr>
                                      <p:tavLst>
                                        <p:tav tm="0">
                                          <p:val>
                                            <p:fltVal val="0"/>
                                          </p:val>
                                        </p:tav>
                                        <p:tav tm="100000">
                                          <p:val>
                                            <p:strVal val="#ppt_w"/>
                                          </p:val>
                                        </p:tav>
                                      </p:tavLst>
                                    </p:anim>
                                    <p:anim calcmode="lin" valueType="num">
                                      <p:cBhvr>
                                        <p:cTn id="31" dur="500" fill="hold"/>
                                        <p:tgtEl>
                                          <p:spTgt spid="45"/>
                                        </p:tgtEl>
                                        <p:attrNameLst>
                                          <p:attrName>ppt_h</p:attrName>
                                        </p:attrNameLst>
                                      </p:cBhvr>
                                      <p:tavLst>
                                        <p:tav tm="0">
                                          <p:val>
                                            <p:fltVal val="0"/>
                                          </p:val>
                                        </p:tav>
                                        <p:tav tm="100000">
                                          <p:val>
                                            <p:strVal val="#ppt_h"/>
                                          </p:val>
                                        </p:tav>
                                      </p:tavLst>
                                    </p:anim>
                                    <p:anim calcmode="lin" valueType="num">
                                      <p:cBhvr>
                                        <p:cTn id="32" dur="500" fill="hold"/>
                                        <p:tgtEl>
                                          <p:spTgt spid="45"/>
                                        </p:tgtEl>
                                        <p:attrNameLst>
                                          <p:attrName>style.rotation</p:attrName>
                                        </p:attrNameLst>
                                      </p:cBhvr>
                                      <p:tavLst>
                                        <p:tav tm="0">
                                          <p:val>
                                            <p:fltVal val="360"/>
                                          </p:val>
                                        </p:tav>
                                        <p:tav tm="100000">
                                          <p:val>
                                            <p:fltVal val="0"/>
                                          </p:val>
                                        </p:tav>
                                      </p:tavLst>
                                    </p:anim>
                                    <p:animEffect transition="in" filter="fade">
                                      <p:cBhvr>
                                        <p:cTn id="33" dur="500"/>
                                        <p:tgtEl>
                                          <p:spTgt spid="45"/>
                                        </p:tgtEl>
                                      </p:cBhvr>
                                    </p:animEffect>
                                  </p:childTnLst>
                                </p:cTn>
                              </p:par>
                            </p:childTnLst>
                          </p:cTn>
                        </p:par>
                        <p:par>
                          <p:cTn id="34" fill="hold">
                            <p:stCondLst>
                              <p:cond delay="4050"/>
                            </p:stCondLst>
                            <p:childTnLst>
                              <p:par>
                                <p:cTn id="35" presetID="27" presetClass="entr" presetSubtype="0" fill="hold" grpId="0" nodeType="afterEffect">
                                  <p:stCondLst>
                                    <p:cond delay="0"/>
                                  </p:stCondLst>
                                  <p:iterate type="lt">
                                    <p:tmPct val="50000"/>
                                  </p:iterate>
                                  <p:childTnLst>
                                    <p:set>
                                      <p:cBhvr>
                                        <p:cTn id="36" dur="1" fill="hold">
                                          <p:stCondLst>
                                            <p:cond delay="0"/>
                                          </p:stCondLst>
                                        </p:cTn>
                                        <p:tgtEl>
                                          <p:spTgt spid="36"/>
                                        </p:tgtEl>
                                        <p:attrNameLst>
                                          <p:attrName>style.visibility</p:attrName>
                                        </p:attrNameLst>
                                      </p:cBhvr>
                                      <p:to>
                                        <p:strVal val="visible"/>
                                      </p:to>
                                    </p:set>
                                    <p:anim calcmode="discrete" valueType="clr">
                                      <p:cBhvr override="childStyle">
                                        <p:cTn id="37" dur="1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38" dur="10"/>
                                        <p:tgtEl>
                                          <p:spTgt spid="36"/>
                                        </p:tgtEl>
                                        <p:attrNameLst>
                                          <p:attrName>fillcolor</p:attrName>
                                        </p:attrNameLst>
                                      </p:cBhvr>
                                      <p:tavLst>
                                        <p:tav tm="0">
                                          <p:val>
                                            <p:clrVal>
                                              <a:schemeClr val="accent2"/>
                                            </p:clrVal>
                                          </p:val>
                                        </p:tav>
                                        <p:tav tm="50000">
                                          <p:val>
                                            <p:clrVal>
                                              <a:schemeClr val="hlink"/>
                                            </p:clrVal>
                                          </p:val>
                                        </p:tav>
                                      </p:tavLst>
                                    </p:anim>
                                    <p:set>
                                      <p:cBhvr>
                                        <p:cTn id="39" dur="10"/>
                                        <p:tgtEl>
                                          <p:spTgt spid="36"/>
                                        </p:tgtEl>
                                        <p:attrNameLst>
                                          <p:attrName>fill.type</p:attrName>
                                        </p:attrNameLst>
                                      </p:cBhvr>
                                      <p:to>
                                        <p:strVal val="solid"/>
                                      </p:to>
                                    </p:set>
                                  </p:childTnLst>
                                </p:cTn>
                              </p:par>
                            </p:childTnLst>
                          </p:cTn>
                        </p:par>
                        <p:par>
                          <p:cTn id="40" fill="hold">
                            <p:stCondLst>
                              <p:cond delay="4265"/>
                            </p:stCondLst>
                            <p:childTnLst>
                              <p:par>
                                <p:cTn id="41" presetID="2" presetClass="entr" presetSubtype="8" fill="hold" grpId="0" nodeType="afterEffect">
                                  <p:stCondLst>
                                    <p:cond delay="0"/>
                                  </p:stCondLst>
                                  <p:childTnLst>
                                    <p:set>
                                      <p:cBhvr>
                                        <p:cTn id="42" dur="1000" fill="hold">
                                          <p:stCondLst>
                                            <p:cond delay="0"/>
                                          </p:stCondLst>
                                        </p:cTn>
                                        <p:tgtEl>
                                          <p:spTgt spid="8"/>
                                        </p:tgtEl>
                                        <p:attrNameLst>
                                          <p:attrName>style.visibility</p:attrName>
                                        </p:attrNameLst>
                                      </p:cBhvr>
                                      <p:to>
                                        <p:strVal val="visible"/>
                                      </p:to>
                                    </p:set>
                                    <p:anim calcmode="lin" valueType="num">
                                      <p:cBhvr additive="base">
                                        <p:cTn id="43" dur="1000" fill="hold"/>
                                        <p:tgtEl>
                                          <p:spTgt spid="8"/>
                                        </p:tgtEl>
                                        <p:attrNameLst>
                                          <p:attrName>ppt_x</p:attrName>
                                        </p:attrNameLst>
                                      </p:cBhvr>
                                      <p:tavLst>
                                        <p:tav tm="0">
                                          <p:val>
                                            <p:strVal val="0-#ppt_w/2"/>
                                          </p:val>
                                        </p:tav>
                                        <p:tav tm="100000">
                                          <p:val>
                                            <p:strVal val="#ppt_x"/>
                                          </p:val>
                                        </p:tav>
                                      </p:tavLst>
                                    </p:anim>
                                    <p:anim calcmode="lin" valueType="num">
                                      <p:cBhvr additive="base">
                                        <p:cTn id="44" dur="1000" fill="hold"/>
                                        <p:tgtEl>
                                          <p:spTgt spid="8"/>
                                        </p:tgtEl>
                                        <p:attrNameLst>
                                          <p:attrName>ppt_y</p:attrName>
                                        </p:attrNameLst>
                                      </p:cBhvr>
                                      <p:tavLst>
                                        <p:tav tm="0">
                                          <p:val>
                                            <p:strVal val="#ppt_y"/>
                                          </p:val>
                                        </p:tav>
                                        <p:tav tm="100000">
                                          <p:val>
                                            <p:strVal val="#ppt_y"/>
                                          </p:val>
                                        </p:tav>
                                      </p:tavLst>
                                    </p:anim>
                                  </p:childTnLst>
                                </p:cTn>
                              </p:par>
                            </p:childTnLst>
                          </p:cTn>
                        </p:par>
                        <p:par>
                          <p:cTn id="45" fill="hold">
                            <p:stCondLst>
                              <p:cond delay="5265"/>
                            </p:stCondLst>
                            <p:childTnLst>
                              <p:par>
                                <p:cTn id="46" presetID="49" presetClass="entr" presetSubtype="0" decel="100000" fill="hold" grpId="0" nodeType="after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 calcmode="lin" valueType="num">
                                      <p:cBhvr>
                                        <p:cTn id="50" dur="500" fill="hold"/>
                                        <p:tgtEl>
                                          <p:spTgt spid="46"/>
                                        </p:tgtEl>
                                        <p:attrNameLst>
                                          <p:attrName>style.rotation</p:attrName>
                                        </p:attrNameLst>
                                      </p:cBhvr>
                                      <p:tavLst>
                                        <p:tav tm="0">
                                          <p:val>
                                            <p:fltVal val="360"/>
                                          </p:val>
                                        </p:tav>
                                        <p:tav tm="100000">
                                          <p:val>
                                            <p:fltVal val="0"/>
                                          </p:val>
                                        </p:tav>
                                      </p:tavLst>
                                    </p:anim>
                                    <p:animEffect transition="in" filter="fade">
                                      <p:cBhvr>
                                        <p:cTn id="51" dur="500"/>
                                        <p:tgtEl>
                                          <p:spTgt spid="46"/>
                                        </p:tgtEl>
                                      </p:cBhvr>
                                    </p:animEffect>
                                  </p:childTnLst>
                                </p:cTn>
                              </p:par>
                            </p:childTnLst>
                          </p:cTn>
                        </p:par>
                        <p:par>
                          <p:cTn id="52" fill="hold">
                            <p:stCondLst>
                              <p:cond delay="5765"/>
                            </p:stCondLst>
                            <p:childTnLst>
                              <p:par>
                                <p:cTn id="53" presetID="27" presetClass="entr" presetSubtype="0" fill="hold" grpId="0" nodeType="afterEffect">
                                  <p:stCondLst>
                                    <p:cond delay="0"/>
                                  </p:stCondLst>
                                  <p:iterate type="lt">
                                    <p:tmPct val="50000"/>
                                  </p:iterate>
                                  <p:childTnLst>
                                    <p:set>
                                      <p:cBhvr>
                                        <p:cTn id="54" dur="1" fill="hold">
                                          <p:stCondLst>
                                            <p:cond delay="0"/>
                                          </p:stCondLst>
                                        </p:cTn>
                                        <p:tgtEl>
                                          <p:spTgt spid="37"/>
                                        </p:tgtEl>
                                        <p:attrNameLst>
                                          <p:attrName>style.visibility</p:attrName>
                                        </p:attrNameLst>
                                      </p:cBhvr>
                                      <p:to>
                                        <p:strVal val="visible"/>
                                      </p:to>
                                    </p:set>
                                    <p:anim calcmode="discrete" valueType="clr">
                                      <p:cBhvr override="childStyle">
                                        <p:cTn id="55" dur="3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56" dur="30"/>
                                        <p:tgtEl>
                                          <p:spTgt spid="37"/>
                                        </p:tgtEl>
                                        <p:attrNameLst>
                                          <p:attrName>fillcolor</p:attrName>
                                        </p:attrNameLst>
                                      </p:cBhvr>
                                      <p:tavLst>
                                        <p:tav tm="0">
                                          <p:val>
                                            <p:clrVal>
                                              <a:schemeClr val="accent2"/>
                                            </p:clrVal>
                                          </p:val>
                                        </p:tav>
                                        <p:tav tm="50000">
                                          <p:val>
                                            <p:clrVal>
                                              <a:schemeClr val="hlink"/>
                                            </p:clrVal>
                                          </p:val>
                                        </p:tav>
                                      </p:tavLst>
                                    </p:anim>
                                    <p:set>
                                      <p:cBhvr>
                                        <p:cTn id="57" dur="30"/>
                                        <p:tgtEl>
                                          <p:spTgt spid="37"/>
                                        </p:tgtEl>
                                        <p:attrNameLst>
                                          <p:attrName>fill.type</p:attrName>
                                        </p:attrNameLst>
                                      </p:cBhvr>
                                      <p:to>
                                        <p:strVal val="solid"/>
                                      </p:to>
                                    </p:set>
                                  </p:childTnLst>
                                </p:cTn>
                              </p:par>
                            </p:childTnLst>
                          </p:cTn>
                        </p:par>
                        <p:par>
                          <p:cTn id="58" fill="hold">
                            <p:stCondLst>
                              <p:cond delay="7310"/>
                            </p:stCondLst>
                            <p:childTnLst>
                              <p:par>
                                <p:cTn id="59" presetID="2" presetClass="entr" presetSubtype="8" fill="hold" grpId="0" nodeType="afterEffect">
                                  <p:stCondLst>
                                    <p:cond delay="0"/>
                                  </p:stCondLst>
                                  <p:childTnLst>
                                    <p:set>
                                      <p:cBhvr>
                                        <p:cTn id="60" dur="1000" fill="hold">
                                          <p:stCondLst>
                                            <p:cond delay="0"/>
                                          </p:stCondLst>
                                        </p:cTn>
                                        <p:tgtEl>
                                          <p:spTgt spid="9"/>
                                        </p:tgtEl>
                                        <p:attrNameLst>
                                          <p:attrName>style.visibility</p:attrName>
                                        </p:attrNameLst>
                                      </p:cBhvr>
                                      <p:to>
                                        <p:strVal val="visible"/>
                                      </p:to>
                                    </p:set>
                                    <p:anim calcmode="lin" valueType="num">
                                      <p:cBhvr additive="base">
                                        <p:cTn id="61" dur="1000" fill="hold"/>
                                        <p:tgtEl>
                                          <p:spTgt spid="9"/>
                                        </p:tgtEl>
                                        <p:attrNameLst>
                                          <p:attrName>ppt_x</p:attrName>
                                        </p:attrNameLst>
                                      </p:cBhvr>
                                      <p:tavLst>
                                        <p:tav tm="0">
                                          <p:val>
                                            <p:strVal val="0-#ppt_w/2"/>
                                          </p:val>
                                        </p:tav>
                                        <p:tav tm="100000">
                                          <p:val>
                                            <p:strVal val="#ppt_x"/>
                                          </p:val>
                                        </p:tav>
                                      </p:tavLst>
                                    </p:anim>
                                    <p:anim calcmode="lin" valueType="num">
                                      <p:cBhvr additive="base">
                                        <p:cTn id="62" dur="1000" fill="hold"/>
                                        <p:tgtEl>
                                          <p:spTgt spid="9"/>
                                        </p:tgtEl>
                                        <p:attrNameLst>
                                          <p:attrName>ppt_y</p:attrName>
                                        </p:attrNameLst>
                                      </p:cBhvr>
                                      <p:tavLst>
                                        <p:tav tm="0">
                                          <p:val>
                                            <p:strVal val="#ppt_y"/>
                                          </p:val>
                                        </p:tav>
                                        <p:tav tm="100000">
                                          <p:val>
                                            <p:strVal val="#ppt_y"/>
                                          </p:val>
                                        </p:tav>
                                      </p:tavLst>
                                    </p:anim>
                                  </p:childTnLst>
                                </p:cTn>
                              </p:par>
                            </p:childTnLst>
                          </p:cTn>
                        </p:par>
                        <p:par>
                          <p:cTn id="63" fill="hold">
                            <p:stCondLst>
                              <p:cond delay="8310"/>
                            </p:stCondLst>
                            <p:childTnLst>
                              <p:par>
                                <p:cTn id="64" presetID="49" presetClass="entr" presetSubtype="0" decel="100000" fill="hold" grpId="0"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anim calcmode="lin" valueType="num">
                                      <p:cBhvr>
                                        <p:cTn id="68" dur="500" fill="hold"/>
                                        <p:tgtEl>
                                          <p:spTgt spid="47"/>
                                        </p:tgtEl>
                                        <p:attrNameLst>
                                          <p:attrName>style.rotation</p:attrName>
                                        </p:attrNameLst>
                                      </p:cBhvr>
                                      <p:tavLst>
                                        <p:tav tm="0">
                                          <p:val>
                                            <p:fltVal val="360"/>
                                          </p:val>
                                        </p:tav>
                                        <p:tav tm="100000">
                                          <p:val>
                                            <p:fltVal val="0"/>
                                          </p:val>
                                        </p:tav>
                                      </p:tavLst>
                                    </p:anim>
                                    <p:animEffect transition="in" filter="fade">
                                      <p:cBhvr>
                                        <p:cTn id="69" dur="500"/>
                                        <p:tgtEl>
                                          <p:spTgt spid="47"/>
                                        </p:tgtEl>
                                      </p:cBhvr>
                                    </p:animEffect>
                                  </p:childTnLst>
                                </p:cTn>
                              </p:par>
                            </p:childTnLst>
                          </p:cTn>
                        </p:par>
                        <p:par>
                          <p:cTn id="70" fill="hold">
                            <p:stCondLst>
                              <p:cond delay="8810"/>
                            </p:stCondLst>
                            <p:childTnLst>
                              <p:par>
                                <p:cTn id="71" presetID="27" presetClass="entr" presetSubtype="0" fill="hold" grpId="0" nodeType="afterEffect">
                                  <p:stCondLst>
                                    <p:cond delay="0"/>
                                  </p:stCondLst>
                                  <p:iterate type="lt">
                                    <p:tmPct val="50000"/>
                                  </p:iterate>
                                  <p:childTnLst>
                                    <p:set>
                                      <p:cBhvr>
                                        <p:cTn id="72" dur="1" fill="hold">
                                          <p:stCondLst>
                                            <p:cond delay="0"/>
                                          </p:stCondLst>
                                        </p:cTn>
                                        <p:tgtEl>
                                          <p:spTgt spid="38"/>
                                        </p:tgtEl>
                                        <p:attrNameLst>
                                          <p:attrName>style.visibility</p:attrName>
                                        </p:attrNameLst>
                                      </p:cBhvr>
                                      <p:to>
                                        <p:strVal val="visible"/>
                                      </p:to>
                                    </p:set>
                                    <p:anim calcmode="discrete" valueType="clr">
                                      <p:cBhvr override="childStyle">
                                        <p:cTn id="73" dur="30"/>
                                        <p:tgtEl>
                                          <p:spTgt spid="38"/>
                                        </p:tgtEl>
                                        <p:attrNameLst>
                                          <p:attrName>style.color</p:attrName>
                                        </p:attrNameLst>
                                      </p:cBhvr>
                                      <p:tavLst>
                                        <p:tav tm="0">
                                          <p:val>
                                            <p:clrVal>
                                              <a:schemeClr val="accent2"/>
                                            </p:clrVal>
                                          </p:val>
                                        </p:tav>
                                        <p:tav tm="50000">
                                          <p:val>
                                            <p:clrVal>
                                              <a:schemeClr val="hlink"/>
                                            </p:clrVal>
                                          </p:val>
                                        </p:tav>
                                      </p:tavLst>
                                    </p:anim>
                                    <p:anim calcmode="discrete" valueType="clr">
                                      <p:cBhvr>
                                        <p:cTn id="74" dur="30"/>
                                        <p:tgtEl>
                                          <p:spTgt spid="38"/>
                                        </p:tgtEl>
                                        <p:attrNameLst>
                                          <p:attrName>fillcolor</p:attrName>
                                        </p:attrNameLst>
                                      </p:cBhvr>
                                      <p:tavLst>
                                        <p:tav tm="0">
                                          <p:val>
                                            <p:clrVal>
                                              <a:schemeClr val="accent2"/>
                                            </p:clrVal>
                                          </p:val>
                                        </p:tav>
                                        <p:tav tm="50000">
                                          <p:val>
                                            <p:clrVal>
                                              <a:schemeClr val="hlink"/>
                                            </p:clrVal>
                                          </p:val>
                                        </p:tav>
                                      </p:tavLst>
                                    </p:anim>
                                    <p:set>
                                      <p:cBhvr>
                                        <p:cTn id="75" dur="30"/>
                                        <p:tgtEl>
                                          <p:spTgt spid="38"/>
                                        </p:tgtEl>
                                        <p:attrNameLst>
                                          <p:attrName>fill.type</p:attrName>
                                        </p:attrNameLst>
                                      </p:cBhvr>
                                      <p:to>
                                        <p:strVal val="solid"/>
                                      </p:to>
                                    </p:set>
                                  </p:childTnLst>
                                </p:cTn>
                              </p:par>
                            </p:childTnLst>
                          </p:cTn>
                        </p:par>
                        <p:par>
                          <p:cTn id="76" fill="hold">
                            <p:stCondLst>
                              <p:cond delay="9440"/>
                            </p:stCondLst>
                            <p:childTnLst>
                              <p:par>
                                <p:cTn id="77" presetID="2" presetClass="entr" presetSubtype="8" fill="hold" grpId="0" nodeType="afterEffect">
                                  <p:stCondLst>
                                    <p:cond delay="0"/>
                                  </p:stCondLst>
                                  <p:childTnLst>
                                    <p:set>
                                      <p:cBhvr>
                                        <p:cTn id="78" dur="1000" fill="hold">
                                          <p:stCondLst>
                                            <p:cond delay="0"/>
                                          </p:stCondLst>
                                        </p:cTn>
                                        <p:tgtEl>
                                          <p:spTgt spid="10"/>
                                        </p:tgtEl>
                                        <p:attrNameLst>
                                          <p:attrName>style.visibility</p:attrName>
                                        </p:attrNameLst>
                                      </p:cBhvr>
                                      <p:to>
                                        <p:strVal val="visible"/>
                                      </p:to>
                                    </p:set>
                                    <p:anim calcmode="lin" valueType="num">
                                      <p:cBhvr additive="base">
                                        <p:cTn id="79" dur="1000" fill="hold"/>
                                        <p:tgtEl>
                                          <p:spTgt spid="10"/>
                                        </p:tgtEl>
                                        <p:attrNameLst>
                                          <p:attrName>ppt_x</p:attrName>
                                        </p:attrNameLst>
                                      </p:cBhvr>
                                      <p:tavLst>
                                        <p:tav tm="0">
                                          <p:val>
                                            <p:strVal val="0-#ppt_w/2"/>
                                          </p:val>
                                        </p:tav>
                                        <p:tav tm="100000">
                                          <p:val>
                                            <p:strVal val="#ppt_x"/>
                                          </p:val>
                                        </p:tav>
                                      </p:tavLst>
                                    </p:anim>
                                    <p:anim calcmode="lin" valueType="num">
                                      <p:cBhvr additive="base">
                                        <p:cTn id="80" dur="1000" fill="hold"/>
                                        <p:tgtEl>
                                          <p:spTgt spid="10"/>
                                        </p:tgtEl>
                                        <p:attrNameLst>
                                          <p:attrName>ppt_y</p:attrName>
                                        </p:attrNameLst>
                                      </p:cBhvr>
                                      <p:tavLst>
                                        <p:tav tm="0">
                                          <p:val>
                                            <p:strVal val="#ppt_y"/>
                                          </p:val>
                                        </p:tav>
                                        <p:tav tm="100000">
                                          <p:val>
                                            <p:strVal val="#ppt_y"/>
                                          </p:val>
                                        </p:tav>
                                      </p:tavLst>
                                    </p:anim>
                                  </p:childTnLst>
                                </p:cTn>
                              </p:par>
                            </p:childTnLst>
                          </p:cTn>
                        </p:par>
                        <p:par>
                          <p:cTn id="81" fill="hold">
                            <p:stCondLst>
                              <p:cond delay="10440"/>
                            </p:stCondLst>
                            <p:childTnLst>
                              <p:par>
                                <p:cTn id="82" presetID="49" presetClass="entr" presetSubtype="0" decel="100000" fill="hold" grpId="0" nodeType="afterEffect">
                                  <p:stCondLst>
                                    <p:cond delay="0"/>
                                  </p:stCondLst>
                                  <p:childTnLst>
                                    <p:set>
                                      <p:cBhvr>
                                        <p:cTn id="83" dur="1" fill="hold">
                                          <p:stCondLst>
                                            <p:cond delay="0"/>
                                          </p:stCondLst>
                                        </p:cTn>
                                        <p:tgtEl>
                                          <p:spTgt spid="48"/>
                                        </p:tgtEl>
                                        <p:attrNameLst>
                                          <p:attrName>style.visibility</p:attrName>
                                        </p:attrNameLst>
                                      </p:cBhvr>
                                      <p:to>
                                        <p:strVal val="visible"/>
                                      </p:to>
                                    </p:set>
                                    <p:anim calcmode="lin" valueType="num">
                                      <p:cBhvr>
                                        <p:cTn id="84" dur="500" fill="hold"/>
                                        <p:tgtEl>
                                          <p:spTgt spid="48"/>
                                        </p:tgtEl>
                                        <p:attrNameLst>
                                          <p:attrName>ppt_w</p:attrName>
                                        </p:attrNameLst>
                                      </p:cBhvr>
                                      <p:tavLst>
                                        <p:tav tm="0">
                                          <p:val>
                                            <p:fltVal val="0"/>
                                          </p:val>
                                        </p:tav>
                                        <p:tav tm="100000">
                                          <p:val>
                                            <p:strVal val="#ppt_w"/>
                                          </p:val>
                                        </p:tav>
                                      </p:tavLst>
                                    </p:anim>
                                    <p:anim calcmode="lin" valueType="num">
                                      <p:cBhvr>
                                        <p:cTn id="85" dur="500" fill="hold"/>
                                        <p:tgtEl>
                                          <p:spTgt spid="48"/>
                                        </p:tgtEl>
                                        <p:attrNameLst>
                                          <p:attrName>ppt_h</p:attrName>
                                        </p:attrNameLst>
                                      </p:cBhvr>
                                      <p:tavLst>
                                        <p:tav tm="0">
                                          <p:val>
                                            <p:fltVal val="0"/>
                                          </p:val>
                                        </p:tav>
                                        <p:tav tm="100000">
                                          <p:val>
                                            <p:strVal val="#ppt_h"/>
                                          </p:val>
                                        </p:tav>
                                      </p:tavLst>
                                    </p:anim>
                                    <p:anim calcmode="lin" valueType="num">
                                      <p:cBhvr>
                                        <p:cTn id="86" dur="500" fill="hold"/>
                                        <p:tgtEl>
                                          <p:spTgt spid="48"/>
                                        </p:tgtEl>
                                        <p:attrNameLst>
                                          <p:attrName>style.rotation</p:attrName>
                                        </p:attrNameLst>
                                      </p:cBhvr>
                                      <p:tavLst>
                                        <p:tav tm="0">
                                          <p:val>
                                            <p:fltVal val="360"/>
                                          </p:val>
                                        </p:tav>
                                        <p:tav tm="100000">
                                          <p:val>
                                            <p:fltVal val="0"/>
                                          </p:val>
                                        </p:tav>
                                      </p:tavLst>
                                    </p:anim>
                                    <p:animEffect transition="in" filter="fade">
                                      <p:cBhvr>
                                        <p:cTn id="87" dur="500"/>
                                        <p:tgtEl>
                                          <p:spTgt spid="48"/>
                                        </p:tgtEl>
                                      </p:cBhvr>
                                    </p:animEffect>
                                  </p:childTnLst>
                                </p:cTn>
                              </p:par>
                            </p:childTnLst>
                          </p:cTn>
                        </p:par>
                        <p:par>
                          <p:cTn id="88" fill="hold">
                            <p:stCondLst>
                              <p:cond delay="10940"/>
                            </p:stCondLst>
                            <p:childTnLst>
                              <p:par>
                                <p:cTn id="89" presetID="27" presetClass="entr" presetSubtype="0" fill="hold" grpId="0" nodeType="afterEffect">
                                  <p:stCondLst>
                                    <p:cond delay="0"/>
                                  </p:stCondLst>
                                  <p:iterate type="lt">
                                    <p:tmPct val="50000"/>
                                  </p:iterate>
                                  <p:childTnLst>
                                    <p:set>
                                      <p:cBhvr>
                                        <p:cTn id="90" dur="1" fill="hold">
                                          <p:stCondLst>
                                            <p:cond delay="0"/>
                                          </p:stCondLst>
                                        </p:cTn>
                                        <p:tgtEl>
                                          <p:spTgt spid="39"/>
                                        </p:tgtEl>
                                        <p:attrNameLst>
                                          <p:attrName>style.visibility</p:attrName>
                                        </p:attrNameLst>
                                      </p:cBhvr>
                                      <p:to>
                                        <p:strVal val="visible"/>
                                      </p:to>
                                    </p:set>
                                    <p:anim calcmode="discrete" valueType="clr">
                                      <p:cBhvr override="childStyle">
                                        <p:cTn id="91" dur="30"/>
                                        <p:tgtEl>
                                          <p:spTgt spid="39"/>
                                        </p:tgtEl>
                                        <p:attrNameLst>
                                          <p:attrName>style.color</p:attrName>
                                        </p:attrNameLst>
                                      </p:cBhvr>
                                      <p:tavLst>
                                        <p:tav tm="0">
                                          <p:val>
                                            <p:clrVal>
                                              <a:schemeClr val="accent2"/>
                                            </p:clrVal>
                                          </p:val>
                                        </p:tav>
                                        <p:tav tm="50000">
                                          <p:val>
                                            <p:clrVal>
                                              <a:schemeClr val="hlink"/>
                                            </p:clrVal>
                                          </p:val>
                                        </p:tav>
                                      </p:tavLst>
                                    </p:anim>
                                    <p:anim calcmode="discrete" valueType="clr">
                                      <p:cBhvr>
                                        <p:cTn id="92" dur="30"/>
                                        <p:tgtEl>
                                          <p:spTgt spid="39"/>
                                        </p:tgtEl>
                                        <p:attrNameLst>
                                          <p:attrName>fillcolor</p:attrName>
                                        </p:attrNameLst>
                                      </p:cBhvr>
                                      <p:tavLst>
                                        <p:tav tm="0">
                                          <p:val>
                                            <p:clrVal>
                                              <a:schemeClr val="accent2"/>
                                            </p:clrVal>
                                          </p:val>
                                        </p:tav>
                                        <p:tav tm="50000">
                                          <p:val>
                                            <p:clrVal>
                                              <a:schemeClr val="hlink"/>
                                            </p:clrVal>
                                          </p:val>
                                        </p:tav>
                                      </p:tavLst>
                                    </p:anim>
                                    <p:set>
                                      <p:cBhvr>
                                        <p:cTn id="93" dur="30"/>
                                        <p:tgtEl>
                                          <p:spTgt spid="39"/>
                                        </p:tgtEl>
                                        <p:attrNameLst>
                                          <p:attrName>fill.type</p:attrName>
                                        </p:attrNameLst>
                                      </p:cBhvr>
                                      <p:to>
                                        <p:strVal val="solid"/>
                                      </p:to>
                                    </p:set>
                                  </p:childTnLst>
                                </p:cTn>
                              </p:par>
                            </p:childTnLst>
                          </p:cTn>
                        </p:par>
                        <p:par>
                          <p:cTn id="94" fill="hold">
                            <p:stCondLst>
                              <p:cond delay="12665"/>
                            </p:stCondLst>
                            <p:childTnLst>
                              <p:par>
                                <p:cTn id="95" presetID="22" presetClass="entr" presetSubtype="8" fill="hold" nodeType="after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left)">
                                      <p:cBhvr>
                                        <p:cTn id="97" dur="500"/>
                                        <p:tgtEl>
                                          <p:spTgt spid="15"/>
                                        </p:tgtEl>
                                      </p:cBhvr>
                                    </p:animEffect>
                                  </p:childTnLst>
                                </p:cTn>
                              </p:par>
                            </p:childTnLst>
                          </p:cTn>
                        </p:par>
                        <p:par>
                          <p:cTn id="98" fill="hold">
                            <p:stCondLst>
                              <p:cond delay="13165"/>
                            </p:stCondLst>
                            <p:childTnLst>
                              <p:par>
                                <p:cTn id="99" presetID="27" presetClass="entr" presetSubtype="0" fill="hold" grpId="0" nodeType="afterEffect">
                                  <p:stCondLst>
                                    <p:cond delay="0"/>
                                  </p:stCondLst>
                                  <p:iterate type="lt">
                                    <p:tmPct val="50000"/>
                                  </p:iterate>
                                  <p:childTnLst>
                                    <p:set>
                                      <p:cBhvr>
                                        <p:cTn id="100" dur="1" fill="hold">
                                          <p:stCondLst>
                                            <p:cond delay="0"/>
                                          </p:stCondLst>
                                        </p:cTn>
                                        <p:tgtEl>
                                          <p:spTgt spid="25"/>
                                        </p:tgtEl>
                                        <p:attrNameLst>
                                          <p:attrName>style.visibility</p:attrName>
                                        </p:attrNameLst>
                                      </p:cBhvr>
                                      <p:to>
                                        <p:strVal val="visible"/>
                                      </p:to>
                                    </p:set>
                                    <p:anim calcmode="discrete" valueType="clr">
                                      <p:cBhvr override="childStyle">
                                        <p:cTn id="101" dur="3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102" dur="30"/>
                                        <p:tgtEl>
                                          <p:spTgt spid="25"/>
                                        </p:tgtEl>
                                        <p:attrNameLst>
                                          <p:attrName>fillcolor</p:attrName>
                                        </p:attrNameLst>
                                      </p:cBhvr>
                                      <p:tavLst>
                                        <p:tav tm="0">
                                          <p:val>
                                            <p:clrVal>
                                              <a:schemeClr val="accent2"/>
                                            </p:clrVal>
                                          </p:val>
                                        </p:tav>
                                        <p:tav tm="50000">
                                          <p:val>
                                            <p:clrVal>
                                              <a:schemeClr val="hlink"/>
                                            </p:clrVal>
                                          </p:val>
                                        </p:tav>
                                      </p:tavLst>
                                    </p:anim>
                                    <p:set>
                                      <p:cBhvr>
                                        <p:cTn id="103" dur="30"/>
                                        <p:tgtEl>
                                          <p:spTgt spid="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7" grpId="0" animBg="1"/>
      <p:bldP spid="6" grpId="0" bldLvl="0" animBg="1"/>
      <p:bldP spid="44" grpId="0"/>
      <p:bldP spid="45" grpId="0"/>
      <p:bldP spid="46" grpId="0"/>
      <p:bldP spid="47" grpId="0"/>
      <p:bldP spid="48" grpId="0"/>
      <p:bldP spid="35" grpId="0" animBg="1"/>
      <p:bldP spid="36" grpId="0" animBg="1"/>
      <p:bldP spid="37" grpId="0" animBg="1"/>
      <p:bldP spid="38" grpId="0" animBg="1"/>
      <p:bldP spid="39" grpId="0" animBg="1"/>
      <p:bldP spid="25" grpId="0" animBg="1"/>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TotalTime>
  <Words>1091</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vt:lpstr>
      <vt:lpstr>Bahnschrift SemiBold</vt:lpstr>
      <vt:lpstr>Calibri</vt:lpstr>
      <vt:lpstr>Calibri Light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Nhan Nguyen</dc:creator>
  <cp:lastModifiedBy>Nhan Nguyen</cp:lastModifiedBy>
  <cp:revision>92</cp:revision>
  <dcterms:created xsi:type="dcterms:W3CDTF">2020-09-26T01:04:00Z</dcterms:created>
  <dcterms:modified xsi:type="dcterms:W3CDTF">2022-07-03T02:46:45Z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