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398" y="-59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07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1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406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406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069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06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47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11250"/>
            <a:ext cx="4038600" cy="3143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32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5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2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2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A6D78-AAEC-4EB9-B7D9-C2DBE2F0D50D}" type="datetimeFigureOut">
              <a:rPr lang="en-US" smtClean="0"/>
              <a:t>25/02/2018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74B26-5537-4ADD-9E14-4F775151CA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32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13" Type="http://schemas.microsoft.com/office/2007/relationships/hdphoto" Target="../media/hdphoto5.wdp"/><Relationship Id="rId18" Type="http://schemas.openxmlformats.org/officeDocument/2006/relationships/image" Target="../media/image9.png"/><Relationship Id="rId3" Type="http://schemas.openxmlformats.org/officeDocument/2006/relationships/image" Target="../media/image4.png"/><Relationship Id="rId21" Type="http://schemas.microsoft.com/office/2007/relationships/hdphoto" Target="../media/hdphoto8.wdp"/><Relationship Id="rId7" Type="http://schemas.microsoft.com/office/2007/relationships/hdphoto" Target="../media/hdphoto3.wdp"/><Relationship Id="rId12" Type="http://schemas.openxmlformats.org/officeDocument/2006/relationships/image" Target="../media/image7.png"/><Relationship Id="rId17" Type="http://schemas.openxmlformats.org/officeDocument/2006/relationships/slide" Target="slide5.xml"/><Relationship Id="rId2" Type="http://schemas.openxmlformats.org/officeDocument/2006/relationships/image" Target="../media/image3.png"/><Relationship Id="rId16" Type="http://schemas.microsoft.com/office/2007/relationships/hdphoto" Target="../media/hdphoto6.wdp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slide" Target="slide3.xml"/><Relationship Id="rId24" Type="http://schemas.microsoft.com/office/2007/relationships/hdphoto" Target="../media/hdphoto9.wdp"/><Relationship Id="rId5" Type="http://schemas.openxmlformats.org/officeDocument/2006/relationships/slide" Target="slide7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microsoft.com/office/2007/relationships/hdphoto" Target="../media/hdphoto4.wdp"/><Relationship Id="rId19" Type="http://schemas.microsoft.com/office/2007/relationships/hdphoto" Target="../media/hdphoto7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openxmlformats.org/officeDocument/2006/relationships/slide" Target="slide6.xml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18" Type="http://schemas.openxmlformats.org/officeDocument/2006/relationships/slide" Target="slide3.xml"/><Relationship Id="rId26" Type="http://schemas.microsoft.com/office/2007/relationships/hdphoto" Target="../media/hdphoto7.wdp"/><Relationship Id="rId3" Type="http://schemas.openxmlformats.org/officeDocument/2006/relationships/image" Target="../media/image13.png"/><Relationship Id="rId21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slide" Target="slide7.xml"/><Relationship Id="rId17" Type="http://schemas.microsoft.com/office/2007/relationships/hdphoto" Target="../media/hdphoto4.wdp"/><Relationship Id="rId25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microsoft.com/office/2007/relationships/hdphoto" Target="../media/hdphoto13.wdp"/><Relationship Id="rId24" Type="http://schemas.openxmlformats.org/officeDocument/2006/relationships/slide" Target="slide5.xml"/><Relationship Id="rId5" Type="http://schemas.openxmlformats.org/officeDocument/2006/relationships/image" Target="../media/image14.png"/><Relationship Id="rId15" Type="http://schemas.openxmlformats.org/officeDocument/2006/relationships/slide" Target="slide4.xml"/><Relationship Id="rId23" Type="http://schemas.microsoft.com/office/2007/relationships/hdphoto" Target="../media/hdphoto6.wdp"/><Relationship Id="rId10" Type="http://schemas.openxmlformats.org/officeDocument/2006/relationships/image" Target="../media/image16.png"/><Relationship Id="rId19" Type="http://schemas.openxmlformats.org/officeDocument/2006/relationships/image" Target="../media/image7.png"/><Relationship Id="rId4" Type="http://schemas.microsoft.com/office/2007/relationships/hdphoto" Target="../media/hdphoto10.wdp"/><Relationship Id="rId9" Type="http://schemas.microsoft.com/office/2007/relationships/hdphoto" Target="../media/hdphoto12.wdp"/><Relationship Id="rId14" Type="http://schemas.microsoft.com/office/2007/relationships/hdphoto" Target="../media/hdphoto3.wdp"/><Relationship Id="rId22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18" Type="http://schemas.openxmlformats.org/officeDocument/2006/relationships/slide" Target="slide3.xml"/><Relationship Id="rId26" Type="http://schemas.microsoft.com/office/2007/relationships/hdphoto" Target="../media/hdphoto7.wdp"/><Relationship Id="rId3" Type="http://schemas.openxmlformats.org/officeDocument/2006/relationships/image" Target="../media/image13.png"/><Relationship Id="rId21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slide" Target="slide7.xml"/><Relationship Id="rId17" Type="http://schemas.microsoft.com/office/2007/relationships/hdphoto" Target="../media/hdphoto4.wdp"/><Relationship Id="rId25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microsoft.com/office/2007/relationships/hdphoto" Target="../media/hdphoto14.wdp"/><Relationship Id="rId24" Type="http://schemas.openxmlformats.org/officeDocument/2006/relationships/slide" Target="slide5.xml"/><Relationship Id="rId5" Type="http://schemas.openxmlformats.org/officeDocument/2006/relationships/image" Target="../media/image14.png"/><Relationship Id="rId15" Type="http://schemas.openxmlformats.org/officeDocument/2006/relationships/slide" Target="slide4.xml"/><Relationship Id="rId23" Type="http://schemas.microsoft.com/office/2007/relationships/hdphoto" Target="../media/hdphoto6.wdp"/><Relationship Id="rId10" Type="http://schemas.openxmlformats.org/officeDocument/2006/relationships/image" Target="../media/image17.png"/><Relationship Id="rId19" Type="http://schemas.openxmlformats.org/officeDocument/2006/relationships/image" Target="../media/image7.png"/><Relationship Id="rId4" Type="http://schemas.microsoft.com/office/2007/relationships/hdphoto" Target="../media/hdphoto10.wdp"/><Relationship Id="rId9" Type="http://schemas.microsoft.com/office/2007/relationships/hdphoto" Target="../media/hdphoto12.wdp"/><Relationship Id="rId14" Type="http://schemas.microsoft.com/office/2007/relationships/hdphoto" Target="../media/hdphoto3.wdp"/><Relationship Id="rId22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18" Type="http://schemas.openxmlformats.org/officeDocument/2006/relationships/slide" Target="slide3.xml"/><Relationship Id="rId26" Type="http://schemas.microsoft.com/office/2007/relationships/hdphoto" Target="../media/hdphoto7.wdp"/><Relationship Id="rId3" Type="http://schemas.openxmlformats.org/officeDocument/2006/relationships/image" Target="../media/image13.png"/><Relationship Id="rId21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slide" Target="slide7.xml"/><Relationship Id="rId17" Type="http://schemas.microsoft.com/office/2007/relationships/hdphoto" Target="../media/hdphoto4.wdp"/><Relationship Id="rId25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microsoft.com/office/2007/relationships/hdphoto" Target="../media/hdphoto14.wdp"/><Relationship Id="rId24" Type="http://schemas.openxmlformats.org/officeDocument/2006/relationships/slide" Target="slide5.xml"/><Relationship Id="rId5" Type="http://schemas.openxmlformats.org/officeDocument/2006/relationships/image" Target="../media/image14.png"/><Relationship Id="rId15" Type="http://schemas.openxmlformats.org/officeDocument/2006/relationships/slide" Target="slide4.xml"/><Relationship Id="rId23" Type="http://schemas.microsoft.com/office/2007/relationships/hdphoto" Target="../media/hdphoto6.wdp"/><Relationship Id="rId10" Type="http://schemas.openxmlformats.org/officeDocument/2006/relationships/image" Target="../media/image17.png"/><Relationship Id="rId19" Type="http://schemas.openxmlformats.org/officeDocument/2006/relationships/image" Target="../media/image7.png"/><Relationship Id="rId4" Type="http://schemas.microsoft.com/office/2007/relationships/hdphoto" Target="../media/hdphoto10.wdp"/><Relationship Id="rId9" Type="http://schemas.microsoft.com/office/2007/relationships/hdphoto" Target="../media/hdphoto12.wdp"/><Relationship Id="rId14" Type="http://schemas.microsoft.com/office/2007/relationships/hdphoto" Target="../media/hdphoto3.wdp"/><Relationship Id="rId2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18" Type="http://schemas.openxmlformats.org/officeDocument/2006/relationships/slide" Target="slide3.xml"/><Relationship Id="rId26" Type="http://schemas.microsoft.com/office/2007/relationships/hdphoto" Target="../media/hdphoto7.wdp"/><Relationship Id="rId3" Type="http://schemas.openxmlformats.org/officeDocument/2006/relationships/image" Target="../media/image13.png"/><Relationship Id="rId21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slide" Target="slide7.xml"/><Relationship Id="rId17" Type="http://schemas.microsoft.com/office/2007/relationships/hdphoto" Target="../media/hdphoto4.wdp"/><Relationship Id="rId25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microsoft.com/office/2007/relationships/hdphoto" Target="../media/hdphoto14.wdp"/><Relationship Id="rId24" Type="http://schemas.openxmlformats.org/officeDocument/2006/relationships/slide" Target="slide5.xml"/><Relationship Id="rId5" Type="http://schemas.openxmlformats.org/officeDocument/2006/relationships/image" Target="../media/image14.png"/><Relationship Id="rId15" Type="http://schemas.openxmlformats.org/officeDocument/2006/relationships/slide" Target="slide4.xml"/><Relationship Id="rId23" Type="http://schemas.microsoft.com/office/2007/relationships/hdphoto" Target="../media/hdphoto6.wdp"/><Relationship Id="rId10" Type="http://schemas.openxmlformats.org/officeDocument/2006/relationships/image" Target="../media/image17.png"/><Relationship Id="rId19" Type="http://schemas.openxmlformats.org/officeDocument/2006/relationships/image" Target="../media/image7.png"/><Relationship Id="rId4" Type="http://schemas.microsoft.com/office/2007/relationships/hdphoto" Target="../media/hdphoto10.wdp"/><Relationship Id="rId9" Type="http://schemas.microsoft.com/office/2007/relationships/hdphoto" Target="../media/hdphoto12.wdp"/><Relationship Id="rId14" Type="http://schemas.microsoft.com/office/2007/relationships/hdphoto" Target="../media/hdphoto3.wdp"/><Relationship Id="rId2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5.png"/><Relationship Id="rId18" Type="http://schemas.openxmlformats.org/officeDocument/2006/relationships/slide" Target="slide3.xml"/><Relationship Id="rId26" Type="http://schemas.microsoft.com/office/2007/relationships/hdphoto" Target="../media/hdphoto7.wdp"/><Relationship Id="rId3" Type="http://schemas.openxmlformats.org/officeDocument/2006/relationships/image" Target="../media/image13.png"/><Relationship Id="rId21" Type="http://schemas.openxmlformats.org/officeDocument/2006/relationships/slide" Target="slide6.xml"/><Relationship Id="rId7" Type="http://schemas.openxmlformats.org/officeDocument/2006/relationships/slide" Target="slide2.xml"/><Relationship Id="rId12" Type="http://schemas.openxmlformats.org/officeDocument/2006/relationships/slide" Target="slide7.xml"/><Relationship Id="rId17" Type="http://schemas.microsoft.com/office/2007/relationships/hdphoto" Target="../media/hdphoto4.wdp"/><Relationship Id="rId25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image" Target="../media/image6.png"/><Relationship Id="rId20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1.wdp"/><Relationship Id="rId11" Type="http://schemas.microsoft.com/office/2007/relationships/hdphoto" Target="../media/hdphoto14.wdp"/><Relationship Id="rId24" Type="http://schemas.openxmlformats.org/officeDocument/2006/relationships/slide" Target="slide5.xml"/><Relationship Id="rId5" Type="http://schemas.openxmlformats.org/officeDocument/2006/relationships/image" Target="../media/image14.png"/><Relationship Id="rId15" Type="http://schemas.openxmlformats.org/officeDocument/2006/relationships/slide" Target="slide4.xml"/><Relationship Id="rId23" Type="http://schemas.microsoft.com/office/2007/relationships/hdphoto" Target="../media/hdphoto6.wdp"/><Relationship Id="rId10" Type="http://schemas.openxmlformats.org/officeDocument/2006/relationships/image" Target="../media/image17.png"/><Relationship Id="rId19" Type="http://schemas.openxmlformats.org/officeDocument/2006/relationships/image" Target="../media/image7.png"/><Relationship Id="rId4" Type="http://schemas.microsoft.com/office/2007/relationships/hdphoto" Target="../media/hdphoto10.wdp"/><Relationship Id="rId9" Type="http://schemas.microsoft.com/office/2007/relationships/hdphoto" Target="../media/hdphoto12.wdp"/><Relationship Id="rId14" Type="http://schemas.microsoft.com/office/2007/relationships/hdphoto" Target="../media/hdphoto3.wdp"/><Relationship Id="rId2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C_Doraemon_Nobita_and_The_Island_of_Miracle__Animal_Adventure_2 (2)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72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Horizontal Scroll 2"/>
          <p:cNvSpPr/>
          <p:nvPr/>
        </p:nvSpPr>
        <p:spPr>
          <a:xfrm>
            <a:off x="2133600" y="4914900"/>
            <a:ext cx="4953000" cy="838200"/>
          </a:xfrm>
          <a:prstGeom prst="horizontalScroll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DỌN DẸP CĂN PHÒNG</a:t>
            </a:r>
            <a:endParaRPr lang="en-US" sz="32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Users\ADMIN\Desktop\Tai nguyen thiet ke tro choi\Angry birds epic birds\1505573783630 (2).png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0" y="103346"/>
            <a:ext cx="1028700" cy="62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2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Untitle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-623888"/>
            <a:ext cx="9372600" cy="6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:\Users\ADMIN\Desktop\Don phong Nobita\zet9819a (2)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71304" y1="20606" x2="40870" y2="26061"/>
                        <a14:foregroundMark x1="29565" y1="81818" x2="8696" y2="88485"/>
                        <a14:foregroundMark x1="32174" y1="46061" x2="40000" y2="53333"/>
                        <a14:foregroundMark x1="50435" y1="48485" x2="50435" y2="52727"/>
                        <a14:foregroundMark x1="16522" y1="50909" x2="17391" y2="62424"/>
                        <a14:backgroundMark x1="15652" y1="48485" x2="15652" y2="63636"/>
                        <a14:backgroundMark x1="11304" y1="46667" x2="17391" y2="53333"/>
                        <a14:backgroundMark x1="15652" y1="49091" x2="16522" y2="50909"/>
                        <a14:backgroundMark x1="14783" y1="56970" x2="17391" y2="60606"/>
                        <a14:backgroundMark x1="16522" y1="53333" x2="17391" y2="57576"/>
                        <a14:backgroundMark x1="17391" y1="61818" x2="15652" y2="63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791200" y="3162300"/>
            <a:ext cx="1010584" cy="140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ADMIN\Desktop\Don phong Nobita\L9F-ppLOVFwDdXSY-nobita-shoes-1487143127_3.jp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27100" y1="12319" x2="56101" y2="55435"/>
                        <a14:foregroundMark x1="63867" y1="13406" x2="42155" y2="31522"/>
                        <a14:foregroundMark x1="62282" y1="11232" x2="40729" y2="29710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271" y="5082993"/>
            <a:ext cx="795513" cy="3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C:\Users\ADMIN\Desktop\bbe5680e (2).png">
            <a:hlinkClick r:id="rId8" action="ppaction://hlinksldjump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322" b="99559" l="0" r="10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66">
            <a:off x="1685017" y="3777759"/>
            <a:ext cx="788758" cy="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7" descr="C:\Users\ADMIN\Desktop\Don phong Nobita\1 (2).jpg">
            <a:hlinkClick r:id="rId11" action="ppaction://hlinksldjump"/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98511" l="0" r="10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779" y="4788549"/>
            <a:ext cx="466142" cy="5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 descr="C:\Users\ADMIN\Desktop\Untitled.jpg">
            <a:hlinkClick r:id="rId14" action="ppaction://hlinksldjump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0" b="100000" l="0" r="100000">
                        <a14:foregroundMark x1="16500" y1="68908" x2="16000" y2="96134"/>
                        <a14:foregroundMark x1="12167" y1="69244" x2="12667" y2="78487"/>
                        <a14:foregroundMark x1="24833" y1="96134" x2="93000" y2="9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27">
            <a:off x="5427526" y="4380829"/>
            <a:ext cx="490359" cy="4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xplosion 2 4"/>
          <p:cNvSpPr/>
          <p:nvPr/>
        </p:nvSpPr>
        <p:spPr>
          <a:xfrm>
            <a:off x="5181600" y="-20751"/>
            <a:ext cx="4465825" cy="3183051"/>
          </a:xfrm>
          <a:prstGeom prst="irregularSeal2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000FF"/>
                </a:solidFill>
              </a:rPr>
              <a:t>CON ĐÃ DỌN DẸP PHÒNG CHƯA NOBITA ?</a:t>
            </a: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1038" name="Picture 14" descr="Kết quả hình ảnh cho GỐI">
            <a:hlinkClick r:id="rId17" action="ppaction://hlinksldjump"/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5366" b="100000" l="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5628" y="4594741"/>
            <a:ext cx="1587811" cy="9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ết quả hình ảnh cho mẹ nobita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0" b="100000" l="4063" r="100000">
                        <a14:foregroundMark x1="59062" y1="13421" x2="45000" y2="18947"/>
                        <a14:backgroundMark x1="47500" y1="82895" x2="47188" y2="85263"/>
                        <a14:backgroundMark x1="47500" y1="81579" x2="46875" y2="82632"/>
                        <a14:backgroundMark x1="47500" y1="85789" x2="47188" y2="86579"/>
                        <a14:backgroundMark x1="47188" y1="81842" x2="47188" y2="807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81598" y="1349570"/>
            <a:ext cx="2902561" cy="3355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Kết quả hình ảnh cho nobita doraemon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971" y="3141610"/>
            <a:ext cx="1405445" cy="1492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C:\Users\ADMIN\Desktop\Tai nguyen thiet ke tro choi\Angry birds epic birds\1505573783630 (2aA).png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BEBA8EAE-BF5A-486C-A8C5-ECC9F3942E4B}">
                <a14:imgProps xmlns:a14="http://schemas.microsoft.com/office/drawing/2010/main">
                  <a14:imgLayer r:embed="rId24">
                    <a14:imgEffect>
                      <a14:backgroundRemoval t="0" b="100000" l="0" r="100000">
                        <a14:foregroundMark x1="8333" y1="7763" x2="22222" y2="44292"/>
                        <a14:foregroundMark x1="7222" y1="7763" x2="95556" y2="9589"/>
                        <a14:foregroundMark x1="21111" y1="4110" x2="90556" y2="4110"/>
                        <a14:foregroundMark x1="95000" y1="12329" x2="97778" y2="85388"/>
                        <a14:foregroundMark x1="16667" y1="14155" x2="98333" y2="24201"/>
                        <a14:foregroundMark x1="7778" y1="5023" x2="2778" y2="39726"/>
                        <a14:foregroundMark x1="2778" y1="38813" x2="3889" y2="85388"/>
                        <a14:foregroundMark x1="1667" y1="85388" x2="6111" y2="93607"/>
                        <a14:foregroundMark x1="7778" y1="91781" x2="68889" y2="92694"/>
                        <a14:foregroundMark x1="67778" y1="93607" x2="92222" y2="972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9" y="38100"/>
            <a:ext cx="1296821" cy="78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xplosion 1 5"/>
          <p:cNvSpPr/>
          <p:nvPr/>
        </p:nvSpPr>
        <p:spPr>
          <a:xfrm>
            <a:off x="3276600" y="-190500"/>
            <a:ext cx="3429000" cy="2631196"/>
          </a:xfrm>
          <a:prstGeom prst="irregularSeal1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000FF"/>
                </a:solidFill>
              </a:rPr>
              <a:t>CON GIỎI LẮM !</a:t>
            </a:r>
            <a:endParaRPr 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0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0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38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10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8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9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0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1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2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43"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Untitle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623888"/>
            <a:ext cx="9448800" cy="6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42" y1="8333" x2="4688" y2="94504"/>
                        <a14:foregroundMark x1="2813" y1="11170" x2="52083" y2="7092"/>
                        <a14:foregroundMark x1="49271" y1="7801" x2="96146" y2="9397"/>
                        <a14:foregroundMark x1="96146" y1="9043" x2="97083" y2="92199"/>
                        <a14:foregroundMark x1="3333" y1="95745" x2="97083" y2="92199"/>
                        <a14:foregroundMark x1="16250" y1="85638" x2="28021" y2="92553"/>
                        <a14:foregroundMark x1="24792" y1="84574" x2="27396" y2="90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98"/>
            <a:ext cx="6635237" cy="38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ình ảnh có liên qu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610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1525369"/>
            <a:ext cx="555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Thầy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cô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điền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câu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hỏi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vào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đây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Hình ảnh có liên quan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03324"/>
            <a:ext cx="1738890" cy="17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Don phong Nobita\ad9933b1ed69afc1e465a03320eed3c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2037" y1="28811" x2="18333" y2="57621"/>
                        <a14:foregroundMark x1="27963" y1="28811" x2="50185" y2="57621"/>
                        <a14:foregroundMark x1="58519" y1="28811" x2="66667" y2="52596"/>
                        <a14:foregroundMark x1="74630" y1="22278" x2="67963" y2="61139"/>
                        <a14:foregroundMark x1="73148" y1="33501" x2="76667" y2="71692"/>
                        <a14:foregroundMark x1="81111" y1="30821" x2="75926" y2="52596"/>
                        <a14:foregroundMark x1="73889" y1="27638" x2="40370" y2="39363"/>
                        <a14:foregroundMark x1="44815" y1="24958" x2="29444" y2="53936"/>
                        <a14:foregroundMark x1="22222" y1="55109" x2="8333" y2="63819"/>
                        <a14:foregroundMark x1="33889" y1="55779" x2="27963" y2="74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3829" flipH="1">
            <a:off x="512871" y="3815073"/>
            <a:ext cx="981668" cy="10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ADMIN\Desktop\Don phong Nobita\L9F-ppLOVFwDdXSY-nobita-shoes-1487143127_3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100" y1="12319" x2="56101" y2="55435"/>
                        <a14:foregroundMark x1="63867" y1="13406" x2="42155" y2="31522"/>
                        <a14:foregroundMark x1="62282" y1="11232" x2="40729" y2="29710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9" y="5209518"/>
            <a:ext cx="795513" cy="3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C:\Users\ADMIN\Desktop\bbe5680e (2)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22" b="99559" l="0" r="10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66">
            <a:off x="2559898" y="4585638"/>
            <a:ext cx="788758" cy="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7" descr="C:\Users\ADMIN\Desktop\Don phong Nobita\1 (2)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98511" l="0" r="10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30" y="4858752"/>
            <a:ext cx="466142" cy="5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C:\Users\ADMIN\Desktop\Untitled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>
                        <a14:foregroundMark x1="16500" y1="68908" x2="16000" y2="96134"/>
                        <a14:foregroundMark x1="12167" y1="69244" x2="12667" y2="78487"/>
                        <a14:foregroundMark x1="24833" y1="96134" x2="93000" y2="9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27">
            <a:off x="6673261" y="4943333"/>
            <a:ext cx="490359" cy="4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Kết quả hình ảnh cho GỐI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366" b="100000" l="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12" y="4664944"/>
            <a:ext cx="1587811" cy="9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49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Untitle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623888"/>
            <a:ext cx="9448800" cy="6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42" y1="8333" x2="4688" y2="94504"/>
                        <a14:foregroundMark x1="2813" y1="11170" x2="52083" y2="7092"/>
                        <a14:foregroundMark x1="49271" y1="7801" x2="96146" y2="9397"/>
                        <a14:foregroundMark x1="96146" y1="9043" x2="97083" y2="92199"/>
                        <a14:foregroundMark x1="3333" y1="95745" x2="97083" y2="92199"/>
                        <a14:foregroundMark x1="16250" y1="85638" x2="28021" y2="92553"/>
                        <a14:foregroundMark x1="24792" y1="84574" x2="27396" y2="90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98"/>
            <a:ext cx="6635237" cy="38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ình ảnh có liên qu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610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1525369"/>
            <a:ext cx="555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Thầy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cô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điền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câu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hỏi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vào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đây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Hình ảnh có liên quan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03324"/>
            <a:ext cx="1738890" cy="17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Don phong Nobita\ad9933b1ed69afc1e465a03320eed3c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2037" y1="28811" x2="18333" y2="57621"/>
                        <a14:foregroundMark x1="27963" y1="28811" x2="50185" y2="57621"/>
                        <a14:foregroundMark x1="58519" y1="28811" x2="66667" y2="52596"/>
                        <a14:foregroundMark x1="74630" y1="22278" x2="67963" y2="61139"/>
                        <a14:foregroundMark x1="73148" y1="33501" x2="76667" y2="71692"/>
                        <a14:foregroundMark x1="81111" y1="30821" x2="75926" y2="52596"/>
                        <a14:foregroundMark x1="73889" y1="27638" x2="40370" y2="39363"/>
                        <a14:foregroundMark x1="44815" y1="24958" x2="29444" y2="53936"/>
                        <a14:foregroundMark x1="22222" y1="55109" x2="8333" y2="63819"/>
                        <a14:foregroundMark x1="33889" y1="55779" x2="27963" y2="74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3829" flipH="1">
            <a:off x="512871" y="3815073"/>
            <a:ext cx="981668" cy="10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DMIN\Desktop\Don phong Nobita\L9F-ppLOVFwDdXSY-nobita-shoes-1487143127_3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100" y1="12319" x2="56101" y2="55435"/>
                        <a14:foregroundMark x1="63867" y1="13406" x2="42155" y2="31522"/>
                        <a14:foregroundMark x1="62282" y1="11232" x2="40729" y2="29710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9" y="5209518"/>
            <a:ext cx="795513" cy="3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DMIN\Desktop\bbe5680e (2)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22" b="99559" l="0" r="10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66">
            <a:off x="2559898" y="4585638"/>
            <a:ext cx="788758" cy="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ADMIN\Desktop\Don phong Nobita\1 (2)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98511" l="0" r="10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30" y="4858752"/>
            <a:ext cx="466142" cy="5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DMIN\Desktop\Untitled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>
                        <a14:foregroundMark x1="16500" y1="68908" x2="16000" y2="96134"/>
                        <a14:foregroundMark x1="12167" y1="69244" x2="12667" y2="78487"/>
                        <a14:foregroundMark x1="24833" y1="96134" x2="93000" y2="9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27">
            <a:off x="6673261" y="4943333"/>
            <a:ext cx="490359" cy="4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Kết quả hình ảnh cho GỐI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366" b="100000" l="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12" y="4664944"/>
            <a:ext cx="1587811" cy="9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Untitle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623888"/>
            <a:ext cx="9448800" cy="6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42" y1="8333" x2="4688" y2="94504"/>
                        <a14:foregroundMark x1="2813" y1="11170" x2="52083" y2="7092"/>
                        <a14:foregroundMark x1="49271" y1="7801" x2="96146" y2="9397"/>
                        <a14:foregroundMark x1="96146" y1="9043" x2="97083" y2="92199"/>
                        <a14:foregroundMark x1="3333" y1="95745" x2="97083" y2="92199"/>
                        <a14:foregroundMark x1="16250" y1="85638" x2="28021" y2="92553"/>
                        <a14:foregroundMark x1="24792" y1="84574" x2="27396" y2="90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98"/>
            <a:ext cx="6635237" cy="38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ình ảnh có liên qu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610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1525369"/>
            <a:ext cx="555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Thầy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cô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điền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câu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hỏi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vào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đây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Hình ảnh có liên quan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03324"/>
            <a:ext cx="1738890" cy="17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Don phong Nobita\ad9933b1ed69afc1e465a03320eed3c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2037" y1="28811" x2="18333" y2="57621"/>
                        <a14:foregroundMark x1="27963" y1="28811" x2="50185" y2="57621"/>
                        <a14:foregroundMark x1="58519" y1="28811" x2="66667" y2="52596"/>
                        <a14:foregroundMark x1="74630" y1="22278" x2="67963" y2="61139"/>
                        <a14:foregroundMark x1="73148" y1="33501" x2="76667" y2="71692"/>
                        <a14:foregroundMark x1="81111" y1="30821" x2="75926" y2="52596"/>
                        <a14:foregroundMark x1="73889" y1="27638" x2="40370" y2="39363"/>
                        <a14:foregroundMark x1="44815" y1="24958" x2="29444" y2="53936"/>
                        <a14:foregroundMark x1="22222" y1="55109" x2="8333" y2="63819"/>
                        <a14:foregroundMark x1="33889" y1="55779" x2="27963" y2="74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3829" flipH="1">
            <a:off x="512871" y="3815073"/>
            <a:ext cx="981668" cy="10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DMIN\Desktop\Don phong Nobita\L9F-ppLOVFwDdXSY-nobita-shoes-1487143127_3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100" y1="12319" x2="56101" y2="55435"/>
                        <a14:foregroundMark x1="63867" y1="13406" x2="42155" y2="31522"/>
                        <a14:foregroundMark x1="62282" y1="11232" x2="40729" y2="29710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9" y="5209518"/>
            <a:ext cx="795513" cy="3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DMIN\Desktop\bbe5680e (2)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22" b="99559" l="0" r="10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66">
            <a:off x="2559898" y="4585638"/>
            <a:ext cx="788758" cy="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ADMIN\Desktop\Don phong Nobita\1 (2)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98511" l="0" r="10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30" y="4858752"/>
            <a:ext cx="466142" cy="5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DMIN\Desktop\Untitled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>
                        <a14:foregroundMark x1="16500" y1="68908" x2="16000" y2="96134"/>
                        <a14:foregroundMark x1="12167" y1="69244" x2="12667" y2="78487"/>
                        <a14:foregroundMark x1="24833" y1="96134" x2="93000" y2="9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27">
            <a:off x="6673261" y="4943333"/>
            <a:ext cx="490359" cy="4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Kết quả hình ảnh cho GỐI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366" b="100000" l="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12" y="4664944"/>
            <a:ext cx="1587811" cy="9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Untitle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623888"/>
            <a:ext cx="9448800" cy="6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42" y1="8333" x2="4688" y2="94504"/>
                        <a14:foregroundMark x1="2813" y1="11170" x2="52083" y2="7092"/>
                        <a14:foregroundMark x1="49271" y1="7801" x2="96146" y2="9397"/>
                        <a14:foregroundMark x1="96146" y1="9043" x2="97083" y2="92199"/>
                        <a14:foregroundMark x1="3333" y1="95745" x2="97083" y2="92199"/>
                        <a14:foregroundMark x1="16250" y1="85638" x2="28021" y2="92553"/>
                        <a14:foregroundMark x1="24792" y1="84574" x2="27396" y2="90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98"/>
            <a:ext cx="6635237" cy="38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ình ảnh có liên qu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610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1525369"/>
            <a:ext cx="555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Thầy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cô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điền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câu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hỏi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vào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đây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Hình ảnh có liên quan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03324"/>
            <a:ext cx="1738890" cy="17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Don phong Nobita\ad9933b1ed69afc1e465a03320eed3c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2037" y1="28811" x2="18333" y2="57621"/>
                        <a14:foregroundMark x1="27963" y1="28811" x2="50185" y2="57621"/>
                        <a14:foregroundMark x1="58519" y1="28811" x2="66667" y2="52596"/>
                        <a14:foregroundMark x1="74630" y1="22278" x2="67963" y2="61139"/>
                        <a14:foregroundMark x1="73148" y1="33501" x2="76667" y2="71692"/>
                        <a14:foregroundMark x1="81111" y1="30821" x2="75926" y2="52596"/>
                        <a14:foregroundMark x1="73889" y1="27638" x2="40370" y2="39363"/>
                        <a14:foregroundMark x1="44815" y1="24958" x2="29444" y2="53936"/>
                        <a14:foregroundMark x1="22222" y1="55109" x2="8333" y2="63819"/>
                        <a14:foregroundMark x1="33889" y1="55779" x2="27963" y2="74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3829" flipH="1">
            <a:off x="512871" y="3815073"/>
            <a:ext cx="981668" cy="10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DMIN\Desktop\Don phong Nobita\L9F-ppLOVFwDdXSY-nobita-shoes-1487143127_3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100" y1="12319" x2="56101" y2="55435"/>
                        <a14:foregroundMark x1="63867" y1="13406" x2="42155" y2="31522"/>
                        <a14:foregroundMark x1="62282" y1="11232" x2="40729" y2="29710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9" y="5209518"/>
            <a:ext cx="795513" cy="3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DMIN\Desktop\bbe5680e (2)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22" b="99559" l="0" r="10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66">
            <a:off x="2559898" y="4585638"/>
            <a:ext cx="788758" cy="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ADMIN\Desktop\Don phong Nobita\1 (2)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98511" l="0" r="10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30" y="4858752"/>
            <a:ext cx="466142" cy="5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DMIN\Desktop\Untitled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>
                        <a14:foregroundMark x1="16500" y1="68908" x2="16000" y2="96134"/>
                        <a14:foregroundMark x1="12167" y1="69244" x2="12667" y2="78487"/>
                        <a14:foregroundMark x1="24833" y1="96134" x2="93000" y2="9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27">
            <a:off x="6673261" y="4943333"/>
            <a:ext cx="490359" cy="4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Kết quả hình ảnh cho GỐI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366" b="100000" l="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12" y="4664944"/>
            <a:ext cx="1587811" cy="9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ADMIN\Desktop\Untitled (3)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4800" y="-623888"/>
            <a:ext cx="9448800" cy="636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ình ảnh có liên quan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542" y1="8333" x2="4688" y2="94504"/>
                        <a14:foregroundMark x1="2813" y1="11170" x2="52083" y2="7092"/>
                        <a14:foregroundMark x1="49271" y1="7801" x2="96146" y2="9397"/>
                        <a14:foregroundMark x1="96146" y1="9043" x2="97083" y2="92199"/>
                        <a14:foregroundMark x1="3333" y1="95745" x2="97083" y2="92199"/>
                        <a14:foregroundMark x1="16250" y1="85638" x2="28021" y2="92553"/>
                        <a14:foregroundMark x1="24792" y1="84574" x2="27396" y2="909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6098"/>
            <a:ext cx="6635237" cy="389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ình ảnh có liên quan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7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3761014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76400" y="1525369"/>
            <a:ext cx="5553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solidFill>
                  <a:schemeClr val="bg1"/>
                </a:solidFill>
              </a:rPr>
              <a:t>Thầy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cô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điền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câu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hỏi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vào</a:t>
            </a:r>
            <a:r>
              <a:rPr lang="en-US" sz="3600" dirty="0" smtClean="0">
                <a:solidFill>
                  <a:schemeClr val="bg1"/>
                </a:solidFill>
              </a:rPr>
              <a:t> </a:t>
            </a:r>
            <a:r>
              <a:rPr lang="en-US" sz="3600" dirty="0" err="1" smtClean="0">
                <a:solidFill>
                  <a:schemeClr val="bg1"/>
                </a:solidFill>
              </a:rPr>
              <a:t>đây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2054" name="Picture 6" descr="Hình ảnh có liên quan">
            <a:hlinkClick r:id="rId7" action="ppaction://hlinksldjump"/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100000" l="0" r="100000"/>
                    </a14:imgEffect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4003324"/>
            <a:ext cx="1738890" cy="173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MIN\Desktop\Don phong Nobita\ad9933b1ed69afc1e465a03320eed3cc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82037" y1="28811" x2="18333" y2="57621"/>
                        <a14:foregroundMark x1="27963" y1="28811" x2="50185" y2="57621"/>
                        <a14:foregroundMark x1="58519" y1="28811" x2="66667" y2="52596"/>
                        <a14:foregroundMark x1="74630" y1="22278" x2="67963" y2="61139"/>
                        <a14:foregroundMark x1="73148" y1="33501" x2="76667" y2="71692"/>
                        <a14:foregroundMark x1="81111" y1="30821" x2="75926" y2="52596"/>
                        <a14:foregroundMark x1="73889" y1="27638" x2="40370" y2="39363"/>
                        <a14:foregroundMark x1="44815" y1="24958" x2="29444" y2="53936"/>
                        <a14:foregroundMark x1="22222" y1="55109" x2="8333" y2="63819"/>
                        <a14:foregroundMark x1="33889" y1="55779" x2="27963" y2="748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33829" flipH="1">
            <a:off x="512871" y="3815073"/>
            <a:ext cx="981668" cy="101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ADMIN\Desktop\Don phong Nobita\L9F-ppLOVFwDdXSY-nobita-shoes-1487143127_3.jpg">
            <a:hlinkClick r:id="rId12" action="ppaction://hlinksldjump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0" b="100000" l="0" r="100000">
                        <a14:foregroundMark x1="27100" y1="12319" x2="56101" y2="55435"/>
                        <a14:foregroundMark x1="63867" y1="13406" x2="42155" y2="31522"/>
                        <a14:foregroundMark x1="62282" y1="11232" x2="40729" y2="29710"/>
                      </a14:backgroundRemoval>
                    </a14:imgEffect>
                    <a14:imgEffect>
                      <a14:artisticPaintStrok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7429" y="5209518"/>
            <a:ext cx="795513" cy="347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:\Users\ADMIN\Desktop\bbe5680e (2).png">
            <a:hlinkClick r:id="rId15" action="ppaction://hlinksldjump"/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322" b="99559" l="0" r="100000"/>
                    </a14:imgEffect>
                    <a14:imgEffect>
                      <a14:artisticPaintStrok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84166">
            <a:off x="2559898" y="4585638"/>
            <a:ext cx="788758" cy="994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7" descr="C:\Users\ADMIN\Desktop\Don phong Nobita\1 (2).jpg">
            <a:hlinkClick r:id="rId18" action="ppaction://hlinksldjump"/>
          </p:cNvPr>
          <p:cNvPicPr>
            <a:picLocks noChangeAspect="1" noChangeArrowheads="1"/>
          </p:cNvPicPr>
          <p:nvPr/>
        </p:nvPicPr>
        <p:blipFill>
          <a:blip r:embed="rId19" cstate="print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0" b="98511" l="0" r="100000"/>
                    </a14:imgEffect>
                    <a14:imgEffect>
                      <a14:artisticPlasticWrap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730" y="4858752"/>
            <a:ext cx="466142" cy="58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C:\Users\ADMIN\Desktop\Untitled.jpg">
            <a:hlinkClick r:id="rId21" action="ppaction://hlinksldjump"/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100000" l="0" r="100000">
                        <a14:foregroundMark x1="16500" y1="68908" x2="16000" y2="96134"/>
                        <a14:foregroundMark x1="12167" y1="69244" x2="12667" y2="78487"/>
                        <a14:foregroundMark x1="24833" y1="96134" x2="93000" y2="9697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59127">
            <a:off x="6673261" y="4943333"/>
            <a:ext cx="490359" cy="48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Kết quả hình ảnh cho GỐI">
            <a:hlinkClick r:id="rId24" action="ppaction://hlinksldjump"/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366" b="100000" l="0" r="100000"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6712" y="4664944"/>
            <a:ext cx="1587811" cy="976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33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</Words>
  <Application>Microsoft Office PowerPoint</Application>
  <PresentationFormat>On-screen Show (16:10)</PresentationFormat>
  <Paragraphs>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9</cp:revision>
  <dcterms:created xsi:type="dcterms:W3CDTF">2018-02-21T07:03:27Z</dcterms:created>
  <dcterms:modified xsi:type="dcterms:W3CDTF">2018-02-25T15:07:28Z</dcterms:modified>
</cp:coreProperties>
</file>